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70" r:id="rId14"/>
    <p:sldId id="271" r:id="rId15"/>
    <p:sldId id="281" r:id="rId16"/>
    <p:sldId id="282" r:id="rId17"/>
    <p:sldId id="275" r:id="rId18"/>
    <p:sldId id="276" r:id="rId19"/>
    <p:sldId id="272" r:id="rId20"/>
    <p:sldId id="283" r:id="rId21"/>
    <p:sldId id="284" r:id="rId22"/>
    <p:sldId id="273" r:id="rId23"/>
    <p:sldId id="277" r:id="rId24"/>
    <p:sldId id="278" r:id="rId25"/>
    <p:sldId id="286" r:id="rId26"/>
    <p:sldId id="287" r:id="rId27"/>
    <p:sldId id="285" r:id="rId28"/>
    <p:sldId id="288" r:id="rId29"/>
    <p:sldId id="279" r:id="rId30"/>
    <p:sldId id="26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80" r:id="rId39"/>
    <p:sldId id="296" r:id="rId40"/>
    <p:sldId id="298" r:id="rId41"/>
    <p:sldId id="297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265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B0F499-AEBB-4D78-8B8A-385D73EE0CC5}">
          <p14:sldIdLst>
            <p14:sldId id="256"/>
            <p14:sldId id="257"/>
            <p14:sldId id="259"/>
            <p14:sldId id="258"/>
            <p14:sldId id="260"/>
            <p14:sldId id="261"/>
            <p14:sldId id="262"/>
            <p14:sldId id="263"/>
            <p14:sldId id="264"/>
            <p14:sldId id="266"/>
            <p14:sldId id="267"/>
            <p14:sldId id="269"/>
            <p14:sldId id="270"/>
            <p14:sldId id="271"/>
            <p14:sldId id="281"/>
            <p14:sldId id="282"/>
            <p14:sldId id="275"/>
            <p14:sldId id="276"/>
            <p14:sldId id="272"/>
            <p14:sldId id="283"/>
            <p14:sldId id="284"/>
            <p14:sldId id="273"/>
            <p14:sldId id="277"/>
            <p14:sldId id="278"/>
            <p14:sldId id="286"/>
            <p14:sldId id="287"/>
            <p14:sldId id="285"/>
            <p14:sldId id="288"/>
            <p14:sldId id="279"/>
            <p14:sldId id="268"/>
            <p14:sldId id="289"/>
            <p14:sldId id="290"/>
            <p14:sldId id="291"/>
            <p14:sldId id="292"/>
            <p14:sldId id="293"/>
            <p14:sldId id="294"/>
            <p14:sldId id="295"/>
            <p14:sldId id="280"/>
            <p14:sldId id="296"/>
            <p14:sldId id="298"/>
            <p14:sldId id="297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skubuntu.com/questions/477551/how-can-i-use-docker-without-sud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hub.docker.com/_/eclipse-mosquitt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repository/docker/yiyang2009/iris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ixiang1977/iris/tree/mast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docker.com/engine/install/ubuntu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8664-327A-485C-9EAF-2804AC18A9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DOCKER PRACTICE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F57686-D705-4911-A2C1-0F8D86598E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704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4451B-074F-45CD-8D8B-B4FB63AFF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docker without </a:t>
            </a:r>
            <a:r>
              <a:rPr lang="en-US" dirty="0" err="1"/>
              <a:t>sudo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A0F9F-16D8-455D-BCCA-80913BE8DD7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https://askubuntu.com/questions/477551/how-can-i-use-docker-without-sudo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6DAD7-F38F-4D9F-A631-50792606F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217" y="2943225"/>
            <a:ext cx="5543550" cy="971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87761E-9909-48F5-8709-8164BB5775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0217" y="4313900"/>
            <a:ext cx="76485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07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096C5-4E3A-4E77-BB20-220D96C55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local installed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AC77B-E7AD-4FA3-844A-5F4BA133F74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docker images 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83322D-5F93-4C63-A507-625FD7D9A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340" y="2835399"/>
            <a:ext cx="83534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4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1C0D4-FA4D-413A-B4D8-156998DBC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from ubuntu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A7586-C1EC-4781-9D7E-146106B5794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To familiar docker operation first</a:t>
            </a:r>
          </a:p>
          <a:p>
            <a:r>
              <a:rPr lang="en-US" dirty="0"/>
              <a:t>Next is alpine image</a:t>
            </a:r>
          </a:p>
        </p:txBody>
      </p:sp>
    </p:spTree>
    <p:extLst>
      <p:ext uri="{BB962C8B-B14F-4D97-AF65-F5344CB8AC3E}">
        <p14:creationId xmlns:p14="http://schemas.microsoft.com/office/powerpoint/2010/main" val="2291802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A4646-9F9B-4AA6-B187-BC8C163B3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from ubuntu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6EED1-7E29-40A5-A69D-99008B0007A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Search ubuntu image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10F5E9-6D84-4136-BCD8-E9397310A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119" y="2789709"/>
            <a:ext cx="10141258" cy="351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699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34377-C787-4790-83F6-6A0C2B3B8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from ubuntu image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D9906-380E-43DB-84D8-A4DA226E92C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Pull ubuntu 16.04 docker image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001DC5-B96E-451B-B4F7-002770343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686" y="2800627"/>
            <a:ext cx="7639050" cy="1771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82AC90-11A9-4182-A6C7-622679962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686" y="4800599"/>
            <a:ext cx="83153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602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88B63-E001-492A-ACE5-944585EC5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from ubuntu image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434C0-D52C-4EFF-BF4B-95ADD9C97B9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Display all containers</a:t>
            </a:r>
          </a:p>
          <a:p>
            <a:pPr lvl="1"/>
            <a:r>
              <a:rPr lang="en-US" dirty="0"/>
              <a:t>Docker </a:t>
            </a:r>
            <a:r>
              <a:rPr lang="en-US" dirty="0" err="1"/>
              <a:t>ps</a:t>
            </a:r>
            <a:r>
              <a:rPr lang="en-US" dirty="0"/>
              <a:t> –a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B4023F-85DB-485C-8DBB-A21997067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570" y="3262685"/>
            <a:ext cx="10233635" cy="111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427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1FAD4-856D-41C2-981A-854DD4F74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from ubuntu image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18661-64D9-4587-8D4D-3A9A7486A9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Before remove docker image, you must remove docker contains first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DF41B0-4BF4-4F31-BE11-7ECAA7C90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77" y="2838450"/>
            <a:ext cx="4114800" cy="1181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E4F10D-FB15-4F5F-9B61-6B6E7C7D9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77" y="4295774"/>
            <a:ext cx="76676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94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B227A-7F5F-44B9-8F72-C48A92CBD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from ubuntu image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0660F-8156-4AF2-BA45-EC146EC7436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Checking running port and </a:t>
            </a:r>
            <a:r>
              <a:rPr lang="en-US" dirty="0" err="1"/>
              <a:t>ip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E16D13-6A20-4FC7-965A-35527AEDC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018" y="2783954"/>
            <a:ext cx="7297029" cy="36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448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0F3F4-B3D5-4F93-A1F2-E49E578B6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from ubuntu image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FB7F6-E570-4AE0-9CF4-6B6AD44A10A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Checking running port and </a:t>
            </a:r>
            <a:r>
              <a:rPr lang="en-US" dirty="0" err="1"/>
              <a:t>ip</a:t>
            </a:r>
            <a:r>
              <a:rPr lang="en-US" dirty="0"/>
              <a:t> (cont.)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5CAB92-18D1-46D0-8278-A50F0F79F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140" y="2781458"/>
            <a:ext cx="5211192" cy="390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81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254AB-084E-4115-8696-8394B767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stage docker image – from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91AE3-93DF-45CF-BA24-2C64AD8F086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Create ubuntu:16.04 container from ubuntu:16.04 image with /bin/bash and start</a:t>
            </a:r>
          </a:p>
          <a:p>
            <a:pPr lvl="1"/>
            <a:r>
              <a:rPr lang="en-US" dirty="0"/>
              <a:t>docker run -it ubuntu:16.04 /bin/bash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680F84-5E51-4B58-A250-DFDC866E6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44" y="4890921"/>
            <a:ext cx="11006137" cy="7221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65B668-09D3-4623-BCCB-329BA6327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44" y="3429000"/>
            <a:ext cx="97536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781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EE1A-A399-44B7-81EF-7B40971F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basic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98999-8B8C-4AC2-84EF-20353E9C38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Docker image</a:t>
            </a:r>
          </a:p>
          <a:p>
            <a:r>
              <a:rPr lang="en-US" dirty="0" err="1"/>
              <a:t>Docer</a:t>
            </a:r>
            <a:r>
              <a:rPr lang="en-US" dirty="0"/>
              <a:t> container</a:t>
            </a:r>
          </a:p>
          <a:p>
            <a:r>
              <a:rPr lang="en-US" dirty="0"/>
              <a:t>hub</a:t>
            </a:r>
          </a:p>
        </p:txBody>
      </p:sp>
    </p:spTree>
    <p:extLst>
      <p:ext uri="{BB962C8B-B14F-4D97-AF65-F5344CB8AC3E}">
        <p14:creationId xmlns:p14="http://schemas.microsoft.com/office/powerpoint/2010/main" val="392204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F0639-F960-4239-93E5-124FF7747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stage docker image – from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9F316-13BE-41C6-916C-1CBF0D2B6BB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Create ubuntu:16.04 container from ubuntu:16.04 image with /bin/bash and start</a:t>
            </a:r>
          </a:p>
          <a:p>
            <a:pPr lvl="1"/>
            <a:r>
              <a:rPr lang="en-US" dirty="0"/>
              <a:t>Install hyacinth components into container</a:t>
            </a:r>
          </a:p>
          <a:p>
            <a:pPr lvl="2"/>
            <a:r>
              <a:rPr lang="en-US" dirty="0"/>
              <a:t>Install </a:t>
            </a:r>
            <a:r>
              <a:rPr lang="en-US" dirty="0" err="1"/>
              <a:t>dependancies</a:t>
            </a:r>
            <a:endParaRPr lang="en-US" dirty="0"/>
          </a:p>
          <a:p>
            <a:pPr lvl="2"/>
            <a:r>
              <a:rPr lang="en-US" dirty="0"/>
              <a:t>build boost</a:t>
            </a:r>
          </a:p>
          <a:p>
            <a:pPr lvl="2"/>
            <a:r>
              <a:rPr lang="en-US" dirty="0"/>
              <a:t>build </a:t>
            </a:r>
            <a:r>
              <a:rPr lang="en-US" dirty="0" err="1"/>
              <a:t>mqtt</a:t>
            </a:r>
            <a:r>
              <a:rPr lang="en-US" dirty="0"/>
              <a:t> </a:t>
            </a:r>
            <a:r>
              <a:rPr lang="en-US" dirty="0" err="1"/>
              <a:t>mosquitto</a:t>
            </a:r>
            <a:endParaRPr lang="en-US" dirty="0"/>
          </a:p>
          <a:p>
            <a:pPr lvl="2"/>
            <a:r>
              <a:rPr lang="en-US" dirty="0"/>
              <a:t>build hyacinth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931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45C4F-7032-4EA7-8686-010103BD5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stage docker image – from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22458-93A8-4819-80D3-B08B07D1140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Install packages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468701-AA28-49E1-ACF1-276BFF223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750" y="2927456"/>
            <a:ext cx="8239125" cy="1304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794AD3-B420-46C1-B24C-3E65CA84B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750" y="4472865"/>
            <a:ext cx="71818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012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AE0EF-69B6-4FB2-940F-EE21A62B5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stage docker image – from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7A7FF-2CC9-44D1-9D29-6337764CB17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Build dependency boost, mosquito</a:t>
            </a:r>
          </a:p>
          <a:p>
            <a:pPr lvl="1"/>
            <a:r>
              <a:rPr lang="en-US" dirty="0"/>
              <a:t>COPY source code to running container</a:t>
            </a:r>
          </a:p>
          <a:p>
            <a:pPr lvl="2"/>
            <a:r>
              <a:rPr lang="en-US" dirty="0"/>
              <a:t>Host side docker copy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Container side</a:t>
            </a:r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C3222B-07F4-4BB7-8649-B1A45161D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684" y="3578347"/>
            <a:ext cx="7734300" cy="1352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76084F-2082-4FA7-94A5-42A923CA9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684" y="5453059"/>
            <a:ext cx="43338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02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CA8A-6FB3-4323-AD92-06CC439D5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stage docker image – from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C5596-7CA6-48E9-B0E5-EC199112DC1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Exit docker and docker commit to generate a new image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1CF6E6-4F2E-4F21-98BE-75A3300E4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838" y="2901195"/>
            <a:ext cx="5876925" cy="771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557735-6255-48C8-8E23-C31E36259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838" y="4154287"/>
            <a:ext cx="82391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992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E79D7-822B-461B-84F2-5BDC07CAE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stage docker image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C188C-D7F3-43A0-846C-601FD027091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Exit docker and docker commit to generate a new image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45B2B2-F48C-405A-B0F2-0B228D00B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91" y="2940919"/>
            <a:ext cx="10960036" cy="192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127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2ED46-B1C1-401B-80E7-3AC0E52F3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to docker 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20F29-68CA-4555-AF56-8478F27CA9A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Docker login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CFB5EC-D706-466C-A740-2308CB3F8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657" y="2812417"/>
            <a:ext cx="84105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17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25664-05D7-488D-8C75-35817B49C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to docker hub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03633-B460-4041-AD65-DF4D654C9B6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Change tag name to match repo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16FEDB-4ACD-4F0B-B78B-A70FD3FE1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30" y="2770380"/>
            <a:ext cx="9715500" cy="22287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2EB8CC-B51E-416D-B297-D9428E1AF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430" y="5172072"/>
            <a:ext cx="97155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784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944B3-521A-4C28-9783-225EDAE59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to docker hub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4C7A8-042E-4393-BE38-BF7789B391C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Verify image from docker hub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C9BB65-83F3-4BFF-B3E6-093121D5D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629" y="2850141"/>
            <a:ext cx="9945950" cy="16788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24E95B-5B9D-4F54-AFAE-65068BA2C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629" y="4699755"/>
            <a:ext cx="61055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3166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C9F8E-B305-424D-8D9A-125E2FE48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to docker hub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B00BE-E1D8-45B8-813B-75985052D52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Verify image from docker hub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container from the image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A97CBE-E136-4161-AF9C-8CE1AF271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146" y="2839698"/>
            <a:ext cx="8524875" cy="752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4C1943-9EF2-4D59-A2F9-F0C1135CE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258" y="4277348"/>
            <a:ext cx="82486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2990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F2345-7743-42B8-808D-E04478177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to docker hub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CC13C-FFB6-4555-8192-31B24967352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Run application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D36EA5-0A04-4FF1-84DE-9992928C6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241" y="2852737"/>
            <a:ext cx="85344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579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639C-C4F4-483A-A142-2DE674AF5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479CE-6559-4E3D-BF09-C777B9B509B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Ubuntu 16 </a:t>
            </a:r>
            <a:r>
              <a:rPr lang="en-US" dirty="0" err="1"/>
              <a:t>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058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0DD2F-01B3-45F9-A18D-583CA347B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docker file create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3EB38-8364-40D6-A27A-A20686730EF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Multi-stage build</a:t>
            </a:r>
          </a:p>
          <a:p>
            <a:pPr lvl="1"/>
            <a:r>
              <a:rPr lang="en-US" dirty="0"/>
              <a:t>Build stage docker image</a:t>
            </a:r>
          </a:p>
          <a:p>
            <a:pPr lvl="1"/>
            <a:r>
              <a:rPr lang="en-US" dirty="0"/>
              <a:t>Run-time stage docker image</a:t>
            </a:r>
          </a:p>
          <a:p>
            <a:pPr lvl="1"/>
            <a:r>
              <a:rPr lang="en-US" dirty="0"/>
              <a:t>TO BE DONE</a:t>
            </a:r>
          </a:p>
        </p:txBody>
      </p:sp>
    </p:spTree>
    <p:extLst>
      <p:ext uri="{BB962C8B-B14F-4D97-AF65-F5344CB8AC3E}">
        <p14:creationId xmlns:p14="http://schemas.microsoft.com/office/powerpoint/2010/main" val="20910072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F1C7E-D814-48F7-9981-44D4F975D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MOSQUITTO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770D0-348E-4177-885A-D90CB165B09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Official image from </a:t>
            </a:r>
            <a:r>
              <a:rPr lang="en-US" dirty="0">
                <a:hlinkClick r:id="rId2"/>
              </a:rPr>
              <a:t>https://hub.docker.com/_/eclipse-mosquitto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CC817E-ECEF-4F2C-A331-74D793634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952" y="2877058"/>
            <a:ext cx="7610475" cy="1743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D166AE-C70A-441F-9A2F-C8A59E393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952" y="4824666"/>
            <a:ext cx="84486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5817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10908-C869-4569-9070-950E84F08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MOSQUITTO IMAGE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4F83C-F2AA-4BDE-A861-C23580E6E91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Run mosquito image as container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BD439F-7613-4354-8116-8189DC1FF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224" y="2793645"/>
            <a:ext cx="9686925" cy="1038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85B47D-53CD-45D4-B28D-2D071B2B6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71" y="4079145"/>
            <a:ext cx="11809946" cy="61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933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E9155-6338-486A-B6D5-131EAB514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mosquito with hyacinth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026AA-717F-4C83-9DBB-6502E755666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Create a network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512451-8804-40AC-8D22-685BDF3B1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245" y="2842149"/>
            <a:ext cx="63817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7184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F1F85-EB65-4973-B3EC-583DD88DB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mosquito with hyacinth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0CB84-D8FB-4A39-9405-79C82EBDE5D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Create a network (cont.)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824A10-FAAF-45A6-96A8-6FF6697A5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996" y="2821502"/>
            <a:ext cx="5758105" cy="37479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B2008B-4337-44F2-84B1-F4E1455E54BF}"/>
              </a:ext>
            </a:extLst>
          </p:cNvPr>
          <p:cNvSpPr txBox="1"/>
          <p:nvPr/>
        </p:nvSpPr>
        <p:spPr>
          <a:xfrm>
            <a:off x="7324078" y="2876365"/>
            <a:ext cx="4634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default use bridge (docker0), so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addr</a:t>
            </a:r>
            <a:r>
              <a:rPr lang="en-US" dirty="0"/>
              <a:t> range is 172.17.x.x</a:t>
            </a:r>
          </a:p>
        </p:txBody>
      </p:sp>
    </p:spTree>
    <p:extLst>
      <p:ext uri="{BB962C8B-B14F-4D97-AF65-F5344CB8AC3E}">
        <p14:creationId xmlns:p14="http://schemas.microsoft.com/office/powerpoint/2010/main" val="508254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3DBF1-B09B-4D1C-A8E2-41A1819E4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mosquito with hyacinth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FF326-A84D-48CC-B2C4-766F52BCC8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ASSIGN mosquito container with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addr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ASSIGN HYACINTH CONTAINER WITH IP ADDR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118F67-80B5-4278-833E-E60526205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87" y="2914650"/>
            <a:ext cx="11201400" cy="1028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623893-6FD7-4F45-9B0D-24576041A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932" y="4796338"/>
            <a:ext cx="9228348" cy="198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2137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73D5-E32D-47E1-88B6-D23B99202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mosquito with hyacinth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682B5-2F0B-4246-8293-57D7C638112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Chang hyacinth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addr</a:t>
            </a:r>
            <a:r>
              <a:rPr lang="en-US" dirty="0"/>
              <a:t> to connect </a:t>
            </a:r>
            <a:r>
              <a:rPr lang="en-US" dirty="0" err="1"/>
              <a:t>mosquitto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746B89-2900-47A4-9B83-93AFC106A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187" y="2986087"/>
            <a:ext cx="63531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6044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B830A-E5F6-4EED-B6FC-A72E1496F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mosquito with hyacinth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D32F49-5AE0-4B42-8DAB-72E117508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42" y="3972613"/>
            <a:ext cx="11201400" cy="2190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CF7D82-C6E8-48BC-9877-D0D2D0836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87" y="2520575"/>
            <a:ext cx="11313111" cy="125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6370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4AAF3-5D61-431F-9F2B-A50E3544B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mosquito with hyacinth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AF2BC1F-A80E-4B8D-92F4-09F041B5E66A}"/>
              </a:ext>
            </a:extLst>
          </p:cNvPr>
          <p:cNvGrpSpPr/>
          <p:nvPr/>
        </p:nvGrpSpPr>
        <p:grpSpPr>
          <a:xfrm>
            <a:off x="4751025" y="2463556"/>
            <a:ext cx="5250225" cy="3448972"/>
            <a:chOff x="769575" y="2463556"/>
            <a:chExt cx="5250225" cy="344897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C2F3CAD-F9F7-4148-BB47-DD392E373C6C}"/>
                </a:ext>
              </a:extLst>
            </p:cNvPr>
            <p:cNvSpPr/>
            <p:nvPr/>
          </p:nvSpPr>
          <p:spPr>
            <a:xfrm>
              <a:off x="1242871" y="2463556"/>
              <a:ext cx="4776929" cy="344897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Host 127.0.0.1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3DAA075-61F6-425E-926F-DD9239EEFE90}"/>
                </a:ext>
              </a:extLst>
            </p:cNvPr>
            <p:cNvSpPr/>
            <p:nvPr/>
          </p:nvSpPr>
          <p:spPr>
            <a:xfrm>
              <a:off x="3485776" y="3265175"/>
              <a:ext cx="1979720" cy="11163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Mosquitto</a:t>
              </a:r>
              <a:r>
                <a:rPr lang="en-US" dirty="0"/>
                <a:t> container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172.17.0.2</a:t>
              </a:r>
            </a:p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278BE7-1919-4F2F-8696-98E1BE9DD867}"/>
                </a:ext>
              </a:extLst>
            </p:cNvPr>
            <p:cNvSpPr/>
            <p:nvPr/>
          </p:nvSpPr>
          <p:spPr>
            <a:xfrm>
              <a:off x="3176351" y="3683537"/>
              <a:ext cx="743139" cy="36398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1883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C0B1844-A629-46F7-AF82-C749A35075D6}"/>
                </a:ext>
              </a:extLst>
            </p:cNvPr>
            <p:cNvSpPr/>
            <p:nvPr/>
          </p:nvSpPr>
          <p:spPr>
            <a:xfrm>
              <a:off x="769575" y="3683537"/>
              <a:ext cx="743139" cy="36398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1883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6057BA7-9266-4CB7-8CDF-9525F4964DFE}"/>
                </a:ext>
              </a:extLst>
            </p:cNvPr>
            <p:cNvCxnSpPr>
              <a:stCxn id="7" idx="1"/>
              <a:endCxn id="11" idx="3"/>
            </p:cNvCxnSpPr>
            <p:nvPr/>
          </p:nvCxnSpPr>
          <p:spPr>
            <a:xfrm flipH="1">
              <a:off x="1512714" y="3865530"/>
              <a:ext cx="166363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08E460E-DB4B-44BB-A4B6-304ABD335F68}"/>
                </a:ext>
              </a:extLst>
            </p:cNvPr>
            <p:cNvSpPr/>
            <p:nvPr/>
          </p:nvSpPr>
          <p:spPr>
            <a:xfrm>
              <a:off x="3485776" y="4624977"/>
              <a:ext cx="1979720" cy="11163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Hyacinth container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172.17.0.3</a:t>
              </a:r>
            </a:p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B7CFC78-84C1-4057-840F-D6825F5FF05D}"/>
                </a:ext>
              </a:extLst>
            </p:cNvPr>
            <p:cNvCxnSpPr/>
            <p:nvPr/>
          </p:nvCxnSpPr>
          <p:spPr>
            <a:xfrm>
              <a:off x="2382175" y="3865529"/>
              <a:ext cx="0" cy="13176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0AFAE3B-BD9A-4675-AFBE-6EFA97B66D2A}"/>
                </a:ext>
              </a:extLst>
            </p:cNvPr>
            <p:cNvSpPr/>
            <p:nvPr/>
          </p:nvSpPr>
          <p:spPr>
            <a:xfrm>
              <a:off x="3176350" y="5001167"/>
              <a:ext cx="743139" cy="363985"/>
            </a:xfrm>
            <a:prstGeom prst="rect">
              <a:avLst/>
            </a:prstGeom>
            <a:solidFill>
              <a:srgbClr val="92D050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client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E1CAB48-489A-422C-B947-C36617B354CF}"/>
                </a:ext>
              </a:extLst>
            </p:cNvPr>
            <p:cNvCxnSpPr>
              <a:cxnSpLocks/>
            </p:cNvCxnSpPr>
            <p:nvPr/>
          </p:nvCxnSpPr>
          <p:spPr>
            <a:xfrm>
              <a:off x="2382175" y="5183160"/>
              <a:ext cx="7941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9B36952-D970-4DA8-B695-14B1058C6528}"/>
              </a:ext>
            </a:extLst>
          </p:cNvPr>
          <p:cNvSpPr/>
          <p:nvPr/>
        </p:nvSpPr>
        <p:spPr>
          <a:xfrm>
            <a:off x="1784774" y="3307345"/>
            <a:ext cx="1979720" cy="1116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MQTT Lens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29EA7D-5460-4AB9-B60E-94B225308278}"/>
              </a:ext>
            </a:extLst>
          </p:cNvPr>
          <p:cNvCxnSpPr>
            <a:stCxn id="11" idx="1"/>
            <a:endCxn id="21" idx="3"/>
          </p:cNvCxnSpPr>
          <p:nvPr/>
        </p:nvCxnSpPr>
        <p:spPr>
          <a:xfrm flipH="1" flipV="1">
            <a:off x="3764494" y="3865529"/>
            <a:ext cx="9865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3360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989F2-475D-486F-B226-E0DA76CDE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redis</a:t>
            </a:r>
            <a:r>
              <a:rPr lang="en-US" dirty="0"/>
              <a:t> and node docker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63090E-6F31-4A37-AC9D-1A01057DC78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04887" y="2312194"/>
            <a:ext cx="4162425" cy="561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B5CCB8-25B3-425D-9DCE-828A8705A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887" y="3119437"/>
            <a:ext cx="4067175" cy="619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3A7E7F-2A2E-4C19-BCDB-A8909F4B5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87" y="3983830"/>
            <a:ext cx="84772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768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6E71A-E1E9-4B13-A120-F7FF569A2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4C028-E99A-4238-ACB8-9EC1F33810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ubuntu</a:t>
            </a:r>
          </a:p>
          <a:p>
            <a:r>
              <a:rPr lang="en-US" dirty="0"/>
              <a:t>alpine</a:t>
            </a:r>
          </a:p>
        </p:txBody>
      </p:sp>
    </p:spTree>
    <p:extLst>
      <p:ext uri="{BB962C8B-B14F-4D97-AF65-F5344CB8AC3E}">
        <p14:creationId xmlns:p14="http://schemas.microsoft.com/office/powerpoint/2010/main" val="27421574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31F5E-1428-4C82-AD38-E728ECF70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redis</a:t>
            </a:r>
            <a:r>
              <a:rPr lang="en-US" dirty="0"/>
              <a:t> and node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2475A-9F26-4DB2-BE67-D642C28B0B9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dirty="0" err="1"/>
              <a:t>redis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1AA993-1B0D-4F8B-B727-F45753CE1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59" y="2907125"/>
            <a:ext cx="11215456" cy="1043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0A4A85-1E4F-45C3-927A-0051FA88D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59" y="4229193"/>
            <a:ext cx="47625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6288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AD830-4096-48C3-A823-B45F0D2C6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dockfile</a:t>
            </a:r>
            <a:r>
              <a:rPr lang="en-US" dirty="0"/>
              <a:t> for Petunia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24904-7290-4244-BA55-13E37A47AF0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Download the node version 10.20.1, same as the node version in host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EAEC2E-C6C7-4BB4-9843-D69DDB206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748" y="2981325"/>
            <a:ext cx="5410200" cy="447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B531C0-EE90-4EB5-B0D8-7E2705E94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748" y="4259991"/>
            <a:ext cx="8486775" cy="1314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1983A2-A653-40D0-BD84-56D37B058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748" y="3624133"/>
            <a:ext cx="618172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811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2CC02-9D44-48A5-870C-96143837D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dockfile</a:t>
            </a:r>
            <a:r>
              <a:rPr lang="en-US" dirty="0"/>
              <a:t> for Petunia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CBD10-B659-43D6-87FD-447405D4AF3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Run bash command environment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677519-8E65-4AD7-9CF3-372CC10C3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74" y="2838450"/>
            <a:ext cx="10563225" cy="1181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5E429D-BD73-4DD4-A251-3F1BBFDF6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74" y="4171948"/>
            <a:ext cx="38004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8727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DEA4E-22DB-4DD6-AD84-F76D4C49F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dockfile</a:t>
            </a:r>
            <a:r>
              <a:rPr lang="en-US" dirty="0"/>
              <a:t> for Petunia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A2AE0-E3E8-4AE0-AF7C-9D4E853B10C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Install petunia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1AF8A7-BA72-47BA-A4B7-846DBB485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565" y="2901321"/>
            <a:ext cx="10842594" cy="7592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151C86-0609-4A33-9536-7142D4B26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565" y="3915135"/>
            <a:ext cx="6029325" cy="228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5CA265-FDB8-42BF-946E-DA152366C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565" y="4403167"/>
            <a:ext cx="10842594" cy="40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1471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05E0-AC09-4F37-900B-3DA20ED33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dockfile</a:t>
            </a:r>
            <a:r>
              <a:rPr lang="en-US" dirty="0"/>
              <a:t> for Petunia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B68C4-FB10-4EEA-AC24-A0077748549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Run petunia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5EFCDA-7A98-4CFA-81A8-594608EDC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152" y="2861800"/>
            <a:ext cx="54959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815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7696C-587A-4302-AC08-B93943F38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dockfile</a:t>
            </a:r>
            <a:r>
              <a:rPr lang="en-US" dirty="0"/>
              <a:t> for Petunia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337E5-0360-431E-85C3-954B9C3BF39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Check with </a:t>
            </a:r>
            <a:r>
              <a:rPr lang="en-US" dirty="0" err="1"/>
              <a:t>restapi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F2F76B-E4FB-4D08-9AF8-BECD23C51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67" y="2914732"/>
            <a:ext cx="11278226" cy="125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2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B0C72-86E7-42A5-A37F-7F78A50E1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dockfile</a:t>
            </a:r>
            <a:r>
              <a:rPr lang="en-US" dirty="0"/>
              <a:t> for Petunia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05BB8-DC99-4B25-BB46-38DF3B78459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Commit and push to </a:t>
            </a:r>
            <a:r>
              <a:rPr lang="en-US" dirty="0" err="1"/>
              <a:t>dockhub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0C3ACC-9592-465A-B56E-7059978EE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36" y="2902109"/>
            <a:ext cx="11197701" cy="338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F499B8-29FF-4676-AF72-48CE4B051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75" y="3429000"/>
            <a:ext cx="92011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446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A4A2B-AAC0-44A7-AA55-8C1043B8C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dockfile</a:t>
            </a:r>
            <a:r>
              <a:rPr lang="en-US" dirty="0"/>
              <a:t> for Petunia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B0D75-9B43-4519-93EC-EB05F211832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Verify docker image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AA7151-933A-4B6F-A709-44BE84312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11" y="2924175"/>
            <a:ext cx="11610975" cy="1009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04248E-E619-41F5-B49C-7C94680FF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10" y="4086223"/>
            <a:ext cx="11534775" cy="257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1CA36A-3F48-47DB-BCC1-F613D523B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510" y="4490908"/>
            <a:ext cx="51244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8501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1DC4C-18E8-4460-9376-BD3D9BF92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dockfile</a:t>
            </a:r>
            <a:r>
              <a:rPr lang="en-US" dirty="0"/>
              <a:t> for azalea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D7A74-FF8D-4947-8333-504AA512061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Download the node version 10.20.1, same as the node version in host</a:t>
            </a:r>
          </a:p>
          <a:p>
            <a:pPr lvl="1"/>
            <a:r>
              <a:rPr lang="en-US" dirty="0"/>
              <a:t>Same as petunia</a:t>
            </a:r>
          </a:p>
          <a:p>
            <a:r>
              <a:rPr lang="en-US" dirty="0"/>
              <a:t>Run bash command environment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189831-BEF0-431F-9394-C74ADC199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157" y="3788314"/>
            <a:ext cx="89344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4372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CAA79-4112-4311-A86F-E499EBC4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dockfile</a:t>
            </a:r>
            <a:r>
              <a:rPr lang="en-US" dirty="0"/>
              <a:t> for azalea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179FA-32FF-4A29-A9CD-9CFC5BAD2E2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Install azalea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azalea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7A8319-54A3-4282-A7F9-C3A3C52B4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184" y="2885983"/>
            <a:ext cx="6010275" cy="304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30B5F8-AC78-443F-B92A-385EF0390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184" y="3490599"/>
            <a:ext cx="6257925" cy="438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3B51EE-959E-474D-8481-F97876F3F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3184" y="4841520"/>
            <a:ext cx="10614549" cy="143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27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D3225-226B-453A-841F-BEABF6C1B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Dokcer</a:t>
            </a:r>
            <a:r>
              <a:rPr lang="en-US" dirty="0"/>
              <a:t> 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1E399-04F3-41A3-BA00-C9FA38DBBC0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https://hub.docker.com/repository/docker/yiyang2009/iris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7620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9BDCE-6EB9-4DCE-B39F-71D992B5B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dockfile</a:t>
            </a:r>
            <a:r>
              <a:rPr lang="en-US" dirty="0"/>
              <a:t> for azalea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D75BC-D266-4E3F-A8FF-C15DC740596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Run azalea (cont.)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E78CCE-C626-4F2A-B3A5-071E7370E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505" y="2807331"/>
            <a:ext cx="41243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1793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4006B-7CA2-4199-BD3C-73ADF8BBA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dockfile</a:t>
            </a:r>
            <a:r>
              <a:rPr lang="en-US" dirty="0"/>
              <a:t> for azalea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4B27B-E9B0-4379-89E5-5A150950FF0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Commit docker image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F921EB-8871-470F-B5B3-17DCD8397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2886082"/>
            <a:ext cx="10563225" cy="238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9431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EAFC6-7EFF-451A-BC58-11F563654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dockfile</a:t>
            </a:r>
            <a:r>
              <a:rPr lang="en-US" dirty="0"/>
              <a:t> for azalea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717CE-9E1F-4EE5-8C6D-678967C8FA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Verify image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891D46-9810-4ED0-962C-AF90501C3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548" y="2831141"/>
            <a:ext cx="10070052" cy="13351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63FC36-2201-4DED-B644-917F436E6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324" y="4354866"/>
            <a:ext cx="100965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0225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934A2-FEC3-423C-B7FC-9319F5BE6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dockfile</a:t>
            </a:r>
            <a:r>
              <a:rPr lang="en-US" dirty="0"/>
              <a:t> for azalea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21D8D-79E7-4501-B943-E637E0753C1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Verify image </a:t>
            </a:r>
            <a:r>
              <a:rPr lang="en-US"/>
              <a:t>(cont.)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5E712D-1198-4C1B-B108-D6E65F056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3055207"/>
            <a:ext cx="523875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1372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111B4-E6ED-4BEF-95A2-BE2F4EC7B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alpine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82F44-40AA-4077-914B-E895EC72259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docker search alpine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DA52F7-9BF1-4F79-800B-4D374B5C3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608" y="2834807"/>
            <a:ext cx="9502066" cy="391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989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1C735-07F6-4597-8EAB-6EF569AA6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97721-3465-48FF-80EC-4AB3E10F83D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https://github.com/haixiang1977/iris/tree/master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51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85DDC-7B16-4A01-9974-EFE719F5A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4379C6-B3FC-4894-95AB-884FB829E6F8}"/>
              </a:ext>
            </a:extLst>
          </p:cNvPr>
          <p:cNvSpPr/>
          <p:nvPr/>
        </p:nvSpPr>
        <p:spPr>
          <a:xfrm>
            <a:off x="1278384" y="4110361"/>
            <a:ext cx="1464816" cy="532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1F2BCE-46EB-4F06-BA5B-5C6FDEAFBC3C}"/>
              </a:ext>
            </a:extLst>
          </p:cNvPr>
          <p:cNvSpPr/>
          <p:nvPr/>
        </p:nvSpPr>
        <p:spPr>
          <a:xfrm>
            <a:off x="1278384" y="3505127"/>
            <a:ext cx="1464816" cy="5329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hyacinth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137207-3771-4E5A-8A63-E7BFC45C1FE2}"/>
              </a:ext>
            </a:extLst>
          </p:cNvPr>
          <p:cNvSpPr/>
          <p:nvPr/>
        </p:nvSpPr>
        <p:spPr>
          <a:xfrm>
            <a:off x="3107810" y="4098664"/>
            <a:ext cx="1464816" cy="532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AD855F-699B-40C9-90B0-EF79A43C2438}"/>
              </a:ext>
            </a:extLst>
          </p:cNvPr>
          <p:cNvSpPr/>
          <p:nvPr/>
        </p:nvSpPr>
        <p:spPr>
          <a:xfrm>
            <a:off x="3107810" y="3505127"/>
            <a:ext cx="1464816" cy="5329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mosquitto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52C9E2-06C0-4A85-BB77-894841A401E0}"/>
              </a:ext>
            </a:extLst>
          </p:cNvPr>
          <p:cNvSpPr/>
          <p:nvPr/>
        </p:nvSpPr>
        <p:spPr>
          <a:xfrm>
            <a:off x="5071255" y="4109305"/>
            <a:ext cx="1464816" cy="532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EFB4D4-6CDE-4043-9B56-EC0C5AB5957B}"/>
              </a:ext>
            </a:extLst>
          </p:cNvPr>
          <p:cNvSpPr/>
          <p:nvPr/>
        </p:nvSpPr>
        <p:spPr>
          <a:xfrm>
            <a:off x="5071255" y="3515240"/>
            <a:ext cx="1464816" cy="5329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redis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D22CF7-BDAC-4219-9986-3FF76BDFC9D2}"/>
              </a:ext>
            </a:extLst>
          </p:cNvPr>
          <p:cNvSpPr/>
          <p:nvPr/>
        </p:nvSpPr>
        <p:spPr>
          <a:xfrm>
            <a:off x="7034700" y="4109305"/>
            <a:ext cx="1464816" cy="532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586B2C-469F-4440-8476-28EB6239F071}"/>
              </a:ext>
            </a:extLst>
          </p:cNvPr>
          <p:cNvSpPr/>
          <p:nvPr/>
        </p:nvSpPr>
        <p:spPr>
          <a:xfrm>
            <a:off x="7034700" y="3504071"/>
            <a:ext cx="1464816" cy="5329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petunia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ED76DE-0F82-4520-8B41-297ED389D2FA}"/>
              </a:ext>
            </a:extLst>
          </p:cNvPr>
          <p:cNvSpPr/>
          <p:nvPr/>
        </p:nvSpPr>
        <p:spPr>
          <a:xfrm>
            <a:off x="9149065" y="4121002"/>
            <a:ext cx="1464816" cy="532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9E7C7F-D946-4771-B0FF-BE4B3E8EE695}"/>
              </a:ext>
            </a:extLst>
          </p:cNvPr>
          <p:cNvSpPr/>
          <p:nvPr/>
        </p:nvSpPr>
        <p:spPr>
          <a:xfrm>
            <a:off x="9149065" y="3484945"/>
            <a:ext cx="1464816" cy="5329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azalea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D722E7-2694-4193-B119-B3819F016FB5}"/>
              </a:ext>
            </a:extLst>
          </p:cNvPr>
          <p:cNvSpPr/>
          <p:nvPr/>
        </p:nvSpPr>
        <p:spPr>
          <a:xfrm>
            <a:off x="1278384" y="4776186"/>
            <a:ext cx="9335497" cy="83450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Ubuntu 16.04 LTS</a:t>
            </a:r>
          </a:p>
        </p:txBody>
      </p:sp>
    </p:spTree>
    <p:extLst>
      <p:ext uri="{BB962C8B-B14F-4D97-AF65-F5344CB8AC3E}">
        <p14:creationId xmlns:p14="http://schemas.microsoft.com/office/powerpoint/2010/main" val="3312650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204B-5273-439C-83A8-6FE59AA95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on ubuntu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A54F2-DAEF-4736-A2C9-018982449F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https://docs.docker.com/engine/install/ubuntu/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5EB327-38FB-423B-BF8A-07565CDE4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160" y="2894121"/>
            <a:ext cx="4831840" cy="365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123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12CA0-EE85-4DC2-9A16-3DC4865D1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18517"/>
            <a:ext cx="10364451" cy="1596177"/>
          </a:xfrm>
        </p:spPr>
        <p:txBody>
          <a:bodyPr/>
          <a:lstStyle/>
          <a:p>
            <a:r>
              <a:rPr lang="en-US" dirty="0"/>
              <a:t>Find boost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1B7C3-E1A8-4EDF-8211-CC3153B1CE7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docker search boost – no official image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0C80CD-7269-4645-AEF6-83E4BF053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872" y="2823423"/>
            <a:ext cx="8913181" cy="369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73700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1094</TotalTime>
  <Words>703</Words>
  <Application>Microsoft Office PowerPoint</Application>
  <PresentationFormat>Widescreen</PresentationFormat>
  <Paragraphs>174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7" baseType="lpstr">
      <vt:lpstr>Arial</vt:lpstr>
      <vt:lpstr>Tw Cen MT</vt:lpstr>
      <vt:lpstr>Droplet</vt:lpstr>
      <vt:lpstr>DOCKER PRACTICE</vt:lpstr>
      <vt:lpstr>Docker basic concept</vt:lpstr>
      <vt:lpstr>install</vt:lpstr>
      <vt:lpstr>Docker image</vt:lpstr>
      <vt:lpstr>Dokcer hub</vt:lpstr>
      <vt:lpstr>github</vt:lpstr>
      <vt:lpstr>architect</vt:lpstr>
      <vt:lpstr>Install on ubuntu</vt:lpstr>
      <vt:lpstr>Find boost image</vt:lpstr>
      <vt:lpstr>Run docker without sudo</vt:lpstr>
      <vt:lpstr>Check local installed image</vt:lpstr>
      <vt:lpstr>Start from ubuntu image</vt:lpstr>
      <vt:lpstr>Start from ubuntu image</vt:lpstr>
      <vt:lpstr>Start from ubuntu image (cont.)</vt:lpstr>
      <vt:lpstr>Start from ubuntu image (cont.)</vt:lpstr>
      <vt:lpstr>Start from ubuntu image (cont.)</vt:lpstr>
      <vt:lpstr>Start from ubuntu image (cont.)</vt:lpstr>
      <vt:lpstr>Start from ubuntu image (cont.)</vt:lpstr>
      <vt:lpstr>Build stage docker image – from container</vt:lpstr>
      <vt:lpstr>Build stage docker image – from container</vt:lpstr>
      <vt:lpstr>Build stage docker image – from container</vt:lpstr>
      <vt:lpstr>Build stage docker image – from container</vt:lpstr>
      <vt:lpstr>Build stage docker image – from container</vt:lpstr>
      <vt:lpstr>Build stage docker image (cont.)</vt:lpstr>
      <vt:lpstr>Commit to docker hub</vt:lpstr>
      <vt:lpstr>Commit to docker hub (cont.)</vt:lpstr>
      <vt:lpstr>Commit to docker hub (cont.)</vt:lpstr>
      <vt:lpstr>Commit to docker hub (cont.)</vt:lpstr>
      <vt:lpstr>Commit to docker hub (cont.)</vt:lpstr>
      <vt:lpstr>Use docker file create image</vt:lpstr>
      <vt:lpstr>MOSQUITTO IMAGE</vt:lpstr>
      <vt:lpstr>MOSQUITTO IMAGE (cont.)</vt:lpstr>
      <vt:lpstr>Connect mosquito with hyacinth</vt:lpstr>
      <vt:lpstr>Connect mosquito with hyacinth</vt:lpstr>
      <vt:lpstr>Connect mosquito with hyacinth</vt:lpstr>
      <vt:lpstr>Connect mosquito with hyacinth</vt:lpstr>
      <vt:lpstr>Connect mosquito with hyacinth</vt:lpstr>
      <vt:lpstr>Connect mosquito with hyacinth</vt:lpstr>
      <vt:lpstr>Install redis and node docker</vt:lpstr>
      <vt:lpstr>Install redis and node docker</vt:lpstr>
      <vt:lpstr>Use dockfile for Petunia</vt:lpstr>
      <vt:lpstr>Use dockfile for Petunia (cont.)</vt:lpstr>
      <vt:lpstr>Use dockfile for Petunia (cont.)</vt:lpstr>
      <vt:lpstr>Use dockfile for Petunia (cont.)</vt:lpstr>
      <vt:lpstr>Use dockfile for Petunia (cont.)</vt:lpstr>
      <vt:lpstr>Use dockfile for Petunia (cont.)</vt:lpstr>
      <vt:lpstr>Use dockfile for Petunia (cont.)</vt:lpstr>
      <vt:lpstr>Use dockfile for azalea (cont.)</vt:lpstr>
      <vt:lpstr>Use dockfile for azalea (cont.)</vt:lpstr>
      <vt:lpstr>Use dockfile for azalea (cont.)</vt:lpstr>
      <vt:lpstr>Use dockfile for azalea (cont.)</vt:lpstr>
      <vt:lpstr>Use dockfile for azalea (cont.)</vt:lpstr>
      <vt:lpstr>Use dockfile for azalea (cont.)</vt:lpstr>
      <vt:lpstr>search alpine image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PRACTICE</dc:title>
  <dc:creator>Liu, HaiXiang [AUTOSOL/SNG]</dc:creator>
  <cp:lastModifiedBy>Liu, HaiXiang [AUTOSOL/SNG]</cp:lastModifiedBy>
  <cp:revision>151</cp:revision>
  <dcterms:created xsi:type="dcterms:W3CDTF">2020-05-24T03:07:36Z</dcterms:created>
  <dcterms:modified xsi:type="dcterms:W3CDTF">2020-05-26T09:58:30Z</dcterms:modified>
</cp:coreProperties>
</file>