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haixiang1977/petunia.git" TargetMode="External"/><Relationship Id="rId2" Type="http://schemas.openxmlformats.org/officeDocument/2006/relationships/hyperlink" Target="mailto:git@github.com:haixiang1977/iri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git@github.com:haixiang1977/azalea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haixiang1977/hyacinth.git" TargetMode="External"/><Relationship Id="rId2" Type="http://schemas.openxmlformats.org/officeDocument/2006/relationships/hyperlink" Target="mailto:git@github.com:haixiang1977/iri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D56-57AF-4EA2-A8F4-222AB869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FE24E-B7BD-4766-AC84-B844D5F8F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8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7910-9697-4B89-8C25-0B6CBEDD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F7D3-2C14-4D87-85B6-6075FB0DE7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run --name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redis:latest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B0C59-BB1A-4815-A358-28D5E21B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6" y="2894551"/>
            <a:ext cx="10514120" cy="14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5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77C8-9BE6-427E-922B-C9C8F752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Petunia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EBC4-57F9-4255-8F18-0E8F3A28C2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git@github.com:haixiang1977/</a:t>
            </a:r>
            <a:r>
              <a:rPr lang="en-US" dirty="0" err="1">
                <a:hlinkClick r:id="rId2"/>
              </a:rPr>
              <a:t>iris.git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git@github.com:haixiang1977/</a:t>
            </a:r>
            <a:r>
              <a:rPr lang="en-US" dirty="0" err="1">
                <a:hlinkClick r:id="rId3"/>
              </a:rPr>
              <a:t>petunia.git</a:t>
            </a:r>
            <a:endParaRPr lang="en-US" dirty="0"/>
          </a:p>
          <a:p>
            <a:r>
              <a:rPr lang="en-US" dirty="0"/>
              <a:t>docker build -t "yiyang2009/petunia:1.1.0"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F8BD3-E12D-4DFD-B8F2-CD6B13034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09" y="3793122"/>
            <a:ext cx="7791450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04B92-C4D5-4045-9DC0-2FE1AE73A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609" y="5114352"/>
            <a:ext cx="7287550" cy="16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6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EA85-F62D-48A7-84AC-CF19E7A8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3A54-0785-4F7A-8FDF-81ADAEC03E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image and link to mosquito and </a:t>
            </a:r>
            <a:r>
              <a:rPr lang="en-US" dirty="0" err="1"/>
              <a:t>redis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run --name petunia --link </a:t>
            </a:r>
            <a:r>
              <a:rPr lang="en-US" dirty="0" err="1"/>
              <a:t>mosquitto</a:t>
            </a:r>
            <a:r>
              <a:rPr lang="en-US" dirty="0"/>
              <a:t> --link </a:t>
            </a:r>
            <a:r>
              <a:rPr lang="en-US" dirty="0" err="1"/>
              <a:t>redis</a:t>
            </a:r>
            <a:r>
              <a:rPr lang="en-US" dirty="0"/>
              <a:t> yiyang2009/petunia:1.1.0</a:t>
            </a:r>
          </a:p>
          <a:p>
            <a:pPr lvl="2"/>
            <a:r>
              <a:rPr lang="en-US" dirty="0"/>
              <a:t>With –d can detach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032CE-9944-47E0-9BA4-8621535A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85" y="3640639"/>
            <a:ext cx="9758003" cy="23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2993-6EE6-4A76-A617-F0D6F66F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Petunia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4381-2322-43E9-B628-C94EEF41D3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C66B4-2FF9-4218-8AC8-A8040E38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6600825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4540D-BE76-4C7D-9022-7C659EFA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3229511"/>
            <a:ext cx="8900881" cy="31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C865-972A-4C81-8A80-B2BD50FB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AZALEA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BCC3-A54A-4DB5-8EBB-CFE7893E3F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git@github.com:haixiang1977/</a:t>
            </a:r>
            <a:r>
              <a:rPr lang="en-US" dirty="0" err="1">
                <a:hlinkClick r:id="rId2"/>
              </a:rPr>
              <a:t>azalea.git</a:t>
            </a:r>
            <a:endParaRPr lang="en-US" dirty="0"/>
          </a:p>
          <a:p>
            <a:r>
              <a:rPr lang="en-US" dirty="0"/>
              <a:t>docker build -t "yiyang2009/azalea:1.1.0"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53501-365A-4D88-80EB-AEF18262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946" y="3360152"/>
            <a:ext cx="5895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9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510B-D6DA-4FA4-A6F2-B992F4F6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ECF2-C4CC-4A8A-9680-D94E5641D2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BED8A-CC54-4299-B54E-D24C81CA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8477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6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5648-BDB6-4166-9189-D30C293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384F-BD9C-4BAC-B992-EC2E24F795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image and link to petunia container and export 8080 to host</a:t>
            </a:r>
          </a:p>
          <a:p>
            <a:pPr lvl="1"/>
            <a:r>
              <a:rPr lang="en-US" dirty="0"/>
              <a:t>docker run -p 8080:8080 --name azalea --link petunia yiyang2009/azalea:1.1.0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E3C0F-6C91-4595-8ADA-E1054D3A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8" y="3279189"/>
            <a:ext cx="11029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2428-9A7A-478C-B70B-779D876F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AZALEA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4221-ABE6-440F-94B8-AA9577D4E1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127.0.0.1:8080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16CF6-FE47-4C8B-BD36-B1C7DF34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1" y="2839087"/>
            <a:ext cx="10382322" cy="24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4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DF86-7C8B-48EE-83E8-832DB213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E48C-70A0-448A-B6F0-98E0C20F1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docker compose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python3-pip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python-pip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pip3 install -U docker-compose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BFF55-D5E7-475E-BE02-35BB97BB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43" y="3702907"/>
            <a:ext cx="6391275" cy="752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E8EC23-D11D-4992-A22C-109A5765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43" y="5316107"/>
            <a:ext cx="7038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8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2645-69B0-49EB-B7AC-DFDB1468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B181-B7F9-4DEF-8EA3-264CAEDF96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docker compose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1814F-6A6E-437D-AF60-CF89D3F2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45" y="2812320"/>
            <a:ext cx="61245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3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D22-9728-4A57-B6CB-ADFFF4A2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90EAC-B4FE-4200-8EC5-A8216E8D5284}"/>
              </a:ext>
            </a:extLst>
          </p:cNvPr>
          <p:cNvSpPr/>
          <p:nvPr/>
        </p:nvSpPr>
        <p:spPr>
          <a:xfrm>
            <a:off x="9436963" y="2877844"/>
            <a:ext cx="13138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C0D19-CA83-4602-BE71-BBC06B4F135F}"/>
              </a:ext>
            </a:extLst>
          </p:cNvPr>
          <p:cNvSpPr/>
          <p:nvPr/>
        </p:nvSpPr>
        <p:spPr>
          <a:xfrm>
            <a:off x="7075503" y="2877844"/>
            <a:ext cx="1313895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mqtt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985728-F751-407F-9FC9-4DEC1A00D574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8389398" y="3335044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F1314-05E8-4703-B4CD-F016B6C7D2D3}"/>
              </a:ext>
            </a:extLst>
          </p:cNvPr>
          <p:cNvSpPr/>
          <p:nvPr/>
        </p:nvSpPr>
        <p:spPr>
          <a:xfrm>
            <a:off x="4714043" y="2877844"/>
            <a:ext cx="1313895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  <a:p>
            <a:pPr algn="ctr"/>
            <a:r>
              <a:rPr lang="en-US" dirty="0"/>
              <a:t>/sqlite3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DFB6A-E4E9-479A-B328-A79D11A6A894}"/>
              </a:ext>
            </a:extLst>
          </p:cNvPr>
          <p:cNvSpPr/>
          <p:nvPr/>
        </p:nvSpPr>
        <p:spPr>
          <a:xfrm>
            <a:off x="4714043" y="4322229"/>
            <a:ext cx="1313895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A1B42-1C36-403F-A77F-6FB7CA4F35D5}"/>
              </a:ext>
            </a:extLst>
          </p:cNvPr>
          <p:cNvCxnSpPr>
            <a:stCxn id="5" idx="1"/>
            <a:endCxn id="11" idx="3"/>
          </p:cNvCxnSpPr>
          <p:nvPr/>
        </p:nvCxnSpPr>
        <p:spPr>
          <a:xfrm flipH="1">
            <a:off x="6027938" y="3335044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A5713-9FFF-4C2C-BBF7-DF01860C41A8}"/>
              </a:ext>
            </a:extLst>
          </p:cNvPr>
          <p:cNvSpPr/>
          <p:nvPr/>
        </p:nvSpPr>
        <p:spPr>
          <a:xfrm>
            <a:off x="2219418" y="2877844"/>
            <a:ext cx="1313895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00ADCE-5798-4DC1-9013-5577374687F7}"/>
              </a:ext>
            </a:extLst>
          </p:cNvPr>
          <p:cNvCxnSpPr>
            <a:stCxn id="11" idx="1"/>
            <a:endCxn id="15" idx="3"/>
          </p:cNvCxnSpPr>
          <p:nvPr/>
        </p:nvCxnSpPr>
        <p:spPr>
          <a:xfrm flipH="1">
            <a:off x="3533313" y="3335044"/>
            <a:ext cx="11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AC4E9E-8001-49EB-9AAF-CA1411E0C32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370991" y="3792244"/>
            <a:ext cx="0" cy="5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8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8339-49AA-4310-9D59-4DE3401E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EF4A-5D43-4482-9AE3-AD7C1F08BA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docker-compose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192EE-38F3-4262-9AB6-A3727AE3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44" y="2852876"/>
            <a:ext cx="7667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2DD4-7507-4B1A-B5E3-C429BEE0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compose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4A91-793C-406A-A966-A1CBC6B4EF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CC84C-F5E0-419A-8CC1-1C81DEBA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57437"/>
            <a:ext cx="8829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4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D2B4-429C-4655-A85F-F794A54B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FEF5-4572-4664-8C9F-50743D2371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559BA-3250-49F5-A280-B7DCA44A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7381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05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8E96-EA5C-40B0-967E-6D3BAD2B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EA80-0321-4994-81DF-A07394C38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3E2E-236B-4949-A6CB-A41F3503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name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68331-1AA3-400A-BD43-AC42004F2E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5473877"/>
              </p:ext>
            </p:extLst>
          </p:nvPr>
        </p:nvGraphicFramePr>
        <p:xfrm>
          <a:off x="550416" y="2347245"/>
          <a:ext cx="1030689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305">
                  <a:extLst>
                    <a:ext uri="{9D8B030D-6E8A-4147-A177-3AD203B41FA5}">
                      <a16:colId xmlns:a16="http://schemas.microsoft.com/office/drawing/2014/main" val="2662717970"/>
                    </a:ext>
                  </a:extLst>
                </a:gridCol>
                <a:gridCol w="3198543">
                  <a:extLst>
                    <a:ext uri="{9D8B030D-6E8A-4147-A177-3AD203B41FA5}">
                      <a16:colId xmlns:a16="http://schemas.microsoft.com/office/drawing/2014/main" val="1160150767"/>
                    </a:ext>
                  </a:extLst>
                </a:gridCol>
                <a:gridCol w="1749743">
                  <a:extLst>
                    <a:ext uri="{9D8B030D-6E8A-4147-A177-3AD203B41FA5}">
                      <a16:colId xmlns:a16="http://schemas.microsoft.com/office/drawing/2014/main" val="1265574889"/>
                    </a:ext>
                  </a:extLst>
                </a:gridCol>
                <a:gridCol w="2679305">
                  <a:extLst>
                    <a:ext uri="{9D8B030D-6E8A-4147-A177-3AD203B41FA5}">
                      <a16:colId xmlns:a16="http://schemas.microsoft.com/office/drawing/2014/main" val="1148810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9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hyacinth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yiyang2009/hyacinth:1.1.0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hyacinth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2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mqtt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https://hub.docker.com/_/eclipse-mosquitto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84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https://hub.docker.com/_/redis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2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yiyang2009/petunia:1.1.0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petunia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5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yiyang2009/azalea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azalea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B25E-12AC-4266-8E6C-AF9A2DD0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38FB-A870-41AD-BA6F-DA8BFBDC5F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2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70ED-5F5D-4450-A944-820B1CF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MOSQUITTO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CD96-4BFE-41A9-9DD2-83EE141CB2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run -it -p 1883:1883 --name </a:t>
            </a:r>
            <a:r>
              <a:rPr lang="en-US" dirty="0" err="1"/>
              <a:t>mosquitto</a:t>
            </a:r>
            <a:r>
              <a:rPr lang="en-US" dirty="0"/>
              <a:t> eclipse-mosquito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Next time, docker start </a:t>
            </a:r>
            <a:r>
              <a:rPr lang="en-US" dirty="0" err="1"/>
              <a:t>container_id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B85A6-83E4-445F-B505-5831352D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36" y="2995444"/>
            <a:ext cx="7810500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C5776-C29B-4EDD-9E4B-711D13DE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167017"/>
            <a:ext cx="10697129" cy="5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0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1432-DEE9-4EE0-AF0A-CB32C021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5F9B-60D4-4214-8E45-005A5E3954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Directory organization</a:t>
            </a:r>
          </a:p>
          <a:p>
            <a:pPr lvl="1"/>
            <a:r>
              <a:rPr lang="en-US" dirty="0"/>
              <a:t>Boost</a:t>
            </a:r>
          </a:p>
          <a:p>
            <a:pPr lvl="2"/>
            <a:r>
              <a:rPr lang="en-US" dirty="0"/>
              <a:t>boost_1_73_0/</a:t>
            </a:r>
          </a:p>
          <a:p>
            <a:pPr lvl="2"/>
            <a:r>
              <a:rPr lang="en-US" dirty="0"/>
              <a:t>install</a:t>
            </a:r>
          </a:p>
          <a:p>
            <a:pPr lvl="1"/>
            <a:r>
              <a:rPr lang="en-US" dirty="0"/>
              <a:t>Mosquito</a:t>
            </a:r>
          </a:p>
          <a:p>
            <a:pPr lvl="2"/>
            <a:r>
              <a:rPr lang="en-US" dirty="0"/>
              <a:t>mosquitto-1.4.11/</a:t>
            </a:r>
          </a:p>
          <a:p>
            <a:pPr lvl="2"/>
            <a:r>
              <a:rPr lang="en-US" dirty="0"/>
              <a:t>Install</a:t>
            </a:r>
          </a:p>
          <a:p>
            <a:pPr lvl="1"/>
            <a:r>
              <a:rPr lang="en-US" dirty="0"/>
              <a:t>hyacinth</a:t>
            </a:r>
          </a:p>
        </p:txBody>
      </p:sp>
    </p:spTree>
    <p:extLst>
      <p:ext uri="{BB962C8B-B14F-4D97-AF65-F5344CB8AC3E}">
        <p14:creationId xmlns:p14="http://schemas.microsoft.com/office/powerpoint/2010/main" val="22185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227D-46D6-4D7C-BA6E-9509A232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FB1C-64EE-41CC-8978-128720DAD8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git@github.com:haixiang1977/</a:t>
            </a:r>
            <a:r>
              <a:rPr lang="en-US" dirty="0" err="1">
                <a:hlinkClick r:id="rId2"/>
              </a:rPr>
              <a:t>iris.git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git@github.com:haixiang1977/</a:t>
            </a:r>
            <a:r>
              <a:rPr lang="en-US" dirty="0" err="1">
                <a:hlinkClick r:id="rId3"/>
              </a:rPr>
              <a:t>hyacinth.git</a:t>
            </a:r>
            <a:endParaRPr lang="en-US" dirty="0"/>
          </a:p>
          <a:p>
            <a:r>
              <a:rPr lang="en-US" dirty="0"/>
              <a:t>docker build -t "yiyang2009/hyacinth:1.1.0"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A0251-55A5-4C63-A535-50256C97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630" y="3826023"/>
            <a:ext cx="7732450" cy="28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72C5-D1E5-4FFF-B1C6-979FA660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A7EC-8C8E-41AA-8356-1936A27F91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58F54-C898-4B48-8677-08C20B54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3238"/>
            <a:ext cx="6099585" cy="40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8AF0-AE20-4A78-AD40-A00BF09C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Hyacinth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3FF7-2A54-4054-B03A-929DE77779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image and link to mosquito container</a:t>
            </a:r>
          </a:p>
          <a:p>
            <a:pPr lvl="1"/>
            <a:r>
              <a:rPr lang="en-US" dirty="0"/>
              <a:t>docker run --name hyacinth --link </a:t>
            </a:r>
            <a:r>
              <a:rPr lang="en-US" dirty="0" err="1"/>
              <a:t>mosquitto</a:t>
            </a:r>
            <a:r>
              <a:rPr lang="en-US" dirty="0"/>
              <a:t> yiyang2009/hyacinth:1.1.0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57543-9926-4D8D-8B8A-08E0D53E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07" y="3286125"/>
            <a:ext cx="8953500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6E8468-93BA-4220-910C-526EE716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07" y="3822030"/>
            <a:ext cx="10629530" cy="66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F5081E-674E-4180-AC94-1F89904A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207" y="4891678"/>
            <a:ext cx="10629531" cy="10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47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490</TotalTime>
  <Words>373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Droplet</vt:lpstr>
      <vt:lpstr>Docker architect</vt:lpstr>
      <vt:lpstr>overview</vt:lpstr>
      <vt:lpstr>Image name</vt:lpstr>
      <vt:lpstr>Docker file</vt:lpstr>
      <vt:lpstr>MOSQUITTO</vt:lpstr>
      <vt:lpstr>hyacinth</vt:lpstr>
      <vt:lpstr>Hyacinth (cont.)</vt:lpstr>
      <vt:lpstr>Hyacinth (cont.)</vt:lpstr>
      <vt:lpstr>Hyacinth (cont.)</vt:lpstr>
      <vt:lpstr>redis</vt:lpstr>
      <vt:lpstr>Petunia</vt:lpstr>
      <vt:lpstr>Petunia (cont.)</vt:lpstr>
      <vt:lpstr>Petunia (cont.)</vt:lpstr>
      <vt:lpstr>AZALEA</vt:lpstr>
      <vt:lpstr>AZALEA (cont.)</vt:lpstr>
      <vt:lpstr>AZALEA (cont.)</vt:lpstr>
      <vt:lpstr>AZALEA (cont.)</vt:lpstr>
      <vt:lpstr>Docker compose</vt:lpstr>
      <vt:lpstr>Docker compose (cont.)</vt:lpstr>
      <vt:lpstr>Docker compose (cont.)</vt:lpstr>
      <vt:lpstr>Docker compose (cont.)</vt:lpstr>
      <vt:lpstr>Docker compose (cont.)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architect</dc:title>
  <dc:creator>Liu, HaiXiang [AUTOSOL/SNG]</dc:creator>
  <cp:lastModifiedBy>Liu, HaiXiang [AUTOSOL/SNG]</cp:lastModifiedBy>
  <cp:revision>71</cp:revision>
  <dcterms:created xsi:type="dcterms:W3CDTF">2020-05-26T12:19:33Z</dcterms:created>
  <dcterms:modified xsi:type="dcterms:W3CDTF">2020-05-28T03:30:16Z</dcterms:modified>
</cp:coreProperties>
</file>