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aixiang1977/hyacinth.git" TargetMode="External"/><Relationship Id="rId2" Type="http://schemas.openxmlformats.org/officeDocument/2006/relationships/hyperlink" Target="mailto:git@github.com:haixiang1977/iri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D56-57AF-4EA2-A8F4-222AB869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E24E-B7BD-4766-AC84-B844D5F8F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D22-9728-4A57-B6CB-ADFFF4A2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90EAC-B4FE-4200-8EC5-A8216E8D5284}"/>
              </a:ext>
            </a:extLst>
          </p:cNvPr>
          <p:cNvSpPr/>
          <p:nvPr/>
        </p:nvSpPr>
        <p:spPr>
          <a:xfrm>
            <a:off x="9436963" y="2877844"/>
            <a:ext cx="13138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C0D19-CA83-4602-BE71-BBC06B4F135F}"/>
              </a:ext>
            </a:extLst>
          </p:cNvPr>
          <p:cNvSpPr/>
          <p:nvPr/>
        </p:nvSpPr>
        <p:spPr>
          <a:xfrm>
            <a:off x="7075503" y="2877844"/>
            <a:ext cx="131389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mqtt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985728-F751-407F-9FC9-4DEC1A00D574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838939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F1314-05E8-4703-B4CD-F016B6C7D2D3}"/>
              </a:ext>
            </a:extLst>
          </p:cNvPr>
          <p:cNvSpPr/>
          <p:nvPr/>
        </p:nvSpPr>
        <p:spPr>
          <a:xfrm>
            <a:off x="4714043" y="2877844"/>
            <a:ext cx="1313895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  <a:p>
            <a:pPr algn="ctr"/>
            <a:r>
              <a:rPr lang="en-US" dirty="0"/>
              <a:t>/sqlite3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DFB6A-E4E9-479A-B328-A79D11A6A894}"/>
              </a:ext>
            </a:extLst>
          </p:cNvPr>
          <p:cNvSpPr/>
          <p:nvPr/>
        </p:nvSpPr>
        <p:spPr>
          <a:xfrm>
            <a:off x="4714043" y="4322229"/>
            <a:ext cx="131389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A1B42-1C36-403F-A77F-6FB7CA4F35D5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602793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A5713-9FFF-4C2C-BBF7-DF01860C41A8}"/>
              </a:ext>
            </a:extLst>
          </p:cNvPr>
          <p:cNvSpPr/>
          <p:nvPr/>
        </p:nvSpPr>
        <p:spPr>
          <a:xfrm>
            <a:off x="2219418" y="2877844"/>
            <a:ext cx="1313895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00ADCE-5798-4DC1-9013-5577374687F7}"/>
              </a:ext>
            </a:extLst>
          </p:cNvPr>
          <p:cNvCxnSpPr>
            <a:stCxn id="11" idx="1"/>
            <a:endCxn id="15" idx="3"/>
          </p:cNvCxnSpPr>
          <p:nvPr/>
        </p:nvCxnSpPr>
        <p:spPr>
          <a:xfrm flipH="1">
            <a:off x="3533313" y="3335044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AC4E9E-8001-49EB-9AAF-CA1411E0C32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370991" y="3792244"/>
            <a:ext cx="0" cy="5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3E2E-236B-4949-A6CB-A41F3503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68331-1AA3-400A-BD43-AC42004F2E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5473877"/>
              </p:ext>
            </p:extLst>
          </p:nvPr>
        </p:nvGraphicFramePr>
        <p:xfrm>
          <a:off x="550416" y="2347245"/>
          <a:ext cx="1030689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05">
                  <a:extLst>
                    <a:ext uri="{9D8B030D-6E8A-4147-A177-3AD203B41FA5}">
                      <a16:colId xmlns:a16="http://schemas.microsoft.com/office/drawing/2014/main" val="2662717970"/>
                    </a:ext>
                  </a:extLst>
                </a:gridCol>
                <a:gridCol w="3198543">
                  <a:extLst>
                    <a:ext uri="{9D8B030D-6E8A-4147-A177-3AD203B41FA5}">
                      <a16:colId xmlns:a16="http://schemas.microsoft.com/office/drawing/2014/main" val="1160150767"/>
                    </a:ext>
                  </a:extLst>
                </a:gridCol>
                <a:gridCol w="1749743">
                  <a:extLst>
                    <a:ext uri="{9D8B030D-6E8A-4147-A177-3AD203B41FA5}">
                      <a16:colId xmlns:a16="http://schemas.microsoft.com/office/drawing/2014/main" val="1265574889"/>
                    </a:ext>
                  </a:extLst>
                </a:gridCol>
                <a:gridCol w="2679305">
                  <a:extLst>
                    <a:ext uri="{9D8B030D-6E8A-4147-A177-3AD203B41FA5}">
                      <a16:colId xmlns:a16="http://schemas.microsoft.com/office/drawing/2014/main" val="114881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yiyang2009/hyacinth:1.1.0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mqtt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https://hub.docker.com/_/eclipse-mosquitto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https://hub.docker.com/_/redis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2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yiyang2009/petunia:1.1.0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5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B25E-12AC-4266-8E6C-AF9A2DD0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38FB-A870-41AD-BA6F-DA8BFBDC5F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70ED-5F5D-4450-A944-820B1CF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to run in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CD96-4BFE-41A9-9DD2-83EE141CB2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Mosquito</a:t>
            </a:r>
          </a:p>
          <a:p>
            <a:pPr lvl="1"/>
            <a:r>
              <a:rPr lang="en-US" dirty="0"/>
              <a:t>docker run -it -p 1883:1883 --name </a:t>
            </a:r>
            <a:r>
              <a:rPr lang="en-US" dirty="0" err="1"/>
              <a:t>mosquitto</a:t>
            </a:r>
            <a:r>
              <a:rPr lang="en-US" dirty="0"/>
              <a:t> eclipse-</a:t>
            </a:r>
            <a:r>
              <a:rPr lang="en-US" dirty="0" err="1"/>
              <a:t>mosquitto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B85A6-83E4-445F-B505-5831352D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46" y="3256763"/>
            <a:ext cx="78105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C5776-C29B-4EDD-9E4B-711D13DE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643307"/>
            <a:ext cx="10697129" cy="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432-DEE9-4EE0-AF0A-CB32C021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5F9B-60D4-4214-8E45-005A5E395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Directory organization</a:t>
            </a:r>
          </a:p>
          <a:p>
            <a:pPr lvl="1"/>
            <a:r>
              <a:rPr lang="en-US" dirty="0"/>
              <a:t>Boost</a:t>
            </a:r>
          </a:p>
          <a:p>
            <a:pPr lvl="2"/>
            <a:r>
              <a:rPr lang="en-US" dirty="0"/>
              <a:t>boost_1_73_0/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Mosquito</a:t>
            </a:r>
          </a:p>
          <a:p>
            <a:pPr lvl="2"/>
            <a:r>
              <a:rPr lang="en-US" dirty="0"/>
              <a:t>mosquitto-1.4.11/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hyacinth</a:t>
            </a:r>
          </a:p>
        </p:txBody>
      </p:sp>
    </p:spTree>
    <p:extLst>
      <p:ext uri="{BB962C8B-B14F-4D97-AF65-F5344CB8AC3E}">
        <p14:creationId xmlns:p14="http://schemas.microsoft.com/office/powerpoint/2010/main" val="22185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227D-46D6-4D7C-BA6E-9509A23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FB1C-64EE-41CC-8978-128720DAD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iris.git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git@github.com:haixiang1977/</a:t>
            </a:r>
            <a:r>
              <a:rPr lang="en-US" dirty="0" err="1">
                <a:hlinkClick r:id="rId3"/>
              </a:rPr>
              <a:t>hyacinth.git</a:t>
            </a:r>
            <a:endParaRPr lang="en-US" dirty="0"/>
          </a:p>
          <a:p>
            <a:r>
              <a:rPr lang="en-US" dirty="0"/>
              <a:t>docker build -t "yiyang2009/hyacinth:1.1.0" .</a:t>
            </a:r>
          </a:p>
        </p:txBody>
      </p:sp>
    </p:spTree>
    <p:extLst>
      <p:ext uri="{BB962C8B-B14F-4D97-AF65-F5344CB8AC3E}">
        <p14:creationId xmlns:p14="http://schemas.microsoft.com/office/powerpoint/2010/main" val="18549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72C5-D1E5-4FFF-B1C6-979FA660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A7EC-8C8E-41AA-8356-1936A27F91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58F54-C898-4B48-8677-08C20B54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3238"/>
            <a:ext cx="6099585" cy="40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82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142</TotalTime>
  <Words>145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Docker architect</vt:lpstr>
      <vt:lpstr>overview</vt:lpstr>
      <vt:lpstr>Image name</vt:lpstr>
      <vt:lpstr>Docker file</vt:lpstr>
      <vt:lpstr>Command to run in sequence</vt:lpstr>
      <vt:lpstr>hyacinth</vt:lpstr>
      <vt:lpstr>Hyacinth (cont.)</vt:lpstr>
      <vt:lpstr>Hyacinth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architect</dc:title>
  <dc:creator>Liu, HaiXiang [AUTOSOL/SNG]</dc:creator>
  <cp:lastModifiedBy>Liu, HaiXiang [AUTOSOL/SNG]</cp:lastModifiedBy>
  <cp:revision>18</cp:revision>
  <dcterms:created xsi:type="dcterms:W3CDTF">2020-05-26T12:19:33Z</dcterms:created>
  <dcterms:modified xsi:type="dcterms:W3CDTF">2020-05-26T14:41:46Z</dcterms:modified>
</cp:coreProperties>
</file>