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0"/>
  </p:notesMasterIdLst>
  <p:handoutMasterIdLst>
    <p:handoutMasterId r:id="rId41"/>
  </p:handoutMasterIdLst>
  <p:sldIdLst>
    <p:sldId id="256" r:id="rId6"/>
    <p:sldId id="348" r:id="rId7"/>
    <p:sldId id="349" r:id="rId8"/>
    <p:sldId id="350" r:id="rId9"/>
    <p:sldId id="352" r:id="rId10"/>
    <p:sldId id="354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3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53" r:id="rId37"/>
    <p:sldId id="374" r:id="rId38"/>
    <p:sldId id="358" r:id="rId39"/>
  </p:sldIdLst>
  <p:sldSz cx="14630400" cy="8229600"/>
  <p:notesSz cx="6858000" cy="9144000"/>
  <p:custDataLst>
    <p:tags r:id="rId42"/>
  </p:custDataLst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5">
          <p15:clr>
            <a:srgbClr val="A4A3A4"/>
          </p15:clr>
        </p15:guide>
        <p15:guide id="2" orient="horz" pos="3450">
          <p15:clr>
            <a:srgbClr val="A4A3A4"/>
          </p15:clr>
        </p15:guide>
        <p15:guide id="3" orient="horz" pos="1006">
          <p15:clr>
            <a:srgbClr val="A4A3A4"/>
          </p15:clr>
        </p15:guide>
        <p15:guide id="4" orient="horz" pos="1640">
          <p15:clr>
            <a:srgbClr val="A4A3A4"/>
          </p15:clr>
        </p15:guide>
        <p15:guide id="5" pos="4608">
          <p15:clr>
            <a:srgbClr val="A4A3A4"/>
          </p15:clr>
        </p15:guide>
        <p15:guide id="6" pos="317">
          <p15:clr>
            <a:srgbClr val="A4A3A4"/>
          </p15:clr>
        </p15:guide>
        <p15:guide id="7" pos="8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00AA7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90" autoAdjust="0"/>
  </p:normalViewPr>
  <p:slideViewPr>
    <p:cSldViewPr snapToGrid="0" snapToObjects="1">
      <p:cViewPr varScale="1">
        <p:scale>
          <a:sx n="96" d="100"/>
          <a:sy n="96" d="100"/>
        </p:scale>
        <p:origin x="360" y="78"/>
      </p:cViewPr>
      <p:guideLst>
        <p:guide orient="horz" pos="2365"/>
        <p:guide orient="horz" pos="3450"/>
        <p:guide orient="horz" pos="1006"/>
        <p:guide orient="horz" pos="1640"/>
        <p:guide pos="4608"/>
        <p:guide pos="317"/>
        <p:guide pos="88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228314955562147E-3"/>
          <c:y val="3.9772702960595282E-3"/>
          <c:w val="0.93663620038512307"/>
          <c:h val="0.987662348562722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6"/>
          <c:dPt>
            <c:idx val="0"/>
            <c:bubble3D val="0"/>
            <c:spPr>
              <a:solidFill>
                <a:srgbClr val="D3124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6BC9-4D59-A53F-CC2C0E338047}"/>
              </c:ext>
            </c:extLst>
          </c:dPt>
          <c:dPt>
            <c:idx val="1"/>
            <c:bubble3D val="0"/>
            <c:spPr>
              <a:solidFill>
                <a:srgbClr val="8A4B0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6BC9-4D59-A53F-CC2C0E338047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6BC9-4D59-A53F-CC2C0E33804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6BC9-4D59-A53F-CC2C0E338047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6BC9-4D59-A53F-CC2C0E338047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6BC9-4D59-A53F-CC2C0E338047}"/>
              </c:ext>
            </c:extLst>
          </c:dPt>
          <c:dPt>
            <c:idx val="6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6BC9-4D59-A53F-CC2C0E338047}"/>
              </c:ext>
            </c:extLst>
          </c:dPt>
          <c:dPt>
            <c:idx val="7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F-6BC9-4D59-A53F-CC2C0E338047}"/>
              </c:ext>
            </c:extLst>
          </c:dPt>
          <c:dPt>
            <c:idx val="8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6BC9-4D59-A53F-CC2C0E338047}"/>
              </c:ext>
            </c:extLst>
          </c:dPt>
          <c:dPt>
            <c:idx val="9"/>
            <c:bubble3D val="0"/>
            <c:spPr>
              <a:solidFill>
                <a:srgbClr val="00AA7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6BC9-4D59-A53F-CC2C0E338047}"/>
              </c:ext>
            </c:extLst>
          </c:dPt>
          <c:dPt>
            <c:idx val="1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5-6BC9-4D59-A53F-CC2C0E338047}"/>
              </c:ext>
            </c:extLst>
          </c:dPt>
          <c:cat>
            <c:strRef>
              <c:f>Sheet1!$A$2:$A$12</c:f>
              <c:strCache>
                <c:ptCount val="11"/>
                <c:pt idx="0">
                  <c:v>128, 0, 0</c:v>
                </c:pt>
                <c:pt idx="1">
                  <c:v>255, 204, 153</c:v>
                </c:pt>
                <c:pt idx="2">
                  <c:v>15, 36, 95</c:v>
                </c:pt>
                <c:pt idx="3">
                  <c:v>51, 153, 102</c:v>
                </c:pt>
                <c:pt idx="4">
                  <c:v>153, 204, 255</c:v>
                </c:pt>
                <c:pt idx="5">
                  <c:v>255, 204, 0</c:v>
                </c:pt>
                <c:pt idx="6">
                  <c:v>255, 102, 0</c:v>
                </c:pt>
                <c:pt idx="7">
                  <c:v>128,0,128</c:v>
                </c:pt>
                <c:pt idx="8">
                  <c:v>51, 102, 255</c:v>
                </c:pt>
                <c:pt idx="9">
                  <c:v>0,51,0</c:v>
                </c:pt>
                <c:pt idx="10">
                  <c:v>128, 128, 128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9.0909090909090917</c:v>
                </c:pt>
                <c:pt idx="1">
                  <c:v>9.0909090909090917</c:v>
                </c:pt>
                <c:pt idx="2">
                  <c:v>9.0909090909090917</c:v>
                </c:pt>
                <c:pt idx="3">
                  <c:v>9.0909090909090917</c:v>
                </c:pt>
                <c:pt idx="4">
                  <c:v>9.0909090909090917</c:v>
                </c:pt>
                <c:pt idx="5">
                  <c:v>9.0909090909090917</c:v>
                </c:pt>
                <c:pt idx="6">
                  <c:v>9.0909090909090917</c:v>
                </c:pt>
                <c:pt idx="7">
                  <c:v>9.0909090909090917</c:v>
                </c:pt>
                <c:pt idx="8">
                  <c:v>9.0909090909090917</c:v>
                </c:pt>
                <c:pt idx="9">
                  <c:v>9.0909090909090917</c:v>
                </c:pt>
                <c:pt idx="10">
                  <c:v>9.0909090909090917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BC9-4D59-A53F-CC2C0E338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0579D-5412-4EB9-B8AE-311FD3997FB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5AC85-F1B1-4669-8DB4-7B0070B0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6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5B416-5F0F-4485-8D14-92CEBB19703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B116C-1CAD-49E2-B44E-AB4A995D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B116C-1CAD-49E2-B44E-AB4A995DE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With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597026"/>
            <a:ext cx="13623926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0873" y="7218363"/>
            <a:ext cx="1112254" cy="5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777633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03238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80301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107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0873" y="7218363"/>
            <a:ext cx="1112254" cy="5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318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0955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7281426"/>
            <a:ext cx="14630400" cy="1011237"/>
            <a:chOff x="0" y="5686691"/>
            <a:chExt cx="8306602" cy="731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3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8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Line, EXTERNAL Blue Tombstone</a:t>
            </a:r>
          </a:p>
          <a:p>
            <a:r>
              <a:rPr lang="en-US" dirty="0"/>
              <a:t>Text is 24pt, Bold and Title Case</a:t>
            </a:r>
          </a:p>
          <a:p>
            <a:r>
              <a:rPr lang="en-US" dirty="0"/>
              <a:t>Three Line Key Takeaway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7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7218363"/>
            <a:ext cx="14630400" cy="1011237"/>
            <a:chOff x="0" y="5686691"/>
            <a:chExt cx="8306602" cy="731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987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2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5162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3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09646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3238" y="1597025"/>
            <a:ext cx="420624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212081" y="1597025"/>
            <a:ext cx="420624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920923" y="1597025"/>
            <a:ext cx="420624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5"/>
          </p:nvPr>
        </p:nvSpPr>
        <p:spPr>
          <a:xfrm>
            <a:off x="503238" y="2603500"/>
            <a:ext cx="4206240" cy="50038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6"/>
          </p:nvPr>
        </p:nvSpPr>
        <p:spPr>
          <a:xfrm>
            <a:off x="5211922" y="2603500"/>
            <a:ext cx="4206240" cy="5003800"/>
          </a:xfrm>
        </p:spPr>
        <p:txBody>
          <a:bodyPr>
            <a:noAutofit/>
          </a:bodyPr>
          <a:lstStyle>
            <a:lvl1pPr marL="225425" indent="-225425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5425" lvl="0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Edit Master text styles</a:t>
            </a:r>
          </a:p>
          <a:p>
            <a:pPr marL="225425" lvl="1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Second level</a:t>
            </a:r>
          </a:p>
          <a:p>
            <a:pPr marL="225425" lvl="2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Third level</a:t>
            </a:r>
          </a:p>
          <a:p>
            <a:pPr marL="225425" lvl="3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Fourth level</a:t>
            </a:r>
          </a:p>
          <a:p>
            <a:pPr marL="225425" lvl="4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7"/>
          </p:nvPr>
        </p:nvSpPr>
        <p:spPr>
          <a:xfrm>
            <a:off x="9920606" y="2603500"/>
            <a:ext cx="4206240" cy="5003800"/>
          </a:xfrm>
        </p:spPr>
        <p:txBody>
          <a:bodyPr>
            <a:noAutofit/>
          </a:bodyPr>
          <a:lstStyle>
            <a:lvl1pPr marL="225425" indent="-225425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5425" lvl="0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Edit Master text styles</a:t>
            </a:r>
          </a:p>
          <a:p>
            <a:pPr marL="225425" lvl="1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Second level</a:t>
            </a:r>
          </a:p>
          <a:p>
            <a:pPr marL="225425" lvl="2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Third level</a:t>
            </a:r>
          </a:p>
          <a:p>
            <a:pPr marL="225425" lvl="3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Fourth level</a:t>
            </a:r>
          </a:p>
          <a:p>
            <a:pPr marL="225425" lvl="4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57618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Without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597026"/>
            <a:ext cx="13623926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47260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03238" y="1597025"/>
            <a:ext cx="4389437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5120482" y="1597025"/>
            <a:ext cx="4389437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9737726" y="1597025"/>
            <a:ext cx="4389437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2874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3238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977746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452254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0926763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16"/>
          </p:nvPr>
        </p:nvSpPr>
        <p:spPr>
          <a:xfrm>
            <a:off x="503239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3977746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/>
          </p:nvPr>
        </p:nvSpPr>
        <p:spPr>
          <a:xfrm>
            <a:off x="7452254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/>
          </p:nvPr>
        </p:nvSpPr>
        <p:spPr>
          <a:xfrm>
            <a:off x="10926763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208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3238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977746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452254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926762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6407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499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499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361915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361915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03238" y="4500276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7480301" y="4500276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16"/>
          <p:cNvSpPr>
            <a:spLocks noGrp="1"/>
          </p:cNvSpPr>
          <p:nvPr>
            <p:ph sz="quarter" idx="21"/>
          </p:nvPr>
        </p:nvSpPr>
        <p:spPr>
          <a:xfrm>
            <a:off x="503238" y="5274692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16"/>
          <p:cNvSpPr>
            <a:spLocks noGrp="1"/>
          </p:cNvSpPr>
          <p:nvPr>
            <p:ph sz="quarter" idx="22"/>
          </p:nvPr>
        </p:nvSpPr>
        <p:spPr>
          <a:xfrm>
            <a:off x="7480301" y="5274692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6059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83163" y="1597025"/>
            <a:ext cx="9144000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7078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3237" y="1597025"/>
            <a:ext cx="9144000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4395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7" y="1587499"/>
            <a:ext cx="13623926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503238" y="2387600"/>
            <a:ext cx="13623925" cy="48307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3238" y="7192963"/>
            <a:ext cx="13623925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3657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Righ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7" y="1587499"/>
            <a:ext cx="91440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503237" y="2387600"/>
            <a:ext cx="9144000" cy="48307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3237" y="7192963"/>
            <a:ext cx="91440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97834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hart Lef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83162" y="1587499"/>
            <a:ext cx="91440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4983162" y="2387600"/>
            <a:ext cx="9144000" cy="48307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983162" y="7192963"/>
            <a:ext cx="91440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83460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503238" y="2438400"/>
            <a:ext cx="6629400" cy="47799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9"/>
          <p:cNvSpPr>
            <a:spLocks noGrp="1"/>
          </p:cNvSpPr>
          <p:nvPr>
            <p:ph type="chart" sz="quarter" idx="18"/>
          </p:nvPr>
        </p:nvSpPr>
        <p:spPr>
          <a:xfrm>
            <a:off x="7480301" y="2438400"/>
            <a:ext cx="6629400" cy="4779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03237" y="7192963"/>
            <a:ext cx="66294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497763" y="7192963"/>
            <a:ext cx="66294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91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1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218363"/>
            <a:ext cx="14630400" cy="1011237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3237" y="1597025"/>
            <a:ext cx="13623926" cy="53244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7089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3238" y="1828800"/>
            <a:ext cx="4389120" cy="8255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120641" y="1828800"/>
            <a:ext cx="4389120" cy="8255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738043" y="1828800"/>
            <a:ext cx="4389120" cy="8255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503238" y="2870200"/>
            <a:ext cx="4389120" cy="43481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9"/>
          <p:cNvSpPr>
            <a:spLocks noGrp="1"/>
          </p:cNvSpPr>
          <p:nvPr>
            <p:ph type="chart" sz="quarter" idx="18"/>
          </p:nvPr>
        </p:nvSpPr>
        <p:spPr>
          <a:xfrm>
            <a:off x="5120640" y="2870200"/>
            <a:ext cx="4389120" cy="43481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9738043" y="2870200"/>
            <a:ext cx="4389120" cy="43481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03237" y="7192963"/>
            <a:ext cx="4389121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120641" y="7192963"/>
            <a:ext cx="4389121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9738041" y="7192963"/>
            <a:ext cx="4389121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16595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5029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41400"/>
            <a:ext cx="146304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29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7600"/>
            <a:ext cx="14338300" cy="88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8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4630401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2338" y="1130157"/>
            <a:ext cx="8124826" cy="2488404"/>
          </a:xfrm>
        </p:spPr>
        <p:txBody>
          <a:bodyPr lIns="9144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8"/>
          <p:cNvSpPr/>
          <p:nvPr userDrawn="1"/>
        </p:nvSpPr>
        <p:spPr bwMode="auto">
          <a:xfrm>
            <a:off x="-1" y="2581663"/>
            <a:ext cx="3008321" cy="5647937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867400" y="3698758"/>
            <a:ext cx="8763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02338" y="3768251"/>
            <a:ext cx="8124825" cy="2406517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29504" y="786870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3969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0"/>
            <a:ext cx="14630401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2" y="-1"/>
            <a:ext cx="11031990" cy="8229601"/>
          </a:xfrm>
          <a:custGeom>
            <a:avLst/>
            <a:gdLst/>
            <a:ahLst/>
            <a:cxnLst/>
            <a:rect l="l" t="t" r="r" b="b"/>
            <a:pathLst>
              <a:path w="11031990" h="8229601">
                <a:moveTo>
                  <a:pt x="0" y="0"/>
                </a:moveTo>
                <a:lnTo>
                  <a:pt x="2982472" y="0"/>
                </a:lnTo>
                <a:lnTo>
                  <a:pt x="3349375" y="0"/>
                </a:lnTo>
                <a:lnTo>
                  <a:pt x="6623615" y="0"/>
                </a:lnTo>
                <a:lnTo>
                  <a:pt x="6649780" y="0"/>
                </a:lnTo>
                <a:lnTo>
                  <a:pt x="11031990" y="8229601"/>
                </a:lnTo>
                <a:lnTo>
                  <a:pt x="9832370" y="8226803"/>
                </a:lnTo>
                <a:lnTo>
                  <a:pt x="9832370" y="8229601"/>
                </a:lnTo>
                <a:lnTo>
                  <a:pt x="1" y="8229601"/>
                </a:lnTo>
                <a:lnTo>
                  <a:pt x="1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4114800"/>
            <a:ext cx="6811963" cy="1803115"/>
          </a:xfrm>
        </p:spPr>
        <p:txBody>
          <a:bodyPr lIns="91440"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7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-1" y="6021228"/>
            <a:ext cx="75720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7" y="6090213"/>
            <a:ext cx="6811963" cy="143071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24893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Ima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0"/>
            <a:ext cx="14630401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2" y="-1"/>
            <a:ext cx="11031990" cy="8229601"/>
          </a:xfrm>
          <a:custGeom>
            <a:avLst/>
            <a:gdLst/>
            <a:ahLst/>
            <a:cxnLst/>
            <a:rect l="l" t="t" r="r" b="b"/>
            <a:pathLst>
              <a:path w="11031990" h="8229601">
                <a:moveTo>
                  <a:pt x="0" y="0"/>
                </a:moveTo>
                <a:lnTo>
                  <a:pt x="2982472" y="0"/>
                </a:lnTo>
                <a:lnTo>
                  <a:pt x="3349375" y="0"/>
                </a:lnTo>
                <a:lnTo>
                  <a:pt x="6623615" y="0"/>
                </a:lnTo>
                <a:lnTo>
                  <a:pt x="6649780" y="0"/>
                </a:lnTo>
                <a:lnTo>
                  <a:pt x="11031990" y="8229601"/>
                </a:lnTo>
                <a:lnTo>
                  <a:pt x="9832370" y="8226803"/>
                </a:lnTo>
                <a:lnTo>
                  <a:pt x="9832370" y="8229601"/>
                </a:lnTo>
                <a:lnTo>
                  <a:pt x="1" y="8229601"/>
                </a:lnTo>
                <a:lnTo>
                  <a:pt x="1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4114800"/>
            <a:ext cx="6811963" cy="1803115"/>
          </a:xfrm>
        </p:spPr>
        <p:txBody>
          <a:bodyPr lIns="91440"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7" y="6090213"/>
            <a:ext cx="6811963" cy="143071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" y="6021228"/>
            <a:ext cx="75720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40768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Emers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1267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43714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15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2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3237" y="1597025"/>
            <a:ext cx="13623926" cy="5070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361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811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lue/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rgbClr val="00AA7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22676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-1"/>
            <a:ext cx="11705089" cy="8229601"/>
          </a:xfrm>
          <a:custGeom>
            <a:avLst/>
            <a:gdLst/>
            <a:ahLst/>
            <a:cxnLst/>
            <a:rect l="l" t="t" r="r" b="b"/>
            <a:pathLst>
              <a:path w="11705089" h="8229601">
                <a:moveTo>
                  <a:pt x="673099" y="0"/>
                </a:moveTo>
                <a:lnTo>
                  <a:pt x="3655571" y="0"/>
                </a:lnTo>
                <a:lnTo>
                  <a:pt x="4022474" y="0"/>
                </a:lnTo>
                <a:lnTo>
                  <a:pt x="7296714" y="0"/>
                </a:lnTo>
                <a:lnTo>
                  <a:pt x="7322879" y="0"/>
                </a:lnTo>
                <a:lnTo>
                  <a:pt x="11705089" y="8229601"/>
                </a:lnTo>
                <a:lnTo>
                  <a:pt x="10505469" y="8226803"/>
                </a:lnTo>
                <a:lnTo>
                  <a:pt x="10505469" y="8229601"/>
                </a:lnTo>
                <a:lnTo>
                  <a:pt x="1206501" y="8229601"/>
                </a:lnTo>
                <a:lnTo>
                  <a:pt x="673100" y="8229601"/>
                </a:lnTo>
                <a:lnTo>
                  <a:pt x="0" y="8229601"/>
                </a:lnTo>
                <a:lnTo>
                  <a:pt x="0" y="1"/>
                </a:lnTo>
                <a:lnTo>
                  <a:pt x="673099" y="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pic>
        <p:nvPicPr>
          <p:cNvPr id="14" name="Picture 2" descr="X:\EMERSON\_BRAND_RESOURCES\BRAND_STANDARDS\Logos\Logos-Corporate\Logos-Corporate-PNG\CORP_2C_Whit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15991" y="7034214"/>
            <a:ext cx="1782809" cy="9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5003087"/>
            <a:ext cx="6667500" cy="1138391"/>
          </a:xfrm>
        </p:spPr>
        <p:txBody>
          <a:bodyPr lIns="91440" anchor="t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6313776"/>
            <a:ext cx="6667500" cy="9455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503237" y="4779524"/>
            <a:ext cx="68119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7700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29728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BDD5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1" y="-1"/>
            <a:ext cx="11705089" cy="8229601"/>
          </a:xfrm>
          <a:custGeom>
            <a:avLst/>
            <a:gdLst/>
            <a:ahLst/>
            <a:cxnLst/>
            <a:rect l="l" t="t" r="r" b="b"/>
            <a:pathLst>
              <a:path w="11705089" h="8229601">
                <a:moveTo>
                  <a:pt x="673099" y="0"/>
                </a:moveTo>
                <a:lnTo>
                  <a:pt x="3655571" y="0"/>
                </a:lnTo>
                <a:lnTo>
                  <a:pt x="4022474" y="0"/>
                </a:lnTo>
                <a:lnTo>
                  <a:pt x="7296714" y="0"/>
                </a:lnTo>
                <a:lnTo>
                  <a:pt x="7322879" y="0"/>
                </a:lnTo>
                <a:lnTo>
                  <a:pt x="11705089" y="8229601"/>
                </a:lnTo>
                <a:lnTo>
                  <a:pt x="10505469" y="8226803"/>
                </a:lnTo>
                <a:lnTo>
                  <a:pt x="10505469" y="8229601"/>
                </a:lnTo>
                <a:lnTo>
                  <a:pt x="1206501" y="8229601"/>
                </a:lnTo>
                <a:lnTo>
                  <a:pt x="673100" y="8229601"/>
                </a:lnTo>
                <a:lnTo>
                  <a:pt x="0" y="8229601"/>
                </a:lnTo>
                <a:lnTo>
                  <a:pt x="0" y="1"/>
                </a:lnTo>
                <a:lnTo>
                  <a:pt x="673099" y="1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5003087"/>
            <a:ext cx="6667500" cy="1138391"/>
          </a:xfrm>
        </p:spPr>
        <p:txBody>
          <a:bodyPr lIns="91440" anchor="t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6313776"/>
            <a:ext cx="6667500" cy="9455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503237" y="4779524"/>
            <a:ext cx="68119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7700" y="7740649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90261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1659"/>
            <a:ext cx="11705089" cy="8229601"/>
          </a:xfrm>
          <a:custGeom>
            <a:avLst/>
            <a:gdLst/>
            <a:ahLst/>
            <a:cxnLst/>
            <a:rect l="l" t="t" r="r" b="b"/>
            <a:pathLst>
              <a:path w="11705089" h="8229601">
                <a:moveTo>
                  <a:pt x="673099" y="0"/>
                </a:moveTo>
                <a:lnTo>
                  <a:pt x="3655571" y="0"/>
                </a:lnTo>
                <a:lnTo>
                  <a:pt x="4022474" y="0"/>
                </a:lnTo>
                <a:lnTo>
                  <a:pt x="7296714" y="0"/>
                </a:lnTo>
                <a:lnTo>
                  <a:pt x="7322879" y="0"/>
                </a:lnTo>
                <a:lnTo>
                  <a:pt x="11705089" y="8229601"/>
                </a:lnTo>
                <a:lnTo>
                  <a:pt x="10505469" y="8226803"/>
                </a:lnTo>
                <a:lnTo>
                  <a:pt x="10505469" y="8229601"/>
                </a:lnTo>
                <a:lnTo>
                  <a:pt x="1206501" y="8229601"/>
                </a:lnTo>
                <a:lnTo>
                  <a:pt x="673100" y="8229601"/>
                </a:lnTo>
                <a:lnTo>
                  <a:pt x="0" y="8229601"/>
                </a:lnTo>
                <a:lnTo>
                  <a:pt x="0" y="1"/>
                </a:lnTo>
                <a:lnTo>
                  <a:pt x="673099" y="1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5003087"/>
            <a:ext cx="6667500" cy="1138391"/>
          </a:xfrm>
        </p:spPr>
        <p:txBody>
          <a:bodyPr lIns="91440" anchor="t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6313776"/>
            <a:ext cx="6667500" cy="9455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503237" y="4779524"/>
            <a:ext cx="68119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7700" y="787339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15142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03237" y="2652868"/>
            <a:ext cx="103949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</a:pPr>
            <a:r>
              <a:rPr lang="en-US" sz="2400" dirty="0">
                <a:solidFill>
                  <a:schemeClr val="bg1"/>
                </a:solidFill>
              </a:rPr>
              <a:t>The following slides have</a:t>
            </a:r>
            <a:r>
              <a:rPr lang="en-US" sz="2400" baseline="0" dirty="0">
                <a:solidFill>
                  <a:schemeClr val="bg1"/>
                </a:solidFill>
              </a:rPr>
              <a:t> been built into the template </a:t>
            </a:r>
            <a:r>
              <a:rPr lang="en-US" sz="2400" b="1" baseline="0" dirty="0">
                <a:solidFill>
                  <a:schemeClr val="bg1"/>
                </a:solidFill>
              </a:rPr>
              <a:t>Slide Master </a:t>
            </a:r>
            <a:r>
              <a:rPr lang="en-US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 that graphic assets and frequently needed guidelines can quickly be accessed for reference or to copy and paste for use on slides</a:t>
            </a:r>
          </a:p>
          <a:p>
            <a:pPr marL="0" indent="0">
              <a:buFont typeface="+mj-lt"/>
              <a:buNone/>
            </a:pPr>
            <a:endParaRPr lang="en-US" sz="24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access the Slide Master:</a:t>
            </a: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Select the </a:t>
            </a:r>
            <a:r>
              <a:rPr lang="en-US" sz="2400" b="1" dirty="0">
                <a:solidFill>
                  <a:schemeClr val="bg1"/>
                </a:solidFill>
              </a:rPr>
              <a:t>View</a:t>
            </a:r>
            <a:r>
              <a:rPr lang="en-US" sz="2400" dirty="0">
                <a:solidFill>
                  <a:schemeClr val="bg1"/>
                </a:solidFill>
              </a:rPr>
              <a:t> tab, then click </a:t>
            </a:r>
            <a:r>
              <a:rPr lang="en-US" sz="2400" b="1" dirty="0">
                <a:solidFill>
                  <a:schemeClr val="bg1"/>
                </a:solidFill>
              </a:rPr>
              <a:t>Slide Master </a:t>
            </a:r>
            <a:r>
              <a:rPr lang="en-US" sz="2400" dirty="0">
                <a:solidFill>
                  <a:schemeClr val="bg1"/>
                </a:solidFill>
              </a:rPr>
              <a:t>in the </a:t>
            </a:r>
            <a:r>
              <a:rPr lang="en-US" sz="2400" b="1" dirty="0">
                <a:solidFill>
                  <a:schemeClr val="bg1"/>
                </a:solidFill>
              </a:rPr>
              <a:t>Master Views</a:t>
            </a:r>
            <a:r>
              <a:rPr lang="en-US" sz="2400" dirty="0">
                <a:solidFill>
                  <a:schemeClr val="bg1"/>
                </a:solidFill>
              </a:rPr>
              <a:t> group</a:t>
            </a: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To exit</a:t>
            </a:r>
            <a:r>
              <a:rPr lang="en-US" sz="2400" baseline="0" dirty="0">
                <a:solidFill>
                  <a:schemeClr val="bg1"/>
                </a:solidFill>
              </a:rPr>
              <a:t> Slide Master View:</a:t>
            </a: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aseline="0" dirty="0">
                <a:solidFill>
                  <a:schemeClr val="bg1"/>
                </a:solidFill>
              </a:rPr>
              <a:t>Select the </a:t>
            </a:r>
            <a:r>
              <a:rPr lang="en-US" sz="2400" b="1" baseline="0" dirty="0">
                <a:solidFill>
                  <a:schemeClr val="bg1"/>
                </a:solidFill>
              </a:rPr>
              <a:t>Slide Master </a:t>
            </a:r>
            <a:r>
              <a:rPr lang="en-US" sz="2400" b="0" baseline="0" dirty="0">
                <a:solidFill>
                  <a:schemeClr val="bg1"/>
                </a:solidFill>
              </a:rPr>
              <a:t>tab, then click</a:t>
            </a:r>
            <a:r>
              <a:rPr lang="en-US" sz="2400" baseline="0" dirty="0">
                <a:solidFill>
                  <a:schemeClr val="bg1"/>
                </a:solidFill>
              </a:rPr>
              <a:t> </a:t>
            </a:r>
            <a:r>
              <a:rPr lang="en-US" sz="2400" b="1" baseline="0" dirty="0">
                <a:solidFill>
                  <a:schemeClr val="bg1"/>
                </a:solidFill>
              </a:rPr>
              <a:t>Close Master View </a:t>
            </a:r>
            <a:r>
              <a:rPr lang="en-US" sz="2400" b="0" baseline="0" dirty="0">
                <a:solidFill>
                  <a:schemeClr val="bg1"/>
                </a:solidFill>
              </a:rPr>
              <a:t>on the far right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03237" y="1622954"/>
            <a:ext cx="10786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Design Guidelines and Graphic Assets to Copy and Paste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160805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Template Theme Colors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reeform 20"/>
          <p:cNvSpPr/>
          <p:nvPr userDrawn="1"/>
        </p:nvSpPr>
        <p:spPr bwMode="auto">
          <a:xfrm>
            <a:off x="243068" y="1612900"/>
            <a:ext cx="14387332" cy="4402257"/>
          </a:xfrm>
          <a:custGeom>
            <a:avLst/>
            <a:gdLst>
              <a:gd name="connsiteX0" fmla="*/ 2581155 w 8611565"/>
              <a:gd name="connsiteY0" fmla="*/ 2997843 h 2997843"/>
              <a:gd name="connsiteX1" fmla="*/ 8611565 w 8611565"/>
              <a:gd name="connsiteY1" fmla="*/ 1446836 h 2997843"/>
              <a:gd name="connsiteX2" fmla="*/ 8611565 w 8611565"/>
              <a:gd name="connsiteY2" fmla="*/ 0 h 2997843"/>
              <a:gd name="connsiteX3" fmla="*/ 0 w 8611565"/>
              <a:gd name="connsiteY3" fmla="*/ 0 h 2997843"/>
              <a:gd name="connsiteX4" fmla="*/ 0 w 8611565"/>
              <a:gd name="connsiteY4" fmla="*/ 2708476 h 2997843"/>
              <a:gd name="connsiteX5" fmla="*/ 254643 w 8611565"/>
              <a:gd name="connsiteY5" fmla="*/ 2939970 h 2997843"/>
              <a:gd name="connsiteX6" fmla="*/ 254643 w 8611565"/>
              <a:gd name="connsiteY6" fmla="*/ 2569580 h 2997843"/>
              <a:gd name="connsiteX7" fmla="*/ 2581155 w 8611565"/>
              <a:gd name="connsiteY7" fmla="*/ 2569580 h 2997843"/>
              <a:gd name="connsiteX8" fmla="*/ 2581155 w 8611565"/>
              <a:gd name="connsiteY8" fmla="*/ 2997843 h 2997843"/>
              <a:gd name="connsiteX0" fmla="*/ 2581155 w 8611565"/>
              <a:gd name="connsiteY0" fmla="*/ 2997843 h 3153330"/>
              <a:gd name="connsiteX1" fmla="*/ 8611565 w 8611565"/>
              <a:gd name="connsiteY1" fmla="*/ 1446836 h 3153330"/>
              <a:gd name="connsiteX2" fmla="*/ 8611565 w 8611565"/>
              <a:gd name="connsiteY2" fmla="*/ 0 h 3153330"/>
              <a:gd name="connsiteX3" fmla="*/ 0 w 8611565"/>
              <a:gd name="connsiteY3" fmla="*/ 0 h 3153330"/>
              <a:gd name="connsiteX4" fmla="*/ 0 w 8611565"/>
              <a:gd name="connsiteY4" fmla="*/ 2708476 h 3153330"/>
              <a:gd name="connsiteX5" fmla="*/ 376563 w 8611565"/>
              <a:gd name="connsiteY5" fmla="*/ 3153330 h 3153330"/>
              <a:gd name="connsiteX6" fmla="*/ 254643 w 8611565"/>
              <a:gd name="connsiteY6" fmla="*/ 2569580 h 3153330"/>
              <a:gd name="connsiteX7" fmla="*/ 2581155 w 8611565"/>
              <a:gd name="connsiteY7" fmla="*/ 2569580 h 3153330"/>
              <a:gd name="connsiteX8" fmla="*/ 2581155 w 8611565"/>
              <a:gd name="connsiteY8" fmla="*/ 2997843 h 3153330"/>
              <a:gd name="connsiteX0" fmla="*/ 2581155 w 8611565"/>
              <a:gd name="connsiteY0" fmla="*/ 2997843 h 3153330"/>
              <a:gd name="connsiteX1" fmla="*/ 8596325 w 8611565"/>
              <a:gd name="connsiteY1" fmla="*/ 1751636 h 3153330"/>
              <a:gd name="connsiteX2" fmla="*/ 8611565 w 8611565"/>
              <a:gd name="connsiteY2" fmla="*/ 0 h 3153330"/>
              <a:gd name="connsiteX3" fmla="*/ 0 w 8611565"/>
              <a:gd name="connsiteY3" fmla="*/ 0 h 3153330"/>
              <a:gd name="connsiteX4" fmla="*/ 0 w 8611565"/>
              <a:gd name="connsiteY4" fmla="*/ 2708476 h 3153330"/>
              <a:gd name="connsiteX5" fmla="*/ 376563 w 8611565"/>
              <a:gd name="connsiteY5" fmla="*/ 3153330 h 3153330"/>
              <a:gd name="connsiteX6" fmla="*/ 254643 w 8611565"/>
              <a:gd name="connsiteY6" fmla="*/ 2569580 h 3153330"/>
              <a:gd name="connsiteX7" fmla="*/ 2581155 w 8611565"/>
              <a:gd name="connsiteY7" fmla="*/ 2569580 h 3153330"/>
              <a:gd name="connsiteX8" fmla="*/ 2581155 w 8611565"/>
              <a:gd name="connsiteY8" fmla="*/ 2997843 h 3153330"/>
              <a:gd name="connsiteX0" fmla="*/ 2581155 w 8611565"/>
              <a:gd name="connsiteY0" fmla="*/ 2997843 h 3153330"/>
              <a:gd name="connsiteX1" fmla="*/ 8596325 w 8611565"/>
              <a:gd name="connsiteY1" fmla="*/ 2483156 h 3153330"/>
              <a:gd name="connsiteX2" fmla="*/ 8611565 w 8611565"/>
              <a:gd name="connsiteY2" fmla="*/ 0 h 3153330"/>
              <a:gd name="connsiteX3" fmla="*/ 0 w 8611565"/>
              <a:gd name="connsiteY3" fmla="*/ 0 h 3153330"/>
              <a:gd name="connsiteX4" fmla="*/ 0 w 8611565"/>
              <a:gd name="connsiteY4" fmla="*/ 2708476 h 3153330"/>
              <a:gd name="connsiteX5" fmla="*/ 376563 w 8611565"/>
              <a:gd name="connsiteY5" fmla="*/ 3153330 h 3153330"/>
              <a:gd name="connsiteX6" fmla="*/ 254643 w 8611565"/>
              <a:gd name="connsiteY6" fmla="*/ 2569580 h 3153330"/>
              <a:gd name="connsiteX7" fmla="*/ 2581155 w 8611565"/>
              <a:gd name="connsiteY7" fmla="*/ 2569580 h 3153330"/>
              <a:gd name="connsiteX8" fmla="*/ 2581155 w 8611565"/>
              <a:gd name="connsiteY8" fmla="*/ 2997843 h 3153330"/>
              <a:gd name="connsiteX0" fmla="*/ 2565778 w 8611565"/>
              <a:gd name="connsiteY0" fmla="*/ 3836043 h 3836043"/>
              <a:gd name="connsiteX1" fmla="*/ 8596325 w 8611565"/>
              <a:gd name="connsiteY1" fmla="*/ 2483156 h 3836043"/>
              <a:gd name="connsiteX2" fmla="*/ 8611565 w 8611565"/>
              <a:gd name="connsiteY2" fmla="*/ 0 h 3836043"/>
              <a:gd name="connsiteX3" fmla="*/ 0 w 8611565"/>
              <a:gd name="connsiteY3" fmla="*/ 0 h 3836043"/>
              <a:gd name="connsiteX4" fmla="*/ 0 w 8611565"/>
              <a:gd name="connsiteY4" fmla="*/ 2708476 h 3836043"/>
              <a:gd name="connsiteX5" fmla="*/ 376563 w 8611565"/>
              <a:gd name="connsiteY5" fmla="*/ 3153330 h 3836043"/>
              <a:gd name="connsiteX6" fmla="*/ 254643 w 8611565"/>
              <a:gd name="connsiteY6" fmla="*/ 2569580 h 3836043"/>
              <a:gd name="connsiteX7" fmla="*/ 2581155 w 8611565"/>
              <a:gd name="connsiteY7" fmla="*/ 2569580 h 3836043"/>
              <a:gd name="connsiteX8" fmla="*/ 2565778 w 8611565"/>
              <a:gd name="connsiteY8" fmla="*/ 3836043 h 3836043"/>
              <a:gd name="connsiteX0" fmla="*/ 2565778 w 8611565"/>
              <a:gd name="connsiteY0" fmla="*/ 3836043 h 4052490"/>
              <a:gd name="connsiteX1" fmla="*/ 8596325 w 8611565"/>
              <a:gd name="connsiteY1" fmla="*/ 2483156 h 4052490"/>
              <a:gd name="connsiteX2" fmla="*/ 8611565 w 8611565"/>
              <a:gd name="connsiteY2" fmla="*/ 0 h 4052490"/>
              <a:gd name="connsiteX3" fmla="*/ 0 w 8611565"/>
              <a:gd name="connsiteY3" fmla="*/ 0 h 4052490"/>
              <a:gd name="connsiteX4" fmla="*/ 0 w 8611565"/>
              <a:gd name="connsiteY4" fmla="*/ 2708476 h 4052490"/>
              <a:gd name="connsiteX5" fmla="*/ 299680 w 8611565"/>
              <a:gd name="connsiteY5" fmla="*/ 4052490 h 4052490"/>
              <a:gd name="connsiteX6" fmla="*/ 254643 w 8611565"/>
              <a:gd name="connsiteY6" fmla="*/ 2569580 h 4052490"/>
              <a:gd name="connsiteX7" fmla="*/ 2581155 w 8611565"/>
              <a:gd name="connsiteY7" fmla="*/ 2569580 h 4052490"/>
              <a:gd name="connsiteX8" fmla="*/ 2565778 w 8611565"/>
              <a:gd name="connsiteY8" fmla="*/ 3836043 h 4052490"/>
              <a:gd name="connsiteX0" fmla="*/ 2565778 w 8611565"/>
              <a:gd name="connsiteY0" fmla="*/ 3836043 h 4052490"/>
              <a:gd name="connsiteX1" fmla="*/ 8596325 w 8611565"/>
              <a:gd name="connsiteY1" fmla="*/ 2483156 h 4052490"/>
              <a:gd name="connsiteX2" fmla="*/ 8611565 w 8611565"/>
              <a:gd name="connsiteY2" fmla="*/ 0 h 4052490"/>
              <a:gd name="connsiteX3" fmla="*/ 0 w 8611565"/>
              <a:gd name="connsiteY3" fmla="*/ 0 h 4052490"/>
              <a:gd name="connsiteX4" fmla="*/ 0 w 8611565"/>
              <a:gd name="connsiteY4" fmla="*/ 2708476 h 4052490"/>
              <a:gd name="connsiteX5" fmla="*/ 299680 w 8611565"/>
              <a:gd name="connsiteY5" fmla="*/ 4052490 h 4052490"/>
              <a:gd name="connsiteX6" fmla="*/ 2581155 w 8611565"/>
              <a:gd name="connsiteY6" fmla="*/ 2569580 h 4052490"/>
              <a:gd name="connsiteX7" fmla="*/ 2565778 w 8611565"/>
              <a:gd name="connsiteY7" fmla="*/ 3836043 h 4052490"/>
              <a:gd name="connsiteX0" fmla="*/ 2565778 w 8611565"/>
              <a:gd name="connsiteY0" fmla="*/ 3836043 h 4052490"/>
              <a:gd name="connsiteX1" fmla="*/ 8596325 w 8611565"/>
              <a:gd name="connsiteY1" fmla="*/ 2483156 h 4052490"/>
              <a:gd name="connsiteX2" fmla="*/ 8611565 w 8611565"/>
              <a:gd name="connsiteY2" fmla="*/ 0 h 4052490"/>
              <a:gd name="connsiteX3" fmla="*/ 0 w 8611565"/>
              <a:gd name="connsiteY3" fmla="*/ 0 h 4052490"/>
              <a:gd name="connsiteX4" fmla="*/ 0 w 8611565"/>
              <a:gd name="connsiteY4" fmla="*/ 2708476 h 4052490"/>
              <a:gd name="connsiteX5" fmla="*/ 299680 w 8611565"/>
              <a:gd name="connsiteY5" fmla="*/ 4052490 h 4052490"/>
              <a:gd name="connsiteX6" fmla="*/ 2565778 w 8611565"/>
              <a:gd name="connsiteY6" fmla="*/ 3836043 h 4052490"/>
              <a:gd name="connsiteX0" fmla="*/ 2565778 w 8611565"/>
              <a:gd name="connsiteY0" fmla="*/ 3836043 h 4043054"/>
              <a:gd name="connsiteX1" fmla="*/ 8596325 w 8611565"/>
              <a:gd name="connsiteY1" fmla="*/ 2483156 h 4043054"/>
              <a:gd name="connsiteX2" fmla="*/ 8611565 w 8611565"/>
              <a:gd name="connsiteY2" fmla="*/ 0 h 4043054"/>
              <a:gd name="connsiteX3" fmla="*/ 0 w 8611565"/>
              <a:gd name="connsiteY3" fmla="*/ 0 h 4043054"/>
              <a:gd name="connsiteX4" fmla="*/ 0 w 8611565"/>
              <a:gd name="connsiteY4" fmla="*/ 2708476 h 4043054"/>
              <a:gd name="connsiteX5" fmla="*/ 662507 w 8611565"/>
              <a:gd name="connsiteY5" fmla="*/ 4043054 h 4043054"/>
              <a:gd name="connsiteX6" fmla="*/ 2565778 w 8611565"/>
              <a:gd name="connsiteY6" fmla="*/ 3836043 h 4043054"/>
              <a:gd name="connsiteX0" fmla="*/ 2049210 w 8611565"/>
              <a:gd name="connsiteY0" fmla="*/ 3949273 h 4043054"/>
              <a:gd name="connsiteX1" fmla="*/ 8596325 w 8611565"/>
              <a:gd name="connsiteY1" fmla="*/ 2483156 h 4043054"/>
              <a:gd name="connsiteX2" fmla="*/ 8611565 w 8611565"/>
              <a:gd name="connsiteY2" fmla="*/ 0 h 4043054"/>
              <a:gd name="connsiteX3" fmla="*/ 0 w 8611565"/>
              <a:gd name="connsiteY3" fmla="*/ 0 h 4043054"/>
              <a:gd name="connsiteX4" fmla="*/ 0 w 8611565"/>
              <a:gd name="connsiteY4" fmla="*/ 2708476 h 4043054"/>
              <a:gd name="connsiteX5" fmla="*/ 662507 w 8611565"/>
              <a:gd name="connsiteY5" fmla="*/ 4043054 h 4043054"/>
              <a:gd name="connsiteX6" fmla="*/ 2049210 w 8611565"/>
              <a:gd name="connsiteY6" fmla="*/ 3949273 h 404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1565" h="4043054">
                <a:moveTo>
                  <a:pt x="2049210" y="3949273"/>
                </a:moveTo>
                <a:lnTo>
                  <a:pt x="8596325" y="2483156"/>
                </a:lnTo>
                <a:lnTo>
                  <a:pt x="8611565" y="0"/>
                </a:lnTo>
                <a:lnTo>
                  <a:pt x="0" y="0"/>
                </a:lnTo>
                <a:lnTo>
                  <a:pt x="0" y="2708476"/>
                </a:lnTo>
                <a:lnTo>
                  <a:pt x="662507" y="4043054"/>
                </a:lnTo>
                <a:lnTo>
                  <a:pt x="2049210" y="39492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1022154" y="1956958"/>
            <a:ext cx="12569068" cy="177950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 userDrawn="1"/>
        </p:nvSpPr>
        <p:spPr bwMode="auto">
          <a:xfrm>
            <a:off x="10587114" y="5881893"/>
            <a:ext cx="1188720" cy="1188720"/>
          </a:xfrm>
          <a:prstGeom prst="rect">
            <a:avLst/>
          </a:prstGeom>
          <a:solidFill>
            <a:srgbClr val="C3D94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 bwMode="auto">
          <a:xfrm>
            <a:off x="4373295" y="2136460"/>
            <a:ext cx="1188719" cy="1188720"/>
          </a:xfrm>
          <a:prstGeom prst="rect">
            <a:avLst/>
          </a:prstGeom>
          <a:solidFill>
            <a:srgbClr val="004B8D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 bwMode="auto">
          <a:xfrm>
            <a:off x="7480205" y="2136460"/>
            <a:ext cx="1188719" cy="118872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 bwMode="auto">
          <a:xfrm>
            <a:off x="5926750" y="2136460"/>
            <a:ext cx="1188719" cy="118872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Rectangle 27"/>
          <p:cNvSpPr>
            <a:spLocks noChangeAspect="1"/>
          </p:cNvSpPr>
          <p:nvPr userDrawn="1"/>
        </p:nvSpPr>
        <p:spPr bwMode="auto">
          <a:xfrm>
            <a:off x="10587115" y="2136460"/>
            <a:ext cx="1188719" cy="1188720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9" name="Rectangle 28"/>
          <p:cNvSpPr>
            <a:spLocks noChangeAspect="1"/>
          </p:cNvSpPr>
          <p:nvPr userDrawn="1"/>
        </p:nvSpPr>
        <p:spPr bwMode="auto">
          <a:xfrm>
            <a:off x="9033660" y="2136460"/>
            <a:ext cx="1188719" cy="1188720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0" name="Rectangle 29"/>
          <p:cNvSpPr>
            <a:spLocks noChangeAspect="1"/>
          </p:cNvSpPr>
          <p:nvPr userDrawn="1"/>
        </p:nvSpPr>
        <p:spPr bwMode="auto">
          <a:xfrm>
            <a:off x="2819840" y="2136460"/>
            <a:ext cx="1188719" cy="1188720"/>
          </a:xfrm>
          <a:prstGeom prst="rect">
            <a:avLst/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Content Placeholder 6"/>
          <p:cNvSpPr txBox="1">
            <a:spLocks/>
          </p:cNvSpPr>
          <p:nvPr userDrawn="1"/>
        </p:nvSpPr>
        <p:spPr bwMode="auto">
          <a:xfrm>
            <a:off x="4284695" y="3344909"/>
            <a:ext cx="1297657" cy="3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4B8D"/>
                </a:solidFill>
              </a:rPr>
              <a:t>0/75/141</a:t>
            </a:r>
          </a:p>
        </p:txBody>
      </p:sp>
      <p:sp>
        <p:nvSpPr>
          <p:cNvPr id="32" name="Content Placeholder 6"/>
          <p:cNvSpPr txBox="1">
            <a:spLocks/>
          </p:cNvSpPr>
          <p:nvPr userDrawn="1"/>
        </p:nvSpPr>
        <p:spPr bwMode="auto">
          <a:xfrm>
            <a:off x="7480205" y="3344909"/>
            <a:ext cx="1184633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A4D2"/>
                </a:solidFill>
              </a:rPr>
              <a:t>0/164/210</a:t>
            </a:r>
          </a:p>
        </p:txBody>
      </p:sp>
      <p:sp>
        <p:nvSpPr>
          <p:cNvPr id="33" name="Content Placeholder 6"/>
          <p:cNvSpPr txBox="1">
            <a:spLocks/>
          </p:cNvSpPr>
          <p:nvPr userDrawn="1"/>
        </p:nvSpPr>
        <p:spPr bwMode="auto">
          <a:xfrm>
            <a:off x="5926750" y="3344909"/>
            <a:ext cx="118871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62BB46"/>
                </a:solidFill>
              </a:rPr>
              <a:t>98/187/70</a:t>
            </a:r>
          </a:p>
        </p:txBody>
      </p:sp>
      <p:sp>
        <p:nvSpPr>
          <p:cNvPr id="34" name="Content Placeholder 6"/>
          <p:cNvSpPr txBox="1">
            <a:spLocks/>
          </p:cNvSpPr>
          <p:nvPr userDrawn="1"/>
        </p:nvSpPr>
        <p:spPr bwMode="auto">
          <a:xfrm>
            <a:off x="2792298" y="3344909"/>
            <a:ext cx="1200986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959797"/>
                </a:solidFill>
              </a:rPr>
              <a:t>149/151/151</a:t>
            </a:r>
          </a:p>
        </p:txBody>
      </p:sp>
      <p:sp>
        <p:nvSpPr>
          <p:cNvPr id="35" name="Content Placeholder 6"/>
          <p:cNvSpPr txBox="1">
            <a:spLocks/>
          </p:cNvSpPr>
          <p:nvPr userDrawn="1"/>
        </p:nvSpPr>
        <p:spPr bwMode="auto">
          <a:xfrm>
            <a:off x="10566777" y="3344909"/>
            <a:ext cx="1209057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79428"/>
                </a:solidFill>
              </a:rPr>
              <a:t>247/148/40</a:t>
            </a:r>
          </a:p>
        </p:txBody>
      </p:sp>
      <p:sp>
        <p:nvSpPr>
          <p:cNvPr id="36" name="Content Placeholder 6"/>
          <p:cNvSpPr txBox="1">
            <a:spLocks/>
          </p:cNvSpPr>
          <p:nvPr userDrawn="1"/>
        </p:nvSpPr>
        <p:spPr bwMode="auto">
          <a:xfrm>
            <a:off x="9033660" y="3344909"/>
            <a:ext cx="118871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CF22"/>
                </a:solidFill>
              </a:rPr>
              <a:t>255/207/34</a:t>
            </a:r>
          </a:p>
        </p:txBody>
      </p:sp>
      <p:sp>
        <p:nvSpPr>
          <p:cNvPr id="37" name="Content Placeholder 6"/>
          <p:cNvSpPr txBox="1">
            <a:spLocks/>
          </p:cNvSpPr>
          <p:nvPr userDrawn="1"/>
        </p:nvSpPr>
        <p:spPr bwMode="auto">
          <a:xfrm>
            <a:off x="1244622" y="3344909"/>
            <a:ext cx="1210482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/>
              <a:t>63/64/64</a:t>
            </a:r>
          </a:p>
        </p:txBody>
      </p:sp>
      <p:sp>
        <p:nvSpPr>
          <p:cNvPr id="44" name="Content Placeholder 6"/>
          <p:cNvSpPr txBox="1">
            <a:spLocks/>
          </p:cNvSpPr>
          <p:nvPr userDrawn="1"/>
        </p:nvSpPr>
        <p:spPr bwMode="auto">
          <a:xfrm>
            <a:off x="10587115" y="7121754"/>
            <a:ext cx="118871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BDD52B"/>
                </a:solidFill>
              </a:rPr>
              <a:t>195/217/65</a:t>
            </a:r>
          </a:p>
        </p:txBody>
      </p:sp>
      <p:sp>
        <p:nvSpPr>
          <p:cNvPr id="45" name="Rectangle 44"/>
          <p:cNvSpPr>
            <a:spLocks noChangeAspect="1"/>
          </p:cNvSpPr>
          <p:nvPr userDrawn="1"/>
        </p:nvSpPr>
        <p:spPr bwMode="auto">
          <a:xfrm>
            <a:off x="12140568" y="5881893"/>
            <a:ext cx="1188719" cy="1188720"/>
          </a:xfrm>
          <a:prstGeom prst="rect">
            <a:avLst/>
          </a:prstGeom>
          <a:solidFill>
            <a:srgbClr val="D312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 userDrawn="1"/>
        </p:nvSpPr>
        <p:spPr bwMode="auto">
          <a:xfrm>
            <a:off x="9033660" y="5881893"/>
            <a:ext cx="1188719" cy="1188720"/>
          </a:xfrm>
          <a:prstGeom prst="rect">
            <a:avLst/>
          </a:prstGeom>
          <a:solidFill>
            <a:srgbClr val="00AA7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47" name="Content Placeholder 6"/>
          <p:cNvSpPr txBox="1">
            <a:spLocks/>
          </p:cNvSpPr>
          <p:nvPr userDrawn="1"/>
        </p:nvSpPr>
        <p:spPr bwMode="auto">
          <a:xfrm>
            <a:off x="12117857" y="7121754"/>
            <a:ext cx="1211430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D31245"/>
                </a:solidFill>
              </a:rPr>
              <a:t>211/18/69</a:t>
            </a:r>
          </a:p>
        </p:txBody>
      </p:sp>
      <p:sp>
        <p:nvSpPr>
          <p:cNvPr id="48" name="Content Placeholder 6"/>
          <p:cNvSpPr txBox="1">
            <a:spLocks/>
          </p:cNvSpPr>
          <p:nvPr userDrawn="1"/>
        </p:nvSpPr>
        <p:spPr bwMode="auto">
          <a:xfrm>
            <a:off x="9085020" y="7121754"/>
            <a:ext cx="113735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B37E"/>
                </a:solidFill>
              </a:rPr>
              <a:t>0/170/126</a:t>
            </a:r>
          </a:p>
        </p:txBody>
      </p:sp>
      <p:sp>
        <p:nvSpPr>
          <p:cNvPr id="49" name="Content Placeholder 6"/>
          <p:cNvSpPr txBox="1">
            <a:spLocks/>
          </p:cNvSpPr>
          <p:nvPr userDrawn="1"/>
        </p:nvSpPr>
        <p:spPr bwMode="auto">
          <a:xfrm>
            <a:off x="4103882" y="3919338"/>
            <a:ext cx="4804582" cy="45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Clr>
                <a:srgbClr val="FFFFFF">
                  <a:lumMod val="50000"/>
                </a:srgbClr>
              </a:buClr>
              <a:buFont typeface="Arial" panose="020B0604020202020204" pitchFamily="34" charset="0"/>
              <a:buNone/>
            </a:pPr>
            <a:r>
              <a:rPr lang="en-US" sz="2000" b="1" kern="0" dirty="0">
                <a:solidFill>
                  <a:srgbClr val="3F4040"/>
                </a:solidFill>
              </a:rPr>
              <a:t>Core Theme Colors</a:t>
            </a:r>
          </a:p>
        </p:txBody>
      </p:sp>
      <p:sp>
        <p:nvSpPr>
          <p:cNvPr id="50" name="Rectangle 49"/>
          <p:cNvSpPr>
            <a:spLocks noChangeAspect="1"/>
          </p:cNvSpPr>
          <p:nvPr userDrawn="1"/>
        </p:nvSpPr>
        <p:spPr bwMode="auto">
          <a:xfrm>
            <a:off x="12140568" y="2136460"/>
            <a:ext cx="1188719" cy="1188720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eaLnBrk="0" hangingPunct="0">
              <a:lnSpc>
                <a:spcPct val="105000"/>
              </a:lnSpc>
            </a:pPr>
            <a:r>
              <a:rPr lang="en-US" sz="1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1" name="Content Placeholder 6"/>
          <p:cNvSpPr txBox="1">
            <a:spLocks/>
          </p:cNvSpPr>
          <p:nvPr userDrawn="1"/>
        </p:nvSpPr>
        <p:spPr bwMode="auto">
          <a:xfrm>
            <a:off x="12117857" y="3344909"/>
            <a:ext cx="1211430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6E298D"/>
                </a:solidFill>
              </a:rPr>
              <a:t>110/41/141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9653699" y="5146152"/>
            <a:ext cx="36755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kern="0" dirty="0">
                <a:solidFill>
                  <a:srgbClr val="3F4040"/>
                </a:solidFill>
              </a:rPr>
              <a:t>Limit color use to the core theme colors, their light/dark variations and the additional brand colors below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4103882" y="4269137"/>
            <a:ext cx="4310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i="1" kern="0" dirty="0">
                <a:solidFill>
                  <a:srgbClr val="3F4040"/>
                </a:solidFill>
              </a:rPr>
              <a:t>There are duplicates of Emerson Blue in the Theme Colors. This is intentional and either can be used.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4373295" y="1638819"/>
            <a:ext cx="2742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rgbClr val="004B8D"/>
                </a:solidFill>
              </a:rPr>
              <a:t>Default Chart Color Order</a:t>
            </a:r>
          </a:p>
        </p:txBody>
      </p:sp>
      <p:cxnSp>
        <p:nvCxnSpPr>
          <p:cNvPr id="55" name="Straight Arrow Connector 54"/>
          <p:cNvCxnSpPr/>
          <p:nvPr userDrawn="1"/>
        </p:nvCxnSpPr>
        <p:spPr bwMode="auto">
          <a:xfrm>
            <a:off x="6873625" y="1818607"/>
            <a:ext cx="645566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 userDrawn="1"/>
        </p:nvSpPr>
        <p:spPr bwMode="auto">
          <a:xfrm>
            <a:off x="7766534" y="5881893"/>
            <a:ext cx="1074889" cy="1074890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kern="0" dirty="0">
                <a:solidFill>
                  <a:srgbClr val="3F4040"/>
                </a:solidFill>
              </a:rPr>
              <a:t>Grey </a:t>
            </a:r>
            <a:br>
              <a:rPr lang="en-US" sz="1400" b="1" kern="0" dirty="0">
                <a:solidFill>
                  <a:srgbClr val="3F4040"/>
                </a:solidFill>
              </a:rPr>
            </a:br>
            <a:r>
              <a:rPr lang="en-US" sz="1400" b="1" kern="0" dirty="0">
                <a:solidFill>
                  <a:srgbClr val="3F4040"/>
                </a:solidFill>
              </a:rPr>
              <a:t>Call-out </a:t>
            </a:r>
            <a:r>
              <a:rPr lang="en-US" sz="1100" i="1" kern="0" dirty="0">
                <a:solidFill>
                  <a:srgbClr val="3F4040"/>
                </a:solidFill>
              </a:rPr>
              <a:t>First variation under white</a:t>
            </a:r>
          </a:p>
        </p:txBody>
      </p:sp>
      <p:sp>
        <p:nvSpPr>
          <p:cNvPr id="63" name="Content Placeholder 6"/>
          <p:cNvSpPr txBox="1">
            <a:spLocks/>
          </p:cNvSpPr>
          <p:nvPr userDrawn="1"/>
        </p:nvSpPr>
        <p:spPr bwMode="auto">
          <a:xfrm>
            <a:off x="7703986" y="6961429"/>
            <a:ext cx="1199984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3F4040"/>
                </a:solidFill>
              </a:rPr>
              <a:t>242/242/242</a:t>
            </a:r>
          </a:p>
        </p:txBody>
      </p:sp>
      <p:sp>
        <p:nvSpPr>
          <p:cNvPr id="56" name="Rectangle 55"/>
          <p:cNvSpPr>
            <a:spLocks noChangeAspect="1"/>
          </p:cNvSpPr>
          <p:nvPr userDrawn="1"/>
        </p:nvSpPr>
        <p:spPr bwMode="auto">
          <a:xfrm>
            <a:off x="1266385" y="2136460"/>
            <a:ext cx="1188719" cy="118872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</a:rPr>
              <a:t>Body Text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4478380" y="2986626"/>
            <a:ext cx="993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</a:rPr>
              <a:t>Title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097832" y="4057390"/>
            <a:ext cx="3033175" cy="4049971"/>
            <a:chOff x="3320126" y="2682030"/>
            <a:chExt cx="2564587" cy="3424302"/>
          </a:xfrm>
        </p:grpSpPr>
        <p:pic>
          <p:nvPicPr>
            <p:cNvPr id="59" name="Picture 8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444240" y="2682030"/>
              <a:ext cx="2369647" cy="3424302"/>
            </a:xfrm>
            <a:prstGeom prst="rect">
              <a:avLst/>
            </a:prstGeom>
            <a:solidFill>
              <a:srgbClr val="BDD5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" name="Group 59"/>
            <p:cNvGrpSpPr/>
            <p:nvPr/>
          </p:nvGrpSpPr>
          <p:grpSpPr>
            <a:xfrm>
              <a:off x="3320126" y="4394427"/>
              <a:ext cx="2564587" cy="386568"/>
              <a:chOff x="6450410" y="4905090"/>
              <a:chExt cx="1826044" cy="533234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>
                <a:off x="6450410" y="4905090"/>
                <a:ext cx="1816619" cy="5332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D3124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 flipH="1">
                <a:off x="6459835" y="4905090"/>
                <a:ext cx="1816619" cy="5332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D3124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61" name="Rounded Rectangle 60"/>
            <p:cNvSpPr/>
            <p:nvPr/>
          </p:nvSpPr>
          <p:spPr bwMode="auto">
            <a:xfrm>
              <a:off x="3475235" y="2994201"/>
              <a:ext cx="2307655" cy="141716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8" name="Rounded Rectangle 67"/>
            <p:cNvSpPr/>
            <p:nvPr userDrawn="1"/>
          </p:nvSpPr>
          <p:spPr bwMode="auto">
            <a:xfrm>
              <a:off x="3445913" y="4796814"/>
              <a:ext cx="2307655" cy="6117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6" name="Rectangle 65"/>
          <p:cNvSpPr/>
          <p:nvPr userDrawn="1"/>
        </p:nvSpPr>
        <p:spPr>
          <a:xfrm>
            <a:off x="4103882" y="6113713"/>
            <a:ext cx="2665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463040" rtl="0" eaLnBrk="1" latinLnBrk="0" hangingPunct="1"/>
            <a:r>
              <a:rPr lang="en-US" sz="1400" b="1" kern="0" dirty="0">
                <a:solidFill>
                  <a:srgbClr val="D31245"/>
                </a:solidFill>
                <a:latin typeface="+mn-lt"/>
                <a:ea typeface="+mn-ea"/>
                <a:cs typeface="+mn-cs"/>
              </a:rPr>
              <a:t>Do not use </a:t>
            </a:r>
            <a:br>
              <a:rPr lang="en-US" sz="1400" b="1" kern="0" dirty="0">
                <a:solidFill>
                  <a:srgbClr val="D31245"/>
                </a:solidFill>
                <a:latin typeface="+mn-lt"/>
                <a:ea typeface="+mn-ea"/>
                <a:cs typeface="+mn-cs"/>
              </a:rPr>
            </a:br>
            <a:r>
              <a:rPr lang="en-US" sz="1400" b="1" kern="0" dirty="0">
                <a:solidFill>
                  <a:srgbClr val="D31245"/>
                </a:solidFill>
                <a:latin typeface="+mn-lt"/>
                <a:ea typeface="+mn-ea"/>
                <a:cs typeface="+mn-cs"/>
              </a:rPr>
              <a:t>Standard Colors</a:t>
            </a:r>
          </a:p>
        </p:txBody>
      </p:sp>
      <p:sp>
        <p:nvSpPr>
          <p:cNvPr id="67" name="Rectangle 66"/>
          <p:cNvSpPr/>
          <p:nvPr userDrawn="1"/>
        </p:nvSpPr>
        <p:spPr>
          <a:xfrm>
            <a:off x="4103882" y="6639874"/>
            <a:ext cx="32028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463040" rtl="0" eaLnBrk="1" latinLnBrk="0" hangingPunct="1"/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Tip: To quickly add one</a:t>
            </a:r>
            <a:r>
              <a:rPr lang="en-US" sz="120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of the</a:t>
            </a:r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three colors to</a:t>
            </a:r>
            <a:r>
              <a:rPr lang="en-US" sz="120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the right</a:t>
            </a:r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 that are not in the template </a:t>
            </a:r>
            <a:r>
              <a:rPr lang="en-US" sz="1200" b="1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Theme Colors</a:t>
            </a:r>
            <a:r>
              <a:rPr lang="en-US" sz="1200" b="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sz="1200" b="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first s</a:t>
            </a:r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elect one of the boxes, then  click on </a:t>
            </a:r>
            <a:r>
              <a:rPr lang="en-US" sz="1200" b="1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Shape Fill,</a:t>
            </a:r>
            <a:r>
              <a:rPr lang="en-US" sz="1200" b="1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then select </a:t>
            </a:r>
            <a:r>
              <a:rPr lang="en-US" sz="1200" b="1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More Fill Colors </a:t>
            </a:r>
            <a:r>
              <a:rPr lang="en-US" sz="1200" b="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and click OK.</a:t>
            </a:r>
            <a:endParaRPr lang="en-US" sz="1200" b="0" i="1" kern="0" dirty="0">
              <a:solidFill>
                <a:srgbClr val="3F404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 userDrawn="1"/>
        </p:nvCxnSpPr>
        <p:spPr bwMode="auto">
          <a:xfrm flipH="1">
            <a:off x="2967637" y="6783167"/>
            <a:ext cx="116337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0" name="Rectangle 69"/>
          <p:cNvSpPr/>
          <p:nvPr userDrawn="1"/>
        </p:nvSpPr>
        <p:spPr>
          <a:xfrm>
            <a:off x="2785132" y="3022388"/>
            <a:ext cx="1208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</a:rPr>
              <a:t>Footer Text</a:t>
            </a:r>
          </a:p>
        </p:txBody>
      </p:sp>
      <p:sp>
        <p:nvSpPr>
          <p:cNvPr id="71" name="Rectangle 70"/>
          <p:cNvSpPr/>
          <p:nvPr userDrawn="1"/>
        </p:nvSpPr>
        <p:spPr>
          <a:xfrm>
            <a:off x="9163019" y="6572964"/>
            <a:ext cx="981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Hyperlink</a:t>
            </a:r>
            <a:r>
              <a:rPr lang="en-US" sz="1400" baseline="0" dirty="0">
                <a:solidFill>
                  <a:srgbClr val="FFFFFF"/>
                </a:solidFill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72" name="Rectangle 71"/>
          <p:cNvSpPr/>
          <p:nvPr userDrawn="1"/>
        </p:nvSpPr>
        <p:spPr>
          <a:xfrm>
            <a:off x="11924097" y="6572964"/>
            <a:ext cx="1598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Negative Numbers/Text </a:t>
            </a:r>
            <a:endParaRPr lang="en-US" sz="1400" baseline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6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Color Wh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The Color Wheel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8033818" y="1903570"/>
            <a:ext cx="2727817" cy="798367"/>
            <a:chOff x="5495453" y="1672306"/>
            <a:chExt cx="2290371" cy="416460"/>
          </a:xfrm>
        </p:grpSpPr>
        <p:cxnSp>
          <p:nvCxnSpPr>
            <p:cNvPr id="45" name="Straight Connector 44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 Box 5"/>
          <p:cNvSpPr txBox="1">
            <a:spLocks noChangeArrowheads="1"/>
          </p:cNvSpPr>
          <p:nvPr userDrawn="1"/>
        </p:nvSpPr>
        <p:spPr bwMode="auto">
          <a:xfrm>
            <a:off x="8649137" y="1469178"/>
            <a:ext cx="2084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D31245"/>
                </a:solidFill>
              </a:rPr>
              <a:t>211/18/69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5053913" y="2260818"/>
            <a:ext cx="4665850" cy="4424796"/>
            <a:chOff x="2711787" y="2044846"/>
            <a:chExt cx="4070014" cy="3859742"/>
          </a:xfrm>
        </p:grpSpPr>
        <p:graphicFrame>
          <p:nvGraphicFramePr>
            <p:cNvPr id="49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2679277"/>
                </p:ext>
              </p:extLst>
            </p:nvPr>
          </p:nvGraphicFramePr>
          <p:xfrm>
            <a:off x="2711787" y="2044846"/>
            <a:ext cx="4070014" cy="38597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Arc 49"/>
            <p:cNvSpPr/>
            <p:nvPr/>
          </p:nvSpPr>
          <p:spPr bwMode="auto">
            <a:xfrm>
              <a:off x="3061921" y="2352913"/>
              <a:ext cx="3142377" cy="3247251"/>
            </a:xfrm>
            <a:prstGeom prst="arc">
              <a:avLst>
                <a:gd name="adj1" fmla="val 21569528"/>
                <a:gd name="adj2" fmla="val 19957748"/>
              </a:avLst>
            </a:prstGeom>
            <a:noFill/>
            <a:ln w="38100" cap="rnd" cmpd="sng" algn="ctr">
              <a:solidFill>
                <a:schemeClr val="bg1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solidFill>
                  <a:srgbClr val="004B8D"/>
                </a:solidFill>
                <a:latin typeface="Times" charset="0"/>
              </a:endParaRPr>
            </a:p>
          </p:txBody>
        </p:sp>
      </p:grpSp>
      <p:cxnSp>
        <p:nvCxnSpPr>
          <p:cNvPr id="51" name="Straight Connector 50"/>
          <p:cNvCxnSpPr/>
          <p:nvPr userDrawn="1"/>
        </p:nvCxnSpPr>
        <p:spPr bwMode="auto">
          <a:xfrm>
            <a:off x="9252476" y="3943461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 Box 5"/>
          <p:cNvSpPr txBox="1">
            <a:spLocks noChangeArrowheads="1"/>
          </p:cNvSpPr>
          <p:nvPr userDrawn="1"/>
        </p:nvSpPr>
        <p:spPr bwMode="auto">
          <a:xfrm>
            <a:off x="9664480" y="3508483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4B8D"/>
                </a:solidFill>
              </a:rPr>
              <a:t>0/75/141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 flipH="1">
            <a:off x="3840195" y="1903571"/>
            <a:ext cx="2727817" cy="798367"/>
            <a:chOff x="5495453" y="1672306"/>
            <a:chExt cx="2290371" cy="416460"/>
          </a:xfrm>
        </p:grpSpPr>
        <p:cxnSp>
          <p:nvCxnSpPr>
            <p:cNvPr id="54" name="Straight Connector 53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Text Box 5"/>
          <p:cNvSpPr txBox="1">
            <a:spLocks noChangeArrowheads="1"/>
          </p:cNvSpPr>
          <p:nvPr userDrawn="1"/>
        </p:nvSpPr>
        <p:spPr bwMode="auto">
          <a:xfrm>
            <a:off x="3840197" y="1469178"/>
            <a:ext cx="2084535" cy="98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959797"/>
                </a:solidFill>
              </a:rPr>
              <a:t>149/151/151</a:t>
            </a:r>
          </a:p>
        </p:txBody>
      </p:sp>
      <p:cxnSp>
        <p:nvCxnSpPr>
          <p:cNvPr id="57" name="Straight Connector 56"/>
          <p:cNvCxnSpPr/>
          <p:nvPr userDrawn="1"/>
        </p:nvCxnSpPr>
        <p:spPr bwMode="auto">
          <a:xfrm>
            <a:off x="3189169" y="2947629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AA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 Box 5"/>
          <p:cNvSpPr txBox="1">
            <a:spLocks noChangeArrowheads="1"/>
          </p:cNvSpPr>
          <p:nvPr userDrawn="1"/>
        </p:nvSpPr>
        <p:spPr bwMode="auto">
          <a:xfrm>
            <a:off x="3189169" y="2512650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37E"/>
                </a:solidFill>
              </a:rPr>
              <a:t>0/170/126</a:t>
            </a:r>
          </a:p>
        </p:txBody>
      </p:sp>
      <p:cxnSp>
        <p:nvCxnSpPr>
          <p:cNvPr id="59" name="Straight Connector 58"/>
          <p:cNvCxnSpPr/>
          <p:nvPr userDrawn="1"/>
        </p:nvCxnSpPr>
        <p:spPr bwMode="auto">
          <a:xfrm>
            <a:off x="2552984" y="4052601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 Box 5"/>
          <p:cNvSpPr txBox="1">
            <a:spLocks noChangeArrowheads="1"/>
          </p:cNvSpPr>
          <p:nvPr userDrawn="1"/>
        </p:nvSpPr>
        <p:spPr bwMode="auto">
          <a:xfrm>
            <a:off x="2552985" y="3617623"/>
            <a:ext cx="2355344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87E5FF"/>
                </a:solidFill>
              </a:rPr>
              <a:t>135/229/255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auto">
          <a:xfrm>
            <a:off x="2745091" y="5420078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 Box 5"/>
          <p:cNvSpPr txBox="1">
            <a:spLocks noChangeArrowheads="1"/>
          </p:cNvSpPr>
          <p:nvPr userDrawn="1"/>
        </p:nvSpPr>
        <p:spPr bwMode="auto">
          <a:xfrm>
            <a:off x="3015901" y="4985099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6E298D"/>
                </a:solidFill>
              </a:rPr>
              <a:t>110/41/141</a:t>
            </a:r>
          </a:p>
        </p:txBody>
      </p:sp>
      <p:sp>
        <p:nvSpPr>
          <p:cNvPr id="63" name="Text Box 5"/>
          <p:cNvSpPr txBox="1">
            <a:spLocks noChangeArrowheads="1"/>
          </p:cNvSpPr>
          <p:nvPr userDrawn="1"/>
        </p:nvSpPr>
        <p:spPr bwMode="auto">
          <a:xfrm>
            <a:off x="3015901" y="6466007"/>
            <a:ext cx="2439406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79428"/>
                </a:solidFill>
              </a:rPr>
              <a:t>247/148/40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 flipV="1">
            <a:off x="8621897" y="6060107"/>
            <a:ext cx="2727817" cy="737287"/>
            <a:chOff x="5495453" y="1672306"/>
            <a:chExt cx="2290371" cy="416460"/>
          </a:xfrm>
        </p:grpSpPr>
        <p:cxnSp>
          <p:nvCxnSpPr>
            <p:cNvPr id="65" name="Straight Connector 64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Text Box 5"/>
          <p:cNvSpPr txBox="1">
            <a:spLocks noChangeArrowheads="1"/>
          </p:cNvSpPr>
          <p:nvPr userDrawn="1"/>
        </p:nvSpPr>
        <p:spPr bwMode="auto">
          <a:xfrm>
            <a:off x="9222051" y="6372787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A4D2"/>
                </a:solidFill>
              </a:rPr>
              <a:t>0/164/210</a:t>
            </a:r>
          </a:p>
        </p:txBody>
      </p:sp>
      <p:cxnSp>
        <p:nvCxnSpPr>
          <p:cNvPr id="68" name="Straight Connector 67"/>
          <p:cNvCxnSpPr/>
          <p:nvPr userDrawn="1"/>
        </p:nvCxnSpPr>
        <p:spPr bwMode="auto">
          <a:xfrm>
            <a:off x="9115896" y="5409579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 Box 5"/>
          <p:cNvSpPr txBox="1">
            <a:spLocks noChangeArrowheads="1"/>
          </p:cNvSpPr>
          <p:nvPr userDrawn="1"/>
        </p:nvSpPr>
        <p:spPr bwMode="auto">
          <a:xfrm>
            <a:off x="9527900" y="4974601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62BB46"/>
                </a:solidFill>
              </a:rPr>
              <a:t>98/187/70</a:t>
            </a:r>
          </a:p>
        </p:txBody>
      </p:sp>
      <p:sp>
        <p:nvSpPr>
          <p:cNvPr id="70" name="5-Point Star 69"/>
          <p:cNvSpPr/>
          <p:nvPr userDrawn="1"/>
        </p:nvSpPr>
        <p:spPr bwMode="white">
          <a:xfrm>
            <a:off x="8822764" y="3943461"/>
            <a:ext cx="469902" cy="469902"/>
          </a:xfrm>
          <a:prstGeom prst="star5">
            <a:avLst>
              <a:gd name="adj" fmla="val 26417"/>
              <a:gd name="hf" fmla="val 105146"/>
              <a:gd name="vf" fmla="val 110557"/>
            </a:avLst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71" name="Group 70"/>
          <p:cNvGrpSpPr/>
          <p:nvPr userDrawn="1"/>
        </p:nvGrpSpPr>
        <p:grpSpPr>
          <a:xfrm flipH="1" flipV="1">
            <a:off x="3344485" y="6153327"/>
            <a:ext cx="2727817" cy="737287"/>
            <a:chOff x="5495453" y="1672306"/>
            <a:chExt cx="2290371" cy="416460"/>
          </a:xfrm>
        </p:grpSpPr>
        <p:cxnSp>
          <p:nvCxnSpPr>
            <p:cNvPr id="72" name="Straight Connector 71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4" name="TextBox 73"/>
          <p:cNvSpPr txBox="1"/>
          <p:nvPr userDrawn="1"/>
        </p:nvSpPr>
        <p:spPr>
          <a:xfrm>
            <a:off x="6896768" y="4051482"/>
            <a:ext cx="1792994" cy="43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4B8D"/>
                </a:solidFill>
              </a:rPr>
              <a:t>Start Here</a:t>
            </a:r>
          </a:p>
        </p:txBody>
      </p:sp>
      <p:grpSp>
        <p:nvGrpSpPr>
          <p:cNvPr id="75" name="Group 74"/>
          <p:cNvGrpSpPr/>
          <p:nvPr userDrawn="1"/>
        </p:nvGrpSpPr>
        <p:grpSpPr>
          <a:xfrm flipH="1" flipV="1">
            <a:off x="5377924" y="6135332"/>
            <a:ext cx="2375922" cy="1165131"/>
            <a:chOff x="5495453" y="1672306"/>
            <a:chExt cx="3189700" cy="416460"/>
          </a:xfrm>
        </p:grpSpPr>
        <p:cxnSp>
          <p:nvCxnSpPr>
            <p:cNvPr id="76" name="Straight Connector 75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5911911" y="1672306"/>
              <a:ext cx="277324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Text Box 5"/>
          <p:cNvSpPr txBox="1">
            <a:spLocks noChangeArrowheads="1"/>
          </p:cNvSpPr>
          <p:nvPr userDrawn="1"/>
        </p:nvSpPr>
        <p:spPr bwMode="auto">
          <a:xfrm>
            <a:off x="5426944" y="6812659"/>
            <a:ext cx="2084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CF22"/>
                </a:solidFill>
              </a:rPr>
              <a:t>255/207/34</a:t>
            </a:r>
          </a:p>
        </p:txBody>
      </p:sp>
      <p:sp>
        <p:nvSpPr>
          <p:cNvPr id="79" name="Text Box 84"/>
          <p:cNvSpPr txBox="1">
            <a:spLocks noChangeArrowheads="1"/>
          </p:cNvSpPr>
          <p:nvPr userDrawn="1"/>
        </p:nvSpPr>
        <p:spPr bwMode="auto">
          <a:xfrm>
            <a:off x="9615505" y="3959332"/>
            <a:ext cx="2461911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dirty="0">
                <a:solidFill>
                  <a:schemeClr val="tx2"/>
                </a:solidFill>
              </a:rPr>
              <a:t>External Tombstone Background Color</a:t>
            </a:r>
          </a:p>
        </p:txBody>
      </p:sp>
      <p:sp>
        <p:nvSpPr>
          <p:cNvPr id="80" name="Text Box 84"/>
          <p:cNvSpPr txBox="1">
            <a:spLocks noChangeArrowheads="1"/>
          </p:cNvSpPr>
          <p:nvPr userDrawn="1"/>
        </p:nvSpPr>
        <p:spPr bwMode="auto">
          <a:xfrm>
            <a:off x="9326117" y="6818011"/>
            <a:ext cx="2316705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dirty="0">
                <a:solidFill>
                  <a:schemeClr val="accent3"/>
                </a:solidFill>
              </a:rPr>
              <a:t>Tombstone 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Line Color</a:t>
            </a:r>
          </a:p>
        </p:txBody>
      </p:sp>
      <p:cxnSp>
        <p:nvCxnSpPr>
          <p:cNvPr id="81" name="Straight Connector 80"/>
          <p:cNvCxnSpPr/>
          <p:nvPr userDrawn="1"/>
        </p:nvCxnSpPr>
        <p:spPr bwMode="auto">
          <a:xfrm>
            <a:off x="8713470" y="3034297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 Box 5"/>
          <p:cNvSpPr txBox="1">
            <a:spLocks noChangeArrowheads="1"/>
          </p:cNvSpPr>
          <p:nvPr userDrawn="1"/>
        </p:nvSpPr>
        <p:spPr bwMode="auto">
          <a:xfrm>
            <a:off x="9624693" y="2599319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79428">
                    <a:lumMod val="50000"/>
                  </a:srgbClr>
                </a:solidFill>
              </a:rPr>
              <a:t>138/75/5</a:t>
            </a:r>
          </a:p>
        </p:txBody>
      </p:sp>
      <p:sp>
        <p:nvSpPr>
          <p:cNvPr id="83" name="Text Box 84"/>
          <p:cNvSpPr txBox="1">
            <a:spLocks noChangeArrowheads="1"/>
          </p:cNvSpPr>
          <p:nvPr userDrawn="1"/>
        </p:nvSpPr>
        <p:spPr bwMode="auto">
          <a:xfrm>
            <a:off x="8596408" y="1923386"/>
            <a:ext cx="1973759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dirty="0">
                <a:solidFill>
                  <a:srgbClr val="D31245"/>
                </a:solidFill>
              </a:rPr>
              <a:t>Negative numbers </a:t>
            </a:r>
            <a:br>
              <a:rPr lang="en-US" sz="1600" dirty="0">
                <a:solidFill>
                  <a:srgbClr val="D31245"/>
                </a:solidFill>
              </a:rPr>
            </a:br>
            <a:r>
              <a:rPr lang="en-US" sz="1600" dirty="0">
                <a:solidFill>
                  <a:srgbClr val="D31245"/>
                </a:solidFill>
              </a:rPr>
              <a:t>or text </a:t>
            </a:r>
          </a:p>
        </p:txBody>
      </p:sp>
    </p:spTree>
    <p:extLst>
      <p:ext uri="{BB962C8B-B14F-4D97-AF65-F5344CB8AC3E}">
        <p14:creationId xmlns:p14="http://schemas.microsoft.com/office/powerpoint/2010/main" val="10796121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lear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Clear Space for Content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2687" y="1468876"/>
            <a:ext cx="13877749" cy="6391597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</a:rPr>
              <a:t>Keep content within this blue space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so that critical information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does not get cut off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FFFFFF"/>
                </a:solidFill>
              </a:rPr>
              <a:t>Graphics such as color blocks (tombstones and angle headers)</a:t>
            </a:r>
            <a:br>
              <a:rPr lang="en-US" sz="1600" i="1" dirty="0">
                <a:solidFill>
                  <a:srgbClr val="FFFFFF"/>
                </a:solidFill>
              </a:rPr>
            </a:br>
            <a:r>
              <a:rPr lang="en-US" sz="1600" i="1" dirty="0">
                <a:solidFill>
                  <a:srgbClr val="FFFFFF"/>
                </a:solidFill>
              </a:rPr>
              <a:t>and images can go to the edge of the slide</a:t>
            </a:r>
          </a:p>
        </p:txBody>
      </p:sp>
      <p:cxnSp>
        <p:nvCxnSpPr>
          <p:cNvPr id="6" name="Straight Arrow Connector 5"/>
          <p:cNvCxnSpPr/>
          <p:nvPr userDrawn="1"/>
        </p:nvCxnSpPr>
        <p:spPr bwMode="auto">
          <a:xfrm flipV="1">
            <a:off x="7315200" y="1633977"/>
            <a:ext cx="0" cy="15175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 userDrawn="1"/>
        </p:nvCxnSpPr>
        <p:spPr bwMode="auto">
          <a:xfrm>
            <a:off x="7315200" y="6326367"/>
            <a:ext cx="0" cy="13245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 userDrawn="1"/>
        </p:nvCxnSpPr>
        <p:spPr bwMode="auto">
          <a:xfrm rot="5400000" flipV="1">
            <a:off x="12412662" y="2248270"/>
            <a:ext cx="0" cy="3429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 userDrawn="1"/>
        </p:nvCxnSpPr>
        <p:spPr bwMode="auto">
          <a:xfrm flipH="1">
            <a:off x="503238" y="4114800"/>
            <a:ext cx="343176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" name="Group 12"/>
          <p:cNvGrpSpPr/>
          <p:nvPr userDrawn="1"/>
        </p:nvGrpSpPr>
        <p:grpSpPr>
          <a:xfrm>
            <a:off x="14332217" y="3992291"/>
            <a:ext cx="218808" cy="245018"/>
            <a:chOff x="516181" y="5154456"/>
            <a:chExt cx="2213903" cy="511276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516181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529418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0" name="Group 19"/>
          <p:cNvGrpSpPr/>
          <p:nvPr userDrawn="1"/>
        </p:nvGrpSpPr>
        <p:grpSpPr>
          <a:xfrm>
            <a:off x="92480" y="3992291"/>
            <a:ext cx="218808" cy="245018"/>
            <a:chOff x="516181" y="5154456"/>
            <a:chExt cx="2213903" cy="511276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516181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529418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4" name="Group 23"/>
          <p:cNvGrpSpPr/>
          <p:nvPr userDrawn="1"/>
        </p:nvGrpSpPr>
        <p:grpSpPr>
          <a:xfrm>
            <a:off x="7212157" y="7926707"/>
            <a:ext cx="218808" cy="245018"/>
            <a:chOff x="516181" y="5154456"/>
            <a:chExt cx="2213903" cy="511276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516181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529418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765601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All Titles and Tombstones Use Title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7" y="1520950"/>
            <a:ext cx="13623926" cy="616448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>
                <a:solidFill>
                  <a:schemeClr val="tx2"/>
                </a:solidFill>
              </a:rPr>
              <a:t>Edit Master text styles</a:t>
            </a:r>
          </a:p>
          <a:p>
            <a:pPr marL="0" lvl="1" indent="0">
              <a:buNone/>
            </a:pPr>
            <a:r>
              <a:rPr lang="en-US" b="1">
                <a:solidFill>
                  <a:schemeClr val="tx2"/>
                </a:solidFill>
              </a:rPr>
              <a:t>Second level</a:t>
            </a:r>
          </a:p>
          <a:p>
            <a:pPr marL="0" lvl="2" indent="0">
              <a:buNone/>
            </a:pPr>
            <a:r>
              <a:rPr lang="en-US" b="1">
                <a:solidFill>
                  <a:schemeClr val="tx2"/>
                </a:solidFill>
              </a:rPr>
              <a:t>Third level</a:t>
            </a:r>
          </a:p>
          <a:p>
            <a:pPr marL="0" lvl="3" indent="0">
              <a:buNone/>
            </a:pPr>
            <a:r>
              <a:rPr lang="en-US" b="1">
                <a:solidFill>
                  <a:schemeClr val="tx2"/>
                </a:solidFill>
              </a:rPr>
              <a:t>Fourth level</a:t>
            </a:r>
          </a:p>
          <a:p>
            <a:pPr marL="0" lvl="4" indent="0">
              <a:buNone/>
            </a:pPr>
            <a:r>
              <a:rPr lang="en-US" b="1">
                <a:solidFill>
                  <a:schemeClr val="tx2"/>
                </a:solidFill>
              </a:rPr>
              <a:t>Fifth level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1004067"/>
              </p:ext>
            </p:extLst>
          </p:nvPr>
        </p:nvGraphicFramePr>
        <p:xfrm>
          <a:off x="8212442" y="3091539"/>
          <a:ext cx="5612415" cy="20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but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by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for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nor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of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so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the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to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up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yet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D31245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4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3237" y="1587501"/>
            <a:ext cx="13623926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9225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Timeline Table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35986793"/>
              </p:ext>
            </p:extLst>
          </p:nvPr>
        </p:nvGraphicFramePr>
        <p:xfrm>
          <a:off x="503237" y="2668987"/>
          <a:ext cx="13623924" cy="391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012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Lorem ipsum dolor sit amet, labitur qualisque mea ad.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amet, labitur qualisque mea ad. </a:t>
                      </a: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745"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amet, labitur qualisque mea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amet, labitur qualisque mea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 userDrawn="1"/>
        </p:nvCxnSpPr>
        <p:spPr bwMode="auto">
          <a:xfrm>
            <a:off x="1533492" y="3519283"/>
            <a:ext cx="0" cy="950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5090875" y="3799940"/>
            <a:ext cx="0" cy="6699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7902228" y="3519283"/>
            <a:ext cx="0" cy="950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 userDrawn="1"/>
        </p:nvCxnSpPr>
        <p:spPr bwMode="auto">
          <a:xfrm>
            <a:off x="11361784" y="3799940"/>
            <a:ext cx="0" cy="6699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2893649" y="4876800"/>
            <a:ext cx="0" cy="6971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9903044" y="4876800"/>
            <a:ext cx="0" cy="6971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400232" y="4686677"/>
            <a:ext cx="0" cy="8872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3313807" y="4686677"/>
            <a:ext cx="0" cy="8872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3238" y="7192963"/>
            <a:ext cx="13623925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902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Table/Agenda Sample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581099703"/>
              </p:ext>
            </p:extLst>
          </p:nvPr>
        </p:nvGraphicFramePr>
        <p:xfrm>
          <a:off x="0" y="1704975"/>
          <a:ext cx="14127164" cy="55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rgbClr val="00A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rgbClr val="00A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504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Sidebar Tables to Copy/Paste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4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76094428"/>
              </p:ext>
            </p:extLst>
          </p:nvPr>
        </p:nvGraphicFramePr>
        <p:xfrm>
          <a:off x="108966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change color bar above: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the blue header text in the table cell above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on the Table  Tools Design tab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Weight to 6pt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Color to what you’d like to use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Then apply the Top Border of the Table only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01677056"/>
              </p:ext>
            </p:extLst>
          </p:nvPr>
        </p:nvGraphicFramePr>
        <p:xfrm>
          <a:off x="73660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color of the bar above can be changed the same as you would change any Table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 is a 6pt Top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 bars in all tables (such as sample agenda) can be changed the same way by applying a 6pt Pen Weight and Theme Color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0238649"/>
              </p:ext>
            </p:extLst>
          </p:nvPr>
        </p:nvGraphicFramePr>
        <p:xfrm>
          <a:off x="38354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change color bar above: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the blue header text in the table cell above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on the Table  Tools Design tab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Weight to 6pt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Color to what you’d like to use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Then apply the Top Border of the Table only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854463308"/>
              </p:ext>
            </p:extLst>
          </p:nvPr>
        </p:nvGraphicFramePr>
        <p:xfrm>
          <a:off x="3048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color of the bar above can be changed the same as you would change any Table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 is a 6pt Top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 bars in all tables (such as sample agenda) can be changed the same way by applying a 6pt Pen Weight and Theme Color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07435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, Arrows, Call 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Lines, Arrows and Call Outs to Copy and 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565086" y="3158011"/>
            <a:ext cx="484511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565086" y="2500134"/>
            <a:ext cx="484511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 userDrawn="1"/>
        </p:nvSpPr>
        <p:spPr bwMode="auto">
          <a:xfrm>
            <a:off x="481043" y="2606289"/>
            <a:ext cx="2813458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b="1" dirty="0">
                <a:solidFill>
                  <a:srgbClr val="004B8D"/>
                </a:solidFill>
              </a:rPr>
              <a:t>1pt</a:t>
            </a:r>
            <a:r>
              <a:rPr lang="en-US" sz="1600" dirty="0">
                <a:solidFill>
                  <a:srgbClr val="004B8D"/>
                </a:solidFill>
              </a:rPr>
              <a:t> </a:t>
            </a:r>
            <a:r>
              <a:rPr lang="en-US" sz="1600" dirty="0">
                <a:solidFill>
                  <a:srgbClr val="3F4040"/>
                </a:solidFill>
              </a:rPr>
              <a:t>Template Header Line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458407" y="3250949"/>
            <a:ext cx="2836094" cy="33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b="1" dirty="0">
                <a:solidFill>
                  <a:srgbClr val="004B8D"/>
                </a:solidFill>
              </a:rPr>
              <a:t>4.5pt </a:t>
            </a:r>
            <a:r>
              <a:rPr lang="en-US" sz="1600" dirty="0">
                <a:solidFill>
                  <a:srgbClr val="3F4040"/>
                </a:solidFill>
              </a:rPr>
              <a:t>Callout/Tombstone Line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961741"/>
              </p:ext>
            </p:extLst>
          </p:nvPr>
        </p:nvGraphicFramePr>
        <p:xfrm>
          <a:off x="593746" y="5124451"/>
          <a:ext cx="22951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Blue Callout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69118204"/>
              </p:ext>
            </p:extLst>
          </p:nvPr>
        </p:nvGraphicFramePr>
        <p:xfrm>
          <a:off x="593746" y="6095539"/>
          <a:ext cx="2295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Freeform 7"/>
          <p:cNvSpPr>
            <a:spLocks/>
          </p:cNvSpPr>
          <p:nvPr userDrawn="1"/>
        </p:nvSpPr>
        <p:spPr bwMode="auto">
          <a:xfrm>
            <a:off x="11207476" y="3097412"/>
            <a:ext cx="506556" cy="365037"/>
          </a:xfrm>
          <a:custGeom>
            <a:avLst/>
            <a:gdLst>
              <a:gd name="T0" fmla="*/ 162 w 162"/>
              <a:gd name="T1" fmla="*/ 102 h 117"/>
              <a:gd name="T2" fmla="*/ 157 w 162"/>
              <a:gd name="T3" fmla="*/ 112 h 117"/>
              <a:gd name="T4" fmla="*/ 138 w 162"/>
              <a:gd name="T5" fmla="*/ 110 h 117"/>
              <a:gd name="T6" fmla="*/ 82 w 162"/>
              <a:gd name="T7" fmla="*/ 42 h 117"/>
              <a:gd name="T8" fmla="*/ 25 w 162"/>
              <a:gd name="T9" fmla="*/ 110 h 117"/>
              <a:gd name="T10" fmla="*/ 6 w 162"/>
              <a:gd name="T11" fmla="*/ 112 h 117"/>
              <a:gd name="T12" fmla="*/ 4 w 162"/>
              <a:gd name="T13" fmla="*/ 93 h 117"/>
              <a:gd name="T14" fmla="*/ 82 w 162"/>
              <a:gd name="T15" fmla="*/ 0 h 117"/>
              <a:gd name="T16" fmla="*/ 159 w 162"/>
              <a:gd name="T17" fmla="*/ 93 h 117"/>
              <a:gd name="T18" fmla="*/ 162 w 162"/>
              <a:gd name="T19" fmla="*/ 10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17">
                <a:moveTo>
                  <a:pt x="162" y="102"/>
                </a:moveTo>
                <a:cubicBezTo>
                  <a:pt x="162" y="105"/>
                  <a:pt x="161" y="109"/>
                  <a:pt x="157" y="112"/>
                </a:cubicBezTo>
                <a:cubicBezTo>
                  <a:pt x="152" y="117"/>
                  <a:pt x="143" y="116"/>
                  <a:pt x="138" y="110"/>
                </a:cubicBezTo>
                <a:cubicBezTo>
                  <a:pt x="82" y="42"/>
                  <a:pt x="82" y="42"/>
                  <a:pt x="82" y="42"/>
                </a:cubicBezTo>
                <a:cubicBezTo>
                  <a:pt x="25" y="110"/>
                  <a:pt x="25" y="110"/>
                  <a:pt x="25" y="110"/>
                </a:cubicBezTo>
                <a:cubicBezTo>
                  <a:pt x="20" y="116"/>
                  <a:pt x="12" y="117"/>
                  <a:pt x="6" y="112"/>
                </a:cubicBezTo>
                <a:cubicBezTo>
                  <a:pt x="0" y="107"/>
                  <a:pt x="0" y="99"/>
                  <a:pt x="4" y="93"/>
                </a:cubicBezTo>
                <a:cubicBezTo>
                  <a:pt x="82" y="0"/>
                  <a:pt x="82" y="0"/>
                  <a:pt x="82" y="0"/>
                </a:cubicBezTo>
                <a:cubicBezTo>
                  <a:pt x="159" y="93"/>
                  <a:pt x="159" y="93"/>
                  <a:pt x="159" y="93"/>
                </a:cubicBezTo>
                <a:cubicBezTo>
                  <a:pt x="161" y="95"/>
                  <a:pt x="162" y="99"/>
                  <a:pt x="162" y="1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sp>
        <p:nvSpPr>
          <p:cNvPr id="12" name="Freeform 17"/>
          <p:cNvSpPr>
            <a:spLocks/>
          </p:cNvSpPr>
          <p:nvPr userDrawn="1"/>
        </p:nvSpPr>
        <p:spPr bwMode="auto">
          <a:xfrm>
            <a:off x="10072338" y="3026653"/>
            <a:ext cx="361069" cy="506556"/>
          </a:xfrm>
          <a:custGeom>
            <a:avLst/>
            <a:gdLst>
              <a:gd name="T0" fmla="*/ 15 w 116"/>
              <a:gd name="T1" fmla="*/ 162 h 162"/>
              <a:gd name="T2" fmla="*/ 4 w 116"/>
              <a:gd name="T3" fmla="*/ 157 h 162"/>
              <a:gd name="T4" fmla="*/ 6 w 116"/>
              <a:gd name="T5" fmla="*/ 138 h 162"/>
              <a:gd name="T6" fmla="*/ 74 w 116"/>
              <a:gd name="T7" fmla="*/ 82 h 162"/>
              <a:gd name="T8" fmla="*/ 6 w 116"/>
              <a:gd name="T9" fmla="*/ 25 h 162"/>
              <a:gd name="T10" fmla="*/ 4 w 116"/>
              <a:gd name="T11" fmla="*/ 6 h 162"/>
              <a:gd name="T12" fmla="*/ 23 w 116"/>
              <a:gd name="T13" fmla="*/ 4 h 162"/>
              <a:gd name="T14" fmla="*/ 116 w 116"/>
              <a:gd name="T15" fmla="*/ 82 h 162"/>
              <a:gd name="T16" fmla="*/ 23 w 116"/>
              <a:gd name="T17" fmla="*/ 159 h 162"/>
              <a:gd name="T18" fmla="*/ 15 w 116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162">
                <a:moveTo>
                  <a:pt x="15" y="162"/>
                </a:moveTo>
                <a:cubicBezTo>
                  <a:pt x="11" y="162"/>
                  <a:pt x="7" y="161"/>
                  <a:pt x="4" y="157"/>
                </a:cubicBezTo>
                <a:cubicBezTo>
                  <a:pt x="0" y="152"/>
                  <a:pt x="0" y="143"/>
                  <a:pt x="6" y="138"/>
                </a:cubicBezTo>
                <a:cubicBezTo>
                  <a:pt x="74" y="82"/>
                  <a:pt x="74" y="82"/>
                  <a:pt x="74" y="82"/>
                </a:cubicBezTo>
                <a:cubicBezTo>
                  <a:pt x="6" y="25"/>
                  <a:pt x="6" y="25"/>
                  <a:pt x="6" y="25"/>
                </a:cubicBezTo>
                <a:cubicBezTo>
                  <a:pt x="0" y="20"/>
                  <a:pt x="0" y="12"/>
                  <a:pt x="4" y="6"/>
                </a:cubicBezTo>
                <a:cubicBezTo>
                  <a:pt x="9" y="0"/>
                  <a:pt x="18" y="0"/>
                  <a:pt x="23" y="4"/>
                </a:cubicBezTo>
                <a:cubicBezTo>
                  <a:pt x="116" y="82"/>
                  <a:pt x="116" y="82"/>
                  <a:pt x="116" y="82"/>
                </a:cubicBezTo>
                <a:cubicBezTo>
                  <a:pt x="23" y="159"/>
                  <a:pt x="23" y="159"/>
                  <a:pt x="23" y="159"/>
                </a:cubicBezTo>
                <a:cubicBezTo>
                  <a:pt x="21" y="161"/>
                  <a:pt x="18" y="162"/>
                  <a:pt x="15" y="1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sp>
        <p:nvSpPr>
          <p:cNvPr id="13" name="Freeform 22"/>
          <p:cNvSpPr>
            <a:spLocks/>
          </p:cNvSpPr>
          <p:nvPr userDrawn="1"/>
        </p:nvSpPr>
        <p:spPr bwMode="auto">
          <a:xfrm>
            <a:off x="7649964" y="3026653"/>
            <a:ext cx="365037" cy="506556"/>
          </a:xfrm>
          <a:custGeom>
            <a:avLst/>
            <a:gdLst>
              <a:gd name="T0" fmla="*/ 102 w 117"/>
              <a:gd name="T1" fmla="*/ 0 h 162"/>
              <a:gd name="T2" fmla="*/ 112 w 117"/>
              <a:gd name="T3" fmla="*/ 5 h 162"/>
              <a:gd name="T4" fmla="*/ 110 w 117"/>
              <a:gd name="T5" fmla="*/ 23 h 162"/>
              <a:gd name="T6" fmla="*/ 42 w 117"/>
              <a:gd name="T7" fmla="*/ 80 h 162"/>
              <a:gd name="T8" fmla="*/ 110 w 117"/>
              <a:gd name="T9" fmla="*/ 137 h 162"/>
              <a:gd name="T10" fmla="*/ 112 w 117"/>
              <a:gd name="T11" fmla="*/ 156 h 162"/>
              <a:gd name="T12" fmla="*/ 93 w 117"/>
              <a:gd name="T13" fmla="*/ 158 h 162"/>
              <a:gd name="T14" fmla="*/ 0 w 117"/>
              <a:gd name="T15" fmla="*/ 80 h 162"/>
              <a:gd name="T16" fmla="*/ 93 w 117"/>
              <a:gd name="T17" fmla="*/ 3 h 162"/>
              <a:gd name="T18" fmla="*/ 102 w 117"/>
              <a:gd name="T1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62">
                <a:moveTo>
                  <a:pt x="102" y="0"/>
                </a:moveTo>
                <a:cubicBezTo>
                  <a:pt x="105" y="0"/>
                  <a:pt x="109" y="1"/>
                  <a:pt x="112" y="5"/>
                </a:cubicBezTo>
                <a:cubicBezTo>
                  <a:pt x="117" y="10"/>
                  <a:pt x="116" y="19"/>
                  <a:pt x="110" y="23"/>
                </a:cubicBezTo>
                <a:cubicBezTo>
                  <a:pt x="42" y="80"/>
                  <a:pt x="42" y="80"/>
                  <a:pt x="42" y="80"/>
                </a:cubicBezTo>
                <a:cubicBezTo>
                  <a:pt x="110" y="137"/>
                  <a:pt x="110" y="137"/>
                  <a:pt x="110" y="137"/>
                </a:cubicBezTo>
                <a:cubicBezTo>
                  <a:pt x="116" y="142"/>
                  <a:pt x="117" y="150"/>
                  <a:pt x="112" y="156"/>
                </a:cubicBezTo>
                <a:cubicBezTo>
                  <a:pt x="107" y="162"/>
                  <a:pt x="99" y="162"/>
                  <a:pt x="93" y="158"/>
                </a:cubicBezTo>
                <a:cubicBezTo>
                  <a:pt x="0" y="80"/>
                  <a:pt x="0" y="80"/>
                  <a:pt x="0" y="80"/>
                </a:cubicBezTo>
                <a:cubicBezTo>
                  <a:pt x="93" y="3"/>
                  <a:pt x="93" y="3"/>
                  <a:pt x="93" y="3"/>
                </a:cubicBezTo>
                <a:cubicBezTo>
                  <a:pt x="96" y="1"/>
                  <a:pt x="99" y="0"/>
                  <a:pt x="1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sp>
        <p:nvSpPr>
          <p:cNvPr id="14" name="Freeform 27"/>
          <p:cNvSpPr>
            <a:spLocks/>
          </p:cNvSpPr>
          <p:nvPr userDrawn="1"/>
        </p:nvSpPr>
        <p:spPr bwMode="auto">
          <a:xfrm>
            <a:off x="8789069" y="3098735"/>
            <a:ext cx="509201" cy="362391"/>
          </a:xfrm>
          <a:custGeom>
            <a:avLst/>
            <a:gdLst>
              <a:gd name="T0" fmla="*/ 0 w 163"/>
              <a:gd name="T1" fmla="*/ 15 h 116"/>
              <a:gd name="T2" fmla="*/ 5 w 163"/>
              <a:gd name="T3" fmla="*/ 4 h 116"/>
              <a:gd name="T4" fmla="*/ 24 w 163"/>
              <a:gd name="T5" fmla="*/ 6 h 116"/>
              <a:gd name="T6" fmla="*/ 81 w 163"/>
              <a:gd name="T7" fmla="*/ 74 h 116"/>
              <a:gd name="T8" fmla="*/ 137 w 163"/>
              <a:gd name="T9" fmla="*/ 6 h 116"/>
              <a:gd name="T10" fmla="*/ 156 w 163"/>
              <a:gd name="T11" fmla="*/ 4 h 116"/>
              <a:gd name="T12" fmla="*/ 158 w 163"/>
              <a:gd name="T13" fmla="*/ 23 h 116"/>
              <a:gd name="T14" fmla="*/ 81 w 163"/>
              <a:gd name="T15" fmla="*/ 116 h 116"/>
              <a:gd name="T16" fmla="*/ 3 w 163"/>
              <a:gd name="T17" fmla="*/ 23 h 116"/>
              <a:gd name="T18" fmla="*/ 0 w 163"/>
              <a:gd name="T1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16">
                <a:moveTo>
                  <a:pt x="0" y="15"/>
                </a:moveTo>
                <a:cubicBezTo>
                  <a:pt x="0" y="11"/>
                  <a:pt x="2" y="7"/>
                  <a:pt x="5" y="4"/>
                </a:cubicBezTo>
                <a:cubicBezTo>
                  <a:pt x="11" y="0"/>
                  <a:pt x="19" y="0"/>
                  <a:pt x="24" y="6"/>
                </a:cubicBezTo>
                <a:cubicBezTo>
                  <a:pt x="81" y="74"/>
                  <a:pt x="81" y="74"/>
                  <a:pt x="81" y="74"/>
                </a:cubicBezTo>
                <a:cubicBezTo>
                  <a:pt x="137" y="6"/>
                  <a:pt x="137" y="6"/>
                  <a:pt x="137" y="6"/>
                </a:cubicBezTo>
                <a:cubicBezTo>
                  <a:pt x="142" y="0"/>
                  <a:pt x="151" y="0"/>
                  <a:pt x="156" y="4"/>
                </a:cubicBezTo>
                <a:cubicBezTo>
                  <a:pt x="162" y="9"/>
                  <a:pt x="163" y="18"/>
                  <a:pt x="158" y="23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1"/>
                  <a:pt x="0" y="18"/>
                  <a:pt x="0" y="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cxnSp>
        <p:nvCxnSpPr>
          <p:cNvPr id="15" name="Straight Arrow Connector 14"/>
          <p:cNvCxnSpPr/>
          <p:nvPr userDrawn="1"/>
        </p:nvCxnSpPr>
        <p:spPr bwMode="auto">
          <a:xfrm>
            <a:off x="9035144" y="2606289"/>
            <a:ext cx="11633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cxnSp>
        <p:nvCxnSpPr>
          <p:cNvPr id="16" name="Straight Arrow Connector 15"/>
          <p:cNvCxnSpPr/>
          <p:nvPr userDrawn="1"/>
        </p:nvCxnSpPr>
        <p:spPr bwMode="auto">
          <a:xfrm>
            <a:off x="7649964" y="2606289"/>
            <a:ext cx="11633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cxnSp>
        <p:nvCxnSpPr>
          <p:cNvPr id="17" name="Straight Arrow Connector 16"/>
          <p:cNvCxnSpPr/>
          <p:nvPr userDrawn="1"/>
        </p:nvCxnSpPr>
        <p:spPr bwMode="auto">
          <a:xfrm>
            <a:off x="10556127" y="2606289"/>
            <a:ext cx="116337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18" name="TextBox 17"/>
          <p:cNvSpPr txBox="1"/>
          <p:nvPr userDrawn="1"/>
        </p:nvSpPr>
        <p:spPr bwMode="auto">
          <a:xfrm>
            <a:off x="473037" y="4715997"/>
            <a:ext cx="5220063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800" b="1" dirty="0">
                <a:solidFill>
                  <a:srgbClr val="004B8D"/>
                </a:solidFill>
              </a:rPr>
              <a:t>Call Out  and Section Tracker Options</a:t>
            </a: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473038" y="2040190"/>
            <a:ext cx="2960483" cy="36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800" b="1" dirty="0">
                <a:solidFill>
                  <a:srgbClr val="004B8D"/>
                </a:solidFill>
              </a:rPr>
              <a:t>Line Styles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7595644" y="2040190"/>
            <a:ext cx="2960483" cy="36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800" b="1" dirty="0">
                <a:solidFill>
                  <a:srgbClr val="004B8D"/>
                </a:solidFill>
              </a:rPr>
              <a:t>Arrow Styles</a:t>
            </a:r>
          </a:p>
        </p:txBody>
      </p:sp>
      <p:sp>
        <p:nvSpPr>
          <p:cNvPr id="21" name="Rectangular Callout 20"/>
          <p:cNvSpPr/>
          <p:nvPr userDrawn="1"/>
        </p:nvSpPr>
        <p:spPr bwMode="auto">
          <a:xfrm>
            <a:off x="548685" y="6650389"/>
            <a:ext cx="2084866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Blue with arrow</a:t>
            </a:r>
          </a:p>
        </p:txBody>
      </p:sp>
      <p:sp>
        <p:nvSpPr>
          <p:cNvPr id="22" name="Rectangular Callout 21"/>
          <p:cNvSpPr/>
          <p:nvPr userDrawn="1"/>
        </p:nvSpPr>
        <p:spPr bwMode="auto">
          <a:xfrm>
            <a:off x="3360635" y="6650389"/>
            <a:ext cx="2233945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Green with arrow</a:t>
            </a:r>
          </a:p>
        </p:txBody>
      </p:sp>
      <p:sp>
        <p:nvSpPr>
          <p:cNvPr id="23" name="Rectangular Callout 22"/>
          <p:cNvSpPr/>
          <p:nvPr userDrawn="1"/>
        </p:nvSpPr>
        <p:spPr bwMode="auto">
          <a:xfrm>
            <a:off x="6209907" y="6650390"/>
            <a:ext cx="2644314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 Blue with arrow</a:t>
            </a:r>
          </a:p>
        </p:txBody>
      </p:sp>
      <p:sp>
        <p:nvSpPr>
          <p:cNvPr id="24" name="Rectangular Callout 23"/>
          <p:cNvSpPr/>
          <p:nvPr userDrawn="1"/>
        </p:nvSpPr>
        <p:spPr bwMode="auto">
          <a:xfrm>
            <a:off x="9301771" y="6650389"/>
            <a:ext cx="2280304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Yellow with arrow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050195"/>
              </p:ext>
            </p:extLst>
          </p:nvPr>
        </p:nvGraphicFramePr>
        <p:xfrm>
          <a:off x="3397957" y="5124451"/>
          <a:ext cx="22951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 Callout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7441518"/>
              </p:ext>
            </p:extLst>
          </p:nvPr>
        </p:nvGraphicFramePr>
        <p:xfrm>
          <a:off x="3397957" y="6095539"/>
          <a:ext cx="2295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5364660"/>
              </p:ext>
            </p:extLst>
          </p:nvPr>
        </p:nvGraphicFramePr>
        <p:xfrm>
          <a:off x="6247229" y="5124451"/>
          <a:ext cx="22951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 Callout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2205812"/>
              </p:ext>
            </p:extLst>
          </p:nvPr>
        </p:nvGraphicFramePr>
        <p:xfrm>
          <a:off x="6247229" y="6095539"/>
          <a:ext cx="2295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088458"/>
              </p:ext>
            </p:extLst>
          </p:nvPr>
        </p:nvGraphicFramePr>
        <p:xfrm>
          <a:off x="9301772" y="5124451"/>
          <a:ext cx="2296898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 Callout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4844375"/>
              </p:ext>
            </p:extLst>
          </p:nvPr>
        </p:nvGraphicFramePr>
        <p:xfrm>
          <a:off x="9301772" y="6095539"/>
          <a:ext cx="22968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022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Icon Library to Copy/Paste, Fill Color Can be Changed As Needed</a:t>
            </a:r>
          </a:p>
        </p:txBody>
      </p:sp>
      <p:sp>
        <p:nvSpPr>
          <p:cNvPr id="134" name="Rectangle 133"/>
          <p:cNvSpPr/>
          <p:nvPr userDrawn="1"/>
        </p:nvSpPr>
        <p:spPr>
          <a:xfrm>
            <a:off x="506947" y="1658372"/>
            <a:ext cx="17427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4B8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Office/Technology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9" name="Rectangle 468"/>
          <p:cNvSpPr/>
          <p:nvPr userDrawn="1"/>
        </p:nvSpPr>
        <p:spPr>
          <a:xfrm>
            <a:off x="7387617" y="1658372"/>
            <a:ext cx="8915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Security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cxnSp>
        <p:nvCxnSpPr>
          <p:cNvPr id="470" name="Straight Connector 469"/>
          <p:cNvCxnSpPr/>
          <p:nvPr userDrawn="1"/>
        </p:nvCxnSpPr>
        <p:spPr bwMode="auto">
          <a:xfrm>
            <a:off x="552985" y="1973434"/>
            <a:ext cx="6750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2" name="Straight Connector 471"/>
          <p:cNvCxnSpPr/>
          <p:nvPr userDrawn="1"/>
        </p:nvCxnSpPr>
        <p:spPr bwMode="auto">
          <a:xfrm>
            <a:off x="7461829" y="1973434"/>
            <a:ext cx="555969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6" name="Rectangle 565"/>
          <p:cNvSpPr/>
          <p:nvPr userDrawn="1"/>
        </p:nvSpPr>
        <p:spPr>
          <a:xfrm>
            <a:off x="7407668" y="4925002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People</a:t>
            </a:r>
          </a:p>
        </p:txBody>
      </p:sp>
      <p:cxnSp>
        <p:nvCxnSpPr>
          <p:cNvPr id="567" name="Straight Connector 566"/>
          <p:cNvCxnSpPr/>
          <p:nvPr userDrawn="1"/>
        </p:nvCxnSpPr>
        <p:spPr bwMode="auto">
          <a:xfrm>
            <a:off x="7453388" y="5240064"/>
            <a:ext cx="15517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7" name="Freeform 436"/>
          <p:cNvSpPr>
            <a:spLocks noEditPoints="1"/>
          </p:cNvSpPr>
          <p:nvPr userDrawn="1"/>
        </p:nvSpPr>
        <p:spPr bwMode="auto">
          <a:xfrm>
            <a:off x="12496498" y="2163279"/>
            <a:ext cx="339502" cy="452463"/>
          </a:xfrm>
          <a:custGeom>
            <a:avLst/>
            <a:gdLst>
              <a:gd name="T0" fmla="*/ 85 w 342"/>
              <a:gd name="T1" fmla="*/ 186 h 456"/>
              <a:gd name="T2" fmla="*/ 257 w 342"/>
              <a:gd name="T3" fmla="*/ 186 h 456"/>
              <a:gd name="T4" fmla="*/ 257 w 342"/>
              <a:gd name="T5" fmla="*/ 129 h 456"/>
              <a:gd name="T6" fmla="*/ 232 w 342"/>
              <a:gd name="T7" fmla="*/ 68 h 456"/>
              <a:gd name="T8" fmla="*/ 171 w 342"/>
              <a:gd name="T9" fmla="*/ 43 h 456"/>
              <a:gd name="T10" fmla="*/ 111 w 342"/>
              <a:gd name="T11" fmla="*/ 68 h 456"/>
              <a:gd name="T12" fmla="*/ 85 w 342"/>
              <a:gd name="T13" fmla="*/ 129 h 456"/>
              <a:gd name="T14" fmla="*/ 85 w 342"/>
              <a:gd name="T15" fmla="*/ 186 h 456"/>
              <a:gd name="T16" fmla="*/ 171 w 342"/>
              <a:gd name="T17" fmla="*/ 271 h 456"/>
              <a:gd name="T18" fmla="*/ 135 w 342"/>
              <a:gd name="T19" fmla="*/ 307 h 456"/>
              <a:gd name="T20" fmla="*/ 157 w 342"/>
              <a:gd name="T21" fmla="*/ 339 h 456"/>
              <a:gd name="T22" fmla="*/ 157 w 342"/>
              <a:gd name="T23" fmla="*/ 364 h 456"/>
              <a:gd name="T24" fmla="*/ 171 w 342"/>
              <a:gd name="T25" fmla="*/ 378 h 456"/>
              <a:gd name="T26" fmla="*/ 185 w 342"/>
              <a:gd name="T27" fmla="*/ 364 h 456"/>
              <a:gd name="T28" fmla="*/ 185 w 342"/>
              <a:gd name="T29" fmla="*/ 339 h 456"/>
              <a:gd name="T30" fmla="*/ 207 w 342"/>
              <a:gd name="T31" fmla="*/ 307 h 456"/>
              <a:gd name="T32" fmla="*/ 171 w 342"/>
              <a:gd name="T33" fmla="*/ 271 h 456"/>
              <a:gd name="T34" fmla="*/ 299 w 342"/>
              <a:gd name="T35" fmla="*/ 186 h 456"/>
              <a:gd name="T36" fmla="*/ 299 w 342"/>
              <a:gd name="T37" fmla="*/ 186 h 456"/>
              <a:gd name="T38" fmla="*/ 342 w 342"/>
              <a:gd name="T39" fmla="*/ 228 h 456"/>
              <a:gd name="T40" fmla="*/ 342 w 342"/>
              <a:gd name="T41" fmla="*/ 414 h 456"/>
              <a:gd name="T42" fmla="*/ 299 w 342"/>
              <a:gd name="T43" fmla="*/ 456 h 456"/>
              <a:gd name="T44" fmla="*/ 43 w 342"/>
              <a:gd name="T45" fmla="*/ 456 h 456"/>
              <a:gd name="T46" fmla="*/ 0 w 342"/>
              <a:gd name="T47" fmla="*/ 414 h 456"/>
              <a:gd name="T48" fmla="*/ 0 w 342"/>
              <a:gd name="T49" fmla="*/ 228 h 456"/>
              <a:gd name="T50" fmla="*/ 43 w 342"/>
              <a:gd name="T51" fmla="*/ 186 h 456"/>
              <a:gd name="T52" fmla="*/ 43 w 342"/>
              <a:gd name="T53" fmla="*/ 129 h 456"/>
              <a:gd name="T54" fmla="*/ 80 w 342"/>
              <a:gd name="T55" fmla="*/ 38 h 456"/>
              <a:gd name="T56" fmla="*/ 171 w 342"/>
              <a:gd name="T57" fmla="*/ 0 h 456"/>
              <a:gd name="T58" fmla="*/ 262 w 342"/>
              <a:gd name="T59" fmla="*/ 38 h 456"/>
              <a:gd name="T60" fmla="*/ 299 w 342"/>
              <a:gd name="T61" fmla="*/ 129 h 456"/>
              <a:gd name="T62" fmla="*/ 299 w 342"/>
              <a:gd name="T63" fmla="*/ 18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2" h="456">
                <a:moveTo>
                  <a:pt x="85" y="186"/>
                </a:moveTo>
                <a:cubicBezTo>
                  <a:pt x="257" y="186"/>
                  <a:pt x="257" y="186"/>
                  <a:pt x="257" y="186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05"/>
                  <a:pt x="247" y="84"/>
                  <a:pt x="232" y="68"/>
                </a:cubicBezTo>
                <a:cubicBezTo>
                  <a:pt x="216" y="53"/>
                  <a:pt x="195" y="43"/>
                  <a:pt x="171" y="43"/>
                </a:cubicBezTo>
                <a:cubicBezTo>
                  <a:pt x="147" y="43"/>
                  <a:pt x="126" y="53"/>
                  <a:pt x="111" y="68"/>
                </a:cubicBezTo>
                <a:cubicBezTo>
                  <a:pt x="95" y="84"/>
                  <a:pt x="85" y="105"/>
                  <a:pt x="85" y="129"/>
                </a:cubicBezTo>
                <a:cubicBezTo>
                  <a:pt x="85" y="186"/>
                  <a:pt x="85" y="186"/>
                  <a:pt x="85" y="186"/>
                </a:cubicBezTo>
                <a:close/>
                <a:moveTo>
                  <a:pt x="171" y="271"/>
                </a:moveTo>
                <a:cubicBezTo>
                  <a:pt x="151" y="271"/>
                  <a:pt x="135" y="287"/>
                  <a:pt x="135" y="307"/>
                </a:cubicBezTo>
                <a:cubicBezTo>
                  <a:pt x="135" y="321"/>
                  <a:pt x="144" y="334"/>
                  <a:pt x="157" y="339"/>
                </a:cubicBezTo>
                <a:cubicBezTo>
                  <a:pt x="157" y="364"/>
                  <a:pt x="157" y="364"/>
                  <a:pt x="157" y="364"/>
                </a:cubicBezTo>
                <a:cubicBezTo>
                  <a:pt x="157" y="372"/>
                  <a:pt x="163" y="378"/>
                  <a:pt x="171" y="378"/>
                </a:cubicBezTo>
                <a:cubicBezTo>
                  <a:pt x="179" y="378"/>
                  <a:pt x="185" y="372"/>
                  <a:pt x="185" y="364"/>
                </a:cubicBezTo>
                <a:cubicBezTo>
                  <a:pt x="185" y="339"/>
                  <a:pt x="185" y="339"/>
                  <a:pt x="185" y="339"/>
                </a:cubicBezTo>
                <a:cubicBezTo>
                  <a:pt x="198" y="334"/>
                  <a:pt x="207" y="321"/>
                  <a:pt x="207" y="307"/>
                </a:cubicBezTo>
                <a:cubicBezTo>
                  <a:pt x="207" y="287"/>
                  <a:pt x="191" y="271"/>
                  <a:pt x="171" y="271"/>
                </a:cubicBezTo>
                <a:close/>
                <a:moveTo>
                  <a:pt x="299" y="186"/>
                </a:moveTo>
                <a:cubicBezTo>
                  <a:pt x="299" y="186"/>
                  <a:pt x="299" y="186"/>
                  <a:pt x="299" y="186"/>
                </a:cubicBezTo>
                <a:cubicBezTo>
                  <a:pt x="323" y="186"/>
                  <a:pt x="342" y="205"/>
                  <a:pt x="342" y="228"/>
                </a:cubicBezTo>
                <a:cubicBezTo>
                  <a:pt x="342" y="414"/>
                  <a:pt x="342" y="414"/>
                  <a:pt x="342" y="414"/>
                </a:cubicBezTo>
                <a:cubicBezTo>
                  <a:pt x="342" y="437"/>
                  <a:pt x="323" y="456"/>
                  <a:pt x="299" y="456"/>
                </a:cubicBezTo>
                <a:cubicBezTo>
                  <a:pt x="43" y="456"/>
                  <a:pt x="43" y="456"/>
                  <a:pt x="43" y="456"/>
                </a:cubicBezTo>
                <a:cubicBezTo>
                  <a:pt x="19" y="456"/>
                  <a:pt x="0" y="437"/>
                  <a:pt x="0" y="414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05"/>
                  <a:pt x="19" y="186"/>
                  <a:pt x="43" y="186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93"/>
                  <a:pt x="57" y="61"/>
                  <a:pt x="80" y="38"/>
                </a:cubicBezTo>
                <a:cubicBezTo>
                  <a:pt x="104" y="15"/>
                  <a:pt x="136" y="0"/>
                  <a:pt x="171" y="0"/>
                </a:cubicBezTo>
                <a:cubicBezTo>
                  <a:pt x="206" y="0"/>
                  <a:pt x="239" y="15"/>
                  <a:pt x="262" y="38"/>
                </a:cubicBezTo>
                <a:cubicBezTo>
                  <a:pt x="285" y="61"/>
                  <a:pt x="299" y="93"/>
                  <a:pt x="299" y="129"/>
                </a:cubicBezTo>
                <a:lnTo>
                  <a:pt x="299" y="1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45"/>
          <p:cNvSpPr>
            <a:spLocks noEditPoints="1"/>
          </p:cNvSpPr>
          <p:nvPr userDrawn="1"/>
        </p:nvSpPr>
        <p:spPr bwMode="auto">
          <a:xfrm>
            <a:off x="12497625" y="2803929"/>
            <a:ext cx="337249" cy="450612"/>
          </a:xfrm>
          <a:custGeom>
            <a:avLst/>
            <a:gdLst>
              <a:gd name="T0" fmla="*/ 85 w 341"/>
              <a:gd name="T1" fmla="*/ 185 h 455"/>
              <a:gd name="T2" fmla="*/ 199 w 341"/>
              <a:gd name="T3" fmla="*/ 185 h 455"/>
              <a:gd name="T4" fmla="*/ 199 w 341"/>
              <a:gd name="T5" fmla="*/ 185 h 455"/>
              <a:gd name="T6" fmla="*/ 298 w 341"/>
              <a:gd name="T7" fmla="*/ 185 h 455"/>
              <a:gd name="T8" fmla="*/ 341 w 341"/>
              <a:gd name="T9" fmla="*/ 227 h 455"/>
              <a:gd name="T10" fmla="*/ 341 w 341"/>
              <a:gd name="T11" fmla="*/ 412 h 455"/>
              <a:gd name="T12" fmla="*/ 298 w 341"/>
              <a:gd name="T13" fmla="*/ 455 h 455"/>
              <a:gd name="T14" fmla="*/ 43 w 341"/>
              <a:gd name="T15" fmla="*/ 455 h 455"/>
              <a:gd name="T16" fmla="*/ 0 w 341"/>
              <a:gd name="T17" fmla="*/ 412 h 455"/>
              <a:gd name="T18" fmla="*/ 0 w 341"/>
              <a:gd name="T19" fmla="*/ 227 h 455"/>
              <a:gd name="T20" fmla="*/ 43 w 341"/>
              <a:gd name="T21" fmla="*/ 185 h 455"/>
              <a:gd name="T22" fmla="*/ 43 w 341"/>
              <a:gd name="T23" fmla="*/ 128 h 455"/>
              <a:gd name="T24" fmla="*/ 80 w 341"/>
              <a:gd name="T25" fmla="*/ 38 h 455"/>
              <a:gd name="T26" fmla="*/ 170 w 341"/>
              <a:gd name="T27" fmla="*/ 0 h 455"/>
              <a:gd name="T28" fmla="*/ 261 w 341"/>
              <a:gd name="T29" fmla="*/ 38 h 455"/>
              <a:gd name="T30" fmla="*/ 298 w 341"/>
              <a:gd name="T31" fmla="*/ 128 h 455"/>
              <a:gd name="T32" fmla="*/ 298 w 341"/>
              <a:gd name="T33" fmla="*/ 135 h 455"/>
              <a:gd name="T34" fmla="*/ 277 w 341"/>
              <a:gd name="T35" fmla="*/ 156 h 455"/>
              <a:gd name="T36" fmla="*/ 255 w 341"/>
              <a:gd name="T37" fmla="*/ 135 h 455"/>
              <a:gd name="T38" fmla="*/ 255 w 341"/>
              <a:gd name="T39" fmla="*/ 128 h 455"/>
              <a:gd name="T40" fmla="*/ 231 w 341"/>
              <a:gd name="T41" fmla="*/ 68 h 455"/>
              <a:gd name="T42" fmla="*/ 170 w 341"/>
              <a:gd name="T43" fmla="*/ 43 h 455"/>
              <a:gd name="T44" fmla="*/ 110 w 341"/>
              <a:gd name="T45" fmla="*/ 68 h 455"/>
              <a:gd name="T46" fmla="*/ 85 w 341"/>
              <a:gd name="T47" fmla="*/ 128 h 455"/>
              <a:gd name="T48" fmla="*/ 85 w 341"/>
              <a:gd name="T49" fmla="*/ 185 h 455"/>
              <a:gd name="T50" fmla="*/ 170 w 341"/>
              <a:gd name="T51" fmla="*/ 270 h 455"/>
              <a:gd name="T52" fmla="*/ 135 w 341"/>
              <a:gd name="T53" fmla="*/ 305 h 455"/>
              <a:gd name="T54" fmla="*/ 156 w 341"/>
              <a:gd name="T55" fmla="*/ 338 h 455"/>
              <a:gd name="T56" fmla="*/ 156 w 341"/>
              <a:gd name="T57" fmla="*/ 362 h 455"/>
              <a:gd name="T58" fmla="*/ 170 w 341"/>
              <a:gd name="T59" fmla="*/ 376 h 455"/>
              <a:gd name="T60" fmla="*/ 184 w 341"/>
              <a:gd name="T61" fmla="*/ 362 h 455"/>
              <a:gd name="T62" fmla="*/ 184 w 341"/>
              <a:gd name="T63" fmla="*/ 338 h 455"/>
              <a:gd name="T64" fmla="*/ 206 w 341"/>
              <a:gd name="T65" fmla="*/ 305 h 455"/>
              <a:gd name="T66" fmla="*/ 170 w 341"/>
              <a:gd name="T67" fmla="*/ 27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1" h="455">
                <a:moveTo>
                  <a:pt x="85" y="185"/>
                </a:moveTo>
                <a:cubicBezTo>
                  <a:pt x="199" y="185"/>
                  <a:pt x="199" y="185"/>
                  <a:pt x="199" y="185"/>
                </a:cubicBezTo>
                <a:cubicBezTo>
                  <a:pt x="199" y="185"/>
                  <a:pt x="199" y="185"/>
                  <a:pt x="199" y="185"/>
                </a:cubicBezTo>
                <a:cubicBezTo>
                  <a:pt x="298" y="185"/>
                  <a:pt x="298" y="185"/>
                  <a:pt x="298" y="185"/>
                </a:cubicBezTo>
                <a:cubicBezTo>
                  <a:pt x="322" y="185"/>
                  <a:pt x="341" y="204"/>
                  <a:pt x="341" y="227"/>
                </a:cubicBezTo>
                <a:cubicBezTo>
                  <a:pt x="341" y="412"/>
                  <a:pt x="341" y="412"/>
                  <a:pt x="341" y="412"/>
                </a:cubicBezTo>
                <a:cubicBezTo>
                  <a:pt x="341" y="435"/>
                  <a:pt x="322" y="455"/>
                  <a:pt x="298" y="455"/>
                </a:cubicBezTo>
                <a:cubicBezTo>
                  <a:pt x="43" y="455"/>
                  <a:pt x="43" y="455"/>
                  <a:pt x="43" y="455"/>
                </a:cubicBezTo>
                <a:cubicBezTo>
                  <a:pt x="19" y="455"/>
                  <a:pt x="0" y="435"/>
                  <a:pt x="0" y="412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04"/>
                  <a:pt x="19" y="185"/>
                  <a:pt x="43" y="185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93"/>
                  <a:pt x="57" y="61"/>
                  <a:pt x="80" y="38"/>
                </a:cubicBezTo>
                <a:cubicBezTo>
                  <a:pt x="103" y="14"/>
                  <a:pt x="135" y="0"/>
                  <a:pt x="170" y="0"/>
                </a:cubicBezTo>
                <a:cubicBezTo>
                  <a:pt x="206" y="0"/>
                  <a:pt x="238" y="14"/>
                  <a:pt x="261" y="38"/>
                </a:cubicBezTo>
                <a:cubicBezTo>
                  <a:pt x="284" y="61"/>
                  <a:pt x="298" y="93"/>
                  <a:pt x="298" y="128"/>
                </a:cubicBezTo>
                <a:cubicBezTo>
                  <a:pt x="298" y="135"/>
                  <a:pt x="298" y="135"/>
                  <a:pt x="298" y="135"/>
                </a:cubicBezTo>
                <a:cubicBezTo>
                  <a:pt x="298" y="147"/>
                  <a:pt x="289" y="156"/>
                  <a:pt x="277" y="156"/>
                </a:cubicBezTo>
                <a:cubicBezTo>
                  <a:pt x="265" y="156"/>
                  <a:pt x="255" y="147"/>
                  <a:pt x="255" y="135"/>
                </a:cubicBezTo>
                <a:cubicBezTo>
                  <a:pt x="255" y="128"/>
                  <a:pt x="255" y="128"/>
                  <a:pt x="255" y="128"/>
                </a:cubicBezTo>
                <a:cubicBezTo>
                  <a:pt x="255" y="104"/>
                  <a:pt x="246" y="83"/>
                  <a:pt x="231" y="68"/>
                </a:cubicBezTo>
                <a:cubicBezTo>
                  <a:pt x="215" y="52"/>
                  <a:pt x="194" y="43"/>
                  <a:pt x="170" y="43"/>
                </a:cubicBezTo>
                <a:cubicBezTo>
                  <a:pt x="147" y="43"/>
                  <a:pt x="125" y="52"/>
                  <a:pt x="110" y="68"/>
                </a:cubicBezTo>
                <a:cubicBezTo>
                  <a:pt x="95" y="83"/>
                  <a:pt x="85" y="104"/>
                  <a:pt x="85" y="128"/>
                </a:cubicBezTo>
                <a:cubicBezTo>
                  <a:pt x="85" y="185"/>
                  <a:pt x="85" y="185"/>
                  <a:pt x="85" y="185"/>
                </a:cubicBezTo>
                <a:close/>
                <a:moveTo>
                  <a:pt x="170" y="270"/>
                </a:moveTo>
                <a:cubicBezTo>
                  <a:pt x="151" y="270"/>
                  <a:pt x="135" y="286"/>
                  <a:pt x="135" y="305"/>
                </a:cubicBezTo>
                <a:cubicBezTo>
                  <a:pt x="135" y="320"/>
                  <a:pt x="144" y="332"/>
                  <a:pt x="156" y="338"/>
                </a:cubicBezTo>
                <a:cubicBezTo>
                  <a:pt x="156" y="362"/>
                  <a:pt x="156" y="362"/>
                  <a:pt x="156" y="362"/>
                </a:cubicBezTo>
                <a:cubicBezTo>
                  <a:pt x="156" y="370"/>
                  <a:pt x="163" y="376"/>
                  <a:pt x="170" y="376"/>
                </a:cubicBezTo>
                <a:cubicBezTo>
                  <a:pt x="178" y="376"/>
                  <a:pt x="184" y="370"/>
                  <a:pt x="184" y="362"/>
                </a:cubicBezTo>
                <a:cubicBezTo>
                  <a:pt x="184" y="338"/>
                  <a:pt x="184" y="338"/>
                  <a:pt x="184" y="338"/>
                </a:cubicBezTo>
                <a:cubicBezTo>
                  <a:pt x="197" y="332"/>
                  <a:pt x="206" y="320"/>
                  <a:pt x="206" y="305"/>
                </a:cubicBezTo>
                <a:cubicBezTo>
                  <a:pt x="206" y="286"/>
                  <a:pt x="190" y="270"/>
                  <a:pt x="170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27"/>
          <p:cNvSpPr>
            <a:spLocks noEditPoints="1"/>
          </p:cNvSpPr>
          <p:nvPr userDrawn="1"/>
        </p:nvSpPr>
        <p:spPr bwMode="auto">
          <a:xfrm>
            <a:off x="12472407" y="3452845"/>
            <a:ext cx="387684" cy="387684"/>
          </a:xfrm>
          <a:custGeom>
            <a:avLst/>
            <a:gdLst>
              <a:gd name="T0" fmla="*/ 286 w 435"/>
              <a:gd name="T1" fmla="*/ 0 h 435"/>
              <a:gd name="T2" fmla="*/ 136 w 435"/>
              <a:gd name="T3" fmla="*/ 149 h 435"/>
              <a:gd name="T4" fmla="*/ 150 w 435"/>
              <a:gd name="T5" fmla="*/ 212 h 435"/>
              <a:gd name="T6" fmla="*/ 4 w 435"/>
              <a:gd name="T7" fmla="*/ 357 h 435"/>
              <a:gd name="T8" fmla="*/ 0 w 435"/>
              <a:gd name="T9" fmla="*/ 367 h 435"/>
              <a:gd name="T10" fmla="*/ 0 w 435"/>
              <a:gd name="T11" fmla="*/ 421 h 435"/>
              <a:gd name="T12" fmla="*/ 14 w 435"/>
              <a:gd name="T13" fmla="*/ 435 h 435"/>
              <a:gd name="T14" fmla="*/ 68 w 435"/>
              <a:gd name="T15" fmla="*/ 435 h 435"/>
              <a:gd name="T16" fmla="*/ 78 w 435"/>
              <a:gd name="T17" fmla="*/ 431 h 435"/>
              <a:gd name="T18" fmla="*/ 223 w 435"/>
              <a:gd name="T19" fmla="*/ 285 h 435"/>
              <a:gd name="T20" fmla="*/ 286 w 435"/>
              <a:gd name="T21" fmla="*/ 299 h 435"/>
              <a:gd name="T22" fmla="*/ 435 w 435"/>
              <a:gd name="T23" fmla="*/ 149 h 435"/>
              <a:gd name="T24" fmla="*/ 286 w 435"/>
              <a:gd name="T25" fmla="*/ 0 h 435"/>
              <a:gd name="T26" fmla="*/ 326 w 435"/>
              <a:gd name="T27" fmla="*/ 68 h 435"/>
              <a:gd name="T28" fmla="*/ 367 w 435"/>
              <a:gd name="T29" fmla="*/ 108 h 435"/>
              <a:gd name="T30" fmla="*/ 326 w 435"/>
              <a:gd name="T31" fmla="*/ 149 h 435"/>
              <a:gd name="T32" fmla="*/ 286 w 435"/>
              <a:gd name="T33" fmla="*/ 108 h 435"/>
              <a:gd name="T34" fmla="*/ 326 w 435"/>
              <a:gd name="T35" fmla="*/ 68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5" h="435">
                <a:moveTo>
                  <a:pt x="286" y="0"/>
                </a:moveTo>
                <a:cubicBezTo>
                  <a:pt x="203" y="0"/>
                  <a:pt x="136" y="67"/>
                  <a:pt x="136" y="149"/>
                </a:cubicBezTo>
                <a:cubicBezTo>
                  <a:pt x="136" y="171"/>
                  <a:pt x="141" y="193"/>
                  <a:pt x="150" y="212"/>
                </a:cubicBezTo>
                <a:cubicBezTo>
                  <a:pt x="4" y="357"/>
                  <a:pt x="4" y="357"/>
                  <a:pt x="4" y="357"/>
                </a:cubicBezTo>
                <a:cubicBezTo>
                  <a:pt x="1" y="360"/>
                  <a:pt x="0" y="363"/>
                  <a:pt x="0" y="367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29"/>
                  <a:pt x="6" y="435"/>
                  <a:pt x="14" y="435"/>
                </a:cubicBezTo>
                <a:cubicBezTo>
                  <a:pt x="68" y="435"/>
                  <a:pt x="68" y="435"/>
                  <a:pt x="68" y="435"/>
                </a:cubicBezTo>
                <a:cubicBezTo>
                  <a:pt x="72" y="435"/>
                  <a:pt x="75" y="433"/>
                  <a:pt x="78" y="431"/>
                </a:cubicBezTo>
                <a:cubicBezTo>
                  <a:pt x="223" y="285"/>
                  <a:pt x="223" y="285"/>
                  <a:pt x="223" y="285"/>
                </a:cubicBezTo>
                <a:cubicBezTo>
                  <a:pt x="242" y="294"/>
                  <a:pt x="263" y="299"/>
                  <a:pt x="286" y="299"/>
                </a:cubicBezTo>
                <a:cubicBezTo>
                  <a:pt x="368" y="299"/>
                  <a:pt x="435" y="232"/>
                  <a:pt x="435" y="149"/>
                </a:cubicBezTo>
                <a:cubicBezTo>
                  <a:pt x="435" y="67"/>
                  <a:pt x="368" y="0"/>
                  <a:pt x="286" y="0"/>
                </a:cubicBezTo>
                <a:close/>
                <a:moveTo>
                  <a:pt x="326" y="68"/>
                </a:moveTo>
                <a:cubicBezTo>
                  <a:pt x="349" y="68"/>
                  <a:pt x="367" y="86"/>
                  <a:pt x="367" y="108"/>
                </a:cubicBezTo>
                <a:cubicBezTo>
                  <a:pt x="367" y="131"/>
                  <a:pt x="349" y="149"/>
                  <a:pt x="326" y="149"/>
                </a:cubicBezTo>
                <a:cubicBezTo>
                  <a:pt x="304" y="149"/>
                  <a:pt x="286" y="131"/>
                  <a:pt x="286" y="108"/>
                </a:cubicBezTo>
                <a:cubicBezTo>
                  <a:pt x="286" y="86"/>
                  <a:pt x="304" y="68"/>
                  <a:pt x="326" y="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7" name="Freeform 6"/>
          <p:cNvSpPr>
            <a:spLocks/>
          </p:cNvSpPr>
          <p:nvPr userDrawn="1"/>
        </p:nvSpPr>
        <p:spPr bwMode="auto">
          <a:xfrm>
            <a:off x="12463826" y="5350371"/>
            <a:ext cx="404847" cy="403054"/>
          </a:xfrm>
          <a:custGeom>
            <a:avLst/>
            <a:gdLst>
              <a:gd name="T0" fmla="*/ 84 w 446"/>
              <a:gd name="T1" fmla="*/ 444 h 444"/>
              <a:gd name="T2" fmla="*/ 76 w 446"/>
              <a:gd name="T3" fmla="*/ 442 h 444"/>
              <a:gd name="T4" fmla="*/ 71 w 446"/>
              <a:gd name="T5" fmla="*/ 426 h 444"/>
              <a:gd name="T6" fmla="*/ 121 w 446"/>
              <a:gd name="T7" fmla="*/ 274 h 444"/>
              <a:gd name="T8" fmla="*/ 7 w 446"/>
              <a:gd name="T9" fmla="*/ 192 h 444"/>
              <a:gd name="T10" fmla="*/ 1 w 446"/>
              <a:gd name="T11" fmla="*/ 176 h 444"/>
              <a:gd name="T12" fmla="*/ 15 w 446"/>
              <a:gd name="T13" fmla="*/ 167 h 444"/>
              <a:gd name="T14" fmla="*/ 157 w 446"/>
              <a:gd name="T15" fmla="*/ 167 h 444"/>
              <a:gd name="T16" fmla="*/ 210 w 446"/>
              <a:gd name="T17" fmla="*/ 9 h 444"/>
              <a:gd name="T18" fmla="*/ 223 w 446"/>
              <a:gd name="T19" fmla="*/ 0 h 444"/>
              <a:gd name="T20" fmla="*/ 236 w 446"/>
              <a:gd name="T21" fmla="*/ 9 h 444"/>
              <a:gd name="T22" fmla="*/ 289 w 446"/>
              <a:gd name="T23" fmla="*/ 167 h 444"/>
              <a:gd name="T24" fmla="*/ 431 w 446"/>
              <a:gd name="T25" fmla="*/ 167 h 444"/>
              <a:gd name="T26" fmla="*/ 445 w 446"/>
              <a:gd name="T27" fmla="*/ 176 h 444"/>
              <a:gd name="T28" fmla="*/ 439 w 446"/>
              <a:gd name="T29" fmla="*/ 192 h 444"/>
              <a:gd name="T30" fmla="*/ 325 w 446"/>
              <a:gd name="T31" fmla="*/ 274 h 444"/>
              <a:gd name="T32" fmla="*/ 375 w 446"/>
              <a:gd name="T33" fmla="*/ 426 h 444"/>
              <a:gd name="T34" fmla="*/ 370 w 446"/>
              <a:gd name="T35" fmla="*/ 442 h 444"/>
              <a:gd name="T36" fmla="*/ 362 w 446"/>
              <a:gd name="T37" fmla="*/ 444 h 444"/>
              <a:gd name="T38" fmla="*/ 354 w 446"/>
              <a:gd name="T39" fmla="*/ 442 h 444"/>
              <a:gd name="T40" fmla="*/ 223 w 446"/>
              <a:gd name="T41" fmla="*/ 348 h 444"/>
              <a:gd name="T42" fmla="*/ 92 w 446"/>
              <a:gd name="T43" fmla="*/ 442 h 444"/>
              <a:gd name="T44" fmla="*/ 84 w 446"/>
              <a:gd name="T45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6" h="444">
                <a:moveTo>
                  <a:pt x="84" y="444"/>
                </a:moveTo>
                <a:cubicBezTo>
                  <a:pt x="81" y="444"/>
                  <a:pt x="78" y="443"/>
                  <a:pt x="76" y="442"/>
                </a:cubicBezTo>
                <a:cubicBezTo>
                  <a:pt x="71" y="438"/>
                  <a:pt x="69" y="432"/>
                  <a:pt x="71" y="426"/>
                </a:cubicBezTo>
                <a:cubicBezTo>
                  <a:pt x="121" y="274"/>
                  <a:pt x="121" y="274"/>
                  <a:pt x="121" y="274"/>
                </a:cubicBezTo>
                <a:cubicBezTo>
                  <a:pt x="7" y="192"/>
                  <a:pt x="7" y="192"/>
                  <a:pt x="7" y="192"/>
                </a:cubicBezTo>
                <a:cubicBezTo>
                  <a:pt x="2" y="188"/>
                  <a:pt x="0" y="182"/>
                  <a:pt x="1" y="176"/>
                </a:cubicBezTo>
                <a:cubicBezTo>
                  <a:pt x="3" y="170"/>
                  <a:pt x="9" y="167"/>
                  <a:pt x="15" y="167"/>
                </a:cubicBezTo>
                <a:cubicBezTo>
                  <a:pt x="157" y="167"/>
                  <a:pt x="157" y="167"/>
                  <a:pt x="157" y="167"/>
                </a:cubicBezTo>
                <a:cubicBezTo>
                  <a:pt x="210" y="9"/>
                  <a:pt x="210" y="9"/>
                  <a:pt x="210" y="9"/>
                </a:cubicBezTo>
                <a:cubicBezTo>
                  <a:pt x="212" y="4"/>
                  <a:pt x="217" y="0"/>
                  <a:pt x="223" y="0"/>
                </a:cubicBezTo>
                <a:cubicBezTo>
                  <a:pt x="229" y="0"/>
                  <a:pt x="234" y="4"/>
                  <a:pt x="236" y="9"/>
                </a:cubicBezTo>
                <a:cubicBezTo>
                  <a:pt x="289" y="167"/>
                  <a:pt x="289" y="167"/>
                  <a:pt x="289" y="167"/>
                </a:cubicBezTo>
                <a:cubicBezTo>
                  <a:pt x="431" y="167"/>
                  <a:pt x="431" y="167"/>
                  <a:pt x="431" y="167"/>
                </a:cubicBezTo>
                <a:cubicBezTo>
                  <a:pt x="437" y="167"/>
                  <a:pt x="443" y="170"/>
                  <a:pt x="445" y="176"/>
                </a:cubicBezTo>
                <a:cubicBezTo>
                  <a:pt x="446" y="182"/>
                  <a:pt x="444" y="188"/>
                  <a:pt x="439" y="192"/>
                </a:cubicBezTo>
                <a:cubicBezTo>
                  <a:pt x="325" y="274"/>
                  <a:pt x="325" y="274"/>
                  <a:pt x="325" y="274"/>
                </a:cubicBezTo>
                <a:cubicBezTo>
                  <a:pt x="375" y="426"/>
                  <a:pt x="375" y="426"/>
                  <a:pt x="375" y="426"/>
                </a:cubicBezTo>
                <a:cubicBezTo>
                  <a:pt x="377" y="432"/>
                  <a:pt x="375" y="438"/>
                  <a:pt x="370" y="442"/>
                </a:cubicBezTo>
                <a:cubicBezTo>
                  <a:pt x="368" y="443"/>
                  <a:pt x="365" y="444"/>
                  <a:pt x="362" y="444"/>
                </a:cubicBezTo>
                <a:cubicBezTo>
                  <a:pt x="359" y="444"/>
                  <a:pt x="356" y="443"/>
                  <a:pt x="354" y="442"/>
                </a:cubicBezTo>
                <a:cubicBezTo>
                  <a:pt x="223" y="348"/>
                  <a:pt x="223" y="348"/>
                  <a:pt x="223" y="348"/>
                </a:cubicBezTo>
                <a:cubicBezTo>
                  <a:pt x="92" y="442"/>
                  <a:pt x="92" y="442"/>
                  <a:pt x="92" y="442"/>
                </a:cubicBezTo>
                <a:cubicBezTo>
                  <a:pt x="90" y="443"/>
                  <a:pt x="87" y="444"/>
                  <a:pt x="84" y="4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16"/>
          <p:cNvSpPr>
            <a:spLocks noEditPoints="1"/>
          </p:cNvSpPr>
          <p:nvPr userDrawn="1"/>
        </p:nvSpPr>
        <p:spPr bwMode="auto">
          <a:xfrm>
            <a:off x="8444840" y="5426209"/>
            <a:ext cx="423040" cy="305678"/>
          </a:xfrm>
          <a:custGeom>
            <a:avLst/>
            <a:gdLst>
              <a:gd name="T0" fmla="*/ 12 w 448"/>
              <a:gd name="T1" fmla="*/ 324 h 324"/>
              <a:gd name="T2" fmla="*/ 142 w 448"/>
              <a:gd name="T3" fmla="*/ 279 h 324"/>
              <a:gd name="T4" fmla="*/ 161 w 448"/>
              <a:gd name="T5" fmla="*/ 199 h 324"/>
              <a:gd name="T6" fmla="*/ 154 w 448"/>
              <a:gd name="T7" fmla="*/ 195 h 324"/>
              <a:gd name="T8" fmla="*/ 155 w 448"/>
              <a:gd name="T9" fmla="*/ 179 h 324"/>
              <a:gd name="T10" fmla="*/ 184 w 448"/>
              <a:gd name="T11" fmla="*/ 184 h 324"/>
              <a:gd name="T12" fmla="*/ 176 w 448"/>
              <a:gd name="T13" fmla="*/ 199 h 324"/>
              <a:gd name="T14" fmla="*/ 183 w 448"/>
              <a:gd name="T15" fmla="*/ 278 h 324"/>
              <a:gd name="T16" fmla="*/ 210 w 448"/>
              <a:gd name="T17" fmla="*/ 175 h 324"/>
              <a:gd name="T18" fmla="*/ 317 w 448"/>
              <a:gd name="T19" fmla="*/ 249 h 324"/>
              <a:gd name="T20" fmla="*/ 350 w 448"/>
              <a:gd name="T21" fmla="*/ 221 h 324"/>
              <a:gd name="T22" fmla="*/ 339 w 448"/>
              <a:gd name="T23" fmla="*/ 299 h 324"/>
              <a:gd name="T24" fmla="*/ 340 w 448"/>
              <a:gd name="T25" fmla="*/ 324 h 324"/>
              <a:gd name="T26" fmla="*/ 409 w 448"/>
              <a:gd name="T27" fmla="*/ 219 h 324"/>
              <a:gd name="T28" fmla="*/ 350 w 448"/>
              <a:gd name="T29" fmla="*/ 221 h 324"/>
              <a:gd name="T30" fmla="*/ 298 w 448"/>
              <a:gd name="T31" fmla="*/ 195 h 324"/>
              <a:gd name="T32" fmla="*/ 305 w 448"/>
              <a:gd name="T33" fmla="*/ 190 h 324"/>
              <a:gd name="T34" fmla="*/ 312 w 448"/>
              <a:gd name="T35" fmla="*/ 119 h 324"/>
              <a:gd name="T36" fmla="*/ 369 w 448"/>
              <a:gd name="T37" fmla="*/ 117 h 324"/>
              <a:gd name="T38" fmla="*/ 378 w 448"/>
              <a:gd name="T39" fmla="*/ 118 h 324"/>
              <a:gd name="T40" fmla="*/ 352 w 448"/>
              <a:gd name="T41" fmla="*/ 185 h 324"/>
              <a:gd name="T42" fmla="*/ 396 w 448"/>
              <a:gd name="T43" fmla="*/ 209 h 324"/>
              <a:gd name="T44" fmla="*/ 354 w 448"/>
              <a:gd name="T45" fmla="*/ 39 h 324"/>
              <a:gd name="T46" fmla="*/ 266 w 448"/>
              <a:gd name="T47" fmla="*/ 176 h 324"/>
              <a:gd name="T48" fmla="*/ 106 w 448"/>
              <a:gd name="T49" fmla="*/ 111 h 324"/>
              <a:gd name="T50" fmla="*/ 110 w 448"/>
              <a:gd name="T51" fmla="*/ 121 h 324"/>
              <a:gd name="T52" fmla="*/ 219 w 448"/>
              <a:gd name="T53" fmla="*/ 123 h 324"/>
              <a:gd name="T54" fmla="*/ 223 w 448"/>
              <a:gd name="T55" fmla="*/ 111 h 324"/>
              <a:gd name="T56" fmla="*/ 231 w 448"/>
              <a:gd name="T57" fmla="*/ 67 h 324"/>
              <a:gd name="T58" fmla="*/ 165 w 448"/>
              <a:gd name="T59" fmla="*/ 0 h 324"/>
              <a:gd name="T60" fmla="*/ 100 w 448"/>
              <a:gd name="T61" fmla="*/ 67 h 324"/>
              <a:gd name="T62" fmla="*/ 106 w 448"/>
              <a:gd name="T63" fmla="*/ 111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8" h="324">
                <a:moveTo>
                  <a:pt x="325" y="324"/>
                </a:moveTo>
                <a:cubicBezTo>
                  <a:pt x="219" y="324"/>
                  <a:pt x="116" y="324"/>
                  <a:pt x="12" y="324"/>
                </a:cubicBezTo>
                <a:cubicBezTo>
                  <a:pt x="0" y="233"/>
                  <a:pt x="28" y="197"/>
                  <a:pt x="123" y="178"/>
                </a:cubicBezTo>
                <a:cubicBezTo>
                  <a:pt x="129" y="212"/>
                  <a:pt x="136" y="245"/>
                  <a:pt x="142" y="279"/>
                </a:cubicBezTo>
                <a:cubicBezTo>
                  <a:pt x="144" y="278"/>
                  <a:pt x="147" y="278"/>
                  <a:pt x="149" y="278"/>
                </a:cubicBezTo>
                <a:cubicBezTo>
                  <a:pt x="151" y="257"/>
                  <a:pt x="158" y="212"/>
                  <a:pt x="161" y="199"/>
                </a:cubicBezTo>
                <a:cubicBezTo>
                  <a:pt x="158" y="199"/>
                  <a:pt x="158" y="199"/>
                  <a:pt x="158" y="199"/>
                </a:cubicBezTo>
                <a:cubicBezTo>
                  <a:pt x="156" y="199"/>
                  <a:pt x="155" y="197"/>
                  <a:pt x="154" y="195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50" y="181"/>
                  <a:pt x="151" y="179"/>
                  <a:pt x="155" y="179"/>
                </a:cubicBezTo>
                <a:cubicBezTo>
                  <a:pt x="181" y="179"/>
                  <a:pt x="181" y="179"/>
                  <a:pt x="181" y="179"/>
                </a:cubicBezTo>
                <a:cubicBezTo>
                  <a:pt x="184" y="180"/>
                  <a:pt x="185" y="182"/>
                  <a:pt x="184" y="184"/>
                </a:cubicBezTo>
                <a:cubicBezTo>
                  <a:pt x="181" y="195"/>
                  <a:pt x="181" y="195"/>
                  <a:pt x="181" y="195"/>
                </a:cubicBezTo>
                <a:cubicBezTo>
                  <a:pt x="180" y="198"/>
                  <a:pt x="178" y="199"/>
                  <a:pt x="176" y="199"/>
                </a:cubicBezTo>
                <a:cubicBezTo>
                  <a:pt x="173" y="199"/>
                  <a:pt x="173" y="199"/>
                  <a:pt x="173" y="199"/>
                </a:cubicBezTo>
                <a:cubicBezTo>
                  <a:pt x="175" y="212"/>
                  <a:pt x="181" y="257"/>
                  <a:pt x="183" y="278"/>
                </a:cubicBezTo>
                <a:cubicBezTo>
                  <a:pt x="185" y="278"/>
                  <a:pt x="188" y="278"/>
                  <a:pt x="190" y="279"/>
                </a:cubicBezTo>
                <a:cubicBezTo>
                  <a:pt x="197" y="245"/>
                  <a:pt x="203" y="211"/>
                  <a:pt x="210" y="175"/>
                </a:cubicBezTo>
                <a:cubicBezTo>
                  <a:pt x="238" y="186"/>
                  <a:pt x="266" y="194"/>
                  <a:pt x="291" y="208"/>
                </a:cubicBezTo>
                <a:cubicBezTo>
                  <a:pt x="303" y="216"/>
                  <a:pt x="313" y="234"/>
                  <a:pt x="317" y="249"/>
                </a:cubicBezTo>
                <a:cubicBezTo>
                  <a:pt x="323" y="272"/>
                  <a:pt x="323" y="297"/>
                  <a:pt x="325" y="324"/>
                </a:cubicBezTo>
                <a:close/>
                <a:moveTo>
                  <a:pt x="350" y="221"/>
                </a:moveTo>
                <a:cubicBezTo>
                  <a:pt x="346" y="238"/>
                  <a:pt x="341" y="254"/>
                  <a:pt x="336" y="268"/>
                </a:cubicBezTo>
                <a:cubicBezTo>
                  <a:pt x="337" y="278"/>
                  <a:pt x="338" y="289"/>
                  <a:pt x="339" y="299"/>
                </a:cubicBezTo>
                <a:cubicBezTo>
                  <a:pt x="339" y="307"/>
                  <a:pt x="340" y="314"/>
                  <a:pt x="340" y="322"/>
                </a:cubicBezTo>
                <a:cubicBezTo>
                  <a:pt x="340" y="323"/>
                  <a:pt x="340" y="323"/>
                  <a:pt x="340" y="324"/>
                </a:cubicBezTo>
                <a:cubicBezTo>
                  <a:pt x="448" y="324"/>
                  <a:pt x="448" y="324"/>
                  <a:pt x="448" y="324"/>
                </a:cubicBezTo>
                <a:cubicBezTo>
                  <a:pt x="446" y="302"/>
                  <a:pt x="442" y="241"/>
                  <a:pt x="409" y="219"/>
                </a:cubicBezTo>
                <a:cubicBezTo>
                  <a:pt x="388" y="210"/>
                  <a:pt x="369" y="205"/>
                  <a:pt x="354" y="203"/>
                </a:cubicBezTo>
                <a:cubicBezTo>
                  <a:pt x="352" y="210"/>
                  <a:pt x="351" y="218"/>
                  <a:pt x="350" y="221"/>
                </a:cubicBezTo>
                <a:close/>
                <a:moveTo>
                  <a:pt x="266" y="180"/>
                </a:moveTo>
                <a:cubicBezTo>
                  <a:pt x="277" y="184"/>
                  <a:pt x="288" y="189"/>
                  <a:pt x="298" y="195"/>
                </a:cubicBezTo>
                <a:cubicBezTo>
                  <a:pt x="299" y="196"/>
                  <a:pt x="301" y="197"/>
                  <a:pt x="302" y="197"/>
                </a:cubicBezTo>
                <a:cubicBezTo>
                  <a:pt x="303" y="195"/>
                  <a:pt x="304" y="192"/>
                  <a:pt x="305" y="190"/>
                </a:cubicBezTo>
                <a:cubicBezTo>
                  <a:pt x="306" y="179"/>
                  <a:pt x="304" y="167"/>
                  <a:pt x="301" y="163"/>
                </a:cubicBezTo>
                <a:cubicBezTo>
                  <a:pt x="294" y="149"/>
                  <a:pt x="292" y="124"/>
                  <a:pt x="312" y="119"/>
                </a:cubicBezTo>
                <a:cubicBezTo>
                  <a:pt x="337" y="112"/>
                  <a:pt x="354" y="77"/>
                  <a:pt x="354" y="77"/>
                </a:cubicBezTo>
                <a:cubicBezTo>
                  <a:pt x="374" y="81"/>
                  <a:pt x="369" y="117"/>
                  <a:pt x="369" y="117"/>
                </a:cubicBezTo>
                <a:cubicBezTo>
                  <a:pt x="372" y="110"/>
                  <a:pt x="374" y="110"/>
                  <a:pt x="376" y="110"/>
                </a:cubicBezTo>
                <a:cubicBezTo>
                  <a:pt x="379" y="111"/>
                  <a:pt x="378" y="118"/>
                  <a:pt x="378" y="118"/>
                </a:cubicBezTo>
                <a:cubicBezTo>
                  <a:pt x="378" y="147"/>
                  <a:pt x="369" y="140"/>
                  <a:pt x="369" y="140"/>
                </a:cubicBezTo>
                <a:cubicBezTo>
                  <a:pt x="369" y="163"/>
                  <a:pt x="352" y="185"/>
                  <a:pt x="352" y="185"/>
                </a:cubicBezTo>
                <a:cubicBezTo>
                  <a:pt x="352" y="191"/>
                  <a:pt x="351" y="195"/>
                  <a:pt x="353" y="198"/>
                </a:cubicBezTo>
                <a:cubicBezTo>
                  <a:pt x="365" y="199"/>
                  <a:pt x="380" y="203"/>
                  <a:pt x="396" y="209"/>
                </a:cubicBezTo>
                <a:cubicBezTo>
                  <a:pt x="385" y="189"/>
                  <a:pt x="388" y="141"/>
                  <a:pt x="389" y="99"/>
                </a:cubicBezTo>
                <a:cubicBezTo>
                  <a:pt x="391" y="50"/>
                  <a:pt x="354" y="39"/>
                  <a:pt x="354" y="39"/>
                </a:cubicBezTo>
                <a:cubicBezTo>
                  <a:pt x="294" y="19"/>
                  <a:pt x="267" y="65"/>
                  <a:pt x="267" y="65"/>
                </a:cubicBezTo>
                <a:cubicBezTo>
                  <a:pt x="248" y="96"/>
                  <a:pt x="266" y="176"/>
                  <a:pt x="266" y="176"/>
                </a:cubicBezTo>
                <a:cubicBezTo>
                  <a:pt x="267" y="177"/>
                  <a:pt x="267" y="179"/>
                  <a:pt x="266" y="180"/>
                </a:cubicBezTo>
                <a:close/>
                <a:moveTo>
                  <a:pt x="106" y="111"/>
                </a:moveTo>
                <a:cubicBezTo>
                  <a:pt x="107" y="111"/>
                  <a:pt x="107" y="111"/>
                  <a:pt x="108" y="110"/>
                </a:cubicBezTo>
                <a:cubicBezTo>
                  <a:pt x="108" y="115"/>
                  <a:pt x="109" y="118"/>
                  <a:pt x="110" y="121"/>
                </a:cubicBezTo>
                <a:cubicBezTo>
                  <a:pt x="129" y="161"/>
                  <a:pt x="137" y="170"/>
                  <a:pt x="165" y="170"/>
                </a:cubicBezTo>
                <a:cubicBezTo>
                  <a:pt x="193" y="170"/>
                  <a:pt x="201" y="156"/>
                  <a:pt x="219" y="123"/>
                </a:cubicBezTo>
                <a:cubicBezTo>
                  <a:pt x="221" y="120"/>
                  <a:pt x="222" y="115"/>
                  <a:pt x="222" y="111"/>
                </a:cubicBezTo>
                <a:cubicBezTo>
                  <a:pt x="223" y="111"/>
                  <a:pt x="223" y="111"/>
                  <a:pt x="223" y="111"/>
                </a:cubicBezTo>
                <a:cubicBezTo>
                  <a:pt x="227" y="111"/>
                  <a:pt x="231" y="102"/>
                  <a:pt x="233" y="90"/>
                </a:cubicBezTo>
                <a:cubicBezTo>
                  <a:pt x="233" y="83"/>
                  <a:pt x="233" y="71"/>
                  <a:pt x="231" y="67"/>
                </a:cubicBezTo>
                <a:cubicBezTo>
                  <a:pt x="230" y="65"/>
                  <a:pt x="229" y="65"/>
                  <a:pt x="228" y="65"/>
                </a:cubicBezTo>
                <a:cubicBezTo>
                  <a:pt x="222" y="17"/>
                  <a:pt x="196" y="0"/>
                  <a:pt x="165" y="0"/>
                </a:cubicBezTo>
                <a:cubicBezTo>
                  <a:pt x="134" y="0"/>
                  <a:pt x="108" y="17"/>
                  <a:pt x="103" y="65"/>
                </a:cubicBezTo>
                <a:cubicBezTo>
                  <a:pt x="102" y="65"/>
                  <a:pt x="101" y="66"/>
                  <a:pt x="100" y="67"/>
                </a:cubicBezTo>
                <a:cubicBezTo>
                  <a:pt x="98" y="71"/>
                  <a:pt x="97" y="83"/>
                  <a:pt x="98" y="89"/>
                </a:cubicBezTo>
                <a:cubicBezTo>
                  <a:pt x="98" y="102"/>
                  <a:pt x="102" y="111"/>
                  <a:pt x="106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Freeform 20"/>
          <p:cNvSpPr>
            <a:spLocks noEditPoints="1"/>
          </p:cNvSpPr>
          <p:nvPr userDrawn="1"/>
        </p:nvSpPr>
        <p:spPr bwMode="auto">
          <a:xfrm>
            <a:off x="8576306" y="6605247"/>
            <a:ext cx="160109" cy="480326"/>
          </a:xfrm>
          <a:custGeom>
            <a:avLst/>
            <a:gdLst>
              <a:gd name="T0" fmla="*/ 29 w 156"/>
              <a:gd name="T1" fmla="*/ 115 h 468"/>
              <a:gd name="T2" fmla="*/ 44 w 156"/>
              <a:gd name="T3" fmla="*/ 26 h 468"/>
              <a:gd name="T4" fmla="*/ 115 w 156"/>
              <a:gd name="T5" fmla="*/ 47 h 468"/>
              <a:gd name="T6" fmla="*/ 94 w 156"/>
              <a:gd name="T7" fmla="*/ 104 h 468"/>
              <a:gd name="T8" fmla="*/ 104 w 156"/>
              <a:gd name="T9" fmla="*/ 70 h 468"/>
              <a:gd name="T10" fmla="*/ 107 w 156"/>
              <a:gd name="T11" fmla="*/ 53 h 468"/>
              <a:gd name="T12" fmla="*/ 94 w 156"/>
              <a:gd name="T13" fmla="*/ 34 h 468"/>
              <a:gd name="T14" fmla="*/ 64 w 156"/>
              <a:gd name="T15" fmla="*/ 83 h 468"/>
              <a:gd name="T16" fmla="*/ 33 w 156"/>
              <a:gd name="T17" fmla="*/ 116 h 468"/>
              <a:gd name="T18" fmla="*/ 132 w 156"/>
              <a:gd name="T19" fmla="*/ 366 h 468"/>
              <a:gd name="T20" fmla="*/ 116 w 156"/>
              <a:gd name="T21" fmla="*/ 224 h 468"/>
              <a:gd name="T22" fmla="*/ 124 w 156"/>
              <a:gd name="T23" fmla="*/ 188 h 468"/>
              <a:gd name="T24" fmla="*/ 128 w 156"/>
              <a:gd name="T25" fmla="*/ 266 h 468"/>
              <a:gd name="T26" fmla="*/ 153 w 156"/>
              <a:gd name="T27" fmla="*/ 265 h 468"/>
              <a:gd name="T28" fmla="*/ 123 w 156"/>
              <a:gd name="T29" fmla="*/ 116 h 468"/>
              <a:gd name="T30" fmla="*/ 78 w 156"/>
              <a:gd name="T31" fmla="*/ 163 h 468"/>
              <a:gd name="T32" fmla="*/ 62 w 156"/>
              <a:gd name="T33" fmla="*/ 112 h 468"/>
              <a:gd name="T34" fmla="*/ 32 w 156"/>
              <a:gd name="T35" fmla="*/ 118 h 468"/>
              <a:gd name="T36" fmla="*/ 26 w 156"/>
              <a:gd name="T37" fmla="*/ 117 h 468"/>
              <a:gd name="T38" fmla="*/ 3 w 156"/>
              <a:gd name="T39" fmla="*/ 265 h 468"/>
              <a:gd name="T40" fmla="*/ 28 w 156"/>
              <a:gd name="T41" fmla="*/ 266 h 468"/>
              <a:gd name="T42" fmla="*/ 32 w 156"/>
              <a:gd name="T43" fmla="*/ 188 h 468"/>
              <a:gd name="T44" fmla="*/ 40 w 156"/>
              <a:gd name="T45" fmla="*/ 224 h 468"/>
              <a:gd name="T46" fmla="*/ 38 w 156"/>
              <a:gd name="T47" fmla="*/ 366 h 468"/>
              <a:gd name="T48" fmla="*/ 38 w 156"/>
              <a:gd name="T49" fmla="*/ 366 h 468"/>
              <a:gd name="T50" fmla="*/ 38 w 156"/>
              <a:gd name="T51" fmla="*/ 415 h 468"/>
              <a:gd name="T52" fmla="*/ 38 w 156"/>
              <a:gd name="T53" fmla="*/ 455 h 468"/>
              <a:gd name="T54" fmla="*/ 74 w 156"/>
              <a:gd name="T55" fmla="*/ 455 h 468"/>
              <a:gd name="T56" fmla="*/ 74 w 156"/>
              <a:gd name="T57" fmla="*/ 366 h 468"/>
              <a:gd name="T58" fmla="*/ 82 w 156"/>
              <a:gd name="T59" fmla="*/ 449 h 468"/>
              <a:gd name="T60" fmla="*/ 100 w 156"/>
              <a:gd name="T61" fmla="*/ 468 h 468"/>
              <a:gd name="T62" fmla="*/ 118 w 156"/>
              <a:gd name="T63" fmla="*/ 366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6" h="468">
                <a:moveTo>
                  <a:pt x="33" y="116"/>
                </a:moveTo>
                <a:cubicBezTo>
                  <a:pt x="31" y="115"/>
                  <a:pt x="30" y="115"/>
                  <a:pt x="29" y="115"/>
                </a:cubicBezTo>
                <a:cubicBezTo>
                  <a:pt x="36" y="109"/>
                  <a:pt x="45" y="99"/>
                  <a:pt x="43" y="92"/>
                </a:cubicBezTo>
                <a:cubicBezTo>
                  <a:pt x="43" y="92"/>
                  <a:pt x="33" y="45"/>
                  <a:pt x="44" y="26"/>
                </a:cubicBezTo>
                <a:cubicBezTo>
                  <a:pt x="44" y="26"/>
                  <a:pt x="60" y="0"/>
                  <a:pt x="94" y="11"/>
                </a:cubicBezTo>
                <a:cubicBezTo>
                  <a:pt x="94" y="11"/>
                  <a:pt x="116" y="18"/>
                  <a:pt x="115" y="47"/>
                </a:cubicBezTo>
                <a:cubicBezTo>
                  <a:pt x="115" y="71"/>
                  <a:pt x="113" y="99"/>
                  <a:pt x="119" y="110"/>
                </a:cubicBezTo>
                <a:cubicBezTo>
                  <a:pt x="110" y="107"/>
                  <a:pt x="101" y="105"/>
                  <a:pt x="94" y="104"/>
                </a:cubicBezTo>
                <a:cubicBezTo>
                  <a:pt x="93" y="102"/>
                  <a:pt x="94" y="100"/>
                  <a:pt x="93" y="96"/>
                </a:cubicBezTo>
                <a:cubicBezTo>
                  <a:pt x="93" y="96"/>
                  <a:pt x="104" y="84"/>
                  <a:pt x="104" y="70"/>
                </a:cubicBezTo>
                <a:cubicBezTo>
                  <a:pt x="104" y="70"/>
                  <a:pt x="108" y="74"/>
                  <a:pt x="109" y="57"/>
                </a:cubicBezTo>
                <a:cubicBezTo>
                  <a:pt x="109" y="57"/>
                  <a:pt x="109" y="53"/>
                  <a:pt x="107" y="53"/>
                </a:cubicBezTo>
                <a:cubicBezTo>
                  <a:pt x="106" y="53"/>
                  <a:pt x="105" y="53"/>
                  <a:pt x="103" y="57"/>
                </a:cubicBezTo>
                <a:cubicBezTo>
                  <a:pt x="103" y="57"/>
                  <a:pt x="106" y="36"/>
                  <a:pt x="94" y="34"/>
                </a:cubicBezTo>
                <a:cubicBezTo>
                  <a:pt x="94" y="34"/>
                  <a:pt x="85" y="54"/>
                  <a:pt x="70" y="58"/>
                </a:cubicBezTo>
                <a:cubicBezTo>
                  <a:pt x="58" y="61"/>
                  <a:pt x="60" y="76"/>
                  <a:pt x="64" y="83"/>
                </a:cubicBezTo>
                <a:cubicBezTo>
                  <a:pt x="65" y="86"/>
                  <a:pt x="67" y="93"/>
                  <a:pt x="66" y="99"/>
                </a:cubicBezTo>
                <a:cubicBezTo>
                  <a:pt x="57" y="122"/>
                  <a:pt x="44" y="118"/>
                  <a:pt x="33" y="116"/>
                </a:cubicBezTo>
                <a:close/>
                <a:moveTo>
                  <a:pt x="118" y="366"/>
                </a:moveTo>
                <a:cubicBezTo>
                  <a:pt x="132" y="366"/>
                  <a:pt x="132" y="366"/>
                  <a:pt x="132" y="366"/>
                </a:cubicBezTo>
                <a:cubicBezTo>
                  <a:pt x="133" y="366"/>
                  <a:pt x="133" y="366"/>
                  <a:pt x="134" y="366"/>
                </a:cubicBezTo>
                <a:cubicBezTo>
                  <a:pt x="134" y="352"/>
                  <a:pt x="123" y="249"/>
                  <a:pt x="116" y="224"/>
                </a:cubicBezTo>
                <a:cubicBezTo>
                  <a:pt x="115" y="221"/>
                  <a:pt x="120" y="202"/>
                  <a:pt x="124" y="185"/>
                </a:cubicBezTo>
                <a:cubicBezTo>
                  <a:pt x="124" y="186"/>
                  <a:pt x="124" y="187"/>
                  <a:pt x="124" y="188"/>
                </a:cubicBezTo>
                <a:cubicBezTo>
                  <a:pt x="126" y="201"/>
                  <a:pt x="128" y="214"/>
                  <a:pt x="128" y="220"/>
                </a:cubicBezTo>
                <a:cubicBezTo>
                  <a:pt x="130" y="240"/>
                  <a:pt x="128" y="246"/>
                  <a:pt x="128" y="266"/>
                </a:cubicBezTo>
                <a:cubicBezTo>
                  <a:pt x="128" y="278"/>
                  <a:pt x="130" y="281"/>
                  <a:pt x="139" y="282"/>
                </a:cubicBezTo>
                <a:cubicBezTo>
                  <a:pt x="149" y="283"/>
                  <a:pt x="153" y="277"/>
                  <a:pt x="153" y="265"/>
                </a:cubicBezTo>
                <a:cubicBezTo>
                  <a:pt x="153" y="250"/>
                  <a:pt x="156" y="153"/>
                  <a:pt x="135" y="124"/>
                </a:cubicBezTo>
                <a:cubicBezTo>
                  <a:pt x="133" y="120"/>
                  <a:pt x="123" y="116"/>
                  <a:pt x="123" y="116"/>
                </a:cubicBezTo>
                <a:cubicBezTo>
                  <a:pt x="116" y="112"/>
                  <a:pt x="102" y="109"/>
                  <a:pt x="94" y="108"/>
                </a:cubicBezTo>
                <a:cubicBezTo>
                  <a:pt x="92" y="123"/>
                  <a:pt x="78" y="162"/>
                  <a:pt x="78" y="163"/>
                </a:cubicBezTo>
                <a:cubicBezTo>
                  <a:pt x="78" y="162"/>
                  <a:pt x="69" y="138"/>
                  <a:pt x="64" y="118"/>
                </a:cubicBezTo>
                <a:cubicBezTo>
                  <a:pt x="63" y="117"/>
                  <a:pt x="62" y="115"/>
                  <a:pt x="62" y="112"/>
                </a:cubicBezTo>
                <a:cubicBezTo>
                  <a:pt x="57" y="118"/>
                  <a:pt x="51" y="120"/>
                  <a:pt x="45" y="120"/>
                </a:cubicBezTo>
                <a:cubicBezTo>
                  <a:pt x="40" y="120"/>
                  <a:pt x="36" y="119"/>
                  <a:pt x="32" y="118"/>
                </a:cubicBezTo>
                <a:cubicBezTo>
                  <a:pt x="30" y="118"/>
                  <a:pt x="28" y="117"/>
                  <a:pt x="26" y="117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23" y="119"/>
                  <a:pt x="21" y="121"/>
                  <a:pt x="21" y="121"/>
                </a:cubicBezTo>
                <a:cubicBezTo>
                  <a:pt x="0" y="143"/>
                  <a:pt x="3" y="250"/>
                  <a:pt x="3" y="265"/>
                </a:cubicBezTo>
                <a:cubicBezTo>
                  <a:pt x="3" y="277"/>
                  <a:pt x="7" y="283"/>
                  <a:pt x="17" y="282"/>
                </a:cubicBezTo>
                <a:cubicBezTo>
                  <a:pt x="26" y="281"/>
                  <a:pt x="28" y="278"/>
                  <a:pt x="28" y="266"/>
                </a:cubicBezTo>
                <a:cubicBezTo>
                  <a:pt x="28" y="246"/>
                  <a:pt x="26" y="240"/>
                  <a:pt x="28" y="220"/>
                </a:cubicBezTo>
                <a:cubicBezTo>
                  <a:pt x="28" y="214"/>
                  <a:pt x="30" y="201"/>
                  <a:pt x="32" y="188"/>
                </a:cubicBezTo>
                <a:cubicBezTo>
                  <a:pt x="32" y="187"/>
                  <a:pt x="32" y="186"/>
                  <a:pt x="32" y="185"/>
                </a:cubicBezTo>
                <a:cubicBezTo>
                  <a:pt x="36" y="202"/>
                  <a:pt x="41" y="221"/>
                  <a:pt x="40" y="224"/>
                </a:cubicBezTo>
                <a:cubicBezTo>
                  <a:pt x="33" y="249"/>
                  <a:pt x="22" y="352"/>
                  <a:pt x="22" y="366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38" y="367"/>
                  <a:pt x="38" y="367"/>
                  <a:pt x="38" y="368"/>
                </a:cubicBezTo>
                <a:cubicBezTo>
                  <a:pt x="38" y="415"/>
                  <a:pt x="38" y="415"/>
                  <a:pt x="38" y="415"/>
                </a:cubicBezTo>
                <a:cubicBezTo>
                  <a:pt x="38" y="424"/>
                  <a:pt x="38" y="432"/>
                  <a:pt x="38" y="441"/>
                </a:cubicBezTo>
                <a:cubicBezTo>
                  <a:pt x="38" y="447"/>
                  <a:pt x="38" y="450"/>
                  <a:pt x="38" y="455"/>
                </a:cubicBezTo>
                <a:cubicBezTo>
                  <a:pt x="39" y="466"/>
                  <a:pt x="40" y="468"/>
                  <a:pt x="56" y="468"/>
                </a:cubicBezTo>
                <a:cubicBezTo>
                  <a:pt x="72" y="468"/>
                  <a:pt x="73" y="466"/>
                  <a:pt x="74" y="455"/>
                </a:cubicBezTo>
                <a:cubicBezTo>
                  <a:pt x="74" y="450"/>
                  <a:pt x="74" y="445"/>
                  <a:pt x="74" y="441"/>
                </a:cubicBezTo>
                <a:cubicBezTo>
                  <a:pt x="74" y="366"/>
                  <a:pt x="74" y="366"/>
                  <a:pt x="74" y="366"/>
                </a:cubicBezTo>
                <a:cubicBezTo>
                  <a:pt x="82" y="366"/>
                  <a:pt x="82" y="366"/>
                  <a:pt x="82" y="366"/>
                </a:cubicBezTo>
                <a:cubicBezTo>
                  <a:pt x="82" y="449"/>
                  <a:pt x="82" y="449"/>
                  <a:pt x="82" y="449"/>
                </a:cubicBezTo>
                <a:cubicBezTo>
                  <a:pt x="82" y="451"/>
                  <a:pt x="82" y="453"/>
                  <a:pt x="82" y="455"/>
                </a:cubicBezTo>
                <a:cubicBezTo>
                  <a:pt x="83" y="466"/>
                  <a:pt x="84" y="468"/>
                  <a:pt x="100" y="468"/>
                </a:cubicBezTo>
                <a:cubicBezTo>
                  <a:pt x="114" y="468"/>
                  <a:pt x="117" y="466"/>
                  <a:pt x="118" y="456"/>
                </a:cubicBezTo>
                <a:lnTo>
                  <a:pt x="118" y="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3" name="Group 422"/>
          <p:cNvGrpSpPr/>
          <p:nvPr userDrawn="1"/>
        </p:nvGrpSpPr>
        <p:grpSpPr>
          <a:xfrm>
            <a:off x="8563482" y="5952709"/>
            <a:ext cx="185756" cy="477841"/>
            <a:chOff x="3665538" y="7015163"/>
            <a:chExt cx="690563" cy="1776412"/>
          </a:xfrm>
          <a:solidFill>
            <a:schemeClr val="accent4"/>
          </a:solidFill>
        </p:grpSpPr>
        <p:sp>
          <p:nvSpPr>
            <p:cNvPr id="424" name="Freeform 24"/>
            <p:cNvSpPr>
              <a:spLocks/>
            </p:cNvSpPr>
            <p:nvPr/>
          </p:nvSpPr>
          <p:spPr bwMode="auto">
            <a:xfrm>
              <a:off x="3665538" y="7362825"/>
              <a:ext cx="690563" cy="1428750"/>
            </a:xfrm>
            <a:custGeom>
              <a:avLst/>
              <a:gdLst>
                <a:gd name="T0" fmla="*/ 167 w 177"/>
                <a:gd name="T1" fmla="*/ 53 h 366"/>
                <a:gd name="T2" fmla="*/ 165 w 177"/>
                <a:gd name="T3" fmla="*/ 38 h 366"/>
                <a:gd name="T4" fmla="*/ 151 w 177"/>
                <a:gd name="T5" fmla="*/ 17 h 366"/>
                <a:gd name="T6" fmla="*/ 110 w 177"/>
                <a:gd name="T7" fmla="*/ 0 h 366"/>
                <a:gd name="T8" fmla="*/ 100 w 177"/>
                <a:gd name="T9" fmla="*/ 53 h 366"/>
                <a:gd name="T10" fmla="*/ 96 w 177"/>
                <a:gd name="T11" fmla="*/ 52 h 366"/>
                <a:gd name="T12" fmla="*/ 91 w 177"/>
                <a:gd name="T13" fmla="*/ 13 h 366"/>
                <a:gd name="T14" fmla="*/ 93 w 177"/>
                <a:gd name="T15" fmla="*/ 13 h 366"/>
                <a:gd name="T16" fmla="*/ 95 w 177"/>
                <a:gd name="T17" fmla="*/ 10 h 366"/>
                <a:gd name="T18" fmla="*/ 97 w 177"/>
                <a:gd name="T19" fmla="*/ 5 h 366"/>
                <a:gd name="T20" fmla="*/ 95 w 177"/>
                <a:gd name="T21" fmla="*/ 2 h 366"/>
                <a:gd name="T22" fmla="*/ 89 w 177"/>
                <a:gd name="T23" fmla="*/ 2 h 366"/>
                <a:gd name="T24" fmla="*/ 87 w 177"/>
                <a:gd name="T25" fmla="*/ 2 h 366"/>
                <a:gd name="T26" fmla="*/ 81 w 177"/>
                <a:gd name="T27" fmla="*/ 2 h 366"/>
                <a:gd name="T28" fmla="*/ 79 w 177"/>
                <a:gd name="T29" fmla="*/ 5 h 366"/>
                <a:gd name="T30" fmla="*/ 81 w 177"/>
                <a:gd name="T31" fmla="*/ 10 h 366"/>
                <a:gd name="T32" fmla="*/ 84 w 177"/>
                <a:gd name="T33" fmla="*/ 13 h 366"/>
                <a:gd name="T34" fmla="*/ 85 w 177"/>
                <a:gd name="T35" fmla="*/ 13 h 366"/>
                <a:gd name="T36" fmla="*/ 80 w 177"/>
                <a:gd name="T37" fmla="*/ 52 h 366"/>
                <a:gd name="T38" fmla="*/ 76 w 177"/>
                <a:gd name="T39" fmla="*/ 53 h 366"/>
                <a:gd name="T40" fmla="*/ 66 w 177"/>
                <a:gd name="T41" fmla="*/ 0 h 366"/>
                <a:gd name="T42" fmla="*/ 25 w 177"/>
                <a:gd name="T43" fmla="*/ 17 h 366"/>
                <a:gd name="T44" fmla="*/ 12 w 177"/>
                <a:gd name="T45" fmla="*/ 38 h 366"/>
                <a:gd name="T46" fmla="*/ 9 w 177"/>
                <a:gd name="T47" fmla="*/ 53 h 366"/>
                <a:gd name="T48" fmla="*/ 2 w 177"/>
                <a:gd name="T49" fmla="*/ 130 h 366"/>
                <a:gd name="T50" fmla="*/ 2 w 177"/>
                <a:gd name="T51" fmla="*/ 173 h 366"/>
                <a:gd name="T52" fmla="*/ 16 w 177"/>
                <a:gd name="T53" fmla="*/ 191 h 366"/>
                <a:gd name="T54" fmla="*/ 31 w 177"/>
                <a:gd name="T55" fmla="*/ 175 h 366"/>
                <a:gd name="T56" fmla="*/ 31 w 177"/>
                <a:gd name="T57" fmla="*/ 114 h 366"/>
                <a:gd name="T58" fmla="*/ 39 w 177"/>
                <a:gd name="T59" fmla="*/ 76 h 366"/>
                <a:gd name="T60" fmla="*/ 41 w 177"/>
                <a:gd name="T61" fmla="*/ 76 h 366"/>
                <a:gd name="T62" fmla="*/ 41 w 177"/>
                <a:gd name="T63" fmla="*/ 90 h 366"/>
                <a:gd name="T64" fmla="*/ 41 w 177"/>
                <a:gd name="T65" fmla="*/ 339 h 366"/>
                <a:gd name="T66" fmla="*/ 41 w 177"/>
                <a:gd name="T67" fmla="*/ 353 h 366"/>
                <a:gd name="T68" fmla="*/ 64 w 177"/>
                <a:gd name="T69" fmla="*/ 366 h 366"/>
                <a:gd name="T70" fmla="*/ 84 w 177"/>
                <a:gd name="T71" fmla="*/ 353 h 366"/>
                <a:gd name="T72" fmla="*/ 85 w 177"/>
                <a:gd name="T73" fmla="*/ 338 h 366"/>
                <a:gd name="T74" fmla="*/ 85 w 177"/>
                <a:gd name="T75" fmla="*/ 178 h 366"/>
                <a:gd name="T76" fmla="*/ 89 w 177"/>
                <a:gd name="T77" fmla="*/ 178 h 366"/>
                <a:gd name="T78" fmla="*/ 92 w 177"/>
                <a:gd name="T79" fmla="*/ 178 h 366"/>
                <a:gd name="T80" fmla="*/ 92 w 177"/>
                <a:gd name="T81" fmla="*/ 338 h 366"/>
                <a:gd name="T82" fmla="*/ 92 w 177"/>
                <a:gd name="T83" fmla="*/ 353 h 366"/>
                <a:gd name="T84" fmla="*/ 112 w 177"/>
                <a:gd name="T85" fmla="*/ 366 h 366"/>
                <a:gd name="T86" fmla="*/ 136 w 177"/>
                <a:gd name="T87" fmla="*/ 353 h 366"/>
                <a:gd name="T88" fmla="*/ 136 w 177"/>
                <a:gd name="T89" fmla="*/ 339 h 366"/>
                <a:gd name="T90" fmla="*/ 136 w 177"/>
                <a:gd name="T91" fmla="*/ 90 h 366"/>
                <a:gd name="T92" fmla="*/ 136 w 177"/>
                <a:gd name="T93" fmla="*/ 76 h 366"/>
                <a:gd name="T94" fmla="*/ 138 w 177"/>
                <a:gd name="T95" fmla="*/ 76 h 366"/>
                <a:gd name="T96" fmla="*/ 146 w 177"/>
                <a:gd name="T97" fmla="*/ 114 h 366"/>
                <a:gd name="T98" fmla="*/ 145 w 177"/>
                <a:gd name="T99" fmla="*/ 175 h 366"/>
                <a:gd name="T100" fmla="*/ 161 w 177"/>
                <a:gd name="T101" fmla="*/ 191 h 366"/>
                <a:gd name="T102" fmla="*/ 175 w 177"/>
                <a:gd name="T103" fmla="*/ 173 h 366"/>
                <a:gd name="T104" fmla="*/ 175 w 177"/>
                <a:gd name="T105" fmla="*/ 130 h 366"/>
                <a:gd name="T106" fmla="*/ 167 w 177"/>
                <a:gd name="T107" fmla="*/ 5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" h="366">
                  <a:moveTo>
                    <a:pt x="167" y="53"/>
                  </a:moveTo>
                  <a:cubicBezTo>
                    <a:pt x="167" y="48"/>
                    <a:pt x="166" y="43"/>
                    <a:pt x="165" y="38"/>
                  </a:cubicBezTo>
                  <a:cubicBezTo>
                    <a:pt x="163" y="30"/>
                    <a:pt x="158" y="21"/>
                    <a:pt x="151" y="17"/>
                  </a:cubicBezTo>
                  <a:cubicBezTo>
                    <a:pt x="139" y="10"/>
                    <a:pt x="124" y="6"/>
                    <a:pt x="110" y="0"/>
                  </a:cubicBezTo>
                  <a:cubicBezTo>
                    <a:pt x="106" y="19"/>
                    <a:pt x="103" y="36"/>
                    <a:pt x="100" y="53"/>
                  </a:cubicBezTo>
                  <a:cubicBezTo>
                    <a:pt x="99" y="53"/>
                    <a:pt x="98" y="53"/>
                    <a:pt x="96" y="52"/>
                  </a:cubicBezTo>
                  <a:cubicBezTo>
                    <a:pt x="96" y="42"/>
                    <a:pt x="92" y="19"/>
                    <a:pt x="91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4" y="13"/>
                    <a:pt x="95" y="12"/>
                    <a:pt x="95" y="10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4"/>
                    <a:pt x="97" y="3"/>
                    <a:pt x="95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79" y="4"/>
                    <a:pt x="79" y="5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2" y="12"/>
                    <a:pt x="82" y="13"/>
                    <a:pt x="84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4" y="19"/>
                    <a:pt x="81" y="42"/>
                    <a:pt x="80" y="52"/>
                  </a:cubicBezTo>
                  <a:cubicBezTo>
                    <a:pt x="79" y="53"/>
                    <a:pt x="78" y="53"/>
                    <a:pt x="76" y="53"/>
                  </a:cubicBezTo>
                  <a:cubicBezTo>
                    <a:pt x="73" y="36"/>
                    <a:pt x="70" y="19"/>
                    <a:pt x="66" y="0"/>
                  </a:cubicBezTo>
                  <a:cubicBezTo>
                    <a:pt x="52" y="6"/>
                    <a:pt x="38" y="10"/>
                    <a:pt x="25" y="17"/>
                  </a:cubicBezTo>
                  <a:cubicBezTo>
                    <a:pt x="19" y="21"/>
                    <a:pt x="14" y="30"/>
                    <a:pt x="12" y="38"/>
                  </a:cubicBezTo>
                  <a:cubicBezTo>
                    <a:pt x="10" y="43"/>
                    <a:pt x="10" y="48"/>
                    <a:pt x="9" y="53"/>
                  </a:cubicBezTo>
                  <a:cubicBezTo>
                    <a:pt x="4" y="78"/>
                    <a:pt x="0" y="103"/>
                    <a:pt x="2" y="130"/>
                  </a:cubicBezTo>
                  <a:cubicBezTo>
                    <a:pt x="2" y="144"/>
                    <a:pt x="2" y="159"/>
                    <a:pt x="2" y="173"/>
                  </a:cubicBezTo>
                  <a:cubicBezTo>
                    <a:pt x="2" y="186"/>
                    <a:pt x="5" y="190"/>
                    <a:pt x="16" y="191"/>
                  </a:cubicBezTo>
                  <a:cubicBezTo>
                    <a:pt x="27" y="191"/>
                    <a:pt x="31" y="187"/>
                    <a:pt x="31" y="175"/>
                  </a:cubicBezTo>
                  <a:cubicBezTo>
                    <a:pt x="31" y="154"/>
                    <a:pt x="32" y="134"/>
                    <a:pt x="31" y="114"/>
                  </a:cubicBezTo>
                  <a:cubicBezTo>
                    <a:pt x="29" y="100"/>
                    <a:pt x="35" y="88"/>
                    <a:pt x="39" y="76"/>
                  </a:cubicBezTo>
                  <a:cubicBezTo>
                    <a:pt x="39" y="76"/>
                    <a:pt x="40" y="76"/>
                    <a:pt x="41" y="76"/>
                  </a:cubicBezTo>
                  <a:cubicBezTo>
                    <a:pt x="41" y="81"/>
                    <a:pt x="41" y="85"/>
                    <a:pt x="41" y="90"/>
                  </a:cubicBezTo>
                  <a:cubicBezTo>
                    <a:pt x="41" y="173"/>
                    <a:pt x="41" y="256"/>
                    <a:pt x="41" y="339"/>
                  </a:cubicBezTo>
                  <a:cubicBezTo>
                    <a:pt x="41" y="344"/>
                    <a:pt x="40" y="349"/>
                    <a:pt x="41" y="353"/>
                  </a:cubicBezTo>
                  <a:cubicBezTo>
                    <a:pt x="41" y="364"/>
                    <a:pt x="45" y="366"/>
                    <a:pt x="64" y="366"/>
                  </a:cubicBezTo>
                  <a:cubicBezTo>
                    <a:pt x="80" y="366"/>
                    <a:pt x="84" y="364"/>
                    <a:pt x="84" y="353"/>
                  </a:cubicBezTo>
                  <a:cubicBezTo>
                    <a:pt x="85" y="348"/>
                    <a:pt x="85" y="343"/>
                    <a:pt x="85" y="338"/>
                  </a:cubicBezTo>
                  <a:cubicBezTo>
                    <a:pt x="85" y="285"/>
                    <a:pt x="85" y="231"/>
                    <a:pt x="85" y="178"/>
                  </a:cubicBezTo>
                  <a:cubicBezTo>
                    <a:pt x="85" y="178"/>
                    <a:pt x="89" y="178"/>
                    <a:pt x="89" y="178"/>
                  </a:cubicBezTo>
                  <a:cubicBezTo>
                    <a:pt x="90" y="178"/>
                    <a:pt x="91" y="178"/>
                    <a:pt x="92" y="178"/>
                  </a:cubicBezTo>
                  <a:cubicBezTo>
                    <a:pt x="92" y="231"/>
                    <a:pt x="92" y="285"/>
                    <a:pt x="92" y="338"/>
                  </a:cubicBezTo>
                  <a:cubicBezTo>
                    <a:pt x="92" y="343"/>
                    <a:pt x="92" y="348"/>
                    <a:pt x="92" y="353"/>
                  </a:cubicBezTo>
                  <a:cubicBezTo>
                    <a:pt x="93" y="364"/>
                    <a:pt x="96" y="366"/>
                    <a:pt x="112" y="366"/>
                  </a:cubicBezTo>
                  <a:cubicBezTo>
                    <a:pt x="131" y="366"/>
                    <a:pt x="135" y="364"/>
                    <a:pt x="136" y="353"/>
                  </a:cubicBezTo>
                  <a:cubicBezTo>
                    <a:pt x="136" y="349"/>
                    <a:pt x="136" y="344"/>
                    <a:pt x="136" y="339"/>
                  </a:cubicBezTo>
                  <a:cubicBezTo>
                    <a:pt x="136" y="256"/>
                    <a:pt x="136" y="173"/>
                    <a:pt x="136" y="90"/>
                  </a:cubicBezTo>
                  <a:cubicBezTo>
                    <a:pt x="136" y="85"/>
                    <a:pt x="136" y="81"/>
                    <a:pt x="136" y="76"/>
                  </a:cubicBezTo>
                  <a:cubicBezTo>
                    <a:pt x="136" y="76"/>
                    <a:pt x="137" y="76"/>
                    <a:pt x="138" y="76"/>
                  </a:cubicBezTo>
                  <a:cubicBezTo>
                    <a:pt x="142" y="88"/>
                    <a:pt x="147" y="100"/>
                    <a:pt x="146" y="114"/>
                  </a:cubicBezTo>
                  <a:cubicBezTo>
                    <a:pt x="144" y="134"/>
                    <a:pt x="145" y="154"/>
                    <a:pt x="145" y="175"/>
                  </a:cubicBezTo>
                  <a:cubicBezTo>
                    <a:pt x="146" y="187"/>
                    <a:pt x="149" y="191"/>
                    <a:pt x="161" y="191"/>
                  </a:cubicBezTo>
                  <a:cubicBezTo>
                    <a:pt x="171" y="190"/>
                    <a:pt x="174" y="186"/>
                    <a:pt x="175" y="173"/>
                  </a:cubicBezTo>
                  <a:cubicBezTo>
                    <a:pt x="175" y="159"/>
                    <a:pt x="174" y="144"/>
                    <a:pt x="175" y="130"/>
                  </a:cubicBezTo>
                  <a:cubicBezTo>
                    <a:pt x="177" y="103"/>
                    <a:pt x="172" y="78"/>
                    <a:pt x="16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25"/>
            <p:cNvSpPr>
              <a:spLocks/>
            </p:cNvSpPr>
            <p:nvPr/>
          </p:nvSpPr>
          <p:spPr bwMode="auto">
            <a:xfrm>
              <a:off x="3875088" y="7015163"/>
              <a:ext cx="266700" cy="339725"/>
            </a:xfrm>
            <a:custGeom>
              <a:avLst/>
              <a:gdLst>
                <a:gd name="T0" fmla="*/ 5 w 68"/>
                <a:gd name="T1" fmla="*/ 57 h 87"/>
                <a:gd name="T2" fmla="*/ 6 w 68"/>
                <a:gd name="T3" fmla="*/ 56 h 87"/>
                <a:gd name="T4" fmla="*/ 7 w 68"/>
                <a:gd name="T5" fmla="*/ 63 h 87"/>
                <a:gd name="T6" fmla="*/ 33 w 68"/>
                <a:gd name="T7" fmla="*/ 87 h 87"/>
                <a:gd name="T8" fmla="*/ 33 w 68"/>
                <a:gd name="T9" fmla="*/ 87 h 87"/>
                <a:gd name="T10" fmla="*/ 33 w 68"/>
                <a:gd name="T11" fmla="*/ 87 h 87"/>
                <a:gd name="T12" fmla="*/ 34 w 68"/>
                <a:gd name="T13" fmla="*/ 87 h 87"/>
                <a:gd name="T14" fmla="*/ 35 w 68"/>
                <a:gd name="T15" fmla="*/ 87 h 87"/>
                <a:gd name="T16" fmla="*/ 35 w 68"/>
                <a:gd name="T17" fmla="*/ 87 h 87"/>
                <a:gd name="T18" fmla="*/ 35 w 68"/>
                <a:gd name="T19" fmla="*/ 87 h 87"/>
                <a:gd name="T20" fmla="*/ 61 w 68"/>
                <a:gd name="T21" fmla="*/ 63 h 87"/>
                <a:gd name="T22" fmla="*/ 62 w 68"/>
                <a:gd name="T23" fmla="*/ 56 h 87"/>
                <a:gd name="T24" fmla="*/ 63 w 68"/>
                <a:gd name="T25" fmla="*/ 57 h 87"/>
                <a:gd name="T26" fmla="*/ 68 w 68"/>
                <a:gd name="T27" fmla="*/ 46 h 87"/>
                <a:gd name="T28" fmla="*/ 67 w 68"/>
                <a:gd name="T29" fmla="*/ 34 h 87"/>
                <a:gd name="T30" fmla="*/ 65 w 68"/>
                <a:gd name="T31" fmla="*/ 33 h 87"/>
                <a:gd name="T32" fmla="*/ 35 w 68"/>
                <a:gd name="T33" fmla="*/ 0 h 87"/>
                <a:gd name="T34" fmla="*/ 35 w 68"/>
                <a:gd name="T35" fmla="*/ 0 h 87"/>
                <a:gd name="T36" fmla="*/ 35 w 68"/>
                <a:gd name="T37" fmla="*/ 0 h 87"/>
                <a:gd name="T38" fmla="*/ 34 w 68"/>
                <a:gd name="T39" fmla="*/ 0 h 87"/>
                <a:gd name="T40" fmla="*/ 33 w 68"/>
                <a:gd name="T41" fmla="*/ 0 h 87"/>
                <a:gd name="T42" fmla="*/ 33 w 68"/>
                <a:gd name="T43" fmla="*/ 0 h 87"/>
                <a:gd name="T44" fmla="*/ 33 w 68"/>
                <a:gd name="T45" fmla="*/ 0 h 87"/>
                <a:gd name="T46" fmla="*/ 3 w 68"/>
                <a:gd name="T47" fmla="*/ 33 h 87"/>
                <a:gd name="T48" fmla="*/ 2 w 68"/>
                <a:gd name="T49" fmla="*/ 34 h 87"/>
                <a:gd name="T50" fmla="*/ 1 w 68"/>
                <a:gd name="T51" fmla="*/ 46 h 87"/>
                <a:gd name="T52" fmla="*/ 5 w 68"/>
                <a:gd name="T53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87">
                  <a:moveTo>
                    <a:pt x="5" y="57"/>
                  </a:moveTo>
                  <a:cubicBezTo>
                    <a:pt x="6" y="57"/>
                    <a:pt x="6" y="56"/>
                    <a:pt x="6" y="56"/>
                  </a:cubicBezTo>
                  <a:cubicBezTo>
                    <a:pt x="6" y="59"/>
                    <a:pt x="7" y="61"/>
                    <a:pt x="7" y="63"/>
                  </a:cubicBezTo>
                  <a:cubicBezTo>
                    <a:pt x="16" y="79"/>
                    <a:pt x="20" y="86"/>
                    <a:pt x="33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87"/>
                    <a:pt x="35" y="87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48" y="86"/>
                    <a:pt x="52" y="79"/>
                    <a:pt x="61" y="63"/>
                  </a:cubicBezTo>
                  <a:cubicBezTo>
                    <a:pt x="62" y="61"/>
                    <a:pt x="62" y="59"/>
                    <a:pt x="62" y="56"/>
                  </a:cubicBezTo>
                  <a:cubicBezTo>
                    <a:pt x="63" y="56"/>
                    <a:pt x="63" y="57"/>
                    <a:pt x="63" y="57"/>
                  </a:cubicBezTo>
                  <a:cubicBezTo>
                    <a:pt x="65" y="57"/>
                    <a:pt x="67" y="52"/>
                    <a:pt x="68" y="46"/>
                  </a:cubicBezTo>
                  <a:cubicBezTo>
                    <a:pt x="68" y="43"/>
                    <a:pt x="68" y="36"/>
                    <a:pt x="67" y="34"/>
                  </a:cubicBezTo>
                  <a:cubicBezTo>
                    <a:pt x="66" y="33"/>
                    <a:pt x="66" y="33"/>
                    <a:pt x="65" y="33"/>
                  </a:cubicBezTo>
                  <a:cubicBezTo>
                    <a:pt x="62" y="10"/>
                    <a:pt x="50" y="1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8" y="1"/>
                    <a:pt x="6" y="10"/>
                    <a:pt x="3" y="33"/>
                  </a:cubicBezTo>
                  <a:cubicBezTo>
                    <a:pt x="3" y="33"/>
                    <a:pt x="2" y="33"/>
                    <a:pt x="2" y="34"/>
                  </a:cubicBezTo>
                  <a:cubicBezTo>
                    <a:pt x="1" y="36"/>
                    <a:pt x="0" y="43"/>
                    <a:pt x="1" y="46"/>
                  </a:cubicBezTo>
                  <a:cubicBezTo>
                    <a:pt x="1" y="52"/>
                    <a:pt x="3" y="57"/>
                    <a:pt x="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9" name="Freeform 27"/>
          <p:cNvSpPr>
            <a:spLocks noEditPoints="1"/>
          </p:cNvSpPr>
          <p:nvPr userDrawn="1"/>
        </p:nvSpPr>
        <p:spPr bwMode="auto">
          <a:xfrm>
            <a:off x="8459142" y="2803929"/>
            <a:ext cx="394436" cy="450612"/>
          </a:xfrm>
          <a:custGeom>
            <a:avLst/>
            <a:gdLst>
              <a:gd name="T0" fmla="*/ 7 w 398"/>
              <a:gd name="T1" fmla="*/ 45 h 455"/>
              <a:gd name="T2" fmla="*/ 199 w 398"/>
              <a:gd name="T3" fmla="*/ 0 h 455"/>
              <a:gd name="T4" fmla="*/ 308 w 398"/>
              <a:gd name="T5" fmla="*/ 12 h 455"/>
              <a:gd name="T6" fmla="*/ 392 w 398"/>
              <a:gd name="T7" fmla="*/ 45 h 455"/>
              <a:gd name="T8" fmla="*/ 398 w 398"/>
              <a:gd name="T9" fmla="*/ 57 h 455"/>
              <a:gd name="T10" fmla="*/ 398 w 398"/>
              <a:gd name="T11" fmla="*/ 227 h 455"/>
              <a:gd name="T12" fmla="*/ 342 w 398"/>
              <a:gd name="T13" fmla="*/ 359 h 455"/>
              <a:gd name="T14" fmla="*/ 204 w 398"/>
              <a:gd name="T15" fmla="*/ 454 h 455"/>
              <a:gd name="T16" fmla="*/ 199 w 398"/>
              <a:gd name="T17" fmla="*/ 455 h 455"/>
              <a:gd name="T18" fmla="*/ 194 w 398"/>
              <a:gd name="T19" fmla="*/ 454 h 455"/>
              <a:gd name="T20" fmla="*/ 57 w 398"/>
              <a:gd name="T21" fmla="*/ 359 h 455"/>
              <a:gd name="T22" fmla="*/ 0 w 398"/>
              <a:gd name="T23" fmla="*/ 227 h 455"/>
              <a:gd name="T24" fmla="*/ 0 w 398"/>
              <a:gd name="T25" fmla="*/ 57 h 455"/>
              <a:gd name="T26" fmla="*/ 7 w 398"/>
              <a:gd name="T27" fmla="*/ 45 h 455"/>
              <a:gd name="T28" fmla="*/ 122 w 398"/>
              <a:gd name="T29" fmla="*/ 236 h 455"/>
              <a:gd name="T30" fmla="*/ 116 w 398"/>
              <a:gd name="T31" fmla="*/ 245 h 455"/>
              <a:gd name="T32" fmla="*/ 114 w 398"/>
              <a:gd name="T33" fmla="*/ 256 h 455"/>
              <a:gd name="T34" fmla="*/ 122 w 398"/>
              <a:gd name="T35" fmla="*/ 276 h 455"/>
              <a:gd name="T36" fmla="*/ 142 w 398"/>
              <a:gd name="T37" fmla="*/ 284 h 455"/>
              <a:gd name="T38" fmla="*/ 153 w 398"/>
              <a:gd name="T39" fmla="*/ 282 h 455"/>
              <a:gd name="T40" fmla="*/ 162 w 398"/>
              <a:gd name="T41" fmla="*/ 276 h 455"/>
              <a:gd name="T42" fmla="*/ 181 w 398"/>
              <a:gd name="T43" fmla="*/ 257 h 455"/>
              <a:gd name="T44" fmla="*/ 199 w 398"/>
              <a:gd name="T45" fmla="*/ 239 h 455"/>
              <a:gd name="T46" fmla="*/ 218 w 398"/>
              <a:gd name="T47" fmla="*/ 257 h 455"/>
              <a:gd name="T48" fmla="*/ 236 w 398"/>
              <a:gd name="T49" fmla="*/ 276 h 455"/>
              <a:gd name="T50" fmla="*/ 245 w 398"/>
              <a:gd name="T51" fmla="*/ 282 h 455"/>
              <a:gd name="T52" fmla="*/ 256 w 398"/>
              <a:gd name="T53" fmla="*/ 284 h 455"/>
              <a:gd name="T54" fmla="*/ 276 w 398"/>
              <a:gd name="T55" fmla="*/ 276 h 455"/>
              <a:gd name="T56" fmla="*/ 285 w 398"/>
              <a:gd name="T57" fmla="*/ 256 h 455"/>
              <a:gd name="T58" fmla="*/ 282 w 398"/>
              <a:gd name="T59" fmla="*/ 245 h 455"/>
              <a:gd name="T60" fmla="*/ 276 w 398"/>
              <a:gd name="T61" fmla="*/ 236 h 455"/>
              <a:gd name="T62" fmla="*/ 258 w 398"/>
              <a:gd name="T63" fmla="*/ 217 h 455"/>
              <a:gd name="T64" fmla="*/ 239 w 398"/>
              <a:gd name="T65" fmla="*/ 199 h 455"/>
              <a:gd name="T66" fmla="*/ 258 w 398"/>
              <a:gd name="T67" fmla="*/ 181 h 455"/>
              <a:gd name="T68" fmla="*/ 276 w 398"/>
              <a:gd name="T69" fmla="*/ 162 h 455"/>
              <a:gd name="T70" fmla="*/ 282 w 398"/>
              <a:gd name="T71" fmla="*/ 153 h 455"/>
              <a:gd name="T72" fmla="*/ 285 w 398"/>
              <a:gd name="T73" fmla="*/ 142 h 455"/>
              <a:gd name="T74" fmla="*/ 276 w 398"/>
              <a:gd name="T75" fmla="*/ 122 h 455"/>
              <a:gd name="T76" fmla="*/ 256 w 398"/>
              <a:gd name="T77" fmla="*/ 114 h 455"/>
              <a:gd name="T78" fmla="*/ 245 w 398"/>
              <a:gd name="T79" fmla="*/ 116 h 455"/>
              <a:gd name="T80" fmla="*/ 236 w 398"/>
              <a:gd name="T81" fmla="*/ 122 h 455"/>
              <a:gd name="T82" fmla="*/ 218 w 398"/>
              <a:gd name="T83" fmla="*/ 140 h 455"/>
              <a:gd name="T84" fmla="*/ 199 w 398"/>
              <a:gd name="T85" fmla="*/ 159 h 455"/>
              <a:gd name="T86" fmla="*/ 181 w 398"/>
              <a:gd name="T87" fmla="*/ 140 h 455"/>
              <a:gd name="T88" fmla="*/ 162 w 398"/>
              <a:gd name="T89" fmla="*/ 122 h 455"/>
              <a:gd name="T90" fmla="*/ 153 w 398"/>
              <a:gd name="T91" fmla="*/ 116 h 455"/>
              <a:gd name="T92" fmla="*/ 142 w 398"/>
              <a:gd name="T93" fmla="*/ 114 h 455"/>
              <a:gd name="T94" fmla="*/ 122 w 398"/>
              <a:gd name="T95" fmla="*/ 122 h 455"/>
              <a:gd name="T96" fmla="*/ 114 w 398"/>
              <a:gd name="T97" fmla="*/ 142 h 455"/>
              <a:gd name="T98" fmla="*/ 116 w 398"/>
              <a:gd name="T99" fmla="*/ 153 h 455"/>
              <a:gd name="T100" fmla="*/ 122 w 398"/>
              <a:gd name="T101" fmla="*/ 162 h 455"/>
              <a:gd name="T102" fmla="*/ 141 w 398"/>
              <a:gd name="T103" fmla="*/ 181 h 455"/>
              <a:gd name="T104" fmla="*/ 159 w 398"/>
              <a:gd name="T105" fmla="*/ 199 h 455"/>
              <a:gd name="T106" fmla="*/ 141 w 398"/>
              <a:gd name="T107" fmla="*/ 217 h 455"/>
              <a:gd name="T108" fmla="*/ 122 w 398"/>
              <a:gd name="T109" fmla="*/ 236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8" h="455">
                <a:moveTo>
                  <a:pt x="7" y="45"/>
                </a:moveTo>
                <a:cubicBezTo>
                  <a:pt x="52" y="15"/>
                  <a:pt x="133" y="0"/>
                  <a:pt x="199" y="0"/>
                </a:cubicBezTo>
                <a:cubicBezTo>
                  <a:pt x="234" y="0"/>
                  <a:pt x="273" y="4"/>
                  <a:pt x="308" y="12"/>
                </a:cubicBezTo>
                <a:cubicBezTo>
                  <a:pt x="341" y="19"/>
                  <a:pt x="370" y="30"/>
                  <a:pt x="392" y="45"/>
                </a:cubicBezTo>
                <a:cubicBezTo>
                  <a:pt x="396" y="47"/>
                  <a:pt x="398" y="52"/>
                  <a:pt x="398" y="57"/>
                </a:cubicBezTo>
                <a:cubicBezTo>
                  <a:pt x="398" y="227"/>
                  <a:pt x="398" y="227"/>
                  <a:pt x="398" y="227"/>
                </a:cubicBezTo>
                <a:cubicBezTo>
                  <a:pt x="398" y="275"/>
                  <a:pt x="375" y="321"/>
                  <a:pt x="342" y="359"/>
                </a:cubicBezTo>
                <a:cubicBezTo>
                  <a:pt x="301" y="406"/>
                  <a:pt x="246" y="441"/>
                  <a:pt x="204" y="454"/>
                </a:cubicBezTo>
                <a:cubicBezTo>
                  <a:pt x="203" y="455"/>
                  <a:pt x="201" y="455"/>
                  <a:pt x="199" y="455"/>
                </a:cubicBezTo>
                <a:cubicBezTo>
                  <a:pt x="197" y="455"/>
                  <a:pt x="196" y="455"/>
                  <a:pt x="194" y="454"/>
                </a:cubicBezTo>
                <a:cubicBezTo>
                  <a:pt x="152" y="441"/>
                  <a:pt x="97" y="406"/>
                  <a:pt x="57" y="359"/>
                </a:cubicBezTo>
                <a:cubicBezTo>
                  <a:pt x="24" y="321"/>
                  <a:pt x="0" y="275"/>
                  <a:pt x="0" y="22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2"/>
                  <a:pt x="3" y="47"/>
                  <a:pt x="7" y="45"/>
                </a:cubicBezTo>
                <a:close/>
                <a:moveTo>
                  <a:pt x="122" y="236"/>
                </a:moveTo>
                <a:cubicBezTo>
                  <a:pt x="120" y="238"/>
                  <a:pt x="117" y="241"/>
                  <a:pt x="116" y="245"/>
                </a:cubicBezTo>
                <a:cubicBezTo>
                  <a:pt x="115" y="248"/>
                  <a:pt x="114" y="252"/>
                  <a:pt x="114" y="256"/>
                </a:cubicBezTo>
                <a:cubicBezTo>
                  <a:pt x="114" y="264"/>
                  <a:pt x="117" y="271"/>
                  <a:pt x="122" y="276"/>
                </a:cubicBezTo>
                <a:cubicBezTo>
                  <a:pt x="127" y="281"/>
                  <a:pt x="134" y="284"/>
                  <a:pt x="142" y="284"/>
                </a:cubicBezTo>
                <a:cubicBezTo>
                  <a:pt x="146" y="284"/>
                  <a:pt x="150" y="283"/>
                  <a:pt x="153" y="282"/>
                </a:cubicBezTo>
                <a:cubicBezTo>
                  <a:pt x="157" y="281"/>
                  <a:pt x="160" y="278"/>
                  <a:pt x="162" y="276"/>
                </a:cubicBezTo>
                <a:cubicBezTo>
                  <a:pt x="181" y="257"/>
                  <a:pt x="181" y="257"/>
                  <a:pt x="181" y="257"/>
                </a:cubicBezTo>
                <a:cubicBezTo>
                  <a:pt x="199" y="239"/>
                  <a:pt x="199" y="239"/>
                  <a:pt x="199" y="239"/>
                </a:cubicBezTo>
                <a:cubicBezTo>
                  <a:pt x="218" y="257"/>
                  <a:pt x="218" y="257"/>
                  <a:pt x="218" y="257"/>
                </a:cubicBezTo>
                <a:cubicBezTo>
                  <a:pt x="236" y="276"/>
                  <a:pt x="236" y="276"/>
                  <a:pt x="236" y="276"/>
                </a:cubicBezTo>
                <a:cubicBezTo>
                  <a:pt x="238" y="278"/>
                  <a:pt x="242" y="281"/>
                  <a:pt x="245" y="282"/>
                </a:cubicBezTo>
                <a:cubicBezTo>
                  <a:pt x="248" y="283"/>
                  <a:pt x="252" y="284"/>
                  <a:pt x="256" y="284"/>
                </a:cubicBezTo>
                <a:cubicBezTo>
                  <a:pt x="264" y="284"/>
                  <a:pt x="271" y="281"/>
                  <a:pt x="276" y="276"/>
                </a:cubicBezTo>
                <a:cubicBezTo>
                  <a:pt x="281" y="271"/>
                  <a:pt x="285" y="264"/>
                  <a:pt x="285" y="256"/>
                </a:cubicBezTo>
                <a:cubicBezTo>
                  <a:pt x="285" y="252"/>
                  <a:pt x="284" y="248"/>
                  <a:pt x="282" y="245"/>
                </a:cubicBezTo>
                <a:cubicBezTo>
                  <a:pt x="281" y="241"/>
                  <a:pt x="279" y="238"/>
                  <a:pt x="276" y="236"/>
                </a:cubicBezTo>
                <a:cubicBezTo>
                  <a:pt x="258" y="217"/>
                  <a:pt x="258" y="217"/>
                  <a:pt x="258" y="217"/>
                </a:cubicBezTo>
                <a:cubicBezTo>
                  <a:pt x="239" y="199"/>
                  <a:pt x="239" y="199"/>
                  <a:pt x="239" y="199"/>
                </a:cubicBezTo>
                <a:cubicBezTo>
                  <a:pt x="258" y="181"/>
                  <a:pt x="258" y="181"/>
                  <a:pt x="258" y="181"/>
                </a:cubicBezTo>
                <a:cubicBezTo>
                  <a:pt x="276" y="162"/>
                  <a:pt x="276" y="162"/>
                  <a:pt x="276" y="162"/>
                </a:cubicBezTo>
                <a:cubicBezTo>
                  <a:pt x="279" y="160"/>
                  <a:pt x="281" y="157"/>
                  <a:pt x="282" y="153"/>
                </a:cubicBezTo>
                <a:cubicBezTo>
                  <a:pt x="284" y="150"/>
                  <a:pt x="285" y="146"/>
                  <a:pt x="285" y="142"/>
                </a:cubicBezTo>
                <a:cubicBezTo>
                  <a:pt x="285" y="134"/>
                  <a:pt x="281" y="127"/>
                  <a:pt x="276" y="122"/>
                </a:cubicBezTo>
                <a:cubicBezTo>
                  <a:pt x="271" y="117"/>
                  <a:pt x="264" y="114"/>
                  <a:pt x="256" y="114"/>
                </a:cubicBezTo>
                <a:cubicBezTo>
                  <a:pt x="252" y="114"/>
                  <a:pt x="248" y="114"/>
                  <a:pt x="245" y="116"/>
                </a:cubicBezTo>
                <a:cubicBezTo>
                  <a:pt x="242" y="117"/>
                  <a:pt x="238" y="119"/>
                  <a:pt x="236" y="122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199" y="159"/>
                  <a:pt x="199" y="159"/>
                  <a:pt x="199" y="159"/>
                </a:cubicBezTo>
                <a:cubicBezTo>
                  <a:pt x="181" y="140"/>
                  <a:pt x="181" y="140"/>
                  <a:pt x="181" y="140"/>
                </a:cubicBezTo>
                <a:cubicBezTo>
                  <a:pt x="162" y="122"/>
                  <a:pt x="162" y="122"/>
                  <a:pt x="162" y="122"/>
                </a:cubicBezTo>
                <a:cubicBezTo>
                  <a:pt x="160" y="119"/>
                  <a:pt x="157" y="117"/>
                  <a:pt x="153" y="116"/>
                </a:cubicBezTo>
                <a:cubicBezTo>
                  <a:pt x="150" y="114"/>
                  <a:pt x="146" y="114"/>
                  <a:pt x="142" y="114"/>
                </a:cubicBezTo>
                <a:cubicBezTo>
                  <a:pt x="134" y="114"/>
                  <a:pt x="127" y="117"/>
                  <a:pt x="122" y="122"/>
                </a:cubicBezTo>
                <a:cubicBezTo>
                  <a:pt x="117" y="127"/>
                  <a:pt x="114" y="134"/>
                  <a:pt x="114" y="142"/>
                </a:cubicBezTo>
                <a:cubicBezTo>
                  <a:pt x="114" y="146"/>
                  <a:pt x="115" y="150"/>
                  <a:pt x="116" y="153"/>
                </a:cubicBezTo>
                <a:cubicBezTo>
                  <a:pt x="117" y="157"/>
                  <a:pt x="120" y="160"/>
                  <a:pt x="122" y="162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59" y="199"/>
                  <a:pt x="159" y="199"/>
                  <a:pt x="159" y="199"/>
                </a:cubicBezTo>
                <a:cubicBezTo>
                  <a:pt x="141" y="217"/>
                  <a:pt x="141" y="217"/>
                  <a:pt x="141" y="217"/>
                </a:cubicBezTo>
                <a:lnTo>
                  <a:pt x="122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31"/>
          <p:cNvSpPr>
            <a:spLocks/>
          </p:cNvSpPr>
          <p:nvPr userDrawn="1"/>
        </p:nvSpPr>
        <p:spPr bwMode="auto">
          <a:xfrm>
            <a:off x="8415451" y="2208921"/>
            <a:ext cx="481818" cy="361178"/>
          </a:xfrm>
          <a:custGeom>
            <a:avLst/>
            <a:gdLst>
              <a:gd name="T0" fmla="*/ 7 w 401"/>
              <a:gd name="T1" fmla="*/ 156 h 301"/>
              <a:gd name="T2" fmla="*/ 0 w 401"/>
              <a:gd name="T3" fmla="*/ 138 h 301"/>
              <a:gd name="T4" fmla="*/ 7 w 401"/>
              <a:gd name="T5" fmla="*/ 120 h 301"/>
              <a:gd name="T6" fmla="*/ 45 w 401"/>
              <a:gd name="T7" fmla="*/ 83 h 301"/>
              <a:gd name="T8" fmla="*/ 62 w 401"/>
              <a:gd name="T9" fmla="*/ 75 h 301"/>
              <a:gd name="T10" fmla="*/ 80 w 401"/>
              <a:gd name="T11" fmla="*/ 83 h 301"/>
              <a:gd name="T12" fmla="*/ 163 w 401"/>
              <a:gd name="T13" fmla="*/ 165 h 301"/>
              <a:gd name="T14" fmla="*/ 321 w 401"/>
              <a:gd name="T15" fmla="*/ 7 h 301"/>
              <a:gd name="T16" fmla="*/ 338 w 401"/>
              <a:gd name="T17" fmla="*/ 0 h 301"/>
              <a:gd name="T18" fmla="*/ 356 w 401"/>
              <a:gd name="T19" fmla="*/ 7 h 301"/>
              <a:gd name="T20" fmla="*/ 394 w 401"/>
              <a:gd name="T21" fmla="*/ 45 h 301"/>
              <a:gd name="T22" fmla="*/ 401 w 401"/>
              <a:gd name="T23" fmla="*/ 63 h 301"/>
              <a:gd name="T24" fmla="*/ 394 w 401"/>
              <a:gd name="T25" fmla="*/ 81 h 301"/>
              <a:gd name="T26" fmla="*/ 181 w 401"/>
              <a:gd name="T27" fmla="*/ 294 h 301"/>
              <a:gd name="T28" fmla="*/ 163 w 401"/>
              <a:gd name="T29" fmla="*/ 301 h 301"/>
              <a:gd name="T30" fmla="*/ 145 w 401"/>
              <a:gd name="T31" fmla="*/ 294 h 301"/>
              <a:gd name="T32" fmla="*/ 7 w 401"/>
              <a:gd name="T33" fmla="*/ 15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1" h="301">
                <a:moveTo>
                  <a:pt x="7" y="156"/>
                </a:moveTo>
                <a:cubicBezTo>
                  <a:pt x="2" y="151"/>
                  <a:pt x="0" y="145"/>
                  <a:pt x="0" y="138"/>
                </a:cubicBezTo>
                <a:cubicBezTo>
                  <a:pt x="0" y="131"/>
                  <a:pt x="2" y="125"/>
                  <a:pt x="7" y="120"/>
                </a:cubicBezTo>
                <a:cubicBezTo>
                  <a:pt x="45" y="83"/>
                  <a:pt x="45" y="83"/>
                  <a:pt x="45" y="83"/>
                </a:cubicBezTo>
                <a:cubicBezTo>
                  <a:pt x="49" y="78"/>
                  <a:pt x="55" y="75"/>
                  <a:pt x="62" y="75"/>
                </a:cubicBezTo>
                <a:cubicBezTo>
                  <a:pt x="69" y="75"/>
                  <a:pt x="76" y="78"/>
                  <a:pt x="80" y="83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321" y="7"/>
                  <a:pt x="321" y="7"/>
                  <a:pt x="321" y="7"/>
                </a:cubicBezTo>
                <a:cubicBezTo>
                  <a:pt x="325" y="3"/>
                  <a:pt x="331" y="0"/>
                  <a:pt x="338" y="0"/>
                </a:cubicBezTo>
                <a:cubicBezTo>
                  <a:pt x="345" y="0"/>
                  <a:pt x="352" y="3"/>
                  <a:pt x="356" y="7"/>
                </a:cubicBezTo>
                <a:cubicBezTo>
                  <a:pt x="394" y="45"/>
                  <a:pt x="394" y="45"/>
                  <a:pt x="394" y="45"/>
                </a:cubicBezTo>
                <a:cubicBezTo>
                  <a:pt x="398" y="49"/>
                  <a:pt x="401" y="56"/>
                  <a:pt x="401" y="63"/>
                </a:cubicBezTo>
                <a:cubicBezTo>
                  <a:pt x="401" y="70"/>
                  <a:pt x="398" y="76"/>
                  <a:pt x="394" y="81"/>
                </a:cubicBezTo>
                <a:cubicBezTo>
                  <a:pt x="181" y="294"/>
                  <a:pt x="181" y="294"/>
                  <a:pt x="181" y="294"/>
                </a:cubicBezTo>
                <a:cubicBezTo>
                  <a:pt x="176" y="298"/>
                  <a:pt x="170" y="301"/>
                  <a:pt x="163" y="301"/>
                </a:cubicBezTo>
                <a:cubicBezTo>
                  <a:pt x="156" y="301"/>
                  <a:pt x="149" y="298"/>
                  <a:pt x="145" y="294"/>
                </a:cubicBezTo>
                <a:lnTo>
                  <a:pt x="7" y="1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5" name="Group 454"/>
          <p:cNvGrpSpPr/>
          <p:nvPr userDrawn="1"/>
        </p:nvGrpSpPr>
        <p:grpSpPr>
          <a:xfrm>
            <a:off x="8436237" y="3445003"/>
            <a:ext cx="440246" cy="403368"/>
            <a:chOff x="3474632" y="11763809"/>
            <a:chExt cx="606425" cy="555626"/>
          </a:xfrm>
          <a:solidFill>
            <a:schemeClr val="accent2"/>
          </a:solidFill>
        </p:grpSpPr>
        <p:sp>
          <p:nvSpPr>
            <p:cNvPr id="456" name="Freeform 23"/>
            <p:cNvSpPr>
              <a:spLocks/>
            </p:cNvSpPr>
            <p:nvPr/>
          </p:nvSpPr>
          <p:spPr bwMode="auto">
            <a:xfrm>
              <a:off x="3474632" y="11984472"/>
              <a:ext cx="606425" cy="334963"/>
            </a:xfrm>
            <a:custGeom>
              <a:avLst/>
              <a:gdLst>
                <a:gd name="T0" fmla="*/ 217 w 222"/>
                <a:gd name="T1" fmla="*/ 25 h 122"/>
                <a:gd name="T2" fmla="*/ 176 w 222"/>
                <a:gd name="T3" fmla="*/ 0 h 122"/>
                <a:gd name="T4" fmla="*/ 176 w 222"/>
                <a:gd name="T5" fmla="*/ 0 h 122"/>
                <a:gd name="T6" fmla="*/ 111 w 222"/>
                <a:gd name="T7" fmla="*/ 20 h 122"/>
                <a:gd name="T8" fmla="*/ 46 w 222"/>
                <a:gd name="T9" fmla="*/ 0 h 122"/>
                <a:gd name="T10" fmla="*/ 46 w 222"/>
                <a:gd name="T11" fmla="*/ 0 h 122"/>
                <a:gd name="T12" fmla="*/ 4 w 222"/>
                <a:gd name="T13" fmla="*/ 25 h 122"/>
                <a:gd name="T14" fmla="*/ 3 w 222"/>
                <a:gd name="T15" fmla="*/ 38 h 122"/>
                <a:gd name="T16" fmla="*/ 16 w 222"/>
                <a:gd name="T17" fmla="*/ 39 h 122"/>
                <a:gd name="T18" fmla="*/ 42 w 222"/>
                <a:gd name="T19" fmla="*/ 22 h 122"/>
                <a:gd name="T20" fmla="*/ 42 w 222"/>
                <a:gd name="T21" fmla="*/ 26 h 122"/>
                <a:gd name="T22" fmla="*/ 49 w 222"/>
                <a:gd name="T23" fmla="*/ 61 h 122"/>
                <a:gd name="T24" fmla="*/ 19 w 222"/>
                <a:gd name="T25" fmla="*/ 109 h 122"/>
                <a:gd name="T26" fmla="*/ 26 w 222"/>
                <a:gd name="T27" fmla="*/ 120 h 122"/>
                <a:gd name="T28" fmla="*/ 37 w 222"/>
                <a:gd name="T29" fmla="*/ 114 h 122"/>
                <a:gd name="T30" fmla="*/ 58 w 222"/>
                <a:gd name="T31" fmla="*/ 78 h 122"/>
                <a:gd name="T32" fmla="*/ 111 w 222"/>
                <a:gd name="T33" fmla="*/ 108 h 122"/>
                <a:gd name="T34" fmla="*/ 164 w 222"/>
                <a:gd name="T35" fmla="*/ 78 h 122"/>
                <a:gd name="T36" fmla="*/ 184 w 222"/>
                <a:gd name="T37" fmla="*/ 114 h 122"/>
                <a:gd name="T38" fmla="*/ 193 w 222"/>
                <a:gd name="T39" fmla="*/ 121 h 122"/>
                <a:gd name="T40" fmla="*/ 195 w 222"/>
                <a:gd name="T41" fmla="*/ 120 h 122"/>
                <a:gd name="T42" fmla="*/ 202 w 222"/>
                <a:gd name="T43" fmla="*/ 109 h 122"/>
                <a:gd name="T44" fmla="*/ 173 w 222"/>
                <a:gd name="T45" fmla="*/ 62 h 122"/>
                <a:gd name="T46" fmla="*/ 179 w 222"/>
                <a:gd name="T47" fmla="*/ 26 h 122"/>
                <a:gd name="T48" fmla="*/ 179 w 222"/>
                <a:gd name="T49" fmla="*/ 22 h 122"/>
                <a:gd name="T50" fmla="*/ 205 w 222"/>
                <a:gd name="T51" fmla="*/ 39 h 122"/>
                <a:gd name="T52" fmla="*/ 211 w 222"/>
                <a:gd name="T53" fmla="*/ 42 h 122"/>
                <a:gd name="T54" fmla="*/ 218 w 222"/>
                <a:gd name="T55" fmla="*/ 38 h 122"/>
                <a:gd name="T56" fmla="*/ 217 w 222"/>
                <a:gd name="T57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122">
                  <a:moveTo>
                    <a:pt x="217" y="25"/>
                  </a:moveTo>
                  <a:cubicBezTo>
                    <a:pt x="204" y="15"/>
                    <a:pt x="190" y="6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13"/>
                    <a:pt x="135" y="20"/>
                    <a:pt x="111" y="20"/>
                  </a:cubicBezTo>
                  <a:cubicBezTo>
                    <a:pt x="87" y="20"/>
                    <a:pt x="64" y="13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1" y="6"/>
                    <a:pt x="17" y="15"/>
                    <a:pt x="4" y="25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2"/>
                    <a:pt x="12" y="43"/>
                    <a:pt x="16" y="39"/>
                  </a:cubicBezTo>
                  <a:cubicBezTo>
                    <a:pt x="24" y="32"/>
                    <a:pt x="33" y="27"/>
                    <a:pt x="42" y="22"/>
                  </a:cubicBezTo>
                  <a:cubicBezTo>
                    <a:pt x="42" y="23"/>
                    <a:pt x="42" y="25"/>
                    <a:pt x="42" y="26"/>
                  </a:cubicBezTo>
                  <a:cubicBezTo>
                    <a:pt x="42" y="39"/>
                    <a:pt x="44" y="51"/>
                    <a:pt x="49" y="61"/>
                  </a:cubicBezTo>
                  <a:cubicBezTo>
                    <a:pt x="35" y="74"/>
                    <a:pt x="24" y="90"/>
                    <a:pt x="19" y="109"/>
                  </a:cubicBezTo>
                  <a:cubicBezTo>
                    <a:pt x="18" y="114"/>
                    <a:pt x="21" y="119"/>
                    <a:pt x="26" y="120"/>
                  </a:cubicBezTo>
                  <a:cubicBezTo>
                    <a:pt x="31" y="122"/>
                    <a:pt x="36" y="119"/>
                    <a:pt x="37" y="114"/>
                  </a:cubicBezTo>
                  <a:cubicBezTo>
                    <a:pt x="41" y="100"/>
                    <a:pt x="48" y="88"/>
                    <a:pt x="58" y="78"/>
                  </a:cubicBezTo>
                  <a:cubicBezTo>
                    <a:pt x="70" y="97"/>
                    <a:pt x="89" y="108"/>
                    <a:pt x="111" y="108"/>
                  </a:cubicBezTo>
                  <a:cubicBezTo>
                    <a:pt x="132" y="108"/>
                    <a:pt x="151" y="97"/>
                    <a:pt x="164" y="78"/>
                  </a:cubicBezTo>
                  <a:cubicBezTo>
                    <a:pt x="173" y="88"/>
                    <a:pt x="181" y="100"/>
                    <a:pt x="184" y="114"/>
                  </a:cubicBezTo>
                  <a:cubicBezTo>
                    <a:pt x="185" y="118"/>
                    <a:pt x="189" y="121"/>
                    <a:pt x="193" y="121"/>
                  </a:cubicBezTo>
                  <a:cubicBezTo>
                    <a:pt x="194" y="121"/>
                    <a:pt x="194" y="121"/>
                    <a:pt x="195" y="120"/>
                  </a:cubicBezTo>
                  <a:cubicBezTo>
                    <a:pt x="200" y="119"/>
                    <a:pt x="203" y="114"/>
                    <a:pt x="202" y="109"/>
                  </a:cubicBezTo>
                  <a:cubicBezTo>
                    <a:pt x="197" y="90"/>
                    <a:pt x="187" y="74"/>
                    <a:pt x="173" y="62"/>
                  </a:cubicBezTo>
                  <a:cubicBezTo>
                    <a:pt x="177" y="51"/>
                    <a:pt x="179" y="39"/>
                    <a:pt x="179" y="26"/>
                  </a:cubicBezTo>
                  <a:cubicBezTo>
                    <a:pt x="179" y="25"/>
                    <a:pt x="179" y="23"/>
                    <a:pt x="179" y="22"/>
                  </a:cubicBezTo>
                  <a:cubicBezTo>
                    <a:pt x="188" y="27"/>
                    <a:pt x="197" y="32"/>
                    <a:pt x="205" y="39"/>
                  </a:cubicBezTo>
                  <a:cubicBezTo>
                    <a:pt x="207" y="41"/>
                    <a:pt x="209" y="42"/>
                    <a:pt x="211" y="42"/>
                  </a:cubicBezTo>
                  <a:cubicBezTo>
                    <a:pt x="214" y="42"/>
                    <a:pt x="217" y="40"/>
                    <a:pt x="218" y="38"/>
                  </a:cubicBezTo>
                  <a:cubicBezTo>
                    <a:pt x="222" y="34"/>
                    <a:pt x="221" y="29"/>
                    <a:pt x="217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24"/>
            <p:cNvSpPr>
              <a:spLocks/>
            </p:cNvSpPr>
            <p:nvPr/>
          </p:nvSpPr>
          <p:spPr bwMode="auto">
            <a:xfrm>
              <a:off x="3523844" y="11763809"/>
              <a:ext cx="504825" cy="227013"/>
            </a:xfrm>
            <a:custGeom>
              <a:avLst/>
              <a:gdLst>
                <a:gd name="T0" fmla="*/ 93 w 185"/>
                <a:gd name="T1" fmla="*/ 83 h 83"/>
                <a:gd name="T2" fmla="*/ 184 w 185"/>
                <a:gd name="T3" fmla="*/ 12 h 83"/>
                <a:gd name="T4" fmla="*/ 177 w 185"/>
                <a:gd name="T5" fmla="*/ 1 h 83"/>
                <a:gd name="T6" fmla="*/ 166 w 185"/>
                <a:gd name="T7" fmla="*/ 8 h 83"/>
                <a:gd name="T8" fmla="*/ 140 w 185"/>
                <a:gd name="T9" fmla="*/ 48 h 83"/>
                <a:gd name="T10" fmla="*/ 93 w 185"/>
                <a:gd name="T11" fmla="*/ 25 h 83"/>
                <a:gd name="T12" fmla="*/ 45 w 185"/>
                <a:gd name="T13" fmla="*/ 48 h 83"/>
                <a:gd name="T14" fmla="*/ 19 w 185"/>
                <a:gd name="T15" fmla="*/ 8 h 83"/>
                <a:gd name="T16" fmla="*/ 8 w 185"/>
                <a:gd name="T17" fmla="*/ 1 h 83"/>
                <a:gd name="T18" fmla="*/ 1 w 185"/>
                <a:gd name="T19" fmla="*/ 12 h 83"/>
                <a:gd name="T20" fmla="*/ 93 w 185"/>
                <a:gd name="T2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83">
                  <a:moveTo>
                    <a:pt x="93" y="83"/>
                  </a:moveTo>
                  <a:cubicBezTo>
                    <a:pt x="136" y="83"/>
                    <a:pt x="173" y="54"/>
                    <a:pt x="184" y="12"/>
                  </a:cubicBezTo>
                  <a:cubicBezTo>
                    <a:pt x="185" y="7"/>
                    <a:pt x="182" y="2"/>
                    <a:pt x="177" y="1"/>
                  </a:cubicBezTo>
                  <a:cubicBezTo>
                    <a:pt x="172" y="0"/>
                    <a:pt x="167" y="3"/>
                    <a:pt x="166" y="8"/>
                  </a:cubicBezTo>
                  <a:cubicBezTo>
                    <a:pt x="162" y="24"/>
                    <a:pt x="153" y="38"/>
                    <a:pt x="140" y="48"/>
                  </a:cubicBezTo>
                  <a:cubicBezTo>
                    <a:pt x="128" y="33"/>
                    <a:pt x="111" y="25"/>
                    <a:pt x="93" y="25"/>
                  </a:cubicBezTo>
                  <a:cubicBezTo>
                    <a:pt x="74" y="25"/>
                    <a:pt x="57" y="33"/>
                    <a:pt x="45" y="48"/>
                  </a:cubicBezTo>
                  <a:cubicBezTo>
                    <a:pt x="32" y="38"/>
                    <a:pt x="23" y="24"/>
                    <a:pt x="19" y="8"/>
                  </a:cubicBezTo>
                  <a:cubicBezTo>
                    <a:pt x="18" y="3"/>
                    <a:pt x="13" y="0"/>
                    <a:pt x="8" y="1"/>
                  </a:cubicBezTo>
                  <a:cubicBezTo>
                    <a:pt x="3" y="2"/>
                    <a:pt x="0" y="7"/>
                    <a:pt x="1" y="12"/>
                  </a:cubicBezTo>
                  <a:cubicBezTo>
                    <a:pt x="12" y="54"/>
                    <a:pt x="49" y="83"/>
                    <a:pt x="93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8" name="Group 457"/>
          <p:cNvGrpSpPr/>
          <p:nvPr userDrawn="1"/>
        </p:nvGrpSpPr>
        <p:grpSpPr>
          <a:xfrm>
            <a:off x="8413764" y="4072289"/>
            <a:ext cx="485193" cy="478277"/>
            <a:chOff x="529820" y="11753491"/>
            <a:chExt cx="668336" cy="658812"/>
          </a:xfrm>
          <a:solidFill>
            <a:schemeClr val="accent2"/>
          </a:solidFill>
        </p:grpSpPr>
        <p:sp>
          <p:nvSpPr>
            <p:cNvPr id="459" name="Freeform 26"/>
            <p:cNvSpPr>
              <a:spLocks noEditPoints="1"/>
            </p:cNvSpPr>
            <p:nvPr/>
          </p:nvSpPr>
          <p:spPr bwMode="auto">
            <a:xfrm>
              <a:off x="529820" y="11882078"/>
              <a:ext cx="504825" cy="530225"/>
            </a:xfrm>
            <a:custGeom>
              <a:avLst/>
              <a:gdLst>
                <a:gd name="T0" fmla="*/ 148 w 184"/>
                <a:gd name="T1" fmla="*/ 38 h 194"/>
                <a:gd name="T2" fmla="*/ 153 w 184"/>
                <a:gd name="T3" fmla="*/ 26 h 194"/>
                <a:gd name="T4" fmla="*/ 149 w 184"/>
                <a:gd name="T5" fmla="*/ 14 h 194"/>
                <a:gd name="T6" fmla="*/ 124 w 184"/>
                <a:gd name="T7" fmla="*/ 3 h 194"/>
                <a:gd name="T8" fmla="*/ 112 w 184"/>
                <a:gd name="T9" fmla="*/ 7 h 194"/>
                <a:gd name="T10" fmla="*/ 106 w 184"/>
                <a:gd name="T11" fmla="*/ 18 h 194"/>
                <a:gd name="T12" fmla="*/ 19 w 184"/>
                <a:gd name="T13" fmla="*/ 65 h 194"/>
                <a:gd name="T14" fmla="*/ 59 w 184"/>
                <a:gd name="T15" fmla="*/ 174 h 194"/>
                <a:gd name="T16" fmla="*/ 168 w 184"/>
                <a:gd name="T17" fmla="*/ 135 h 194"/>
                <a:gd name="T18" fmla="*/ 148 w 184"/>
                <a:gd name="T19" fmla="*/ 38 h 194"/>
                <a:gd name="T20" fmla="*/ 157 w 184"/>
                <a:gd name="T21" fmla="*/ 107 h 194"/>
                <a:gd name="T22" fmla="*/ 147 w 184"/>
                <a:gd name="T23" fmla="*/ 115 h 194"/>
                <a:gd name="T24" fmla="*/ 144 w 184"/>
                <a:gd name="T25" fmla="*/ 114 h 194"/>
                <a:gd name="T26" fmla="*/ 139 w 184"/>
                <a:gd name="T27" fmla="*/ 105 h 194"/>
                <a:gd name="T28" fmla="*/ 123 w 184"/>
                <a:gd name="T29" fmla="*/ 64 h 194"/>
                <a:gd name="T30" fmla="*/ 121 w 184"/>
                <a:gd name="T31" fmla="*/ 51 h 194"/>
                <a:gd name="T32" fmla="*/ 134 w 184"/>
                <a:gd name="T33" fmla="*/ 50 h 194"/>
                <a:gd name="T34" fmla="*/ 157 w 184"/>
                <a:gd name="T35" fmla="*/ 10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" h="194">
                  <a:moveTo>
                    <a:pt x="148" y="38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5" y="22"/>
                    <a:pt x="153" y="16"/>
                    <a:pt x="149" y="14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19" y="0"/>
                    <a:pt x="114" y="2"/>
                    <a:pt x="112" y="7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71" y="13"/>
                    <a:pt x="35" y="31"/>
                    <a:pt x="19" y="65"/>
                  </a:cubicBezTo>
                  <a:cubicBezTo>
                    <a:pt x="0" y="106"/>
                    <a:pt x="17" y="155"/>
                    <a:pt x="59" y="174"/>
                  </a:cubicBezTo>
                  <a:cubicBezTo>
                    <a:pt x="100" y="194"/>
                    <a:pt x="149" y="176"/>
                    <a:pt x="168" y="135"/>
                  </a:cubicBezTo>
                  <a:cubicBezTo>
                    <a:pt x="184" y="100"/>
                    <a:pt x="175" y="61"/>
                    <a:pt x="148" y="38"/>
                  </a:cubicBezTo>
                  <a:close/>
                  <a:moveTo>
                    <a:pt x="157" y="107"/>
                  </a:moveTo>
                  <a:cubicBezTo>
                    <a:pt x="157" y="112"/>
                    <a:pt x="152" y="115"/>
                    <a:pt x="147" y="115"/>
                  </a:cubicBezTo>
                  <a:cubicBezTo>
                    <a:pt x="146" y="115"/>
                    <a:pt x="145" y="115"/>
                    <a:pt x="144" y="114"/>
                  </a:cubicBezTo>
                  <a:cubicBezTo>
                    <a:pt x="141" y="112"/>
                    <a:pt x="139" y="109"/>
                    <a:pt x="139" y="105"/>
                  </a:cubicBezTo>
                  <a:cubicBezTo>
                    <a:pt x="141" y="90"/>
                    <a:pt x="135" y="74"/>
                    <a:pt x="123" y="64"/>
                  </a:cubicBezTo>
                  <a:cubicBezTo>
                    <a:pt x="119" y="61"/>
                    <a:pt x="118" y="55"/>
                    <a:pt x="121" y="51"/>
                  </a:cubicBezTo>
                  <a:cubicBezTo>
                    <a:pt x="125" y="48"/>
                    <a:pt x="130" y="47"/>
                    <a:pt x="134" y="50"/>
                  </a:cubicBezTo>
                  <a:cubicBezTo>
                    <a:pt x="151" y="64"/>
                    <a:pt x="160" y="85"/>
                    <a:pt x="15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27"/>
            <p:cNvSpPr>
              <a:spLocks/>
            </p:cNvSpPr>
            <p:nvPr/>
          </p:nvSpPr>
          <p:spPr bwMode="auto">
            <a:xfrm>
              <a:off x="894944" y="11796353"/>
              <a:ext cx="212725" cy="112713"/>
            </a:xfrm>
            <a:custGeom>
              <a:avLst/>
              <a:gdLst>
                <a:gd name="T0" fmla="*/ 72 w 78"/>
                <a:gd name="T1" fmla="*/ 22 h 41"/>
                <a:gd name="T2" fmla="*/ 39 w 78"/>
                <a:gd name="T3" fmla="*/ 6 h 41"/>
                <a:gd name="T4" fmla="*/ 39 w 78"/>
                <a:gd name="T5" fmla="*/ 6 h 41"/>
                <a:gd name="T6" fmla="*/ 39 w 78"/>
                <a:gd name="T7" fmla="*/ 6 h 41"/>
                <a:gd name="T8" fmla="*/ 2 w 78"/>
                <a:gd name="T9" fmla="*/ 20 h 41"/>
                <a:gd name="T10" fmla="*/ 2 w 78"/>
                <a:gd name="T11" fmla="*/ 20 h 41"/>
                <a:gd name="T12" fmla="*/ 7 w 78"/>
                <a:gd name="T13" fmla="*/ 32 h 41"/>
                <a:gd name="T14" fmla="*/ 19 w 78"/>
                <a:gd name="T15" fmla="*/ 28 h 41"/>
                <a:gd name="T16" fmla="*/ 19 w 78"/>
                <a:gd name="T17" fmla="*/ 28 h 41"/>
                <a:gd name="T18" fmla="*/ 19 w 78"/>
                <a:gd name="T19" fmla="*/ 28 h 41"/>
                <a:gd name="T20" fmla="*/ 31 w 78"/>
                <a:gd name="T21" fmla="*/ 23 h 41"/>
                <a:gd name="T22" fmla="*/ 31 w 78"/>
                <a:gd name="T23" fmla="*/ 23 h 41"/>
                <a:gd name="T24" fmla="*/ 31 w 78"/>
                <a:gd name="T25" fmla="*/ 23 h 41"/>
                <a:gd name="T26" fmla="*/ 64 w 78"/>
                <a:gd name="T27" fmla="*/ 39 h 41"/>
                <a:gd name="T28" fmla="*/ 76 w 78"/>
                <a:gd name="T29" fmla="*/ 34 h 41"/>
                <a:gd name="T30" fmla="*/ 72 w 78"/>
                <a:gd name="T31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1">
                  <a:moveTo>
                    <a:pt x="72" y="22"/>
                  </a:moveTo>
                  <a:cubicBezTo>
                    <a:pt x="72" y="22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5" y="0"/>
                    <a:pt x="9" y="6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4"/>
                    <a:pt x="2" y="30"/>
                    <a:pt x="7" y="32"/>
                  </a:cubicBezTo>
                  <a:cubicBezTo>
                    <a:pt x="11" y="34"/>
                    <a:pt x="17" y="32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3"/>
                    <a:pt x="26" y="21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64" y="38"/>
                    <a:pt x="64" y="39"/>
                  </a:cubicBezTo>
                  <a:cubicBezTo>
                    <a:pt x="69" y="41"/>
                    <a:pt x="74" y="39"/>
                    <a:pt x="76" y="34"/>
                  </a:cubicBezTo>
                  <a:cubicBezTo>
                    <a:pt x="78" y="30"/>
                    <a:pt x="77" y="24"/>
                    <a:pt x="72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28"/>
            <p:cNvSpPr>
              <a:spLocks/>
            </p:cNvSpPr>
            <p:nvPr/>
          </p:nvSpPr>
          <p:spPr bwMode="auto">
            <a:xfrm>
              <a:off x="1123544" y="11891603"/>
              <a:ext cx="74612" cy="49213"/>
            </a:xfrm>
            <a:custGeom>
              <a:avLst/>
              <a:gdLst>
                <a:gd name="T0" fmla="*/ 23 w 27"/>
                <a:gd name="T1" fmla="*/ 9 h 18"/>
                <a:gd name="T2" fmla="*/ 7 w 27"/>
                <a:gd name="T3" fmla="*/ 1 h 18"/>
                <a:gd name="T4" fmla="*/ 1 w 27"/>
                <a:gd name="T5" fmla="*/ 3 h 18"/>
                <a:gd name="T6" fmla="*/ 3 w 27"/>
                <a:gd name="T7" fmla="*/ 9 h 18"/>
                <a:gd name="T8" fmla="*/ 19 w 27"/>
                <a:gd name="T9" fmla="*/ 17 h 18"/>
                <a:gd name="T10" fmla="*/ 26 w 27"/>
                <a:gd name="T11" fmla="*/ 15 h 18"/>
                <a:gd name="T12" fmla="*/ 23 w 27"/>
                <a:gd name="T1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3" y="9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1" y="8"/>
                    <a:pt x="3" y="9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2" y="18"/>
                    <a:pt x="24" y="17"/>
                    <a:pt x="26" y="15"/>
                  </a:cubicBezTo>
                  <a:cubicBezTo>
                    <a:pt x="27" y="12"/>
                    <a:pt x="26" y="10"/>
                    <a:pt x="2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29"/>
            <p:cNvSpPr>
              <a:spLocks/>
            </p:cNvSpPr>
            <p:nvPr/>
          </p:nvSpPr>
          <p:spPr bwMode="auto">
            <a:xfrm>
              <a:off x="974319" y="11901128"/>
              <a:ext cx="69850" cy="57150"/>
            </a:xfrm>
            <a:custGeom>
              <a:avLst/>
              <a:gdLst>
                <a:gd name="T0" fmla="*/ 18 w 26"/>
                <a:gd name="T1" fmla="*/ 2 h 21"/>
                <a:gd name="T2" fmla="*/ 3 w 26"/>
                <a:gd name="T3" fmla="*/ 12 h 21"/>
                <a:gd name="T4" fmla="*/ 2 w 26"/>
                <a:gd name="T5" fmla="*/ 19 h 21"/>
                <a:gd name="T6" fmla="*/ 8 w 26"/>
                <a:gd name="T7" fmla="*/ 20 h 21"/>
                <a:gd name="T8" fmla="*/ 23 w 26"/>
                <a:gd name="T9" fmla="*/ 9 h 21"/>
                <a:gd name="T10" fmla="*/ 24 w 26"/>
                <a:gd name="T11" fmla="*/ 3 h 21"/>
                <a:gd name="T12" fmla="*/ 18 w 26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">
                  <a:moveTo>
                    <a:pt x="18" y="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1" y="14"/>
                    <a:pt x="0" y="16"/>
                    <a:pt x="2" y="19"/>
                  </a:cubicBezTo>
                  <a:cubicBezTo>
                    <a:pt x="3" y="21"/>
                    <a:pt x="6" y="21"/>
                    <a:pt x="8" y="2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8"/>
                    <a:pt x="26" y="5"/>
                    <a:pt x="24" y="3"/>
                  </a:cubicBezTo>
                  <a:cubicBezTo>
                    <a:pt x="23" y="1"/>
                    <a:pt x="20" y="0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30"/>
            <p:cNvSpPr>
              <a:spLocks/>
            </p:cNvSpPr>
            <p:nvPr/>
          </p:nvSpPr>
          <p:spPr bwMode="auto">
            <a:xfrm>
              <a:off x="1118782" y="11799528"/>
              <a:ext cx="68262" cy="57150"/>
            </a:xfrm>
            <a:custGeom>
              <a:avLst/>
              <a:gdLst>
                <a:gd name="T0" fmla="*/ 7 w 25"/>
                <a:gd name="T1" fmla="*/ 20 h 21"/>
                <a:gd name="T2" fmla="*/ 22 w 25"/>
                <a:gd name="T3" fmla="*/ 9 h 21"/>
                <a:gd name="T4" fmla="*/ 24 w 25"/>
                <a:gd name="T5" fmla="*/ 3 h 21"/>
                <a:gd name="T6" fmla="*/ 17 w 25"/>
                <a:gd name="T7" fmla="*/ 2 h 21"/>
                <a:gd name="T8" fmla="*/ 2 w 25"/>
                <a:gd name="T9" fmla="*/ 12 h 21"/>
                <a:gd name="T10" fmla="*/ 1 w 25"/>
                <a:gd name="T11" fmla="*/ 19 h 21"/>
                <a:gd name="T12" fmla="*/ 7 w 25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7" y="20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5" y="8"/>
                    <a:pt x="25" y="5"/>
                    <a:pt x="24" y="3"/>
                  </a:cubicBezTo>
                  <a:cubicBezTo>
                    <a:pt x="22" y="1"/>
                    <a:pt x="19" y="0"/>
                    <a:pt x="17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4"/>
                    <a:pt x="0" y="17"/>
                    <a:pt x="1" y="19"/>
                  </a:cubicBezTo>
                  <a:cubicBezTo>
                    <a:pt x="3" y="21"/>
                    <a:pt x="5" y="21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31"/>
            <p:cNvSpPr>
              <a:spLocks/>
            </p:cNvSpPr>
            <p:nvPr/>
          </p:nvSpPr>
          <p:spPr bwMode="auto">
            <a:xfrm>
              <a:off x="1072744" y="11928116"/>
              <a:ext cx="30162" cy="76200"/>
            </a:xfrm>
            <a:custGeom>
              <a:avLst/>
              <a:gdLst>
                <a:gd name="T0" fmla="*/ 5 w 11"/>
                <a:gd name="T1" fmla="*/ 1 h 28"/>
                <a:gd name="T2" fmla="*/ 0 w 11"/>
                <a:gd name="T3" fmla="*/ 5 h 28"/>
                <a:gd name="T4" fmla="*/ 2 w 11"/>
                <a:gd name="T5" fmla="*/ 24 h 28"/>
                <a:gd name="T6" fmla="*/ 7 w 11"/>
                <a:gd name="T7" fmla="*/ 28 h 28"/>
                <a:gd name="T8" fmla="*/ 11 w 11"/>
                <a:gd name="T9" fmla="*/ 23 h 28"/>
                <a:gd name="T10" fmla="*/ 10 w 11"/>
                <a:gd name="T11" fmla="*/ 5 h 28"/>
                <a:gd name="T12" fmla="*/ 5 w 11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8">
                  <a:moveTo>
                    <a:pt x="5" y="1"/>
                  </a:moveTo>
                  <a:cubicBezTo>
                    <a:pt x="2" y="1"/>
                    <a:pt x="0" y="3"/>
                    <a:pt x="0" y="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5" y="28"/>
                    <a:pt x="7" y="28"/>
                  </a:cubicBezTo>
                  <a:cubicBezTo>
                    <a:pt x="10" y="28"/>
                    <a:pt x="11" y="25"/>
                    <a:pt x="11" y="2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32"/>
            <p:cNvSpPr>
              <a:spLocks/>
            </p:cNvSpPr>
            <p:nvPr/>
          </p:nvSpPr>
          <p:spPr bwMode="auto">
            <a:xfrm>
              <a:off x="1058457" y="11753491"/>
              <a:ext cx="30162" cy="76200"/>
            </a:xfrm>
            <a:custGeom>
              <a:avLst/>
              <a:gdLst>
                <a:gd name="T0" fmla="*/ 6 w 11"/>
                <a:gd name="T1" fmla="*/ 28 h 28"/>
                <a:gd name="T2" fmla="*/ 11 w 11"/>
                <a:gd name="T3" fmla="*/ 23 h 28"/>
                <a:gd name="T4" fmla="*/ 9 w 11"/>
                <a:gd name="T5" fmla="*/ 5 h 28"/>
                <a:gd name="T6" fmla="*/ 4 w 11"/>
                <a:gd name="T7" fmla="*/ 1 h 28"/>
                <a:gd name="T8" fmla="*/ 0 w 11"/>
                <a:gd name="T9" fmla="*/ 6 h 28"/>
                <a:gd name="T10" fmla="*/ 1 w 11"/>
                <a:gd name="T11" fmla="*/ 24 h 28"/>
                <a:gd name="T12" fmla="*/ 6 w 11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8">
                  <a:moveTo>
                    <a:pt x="6" y="28"/>
                  </a:moveTo>
                  <a:cubicBezTo>
                    <a:pt x="9" y="28"/>
                    <a:pt x="11" y="26"/>
                    <a:pt x="11" y="2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6"/>
                    <a:pt x="4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0" name="Freeform 16"/>
          <p:cNvSpPr>
            <a:spLocks noEditPoints="1"/>
          </p:cNvSpPr>
          <p:nvPr userDrawn="1"/>
        </p:nvSpPr>
        <p:spPr bwMode="auto">
          <a:xfrm>
            <a:off x="12472407" y="6025057"/>
            <a:ext cx="396871" cy="451098"/>
          </a:xfrm>
          <a:custGeom>
            <a:avLst/>
            <a:gdLst>
              <a:gd name="T0" fmla="*/ 43 w 402"/>
              <a:gd name="T1" fmla="*/ 436 h 457"/>
              <a:gd name="T2" fmla="*/ 22 w 402"/>
              <a:gd name="T3" fmla="*/ 457 h 457"/>
              <a:gd name="T4" fmla="*/ 0 w 402"/>
              <a:gd name="T5" fmla="*/ 436 h 457"/>
              <a:gd name="T6" fmla="*/ 0 w 402"/>
              <a:gd name="T7" fmla="*/ 22 h 457"/>
              <a:gd name="T8" fmla="*/ 22 w 402"/>
              <a:gd name="T9" fmla="*/ 0 h 457"/>
              <a:gd name="T10" fmla="*/ 43 w 402"/>
              <a:gd name="T11" fmla="*/ 22 h 457"/>
              <a:gd name="T12" fmla="*/ 43 w 402"/>
              <a:gd name="T13" fmla="*/ 436 h 457"/>
              <a:gd name="T14" fmla="*/ 328 w 402"/>
              <a:gd name="T15" fmla="*/ 156 h 457"/>
              <a:gd name="T16" fmla="*/ 398 w 402"/>
              <a:gd name="T17" fmla="*/ 279 h 457"/>
              <a:gd name="T18" fmla="*/ 393 w 402"/>
              <a:gd name="T19" fmla="*/ 298 h 457"/>
              <a:gd name="T20" fmla="*/ 386 w 402"/>
              <a:gd name="T21" fmla="*/ 300 h 457"/>
              <a:gd name="T22" fmla="*/ 86 w 402"/>
              <a:gd name="T23" fmla="*/ 300 h 457"/>
              <a:gd name="T24" fmla="*/ 72 w 402"/>
              <a:gd name="T25" fmla="*/ 286 h 457"/>
              <a:gd name="T26" fmla="*/ 72 w 402"/>
              <a:gd name="T27" fmla="*/ 29 h 457"/>
              <a:gd name="T28" fmla="*/ 86 w 402"/>
              <a:gd name="T29" fmla="*/ 15 h 457"/>
              <a:gd name="T30" fmla="*/ 386 w 402"/>
              <a:gd name="T31" fmla="*/ 15 h 457"/>
              <a:gd name="T32" fmla="*/ 400 w 402"/>
              <a:gd name="T33" fmla="*/ 29 h 457"/>
              <a:gd name="T34" fmla="*/ 397 w 402"/>
              <a:gd name="T35" fmla="*/ 37 h 457"/>
              <a:gd name="T36" fmla="*/ 328 w 402"/>
              <a:gd name="T37" fmla="*/ 1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2" h="457">
                <a:moveTo>
                  <a:pt x="43" y="436"/>
                </a:moveTo>
                <a:cubicBezTo>
                  <a:pt x="43" y="447"/>
                  <a:pt x="34" y="457"/>
                  <a:pt x="22" y="457"/>
                </a:cubicBezTo>
                <a:cubicBezTo>
                  <a:pt x="10" y="457"/>
                  <a:pt x="0" y="447"/>
                  <a:pt x="0" y="43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ubicBezTo>
                  <a:pt x="43" y="436"/>
                  <a:pt x="43" y="436"/>
                  <a:pt x="43" y="436"/>
                </a:cubicBezTo>
                <a:close/>
                <a:moveTo>
                  <a:pt x="328" y="156"/>
                </a:moveTo>
                <a:cubicBezTo>
                  <a:pt x="398" y="279"/>
                  <a:pt x="398" y="279"/>
                  <a:pt x="398" y="279"/>
                </a:cubicBezTo>
                <a:cubicBezTo>
                  <a:pt x="402" y="286"/>
                  <a:pt x="399" y="294"/>
                  <a:pt x="393" y="298"/>
                </a:cubicBezTo>
                <a:cubicBezTo>
                  <a:pt x="390" y="300"/>
                  <a:pt x="388" y="300"/>
                  <a:pt x="386" y="300"/>
                </a:cubicBezTo>
                <a:cubicBezTo>
                  <a:pt x="86" y="300"/>
                  <a:pt x="86" y="300"/>
                  <a:pt x="86" y="300"/>
                </a:cubicBezTo>
                <a:cubicBezTo>
                  <a:pt x="78" y="300"/>
                  <a:pt x="72" y="294"/>
                  <a:pt x="72" y="286"/>
                </a:cubicBezTo>
                <a:cubicBezTo>
                  <a:pt x="72" y="29"/>
                  <a:pt x="72" y="29"/>
                  <a:pt x="72" y="29"/>
                </a:cubicBezTo>
                <a:cubicBezTo>
                  <a:pt x="72" y="21"/>
                  <a:pt x="78" y="15"/>
                  <a:pt x="86" y="15"/>
                </a:cubicBezTo>
                <a:cubicBezTo>
                  <a:pt x="386" y="15"/>
                  <a:pt x="386" y="15"/>
                  <a:pt x="386" y="15"/>
                </a:cubicBezTo>
                <a:cubicBezTo>
                  <a:pt x="393" y="15"/>
                  <a:pt x="400" y="21"/>
                  <a:pt x="400" y="29"/>
                </a:cubicBezTo>
                <a:cubicBezTo>
                  <a:pt x="400" y="32"/>
                  <a:pt x="399" y="35"/>
                  <a:pt x="397" y="37"/>
                </a:cubicBezTo>
                <a:lnTo>
                  <a:pt x="328" y="1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Freeform 31"/>
          <p:cNvSpPr>
            <a:spLocks/>
          </p:cNvSpPr>
          <p:nvPr userDrawn="1"/>
        </p:nvSpPr>
        <p:spPr bwMode="auto">
          <a:xfrm>
            <a:off x="10514818" y="2174049"/>
            <a:ext cx="430926" cy="430923"/>
          </a:xfrm>
          <a:custGeom>
            <a:avLst/>
            <a:gdLst/>
            <a:ahLst/>
            <a:cxnLst/>
            <a:rect l="l" t="t" r="r" b="b"/>
            <a:pathLst>
              <a:path w="770956" h="770952">
                <a:moveTo>
                  <a:pt x="547946" y="242665"/>
                </a:moveTo>
                <a:cubicBezTo>
                  <a:pt x="540117" y="242665"/>
                  <a:pt x="533407" y="246016"/>
                  <a:pt x="528934" y="250483"/>
                </a:cubicBezTo>
                <a:cubicBezTo>
                  <a:pt x="528934" y="250483"/>
                  <a:pt x="528934" y="250483"/>
                  <a:pt x="352231" y="426949"/>
                </a:cubicBezTo>
                <a:cubicBezTo>
                  <a:pt x="352231" y="426949"/>
                  <a:pt x="352231" y="426949"/>
                  <a:pt x="259407" y="335365"/>
                </a:cubicBezTo>
                <a:cubicBezTo>
                  <a:pt x="254933" y="329781"/>
                  <a:pt x="247105" y="326430"/>
                  <a:pt x="239276" y="326430"/>
                </a:cubicBezTo>
                <a:cubicBezTo>
                  <a:pt x="231448" y="326430"/>
                  <a:pt x="224737" y="329781"/>
                  <a:pt x="220264" y="335365"/>
                </a:cubicBezTo>
                <a:cubicBezTo>
                  <a:pt x="220264" y="335365"/>
                  <a:pt x="220264" y="335365"/>
                  <a:pt x="177766" y="376690"/>
                </a:cubicBezTo>
                <a:cubicBezTo>
                  <a:pt x="172174" y="382274"/>
                  <a:pt x="169937" y="388975"/>
                  <a:pt x="169937" y="396793"/>
                </a:cubicBezTo>
                <a:cubicBezTo>
                  <a:pt x="169937" y="404611"/>
                  <a:pt x="172174" y="411313"/>
                  <a:pt x="177766" y="416897"/>
                </a:cubicBezTo>
                <a:lnTo>
                  <a:pt x="332101" y="571025"/>
                </a:lnTo>
                <a:cubicBezTo>
                  <a:pt x="336574" y="575493"/>
                  <a:pt x="344403" y="578843"/>
                  <a:pt x="352231" y="578843"/>
                </a:cubicBezTo>
                <a:cubicBezTo>
                  <a:pt x="360060" y="578843"/>
                  <a:pt x="366770" y="575493"/>
                  <a:pt x="372362" y="571025"/>
                </a:cubicBezTo>
                <a:cubicBezTo>
                  <a:pt x="372362" y="571025"/>
                  <a:pt x="372362" y="571025"/>
                  <a:pt x="610575" y="333132"/>
                </a:cubicBezTo>
                <a:cubicBezTo>
                  <a:pt x="615048" y="327547"/>
                  <a:pt x="618403" y="320846"/>
                  <a:pt x="618403" y="313028"/>
                </a:cubicBezTo>
                <a:cubicBezTo>
                  <a:pt x="618403" y="305210"/>
                  <a:pt x="615048" y="297392"/>
                  <a:pt x="610575" y="292924"/>
                </a:cubicBezTo>
                <a:cubicBezTo>
                  <a:pt x="610575" y="292924"/>
                  <a:pt x="610575" y="292924"/>
                  <a:pt x="568077" y="250483"/>
                </a:cubicBezTo>
                <a:cubicBezTo>
                  <a:pt x="563603" y="246016"/>
                  <a:pt x="555775" y="242665"/>
                  <a:pt x="547946" y="242665"/>
                </a:cubicBezTo>
                <a:close/>
                <a:moveTo>
                  <a:pt x="385478" y="0"/>
                </a:moveTo>
                <a:lnTo>
                  <a:pt x="420352" y="31412"/>
                </a:lnTo>
                <a:lnTo>
                  <a:pt x="460681" y="7405"/>
                </a:lnTo>
                <a:lnTo>
                  <a:pt x="488754" y="45017"/>
                </a:lnTo>
                <a:lnTo>
                  <a:pt x="532993" y="29342"/>
                </a:lnTo>
                <a:lnTo>
                  <a:pt x="553193" y="71707"/>
                </a:lnTo>
                <a:lnTo>
                  <a:pt x="599638" y="64964"/>
                </a:lnTo>
                <a:lnTo>
                  <a:pt x="611182" y="110455"/>
                </a:lnTo>
                <a:lnTo>
                  <a:pt x="658052" y="112903"/>
                </a:lnTo>
                <a:lnTo>
                  <a:pt x="660500" y="159773"/>
                </a:lnTo>
                <a:lnTo>
                  <a:pt x="705991" y="171317"/>
                </a:lnTo>
                <a:lnTo>
                  <a:pt x="699248" y="217762"/>
                </a:lnTo>
                <a:lnTo>
                  <a:pt x="741613" y="237962"/>
                </a:lnTo>
                <a:lnTo>
                  <a:pt x="725939" y="282200"/>
                </a:lnTo>
                <a:lnTo>
                  <a:pt x="763551" y="310273"/>
                </a:lnTo>
                <a:lnTo>
                  <a:pt x="739544" y="350603"/>
                </a:lnTo>
                <a:lnTo>
                  <a:pt x="770956" y="385476"/>
                </a:lnTo>
                <a:lnTo>
                  <a:pt x="739544" y="420349"/>
                </a:lnTo>
                <a:lnTo>
                  <a:pt x="763551" y="460679"/>
                </a:lnTo>
                <a:lnTo>
                  <a:pt x="725939" y="488752"/>
                </a:lnTo>
                <a:lnTo>
                  <a:pt x="741613" y="532990"/>
                </a:lnTo>
                <a:lnTo>
                  <a:pt x="699248" y="553190"/>
                </a:lnTo>
                <a:lnTo>
                  <a:pt x="705991" y="599635"/>
                </a:lnTo>
                <a:lnTo>
                  <a:pt x="660500" y="611179"/>
                </a:lnTo>
                <a:lnTo>
                  <a:pt x="658052" y="658049"/>
                </a:lnTo>
                <a:lnTo>
                  <a:pt x="611182" y="660497"/>
                </a:lnTo>
                <a:lnTo>
                  <a:pt x="599638" y="705988"/>
                </a:lnTo>
                <a:lnTo>
                  <a:pt x="553193" y="699245"/>
                </a:lnTo>
                <a:lnTo>
                  <a:pt x="532993" y="741610"/>
                </a:lnTo>
                <a:lnTo>
                  <a:pt x="488754" y="725935"/>
                </a:lnTo>
                <a:lnTo>
                  <a:pt x="460681" y="763547"/>
                </a:lnTo>
                <a:lnTo>
                  <a:pt x="420352" y="739540"/>
                </a:lnTo>
                <a:lnTo>
                  <a:pt x="385478" y="770952"/>
                </a:lnTo>
                <a:lnTo>
                  <a:pt x="350604" y="739540"/>
                </a:lnTo>
                <a:lnTo>
                  <a:pt x="310275" y="763547"/>
                </a:lnTo>
                <a:lnTo>
                  <a:pt x="282202" y="725935"/>
                </a:lnTo>
                <a:lnTo>
                  <a:pt x="237963" y="741610"/>
                </a:lnTo>
                <a:lnTo>
                  <a:pt x="217763" y="699245"/>
                </a:lnTo>
                <a:lnTo>
                  <a:pt x="171318" y="705988"/>
                </a:lnTo>
                <a:lnTo>
                  <a:pt x="159774" y="660497"/>
                </a:lnTo>
                <a:lnTo>
                  <a:pt x="112904" y="658049"/>
                </a:lnTo>
                <a:lnTo>
                  <a:pt x="110456" y="611179"/>
                </a:lnTo>
                <a:lnTo>
                  <a:pt x="64965" y="599635"/>
                </a:lnTo>
                <a:lnTo>
                  <a:pt x="71708" y="553190"/>
                </a:lnTo>
                <a:lnTo>
                  <a:pt x="29343" y="532990"/>
                </a:lnTo>
                <a:lnTo>
                  <a:pt x="45017" y="488752"/>
                </a:lnTo>
                <a:lnTo>
                  <a:pt x="7405" y="460679"/>
                </a:lnTo>
                <a:lnTo>
                  <a:pt x="31412" y="420349"/>
                </a:lnTo>
                <a:lnTo>
                  <a:pt x="0" y="385476"/>
                </a:lnTo>
                <a:lnTo>
                  <a:pt x="31412" y="350603"/>
                </a:lnTo>
                <a:lnTo>
                  <a:pt x="7405" y="310273"/>
                </a:lnTo>
                <a:lnTo>
                  <a:pt x="45017" y="282200"/>
                </a:lnTo>
                <a:lnTo>
                  <a:pt x="29343" y="237962"/>
                </a:lnTo>
                <a:lnTo>
                  <a:pt x="71708" y="217762"/>
                </a:lnTo>
                <a:lnTo>
                  <a:pt x="64965" y="171317"/>
                </a:lnTo>
                <a:lnTo>
                  <a:pt x="110456" y="159773"/>
                </a:lnTo>
                <a:lnTo>
                  <a:pt x="112904" y="112903"/>
                </a:lnTo>
                <a:lnTo>
                  <a:pt x="159774" y="110455"/>
                </a:lnTo>
                <a:lnTo>
                  <a:pt x="171318" y="64964"/>
                </a:lnTo>
                <a:lnTo>
                  <a:pt x="217763" y="71707"/>
                </a:lnTo>
                <a:lnTo>
                  <a:pt x="237963" y="29342"/>
                </a:lnTo>
                <a:lnTo>
                  <a:pt x="282202" y="45017"/>
                </a:lnTo>
                <a:lnTo>
                  <a:pt x="310275" y="7405"/>
                </a:lnTo>
                <a:lnTo>
                  <a:pt x="350604" y="314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Freeform 25"/>
          <p:cNvSpPr>
            <a:spLocks noEditPoints="1"/>
          </p:cNvSpPr>
          <p:nvPr userDrawn="1"/>
        </p:nvSpPr>
        <p:spPr bwMode="auto">
          <a:xfrm>
            <a:off x="10521691" y="2820647"/>
            <a:ext cx="417180" cy="417177"/>
          </a:xfrm>
          <a:custGeom>
            <a:avLst/>
            <a:gdLst>
              <a:gd name="T0" fmla="*/ 201 w 238"/>
              <a:gd name="T1" fmla="*/ 0 h 238"/>
              <a:gd name="T2" fmla="*/ 36 w 238"/>
              <a:gd name="T3" fmla="*/ 0 h 238"/>
              <a:gd name="T4" fmla="*/ 0 w 238"/>
              <a:gd name="T5" fmla="*/ 37 h 238"/>
              <a:gd name="T6" fmla="*/ 0 w 238"/>
              <a:gd name="T7" fmla="*/ 183 h 238"/>
              <a:gd name="T8" fmla="*/ 32 w 238"/>
              <a:gd name="T9" fmla="*/ 219 h 238"/>
              <a:gd name="T10" fmla="*/ 32 w 238"/>
              <a:gd name="T11" fmla="*/ 229 h 238"/>
              <a:gd name="T12" fmla="*/ 41 w 238"/>
              <a:gd name="T13" fmla="*/ 238 h 238"/>
              <a:gd name="T14" fmla="*/ 68 w 238"/>
              <a:gd name="T15" fmla="*/ 238 h 238"/>
              <a:gd name="T16" fmla="*/ 78 w 238"/>
              <a:gd name="T17" fmla="*/ 229 h 238"/>
              <a:gd name="T18" fmla="*/ 78 w 238"/>
              <a:gd name="T19" fmla="*/ 220 h 238"/>
              <a:gd name="T20" fmla="*/ 160 w 238"/>
              <a:gd name="T21" fmla="*/ 220 h 238"/>
              <a:gd name="T22" fmla="*/ 160 w 238"/>
              <a:gd name="T23" fmla="*/ 229 h 238"/>
              <a:gd name="T24" fmla="*/ 169 w 238"/>
              <a:gd name="T25" fmla="*/ 238 h 238"/>
              <a:gd name="T26" fmla="*/ 197 w 238"/>
              <a:gd name="T27" fmla="*/ 238 h 238"/>
              <a:gd name="T28" fmla="*/ 206 w 238"/>
              <a:gd name="T29" fmla="*/ 229 h 238"/>
              <a:gd name="T30" fmla="*/ 206 w 238"/>
              <a:gd name="T31" fmla="*/ 219 h 238"/>
              <a:gd name="T32" fmla="*/ 238 w 238"/>
              <a:gd name="T33" fmla="*/ 183 h 238"/>
              <a:gd name="T34" fmla="*/ 238 w 238"/>
              <a:gd name="T35" fmla="*/ 37 h 238"/>
              <a:gd name="T36" fmla="*/ 201 w 238"/>
              <a:gd name="T37" fmla="*/ 0 h 238"/>
              <a:gd name="T38" fmla="*/ 184 w 238"/>
              <a:gd name="T39" fmla="*/ 168 h 238"/>
              <a:gd name="T40" fmla="*/ 137 w 238"/>
              <a:gd name="T41" fmla="*/ 141 h 238"/>
              <a:gd name="T42" fmla="*/ 119 w 238"/>
              <a:gd name="T43" fmla="*/ 147 h 238"/>
              <a:gd name="T44" fmla="*/ 101 w 238"/>
              <a:gd name="T45" fmla="*/ 141 h 238"/>
              <a:gd name="T46" fmla="*/ 53 w 238"/>
              <a:gd name="T47" fmla="*/ 168 h 238"/>
              <a:gd name="T48" fmla="*/ 44 w 238"/>
              <a:gd name="T49" fmla="*/ 152 h 238"/>
              <a:gd name="T50" fmla="*/ 92 w 238"/>
              <a:gd name="T51" fmla="*/ 125 h 238"/>
              <a:gd name="T52" fmla="*/ 91 w 238"/>
              <a:gd name="T53" fmla="*/ 120 h 238"/>
              <a:gd name="T54" fmla="*/ 110 w 238"/>
              <a:gd name="T55" fmla="*/ 94 h 238"/>
              <a:gd name="T56" fmla="*/ 110 w 238"/>
              <a:gd name="T57" fmla="*/ 39 h 238"/>
              <a:gd name="T58" fmla="*/ 128 w 238"/>
              <a:gd name="T59" fmla="*/ 39 h 238"/>
              <a:gd name="T60" fmla="*/ 128 w 238"/>
              <a:gd name="T61" fmla="*/ 94 h 238"/>
              <a:gd name="T62" fmla="*/ 146 w 238"/>
              <a:gd name="T63" fmla="*/ 120 h 238"/>
              <a:gd name="T64" fmla="*/ 146 w 238"/>
              <a:gd name="T65" fmla="*/ 125 h 238"/>
              <a:gd name="T66" fmla="*/ 193 w 238"/>
              <a:gd name="T67" fmla="*/ 152 h 238"/>
              <a:gd name="T68" fmla="*/ 184 w 238"/>
              <a:gd name="T69" fmla="*/ 16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8" h="238">
                <a:moveTo>
                  <a:pt x="201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7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02"/>
                  <a:pt x="14" y="217"/>
                  <a:pt x="32" y="219"/>
                </a:cubicBezTo>
                <a:cubicBezTo>
                  <a:pt x="32" y="229"/>
                  <a:pt x="32" y="229"/>
                  <a:pt x="32" y="229"/>
                </a:cubicBezTo>
                <a:cubicBezTo>
                  <a:pt x="32" y="234"/>
                  <a:pt x="36" y="238"/>
                  <a:pt x="41" y="238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73" y="238"/>
                  <a:pt x="78" y="234"/>
                  <a:pt x="78" y="229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160" y="220"/>
                  <a:pt x="160" y="220"/>
                  <a:pt x="160" y="220"/>
                </a:cubicBezTo>
                <a:cubicBezTo>
                  <a:pt x="160" y="229"/>
                  <a:pt x="160" y="229"/>
                  <a:pt x="160" y="229"/>
                </a:cubicBezTo>
                <a:cubicBezTo>
                  <a:pt x="160" y="234"/>
                  <a:pt x="164" y="238"/>
                  <a:pt x="169" y="238"/>
                </a:cubicBezTo>
                <a:cubicBezTo>
                  <a:pt x="197" y="238"/>
                  <a:pt x="197" y="238"/>
                  <a:pt x="197" y="238"/>
                </a:cubicBezTo>
                <a:cubicBezTo>
                  <a:pt x="202" y="238"/>
                  <a:pt x="206" y="234"/>
                  <a:pt x="206" y="229"/>
                </a:cubicBezTo>
                <a:cubicBezTo>
                  <a:pt x="206" y="219"/>
                  <a:pt x="206" y="219"/>
                  <a:pt x="206" y="219"/>
                </a:cubicBezTo>
                <a:cubicBezTo>
                  <a:pt x="224" y="217"/>
                  <a:pt x="238" y="202"/>
                  <a:pt x="238" y="183"/>
                </a:cubicBezTo>
                <a:cubicBezTo>
                  <a:pt x="238" y="37"/>
                  <a:pt x="238" y="37"/>
                  <a:pt x="238" y="37"/>
                </a:cubicBezTo>
                <a:cubicBezTo>
                  <a:pt x="238" y="16"/>
                  <a:pt x="221" y="0"/>
                  <a:pt x="201" y="0"/>
                </a:cubicBezTo>
                <a:close/>
                <a:moveTo>
                  <a:pt x="184" y="168"/>
                </a:moveTo>
                <a:cubicBezTo>
                  <a:pt x="137" y="141"/>
                  <a:pt x="137" y="141"/>
                  <a:pt x="137" y="141"/>
                </a:cubicBezTo>
                <a:cubicBezTo>
                  <a:pt x="132" y="145"/>
                  <a:pt x="126" y="147"/>
                  <a:pt x="119" y="147"/>
                </a:cubicBezTo>
                <a:cubicBezTo>
                  <a:pt x="112" y="147"/>
                  <a:pt x="106" y="145"/>
                  <a:pt x="101" y="141"/>
                </a:cubicBezTo>
                <a:cubicBezTo>
                  <a:pt x="53" y="168"/>
                  <a:pt x="53" y="168"/>
                  <a:pt x="53" y="168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92" y="125"/>
                  <a:pt x="92" y="125"/>
                  <a:pt x="92" y="125"/>
                </a:cubicBezTo>
                <a:cubicBezTo>
                  <a:pt x="91" y="123"/>
                  <a:pt x="91" y="122"/>
                  <a:pt x="91" y="120"/>
                </a:cubicBezTo>
                <a:cubicBezTo>
                  <a:pt x="91" y="108"/>
                  <a:pt x="99" y="98"/>
                  <a:pt x="110" y="94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28" y="39"/>
                  <a:pt x="128" y="39"/>
                  <a:pt x="128" y="39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39" y="98"/>
                  <a:pt x="146" y="108"/>
                  <a:pt x="146" y="120"/>
                </a:cubicBezTo>
                <a:cubicBezTo>
                  <a:pt x="146" y="122"/>
                  <a:pt x="146" y="123"/>
                  <a:pt x="146" y="125"/>
                </a:cubicBezTo>
                <a:cubicBezTo>
                  <a:pt x="193" y="152"/>
                  <a:pt x="193" y="152"/>
                  <a:pt x="193" y="152"/>
                </a:cubicBezTo>
                <a:lnTo>
                  <a:pt x="184" y="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Freeform 16"/>
          <p:cNvSpPr>
            <a:spLocks noEditPoints="1"/>
          </p:cNvSpPr>
          <p:nvPr userDrawn="1"/>
        </p:nvSpPr>
        <p:spPr bwMode="auto">
          <a:xfrm>
            <a:off x="10494024" y="4075170"/>
            <a:ext cx="472515" cy="472515"/>
          </a:xfrm>
          <a:custGeom>
            <a:avLst/>
            <a:gdLst>
              <a:gd name="T0" fmla="*/ 119 w 238"/>
              <a:gd name="T1" fmla="*/ 0 h 238"/>
              <a:gd name="T2" fmla="*/ 0 w 238"/>
              <a:gd name="T3" fmla="*/ 119 h 238"/>
              <a:gd name="T4" fmla="*/ 119 w 238"/>
              <a:gd name="T5" fmla="*/ 238 h 238"/>
              <a:gd name="T6" fmla="*/ 238 w 238"/>
              <a:gd name="T7" fmla="*/ 119 h 238"/>
              <a:gd name="T8" fmla="*/ 119 w 238"/>
              <a:gd name="T9" fmla="*/ 0 h 238"/>
              <a:gd name="T10" fmla="*/ 119 w 238"/>
              <a:gd name="T11" fmla="*/ 220 h 238"/>
              <a:gd name="T12" fmla="*/ 19 w 238"/>
              <a:gd name="T13" fmla="*/ 119 h 238"/>
              <a:gd name="T14" fmla="*/ 119 w 238"/>
              <a:gd name="T15" fmla="*/ 18 h 238"/>
              <a:gd name="T16" fmla="*/ 220 w 238"/>
              <a:gd name="T17" fmla="*/ 119 h 238"/>
              <a:gd name="T18" fmla="*/ 119 w 238"/>
              <a:gd name="T19" fmla="*/ 220 h 238"/>
              <a:gd name="T20" fmla="*/ 119 w 238"/>
              <a:gd name="T21" fmla="*/ 37 h 238"/>
              <a:gd name="T22" fmla="*/ 37 w 238"/>
              <a:gd name="T23" fmla="*/ 119 h 238"/>
              <a:gd name="T24" fmla="*/ 119 w 238"/>
              <a:gd name="T25" fmla="*/ 201 h 238"/>
              <a:gd name="T26" fmla="*/ 202 w 238"/>
              <a:gd name="T27" fmla="*/ 119 h 238"/>
              <a:gd name="T28" fmla="*/ 119 w 238"/>
              <a:gd name="T29" fmla="*/ 37 h 238"/>
              <a:gd name="T30" fmla="*/ 63 w 238"/>
              <a:gd name="T31" fmla="*/ 137 h 238"/>
              <a:gd name="T32" fmla="*/ 60 w 238"/>
              <a:gd name="T33" fmla="*/ 134 h 238"/>
              <a:gd name="T34" fmla="*/ 60 w 238"/>
              <a:gd name="T35" fmla="*/ 104 h 238"/>
              <a:gd name="T36" fmla="*/ 63 w 238"/>
              <a:gd name="T37" fmla="*/ 101 h 238"/>
              <a:gd name="T38" fmla="*/ 176 w 238"/>
              <a:gd name="T39" fmla="*/ 101 h 238"/>
              <a:gd name="T40" fmla="*/ 179 w 238"/>
              <a:gd name="T41" fmla="*/ 104 h 238"/>
              <a:gd name="T42" fmla="*/ 179 w 238"/>
              <a:gd name="T43" fmla="*/ 134 h 238"/>
              <a:gd name="T44" fmla="*/ 176 w 238"/>
              <a:gd name="T45" fmla="*/ 137 h 238"/>
              <a:gd name="T46" fmla="*/ 63 w 238"/>
              <a:gd name="T47" fmla="*/ 1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8" h="238">
                <a:moveTo>
                  <a:pt x="119" y="0"/>
                </a:moveTo>
                <a:cubicBezTo>
                  <a:pt x="54" y="0"/>
                  <a:pt x="0" y="53"/>
                  <a:pt x="0" y="119"/>
                </a:cubicBezTo>
                <a:cubicBezTo>
                  <a:pt x="0" y="185"/>
                  <a:pt x="54" y="238"/>
                  <a:pt x="119" y="238"/>
                </a:cubicBezTo>
                <a:cubicBezTo>
                  <a:pt x="185" y="238"/>
                  <a:pt x="238" y="185"/>
                  <a:pt x="238" y="119"/>
                </a:cubicBezTo>
                <a:cubicBezTo>
                  <a:pt x="238" y="53"/>
                  <a:pt x="185" y="0"/>
                  <a:pt x="119" y="0"/>
                </a:cubicBezTo>
                <a:close/>
                <a:moveTo>
                  <a:pt x="119" y="220"/>
                </a:moveTo>
                <a:cubicBezTo>
                  <a:pt x="64" y="220"/>
                  <a:pt x="19" y="175"/>
                  <a:pt x="19" y="119"/>
                </a:cubicBezTo>
                <a:cubicBezTo>
                  <a:pt x="19" y="63"/>
                  <a:pt x="64" y="18"/>
                  <a:pt x="119" y="18"/>
                </a:cubicBezTo>
                <a:cubicBezTo>
                  <a:pt x="175" y="18"/>
                  <a:pt x="220" y="63"/>
                  <a:pt x="220" y="119"/>
                </a:cubicBezTo>
                <a:cubicBezTo>
                  <a:pt x="220" y="175"/>
                  <a:pt x="175" y="220"/>
                  <a:pt x="119" y="220"/>
                </a:cubicBezTo>
                <a:close/>
                <a:moveTo>
                  <a:pt x="119" y="37"/>
                </a:moveTo>
                <a:cubicBezTo>
                  <a:pt x="74" y="37"/>
                  <a:pt x="37" y="74"/>
                  <a:pt x="37" y="119"/>
                </a:cubicBezTo>
                <a:cubicBezTo>
                  <a:pt x="37" y="164"/>
                  <a:pt x="74" y="201"/>
                  <a:pt x="119" y="201"/>
                </a:cubicBezTo>
                <a:cubicBezTo>
                  <a:pt x="165" y="201"/>
                  <a:pt x="202" y="164"/>
                  <a:pt x="202" y="119"/>
                </a:cubicBezTo>
                <a:cubicBezTo>
                  <a:pt x="202" y="74"/>
                  <a:pt x="165" y="37"/>
                  <a:pt x="119" y="37"/>
                </a:cubicBezTo>
                <a:close/>
                <a:moveTo>
                  <a:pt x="63" y="137"/>
                </a:moveTo>
                <a:cubicBezTo>
                  <a:pt x="61" y="137"/>
                  <a:pt x="60" y="136"/>
                  <a:pt x="60" y="13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2"/>
                  <a:pt x="61" y="101"/>
                  <a:pt x="63" y="101"/>
                </a:cubicBezTo>
                <a:cubicBezTo>
                  <a:pt x="176" y="101"/>
                  <a:pt x="176" y="101"/>
                  <a:pt x="176" y="101"/>
                </a:cubicBezTo>
                <a:cubicBezTo>
                  <a:pt x="177" y="101"/>
                  <a:pt x="179" y="102"/>
                  <a:pt x="179" y="104"/>
                </a:cubicBezTo>
                <a:cubicBezTo>
                  <a:pt x="179" y="134"/>
                  <a:pt x="179" y="134"/>
                  <a:pt x="179" y="134"/>
                </a:cubicBezTo>
                <a:cubicBezTo>
                  <a:pt x="179" y="136"/>
                  <a:pt x="177" y="137"/>
                  <a:pt x="176" y="137"/>
                </a:cubicBezTo>
                <a:lnTo>
                  <a:pt x="63" y="1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39"/>
          <p:cNvSpPr>
            <a:spLocks noEditPoints="1"/>
          </p:cNvSpPr>
          <p:nvPr userDrawn="1"/>
        </p:nvSpPr>
        <p:spPr bwMode="auto">
          <a:xfrm>
            <a:off x="10472681" y="3428925"/>
            <a:ext cx="515201" cy="435524"/>
          </a:xfrm>
          <a:custGeom>
            <a:avLst/>
            <a:gdLst>
              <a:gd name="T0" fmla="*/ 247 w 444"/>
              <a:gd name="T1" fmla="*/ 15 h 375"/>
              <a:gd name="T2" fmla="*/ 439 w 444"/>
              <a:gd name="T3" fmla="*/ 331 h 375"/>
              <a:gd name="T4" fmla="*/ 444 w 444"/>
              <a:gd name="T5" fmla="*/ 347 h 375"/>
              <a:gd name="T6" fmla="*/ 416 w 444"/>
              <a:gd name="T7" fmla="*/ 375 h 375"/>
              <a:gd name="T8" fmla="*/ 416 w 444"/>
              <a:gd name="T9" fmla="*/ 375 h 375"/>
              <a:gd name="T10" fmla="*/ 28 w 444"/>
              <a:gd name="T11" fmla="*/ 375 h 375"/>
              <a:gd name="T12" fmla="*/ 28 w 444"/>
              <a:gd name="T13" fmla="*/ 375 h 375"/>
              <a:gd name="T14" fmla="*/ 0 w 444"/>
              <a:gd name="T15" fmla="*/ 347 h 375"/>
              <a:gd name="T16" fmla="*/ 5 w 444"/>
              <a:gd name="T17" fmla="*/ 331 h 375"/>
              <a:gd name="T18" fmla="*/ 197 w 444"/>
              <a:gd name="T19" fmla="*/ 15 h 375"/>
              <a:gd name="T20" fmla="*/ 222 w 444"/>
              <a:gd name="T21" fmla="*/ 0 h 375"/>
              <a:gd name="T22" fmla="*/ 247 w 444"/>
              <a:gd name="T23" fmla="*/ 15 h 375"/>
              <a:gd name="T24" fmla="*/ 222 w 444"/>
              <a:gd name="T25" fmla="*/ 97 h 375"/>
              <a:gd name="T26" fmla="*/ 194 w 444"/>
              <a:gd name="T27" fmla="*/ 125 h 375"/>
              <a:gd name="T28" fmla="*/ 194 w 444"/>
              <a:gd name="T29" fmla="*/ 222 h 375"/>
              <a:gd name="T30" fmla="*/ 222 w 444"/>
              <a:gd name="T31" fmla="*/ 250 h 375"/>
              <a:gd name="T32" fmla="*/ 250 w 444"/>
              <a:gd name="T33" fmla="*/ 222 h 375"/>
              <a:gd name="T34" fmla="*/ 250 w 444"/>
              <a:gd name="T35" fmla="*/ 125 h 375"/>
              <a:gd name="T36" fmla="*/ 222 w 444"/>
              <a:gd name="T37" fmla="*/ 97 h 375"/>
              <a:gd name="T38" fmla="*/ 222 w 444"/>
              <a:gd name="T39" fmla="*/ 277 h 375"/>
              <a:gd name="T40" fmla="*/ 194 w 444"/>
              <a:gd name="T41" fmla="*/ 305 h 375"/>
              <a:gd name="T42" fmla="*/ 222 w 444"/>
              <a:gd name="T43" fmla="*/ 333 h 375"/>
              <a:gd name="T44" fmla="*/ 250 w 444"/>
              <a:gd name="T45" fmla="*/ 305 h 375"/>
              <a:gd name="T46" fmla="*/ 222 w 444"/>
              <a:gd name="T47" fmla="*/ 27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375">
                <a:moveTo>
                  <a:pt x="247" y="15"/>
                </a:moveTo>
                <a:cubicBezTo>
                  <a:pt x="439" y="331"/>
                  <a:pt x="439" y="331"/>
                  <a:pt x="439" y="331"/>
                </a:cubicBezTo>
                <a:cubicBezTo>
                  <a:pt x="442" y="335"/>
                  <a:pt x="444" y="341"/>
                  <a:pt x="444" y="347"/>
                </a:cubicBezTo>
                <a:cubicBezTo>
                  <a:pt x="444" y="362"/>
                  <a:pt x="432" y="375"/>
                  <a:pt x="416" y="375"/>
                </a:cubicBezTo>
                <a:cubicBezTo>
                  <a:pt x="416" y="375"/>
                  <a:pt x="416" y="375"/>
                  <a:pt x="416" y="375"/>
                </a:cubicBezTo>
                <a:cubicBezTo>
                  <a:pt x="28" y="375"/>
                  <a:pt x="28" y="375"/>
                  <a:pt x="28" y="375"/>
                </a:cubicBezTo>
                <a:cubicBezTo>
                  <a:pt x="28" y="375"/>
                  <a:pt x="28" y="375"/>
                  <a:pt x="28" y="375"/>
                </a:cubicBezTo>
                <a:cubicBezTo>
                  <a:pt x="12" y="375"/>
                  <a:pt x="0" y="362"/>
                  <a:pt x="0" y="347"/>
                </a:cubicBezTo>
                <a:cubicBezTo>
                  <a:pt x="0" y="341"/>
                  <a:pt x="2" y="335"/>
                  <a:pt x="5" y="331"/>
                </a:cubicBezTo>
                <a:cubicBezTo>
                  <a:pt x="197" y="15"/>
                  <a:pt x="197" y="15"/>
                  <a:pt x="197" y="15"/>
                </a:cubicBezTo>
                <a:cubicBezTo>
                  <a:pt x="202" y="6"/>
                  <a:pt x="211" y="0"/>
                  <a:pt x="222" y="0"/>
                </a:cubicBezTo>
                <a:cubicBezTo>
                  <a:pt x="233" y="0"/>
                  <a:pt x="242" y="6"/>
                  <a:pt x="247" y="15"/>
                </a:cubicBezTo>
                <a:close/>
                <a:moveTo>
                  <a:pt x="222" y="97"/>
                </a:moveTo>
                <a:cubicBezTo>
                  <a:pt x="207" y="97"/>
                  <a:pt x="194" y="109"/>
                  <a:pt x="194" y="125"/>
                </a:cubicBezTo>
                <a:cubicBezTo>
                  <a:pt x="194" y="222"/>
                  <a:pt x="194" y="222"/>
                  <a:pt x="194" y="222"/>
                </a:cubicBezTo>
                <a:cubicBezTo>
                  <a:pt x="194" y="237"/>
                  <a:pt x="207" y="250"/>
                  <a:pt x="222" y="250"/>
                </a:cubicBezTo>
                <a:cubicBezTo>
                  <a:pt x="237" y="250"/>
                  <a:pt x="250" y="237"/>
                  <a:pt x="250" y="222"/>
                </a:cubicBezTo>
                <a:cubicBezTo>
                  <a:pt x="250" y="125"/>
                  <a:pt x="250" y="125"/>
                  <a:pt x="250" y="125"/>
                </a:cubicBezTo>
                <a:cubicBezTo>
                  <a:pt x="250" y="110"/>
                  <a:pt x="237" y="97"/>
                  <a:pt x="222" y="97"/>
                </a:cubicBezTo>
                <a:close/>
                <a:moveTo>
                  <a:pt x="222" y="277"/>
                </a:moveTo>
                <a:cubicBezTo>
                  <a:pt x="207" y="277"/>
                  <a:pt x="194" y="290"/>
                  <a:pt x="194" y="305"/>
                </a:cubicBezTo>
                <a:cubicBezTo>
                  <a:pt x="194" y="321"/>
                  <a:pt x="207" y="333"/>
                  <a:pt x="222" y="333"/>
                </a:cubicBezTo>
                <a:cubicBezTo>
                  <a:pt x="237" y="333"/>
                  <a:pt x="250" y="321"/>
                  <a:pt x="250" y="305"/>
                </a:cubicBezTo>
                <a:cubicBezTo>
                  <a:pt x="250" y="290"/>
                  <a:pt x="237" y="277"/>
                  <a:pt x="222" y="2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2" name="Freeform 19"/>
          <p:cNvSpPr>
            <a:spLocks noEditPoints="1"/>
          </p:cNvSpPr>
          <p:nvPr userDrawn="1"/>
        </p:nvSpPr>
        <p:spPr bwMode="auto">
          <a:xfrm>
            <a:off x="10552954" y="6703269"/>
            <a:ext cx="354655" cy="266510"/>
          </a:xfrm>
          <a:custGeom>
            <a:avLst/>
            <a:gdLst>
              <a:gd name="T0" fmla="*/ 39 w 422"/>
              <a:gd name="T1" fmla="*/ 0 h 317"/>
              <a:gd name="T2" fmla="*/ 382 w 422"/>
              <a:gd name="T3" fmla="*/ 0 h 317"/>
              <a:gd name="T4" fmla="*/ 422 w 422"/>
              <a:gd name="T5" fmla="*/ 40 h 317"/>
              <a:gd name="T6" fmla="*/ 422 w 422"/>
              <a:gd name="T7" fmla="*/ 66 h 317"/>
              <a:gd name="T8" fmla="*/ 422 w 422"/>
              <a:gd name="T9" fmla="*/ 132 h 317"/>
              <a:gd name="T10" fmla="*/ 422 w 422"/>
              <a:gd name="T11" fmla="*/ 277 h 317"/>
              <a:gd name="T12" fmla="*/ 382 w 422"/>
              <a:gd name="T13" fmla="*/ 317 h 317"/>
              <a:gd name="T14" fmla="*/ 39 w 422"/>
              <a:gd name="T15" fmla="*/ 317 h 317"/>
              <a:gd name="T16" fmla="*/ 0 w 422"/>
              <a:gd name="T17" fmla="*/ 277 h 317"/>
              <a:gd name="T18" fmla="*/ 0 w 422"/>
              <a:gd name="T19" fmla="*/ 132 h 317"/>
              <a:gd name="T20" fmla="*/ 0 w 422"/>
              <a:gd name="T21" fmla="*/ 66 h 317"/>
              <a:gd name="T22" fmla="*/ 0 w 422"/>
              <a:gd name="T23" fmla="*/ 40 h 317"/>
              <a:gd name="T24" fmla="*/ 39 w 422"/>
              <a:gd name="T25" fmla="*/ 0 h 317"/>
              <a:gd name="T26" fmla="*/ 382 w 422"/>
              <a:gd name="T27" fmla="*/ 66 h 317"/>
              <a:gd name="T28" fmla="*/ 39 w 422"/>
              <a:gd name="T29" fmla="*/ 66 h 317"/>
              <a:gd name="T30" fmla="*/ 39 w 422"/>
              <a:gd name="T31" fmla="*/ 132 h 317"/>
              <a:gd name="T32" fmla="*/ 382 w 422"/>
              <a:gd name="T33" fmla="*/ 132 h 317"/>
              <a:gd name="T34" fmla="*/ 382 w 422"/>
              <a:gd name="T35" fmla="*/ 66 h 317"/>
              <a:gd name="T36" fmla="*/ 53 w 422"/>
              <a:gd name="T37" fmla="*/ 224 h 317"/>
              <a:gd name="T38" fmla="*/ 39 w 422"/>
              <a:gd name="T39" fmla="*/ 238 h 317"/>
              <a:gd name="T40" fmla="*/ 53 w 422"/>
              <a:gd name="T41" fmla="*/ 251 h 317"/>
              <a:gd name="T42" fmla="*/ 211 w 422"/>
              <a:gd name="T43" fmla="*/ 251 h 317"/>
              <a:gd name="T44" fmla="*/ 224 w 422"/>
              <a:gd name="T45" fmla="*/ 238 h 317"/>
              <a:gd name="T46" fmla="*/ 211 w 422"/>
              <a:gd name="T47" fmla="*/ 224 h 317"/>
              <a:gd name="T48" fmla="*/ 53 w 422"/>
              <a:gd name="T49" fmla="*/ 224 h 317"/>
              <a:gd name="T50" fmla="*/ 277 w 422"/>
              <a:gd name="T51" fmla="*/ 224 h 317"/>
              <a:gd name="T52" fmla="*/ 264 w 422"/>
              <a:gd name="T53" fmla="*/ 238 h 317"/>
              <a:gd name="T54" fmla="*/ 277 w 422"/>
              <a:gd name="T55" fmla="*/ 251 h 317"/>
              <a:gd name="T56" fmla="*/ 369 w 422"/>
              <a:gd name="T57" fmla="*/ 251 h 317"/>
              <a:gd name="T58" fmla="*/ 382 w 422"/>
              <a:gd name="T59" fmla="*/ 238 h 317"/>
              <a:gd name="T60" fmla="*/ 369 w 422"/>
              <a:gd name="T61" fmla="*/ 224 h 317"/>
              <a:gd name="T62" fmla="*/ 277 w 422"/>
              <a:gd name="T63" fmla="*/ 224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22" h="317">
                <a:moveTo>
                  <a:pt x="39" y="0"/>
                </a:moveTo>
                <a:cubicBezTo>
                  <a:pt x="382" y="0"/>
                  <a:pt x="382" y="0"/>
                  <a:pt x="382" y="0"/>
                </a:cubicBezTo>
                <a:cubicBezTo>
                  <a:pt x="404" y="0"/>
                  <a:pt x="422" y="18"/>
                  <a:pt x="422" y="40"/>
                </a:cubicBezTo>
                <a:cubicBezTo>
                  <a:pt x="422" y="66"/>
                  <a:pt x="422" y="66"/>
                  <a:pt x="422" y="66"/>
                </a:cubicBezTo>
                <a:cubicBezTo>
                  <a:pt x="422" y="132"/>
                  <a:pt x="422" y="132"/>
                  <a:pt x="422" y="132"/>
                </a:cubicBezTo>
                <a:cubicBezTo>
                  <a:pt x="422" y="277"/>
                  <a:pt x="422" y="277"/>
                  <a:pt x="422" y="277"/>
                </a:cubicBezTo>
                <a:cubicBezTo>
                  <a:pt x="422" y="299"/>
                  <a:pt x="404" y="317"/>
                  <a:pt x="382" y="317"/>
                </a:cubicBezTo>
                <a:cubicBezTo>
                  <a:pt x="39" y="317"/>
                  <a:pt x="39" y="317"/>
                  <a:pt x="39" y="317"/>
                </a:cubicBezTo>
                <a:cubicBezTo>
                  <a:pt x="18" y="317"/>
                  <a:pt x="0" y="299"/>
                  <a:pt x="0" y="277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382" y="66"/>
                </a:moveTo>
                <a:cubicBezTo>
                  <a:pt x="39" y="66"/>
                  <a:pt x="39" y="66"/>
                  <a:pt x="39" y="66"/>
                </a:cubicBezTo>
                <a:cubicBezTo>
                  <a:pt x="39" y="132"/>
                  <a:pt x="39" y="132"/>
                  <a:pt x="39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66"/>
                  <a:pt x="382" y="66"/>
                  <a:pt x="382" y="66"/>
                </a:cubicBezTo>
                <a:close/>
                <a:moveTo>
                  <a:pt x="53" y="224"/>
                </a:moveTo>
                <a:cubicBezTo>
                  <a:pt x="45" y="224"/>
                  <a:pt x="39" y="230"/>
                  <a:pt x="39" y="238"/>
                </a:cubicBezTo>
                <a:cubicBezTo>
                  <a:pt x="39" y="245"/>
                  <a:pt x="45" y="251"/>
                  <a:pt x="53" y="251"/>
                </a:cubicBezTo>
                <a:cubicBezTo>
                  <a:pt x="211" y="251"/>
                  <a:pt x="211" y="251"/>
                  <a:pt x="211" y="251"/>
                </a:cubicBezTo>
                <a:cubicBezTo>
                  <a:pt x="218" y="251"/>
                  <a:pt x="224" y="245"/>
                  <a:pt x="224" y="238"/>
                </a:cubicBezTo>
                <a:cubicBezTo>
                  <a:pt x="224" y="230"/>
                  <a:pt x="218" y="224"/>
                  <a:pt x="211" y="224"/>
                </a:cubicBezTo>
                <a:cubicBezTo>
                  <a:pt x="53" y="224"/>
                  <a:pt x="53" y="224"/>
                  <a:pt x="53" y="224"/>
                </a:cubicBezTo>
                <a:close/>
                <a:moveTo>
                  <a:pt x="277" y="224"/>
                </a:moveTo>
                <a:cubicBezTo>
                  <a:pt x="270" y="224"/>
                  <a:pt x="264" y="230"/>
                  <a:pt x="264" y="238"/>
                </a:cubicBezTo>
                <a:cubicBezTo>
                  <a:pt x="264" y="245"/>
                  <a:pt x="270" y="251"/>
                  <a:pt x="277" y="251"/>
                </a:cubicBezTo>
                <a:cubicBezTo>
                  <a:pt x="369" y="251"/>
                  <a:pt x="369" y="251"/>
                  <a:pt x="369" y="251"/>
                </a:cubicBezTo>
                <a:cubicBezTo>
                  <a:pt x="376" y="251"/>
                  <a:pt x="382" y="245"/>
                  <a:pt x="382" y="238"/>
                </a:cubicBezTo>
                <a:cubicBezTo>
                  <a:pt x="382" y="230"/>
                  <a:pt x="377" y="224"/>
                  <a:pt x="369" y="224"/>
                </a:cubicBezTo>
                <a:lnTo>
                  <a:pt x="277" y="2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3" name="Freeform 22"/>
          <p:cNvSpPr>
            <a:spLocks noEditPoints="1"/>
          </p:cNvSpPr>
          <p:nvPr userDrawn="1"/>
        </p:nvSpPr>
        <p:spPr bwMode="auto">
          <a:xfrm>
            <a:off x="10499938" y="5950305"/>
            <a:ext cx="460686" cy="460686"/>
          </a:xfrm>
          <a:custGeom>
            <a:avLst/>
            <a:gdLst>
              <a:gd name="T0" fmla="*/ 215 w 262"/>
              <a:gd name="T1" fmla="*/ 47 h 262"/>
              <a:gd name="T2" fmla="*/ 47 w 262"/>
              <a:gd name="T3" fmla="*/ 47 h 262"/>
              <a:gd name="T4" fmla="*/ 47 w 262"/>
              <a:gd name="T5" fmla="*/ 215 h 262"/>
              <a:gd name="T6" fmla="*/ 215 w 262"/>
              <a:gd name="T7" fmla="*/ 215 h 262"/>
              <a:gd name="T8" fmla="*/ 215 w 262"/>
              <a:gd name="T9" fmla="*/ 47 h 262"/>
              <a:gd name="T10" fmla="*/ 198 w 262"/>
              <a:gd name="T11" fmla="*/ 148 h 262"/>
              <a:gd name="T12" fmla="*/ 200 w 262"/>
              <a:gd name="T13" fmla="*/ 131 h 262"/>
              <a:gd name="T14" fmla="*/ 195 w 262"/>
              <a:gd name="T15" fmla="*/ 106 h 262"/>
              <a:gd name="T16" fmla="*/ 219 w 262"/>
              <a:gd name="T17" fmla="*/ 82 h 262"/>
              <a:gd name="T18" fmla="*/ 223 w 262"/>
              <a:gd name="T19" fmla="*/ 173 h 262"/>
              <a:gd name="T20" fmla="*/ 198 w 262"/>
              <a:gd name="T21" fmla="*/ 148 h 262"/>
              <a:gd name="T22" fmla="*/ 81 w 262"/>
              <a:gd name="T23" fmla="*/ 131 h 262"/>
              <a:gd name="T24" fmla="*/ 131 w 262"/>
              <a:gd name="T25" fmla="*/ 81 h 262"/>
              <a:gd name="T26" fmla="*/ 181 w 262"/>
              <a:gd name="T27" fmla="*/ 131 h 262"/>
              <a:gd name="T28" fmla="*/ 131 w 262"/>
              <a:gd name="T29" fmla="*/ 181 h 262"/>
              <a:gd name="T30" fmla="*/ 81 w 262"/>
              <a:gd name="T31" fmla="*/ 131 h 262"/>
              <a:gd name="T32" fmla="*/ 180 w 262"/>
              <a:gd name="T33" fmla="*/ 43 h 262"/>
              <a:gd name="T34" fmla="*/ 156 w 262"/>
              <a:gd name="T35" fmla="*/ 67 h 262"/>
              <a:gd name="T36" fmla="*/ 131 w 262"/>
              <a:gd name="T37" fmla="*/ 62 h 262"/>
              <a:gd name="T38" fmla="*/ 114 w 262"/>
              <a:gd name="T39" fmla="*/ 64 h 262"/>
              <a:gd name="T40" fmla="*/ 89 w 262"/>
              <a:gd name="T41" fmla="*/ 39 h 262"/>
              <a:gd name="T42" fmla="*/ 131 w 262"/>
              <a:gd name="T43" fmla="*/ 30 h 262"/>
              <a:gd name="T44" fmla="*/ 180 w 262"/>
              <a:gd name="T45" fmla="*/ 43 h 262"/>
              <a:gd name="T46" fmla="*/ 47 w 262"/>
              <a:gd name="T47" fmla="*/ 75 h 262"/>
              <a:gd name="T48" fmla="*/ 71 w 262"/>
              <a:gd name="T49" fmla="*/ 99 h 262"/>
              <a:gd name="T50" fmla="*/ 62 w 262"/>
              <a:gd name="T51" fmla="*/ 131 h 262"/>
              <a:gd name="T52" fmla="*/ 67 w 262"/>
              <a:gd name="T53" fmla="*/ 156 h 262"/>
              <a:gd name="T54" fmla="*/ 43 w 262"/>
              <a:gd name="T55" fmla="*/ 180 h 262"/>
              <a:gd name="T56" fmla="*/ 47 w 262"/>
              <a:gd name="T57" fmla="*/ 75 h 262"/>
              <a:gd name="T58" fmla="*/ 82 w 262"/>
              <a:gd name="T59" fmla="*/ 219 h 262"/>
              <a:gd name="T60" fmla="*/ 106 w 262"/>
              <a:gd name="T61" fmla="*/ 195 h 262"/>
              <a:gd name="T62" fmla="*/ 131 w 262"/>
              <a:gd name="T63" fmla="*/ 200 h 262"/>
              <a:gd name="T64" fmla="*/ 164 w 262"/>
              <a:gd name="T65" fmla="*/ 192 h 262"/>
              <a:gd name="T66" fmla="*/ 187 w 262"/>
              <a:gd name="T67" fmla="*/ 215 h 262"/>
              <a:gd name="T68" fmla="*/ 131 w 262"/>
              <a:gd name="T69" fmla="*/ 232 h 262"/>
              <a:gd name="T70" fmla="*/ 82 w 262"/>
              <a:gd name="T71" fmla="*/ 219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2" h="262">
                <a:moveTo>
                  <a:pt x="215" y="47"/>
                </a:moveTo>
                <a:cubicBezTo>
                  <a:pt x="169" y="0"/>
                  <a:pt x="93" y="0"/>
                  <a:pt x="47" y="47"/>
                </a:cubicBezTo>
                <a:cubicBezTo>
                  <a:pt x="0" y="93"/>
                  <a:pt x="0" y="169"/>
                  <a:pt x="47" y="215"/>
                </a:cubicBezTo>
                <a:cubicBezTo>
                  <a:pt x="93" y="262"/>
                  <a:pt x="169" y="262"/>
                  <a:pt x="215" y="215"/>
                </a:cubicBezTo>
                <a:cubicBezTo>
                  <a:pt x="262" y="169"/>
                  <a:pt x="262" y="93"/>
                  <a:pt x="215" y="47"/>
                </a:cubicBezTo>
                <a:close/>
                <a:moveTo>
                  <a:pt x="198" y="148"/>
                </a:moveTo>
                <a:cubicBezTo>
                  <a:pt x="199" y="143"/>
                  <a:pt x="200" y="137"/>
                  <a:pt x="200" y="131"/>
                </a:cubicBezTo>
                <a:cubicBezTo>
                  <a:pt x="200" y="122"/>
                  <a:pt x="198" y="114"/>
                  <a:pt x="195" y="106"/>
                </a:cubicBezTo>
                <a:cubicBezTo>
                  <a:pt x="219" y="82"/>
                  <a:pt x="219" y="82"/>
                  <a:pt x="219" y="82"/>
                </a:cubicBezTo>
                <a:cubicBezTo>
                  <a:pt x="235" y="110"/>
                  <a:pt x="236" y="144"/>
                  <a:pt x="223" y="173"/>
                </a:cubicBezTo>
                <a:lnTo>
                  <a:pt x="198" y="148"/>
                </a:lnTo>
                <a:close/>
                <a:moveTo>
                  <a:pt x="81" y="131"/>
                </a:moveTo>
                <a:cubicBezTo>
                  <a:pt x="81" y="103"/>
                  <a:pt x="103" y="81"/>
                  <a:pt x="131" y="81"/>
                </a:cubicBezTo>
                <a:cubicBezTo>
                  <a:pt x="159" y="81"/>
                  <a:pt x="181" y="103"/>
                  <a:pt x="181" y="131"/>
                </a:cubicBezTo>
                <a:cubicBezTo>
                  <a:pt x="181" y="159"/>
                  <a:pt x="159" y="181"/>
                  <a:pt x="131" y="181"/>
                </a:cubicBezTo>
                <a:cubicBezTo>
                  <a:pt x="103" y="181"/>
                  <a:pt x="81" y="159"/>
                  <a:pt x="81" y="131"/>
                </a:cubicBezTo>
                <a:close/>
                <a:moveTo>
                  <a:pt x="180" y="43"/>
                </a:moveTo>
                <a:cubicBezTo>
                  <a:pt x="156" y="67"/>
                  <a:pt x="156" y="67"/>
                  <a:pt x="156" y="67"/>
                </a:cubicBezTo>
                <a:cubicBezTo>
                  <a:pt x="148" y="64"/>
                  <a:pt x="140" y="62"/>
                  <a:pt x="131" y="62"/>
                </a:cubicBezTo>
                <a:cubicBezTo>
                  <a:pt x="125" y="62"/>
                  <a:pt x="120" y="63"/>
                  <a:pt x="114" y="64"/>
                </a:cubicBezTo>
                <a:cubicBezTo>
                  <a:pt x="89" y="39"/>
                  <a:pt x="89" y="39"/>
                  <a:pt x="89" y="39"/>
                </a:cubicBezTo>
                <a:cubicBezTo>
                  <a:pt x="102" y="33"/>
                  <a:pt x="116" y="30"/>
                  <a:pt x="131" y="30"/>
                </a:cubicBezTo>
                <a:cubicBezTo>
                  <a:pt x="149" y="30"/>
                  <a:pt x="165" y="35"/>
                  <a:pt x="180" y="43"/>
                </a:cubicBezTo>
                <a:close/>
                <a:moveTo>
                  <a:pt x="47" y="75"/>
                </a:moveTo>
                <a:cubicBezTo>
                  <a:pt x="71" y="99"/>
                  <a:pt x="71" y="99"/>
                  <a:pt x="71" y="99"/>
                </a:cubicBezTo>
                <a:cubicBezTo>
                  <a:pt x="65" y="108"/>
                  <a:pt x="62" y="119"/>
                  <a:pt x="62" y="131"/>
                </a:cubicBezTo>
                <a:cubicBezTo>
                  <a:pt x="62" y="140"/>
                  <a:pt x="64" y="148"/>
                  <a:pt x="67" y="156"/>
                </a:cubicBezTo>
                <a:cubicBezTo>
                  <a:pt x="43" y="180"/>
                  <a:pt x="43" y="180"/>
                  <a:pt x="43" y="180"/>
                </a:cubicBezTo>
                <a:cubicBezTo>
                  <a:pt x="25" y="147"/>
                  <a:pt x="26" y="107"/>
                  <a:pt x="47" y="75"/>
                </a:cubicBezTo>
                <a:close/>
                <a:moveTo>
                  <a:pt x="82" y="219"/>
                </a:moveTo>
                <a:cubicBezTo>
                  <a:pt x="106" y="195"/>
                  <a:pt x="106" y="195"/>
                  <a:pt x="106" y="195"/>
                </a:cubicBezTo>
                <a:cubicBezTo>
                  <a:pt x="114" y="198"/>
                  <a:pt x="122" y="200"/>
                  <a:pt x="131" y="200"/>
                </a:cubicBezTo>
                <a:cubicBezTo>
                  <a:pt x="143" y="200"/>
                  <a:pt x="154" y="197"/>
                  <a:pt x="164" y="192"/>
                </a:cubicBezTo>
                <a:cubicBezTo>
                  <a:pt x="187" y="215"/>
                  <a:pt x="187" y="215"/>
                  <a:pt x="187" y="215"/>
                </a:cubicBezTo>
                <a:cubicBezTo>
                  <a:pt x="171" y="226"/>
                  <a:pt x="151" y="232"/>
                  <a:pt x="131" y="232"/>
                </a:cubicBezTo>
                <a:cubicBezTo>
                  <a:pt x="114" y="232"/>
                  <a:pt x="97" y="227"/>
                  <a:pt x="82" y="2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" name="Freeform 6"/>
          <p:cNvSpPr>
            <a:spLocks noEditPoints="1"/>
          </p:cNvSpPr>
          <p:nvPr userDrawn="1"/>
        </p:nvSpPr>
        <p:spPr bwMode="auto">
          <a:xfrm>
            <a:off x="10546083" y="5330520"/>
            <a:ext cx="368396" cy="420959"/>
          </a:xfrm>
          <a:custGeom>
            <a:avLst/>
            <a:gdLst>
              <a:gd name="T0" fmla="*/ 196 w 393"/>
              <a:gd name="T1" fmla="*/ 155 h 449"/>
              <a:gd name="T2" fmla="*/ 175 w 393"/>
              <a:gd name="T3" fmla="*/ 155 h 449"/>
              <a:gd name="T4" fmla="*/ 140 w 393"/>
              <a:gd name="T5" fmla="*/ 155 h 449"/>
              <a:gd name="T6" fmla="*/ 86 w 393"/>
              <a:gd name="T7" fmla="*/ 132 h 449"/>
              <a:gd name="T8" fmla="*/ 63 w 393"/>
              <a:gd name="T9" fmla="*/ 77 h 449"/>
              <a:gd name="T10" fmla="*/ 86 w 393"/>
              <a:gd name="T11" fmla="*/ 23 h 449"/>
              <a:gd name="T12" fmla="*/ 140 w 393"/>
              <a:gd name="T13" fmla="*/ 0 h 449"/>
              <a:gd name="T14" fmla="*/ 195 w 393"/>
              <a:gd name="T15" fmla="*/ 23 h 449"/>
              <a:gd name="T16" fmla="*/ 196 w 393"/>
              <a:gd name="T17" fmla="*/ 25 h 449"/>
              <a:gd name="T18" fmla="*/ 198 w 393"/>
              <a:gd name="T19" fmla="*/ 23 h 449"/>
              <a:gd name="T20" fmla="*/ 252 w 393"/>
              <a:gd name="T21" fmla="*/ 0 h 449"/>
              <a:gd name="T22" fmla="*/ 307 w 393"/>
              <a:gd name="T23" fmla="*/ 23 h 449"/>
              <a:gd name="T24" fmla="*/ 329 w 393"/>
              <a:gd name="T25" fmla="*/ 77 h 449"/>
              <a:gd name="T26" fmla="*/ 307 w 393"/>
              <a:gd name="T27" fmla="*/ 132 h 449"/>
              <a:gd name="T28" fmla="*/ 252 w 393"/>
              <a:gd name="T29" fmla="*/ 155 h 449"/>
              <a:gd name="T30" fmla="*/ 217 w 393"/>
              <a:gd name="T31" fmla="*/ 155 h 449"/>
              <a:gd name="T32" fmla="*/ 196 w 393"/>
              <a:gd name="T33" fmla="*/ 155 h 449"/>
              <a:gd name="T34" fmla="*/ 42 w 393"/>
              <a:gd name="T35" fmla="*/ 183 h 449"/>
              <a:gd name="T36" fmla="*/ 182 w 393"/>
              <a:gd name="T37" fmla="*/ 183 h 449"/>
              <a:gd name="T38" fmla="*/ 182 w 393"/>
              <a:gd name="T39" fmla="*/ 302 h 449"/>
              <a:gd name="T40" fmla="*/ 0 w 393"/>
              <a:gd name="T41" fmla="*/ 302 h 449"/>
              <a:gd name="T42" fmla="*/ 0 w 393"/>
              <a:gd name="T43" fmla="*/ 225 h 449"/>
              <a:gd name="T44" fmla="*/ 42 w 393"/>
              <a:gd name="T45" fmla="*/ 183 h 449"/>
              <a:gd name="T46" fmla="*/ 210 w 393"/>
              <a:gd name="T47" fmla="*/ 183 h 449"/>
              <a:gd name="T48" fmla="*/ 350 w 393"/>
              <a:gd name="T49" fmla="*/ 183 h 449"/>
              <a:gd name="T50" fmla="*/ 393 w 393"/>
              <a:gd name="T51" fmla="*/ 225 h 449"/>
              <a:gd name="T52" fmla="*/ 393 w 393"/>
              <a:gd name="T53" fmla="*/ 302 h 449"/>
              <a:gd name="T54" fmla="*/ 210 w 393"/>
              <a:gd name="T55" fmla="*/ 302 h 449"/>
              <a:gd name="T56" fmla="*/ 210 w 393"/>
              <a:gd name="T57" fmla="*/ 183 h 449"/>
              <a:gd name="T58" fmla="*/ 393 w 393"/>
              <a:gd name="T59" fmla="*/ 330 h 449"/>
              <a:gd name="T60" fmla="*/ 393 w 393"/>
              <a:gd name="T61" fmla="*/ 407 h 449"/>
              <a:gd name="T62" fmla="*/ 350 w 393"/>
              <a:gd name="T63" fmla="*/ 449 h 449"/>
              <a:gd name="T64" fmla="*/ 210 w 393"/>
              <a:gd name="T65" fmla="*/ 449 h 449"/>
              <a:gd name="T66" fmla="*/ 210 w 393"/>
              <a:gd name="T67" fmla="*/ 330 h 449"/>
              <a:gd name="T68" fmla="*/ 393 w 393"/>
              <a:gd name="T69" fmla="*/ 330 h 449"/>
              <a:gd name="T70" fmla="*/ 182 w 393"/>
              <a:gd name="T71" fmla="*/ 449 h 449"/>
              <a:gd name="T72" fmla="*/ 42 w 393"/>
              <a:gd name="T73" fmla="*/ 449 h 449"/>
              <a:gd name="T74" fmla="*/ 0 w 393"/>
              <a:gd name="T75" fmla="*/ 407 h 449"/>
              <a:gd name="T76" fmla="*/ 0 w 393"/>
              <a:gd name="T77" fmla="*/ 330 h 449"/>
              <a:gd name="T78" fmla="*/ 182 w 393"/>
              <a:gd name="T79" fmla="*/ 330 h 449"/>
              <a:gd name="T80" fmla="*/ 182 w 393"/>
              <a:gd name="T81" fmla="*/ 449 h 449"/>
              <a:gd name="T82" fmla="*/ 217 w 393"/>
              <a:gd name="T83" fmla="*/ 77 h 449"/>
              <a:gd name="T84" fmla="*/ 217 w 393"/>
              <a:gd name="T85" fmla="*/ 113 h 449"/>
              <a:gd name="T86" fmla="*/ 252 w 393"/>
              <a:gd name="T87" fmla="*/ 113 h 449"/>
              <a:gd name="T88" fmla="*/ 277 w 393"/>
              <a:gd name="T89" fmla="*/ 102 h 449"/>
              <a:gd name="T90" fmla="*/ 287 w 393"/>
              <a:gd name="T91" fmla="*/ 77 h 449"/>
              <a:gd name="T92" fmla="*/ 277 w 393"/>
              <a:gd name="T93" fmla="*/ 53 h 449"/>
              <a:gd name="T94" fmla="*/ 252 w 393"/>
              <a:gd name="T95" fmla="*/ 42 h 449"/>
              <a:gd name="T96" fmla="*/ 228 w 393"/>
              <a:gd name="T97" fmla="*/ 53 h 449"/>
              <a:gd name="T98" fmla="*/ 217 w 393"/>
              <a:gd name="T99" fmla="*/ 77 h 449"/>
              <a:gd name="T100" fmla="*/ 140 w 393"/>
              <a:gd name="T101" fmla="*/ 113 h 449"/>
              <a:gd name="T102" fmla="*/ 175 w 393"/>
              <a:gd name="T103" fmla="*/ 113 h 449"/>
              <a:gd name="T104" fmla="*/ 175 w 393"/>
              <a:gd name="T105" fmla="*/ 77 h 449"/>
              <a:gd name="T106" fmla="*/ 165 w 393"/>
              <a:gd name="T107" fmla="*/ 53 h 449"/>
              <a:gd name="T108" fmla="*/ 140 w 393"/>
              <a:gd name="T109" fmla="*/ 42 h 449"/>
              <a:gd name="T110" fmla="*/ 115 w 393"/>
              <a:gd name="T111" fmla="*/ 53 h 449"/>
              <a:gd name="T112" fmla="*/ 105 w 393"/>
              <a:gd name="T113" fmla="*/ 77 h 449"/>
              <a:gd name="T114" fmla="*/ 115 w 393"/>
              <a:gd name="T115" fmla="*/ 102 h 449"/>
              <a:gd name="T116" fmla="*/ 140 w 393"/>
              <a:gd name="T117" fmla="*/ 113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3" h="449">
                <a:moveTo>
                  <a:pt x="196" y="155"/>
                </a:moveTo>
                <a:cubicBezTo>
                  <a:pt x="175" y="155"/>
                  <a:pt x="175" y="155"/>
                  <a:pt x="175" y="155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19" y="155"/>
                  <a:pt x="100" y="146"/>
                  <a:pt x="86" y="132"/>
                </a:cubicBezTo>
                <a:cubicBezTo>
                  <a:pt x="72" y="118"/>
                  <a:pt x="63" y="99"/>
                  <a:pt x="63" y="77"/>
                </a:cubicBezTo>
                <a:cubicBezTo>
                  <a:pt x="63" y="56"/>
                  <a:pt x="72" y="37"/>
                  <a:pt x="86" y="23"/>
                </a:cubicBezTo>
                <a:cubicBezTo>
                  <a:pt x="100" y="9"/>
                  <a:pt x="119" y="0"/>
                  <a:pt x="140" y="0"/>
                </a:cubicBezTo>
                <a:cubicBezTo>
                  <a:pt x="161" y="0"/>
                  <a:pt x="181" y="9"/>
                  <a:pt x="195" y="23"/>
                </a:cubicBezTo>
                <a:cubicBezTo>
                  <a:pt x="195" y="24"/>
                  <a:pt x="196" y="24"/>
                  <a:pt x="196" y="25"/>
                </a:cubicBezTo>
                <a:cubicBezTo>
                  <a:pt x="197" y="24"/>
                  <a:pt x="197" y="24"/>
                  <a:pt x="198" y="23"/>
                </a:cubicBezTo>
                <a:cubicBezTo>
                  <a:pt x="212" y="9"/>
                  <a:pt x="231" y="0"/>
                  <a:pt x="252" y="0"/>
                </a:cubicBezTo>
                <a:cubicBezTo>
                  <a:pt x="274" y="0"/>
                  <a:pt x="293" y="9"/>
                  <a:pt x="307" y="23"/>
                </a:cubicBezTo>
                <a:cubicBezTo>
                  <a:pt x="321" y="37"/>
                  <a:pt x="329" y="56"/>
                  <a:pt x="329" y="77"/>
                </a:cubicBezTo>
                <a:cubicBezTo>
                  <a:pt x="329" y="99"/>
                  <a:pt x="321" y="118"/>
                  <a:pt x="307" y="132"/>
                </a:cubicBezTo>
                <a:cubicBezTo>
                  <a:pt x="293" y="146"/>
                  <a:pt x="274" y="155"/>
                  <a:pt x="252" y="155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196" y="155"/>
                  <a:pt x="196" y="155"/>
                  <a:pt x="196" y="155"/>
                </a:cubicBezTo>
                <a:close/>
                <a:moveTo>
                  <a:pt x="42" y="183"/>
                </a:moveTo>
                <a:cubicBezTo>
                  <a:pt x="182" y="183"/>
                  <a:pt x="182" y="183"/>
                  <a:pt x="182" y="183"/>
                </a:cubicBezTo>
                <a:cubicBezTo>
                  <a:pt x="182" y="302"/>
                  <a:pt x="182" y="302"/>
                  <a:pt x="182" y="302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2"/>
                  <a:pt x="19" y="183"/>
                  <a:pt x="42" y="183"/>
                </a:cubicBezTo>
                <a:close/>
                <a:moveTo>
                  <a:pt x="210" y="183"/>
                </a:moveTo>
                <a:cubicBezTo>
                  <a:pt x="350" y="183"/>
                  <a:pt x="350" y="183"/>
                  <a:pt x="350" y="183"/>
                </a:cubicBezTo>
                <a:cubicBezTo>
                  <a:pt x="374" y="183"/>
                  <a:pt x="393" y="202"/>
                  <a:pt x="393" y="225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210" y="302"/>
                  <a:pt x="210" y="302"/>
                  <a:pt x="210" y="302"/>
                </a:cubicBezTo>
                <a:cubicBezTo>
                  <a:pt x="210" y="183"/>
                  <a:pt x="210" y="183"/>
                  <a:pt x="210" y="183"/>
                </a:cubicBezTo>
                <a:close/>
                <a:moveTo>
                  <a:pt x="393" y="330"/>
                </a:moveTo>
                <a:cubicBezTo>
                  <a:pt x="393" y="407"/>
                  <a:pt x="393" y="407"/>
                  <a:pt x="393" y="407"/>
                </a:cubicBezTo>
                <a:cubicBezTo>
                  <a:pt x="393" y="430"/>
                  <a:pt x="374" y="449"/>
                  <a:pt x="350" y="449"/>
                </a:cubicBezTo>
                <a:cubicBezTo>
                  <a:pt x="210" y="449"/>
                  <a:pt x="210" y="449"/>
                  <a:pt x="210" y="449"/>
                </a:cubicBezTo>
                <a:cubicBezTo>
                  <a:pt x="210" y="330"/>
                  <a:pt x="210" y="330"/>
                  <a:pt x="210" y="330"/>
                </a:cubicBezTo>
                <a:cubicBezTo>
                  <a:pt x="393" y="330"/>
                  <a:pt x="393" y="330"/>
                  <a:pt x="393" y="330"/>
                </a:cubicBezTo>
                <a:close/>
                <a:moveTo>
                  <a:pt x="182" y="449"/>
                </a:moveTo>
                <a:cubicBezTo>
                  <a:pt x="42" y="449"/>
                  <a:pt x="42" y="449"/>
                  <a:pt x="42" y="449"/>
                </a:cubicBezTo>
                <a:cubicBezTo>
                  <a:pt x="19" y="449"/>
                  <a:pt x="0" y="430"/>
                  <a:pt x="0" y="407"/>
                </a:cubicBezTo>
                <a:cubicBezTo>
                  <a:pt x="0" y="330"/>
                  <a:pt x="0" y="330"/>
                  <a:pt x="0" y="330"/>
                </a:cubicBezTo>
                <a:cubicBezTo>
                  <a:pt x="182" y="330"/>
                  <a:pt x="182" y="330"/>
                  <a:pt x="182" y="330"/>
                </a:cubicBezTo>
                <a:cubicBezTo>
                  <a:pt x="182" y="449"/>
                  <a:pt x="182" y="449"/>
                  <a:pt x="182" y="449"/>
                </a:cubicBezTo>
                <a:close/>
                <a:moveTo>
                  <a:pt x="217" y="77"/>
                </a:moveTo>
                <a:cubicBezTo>
                  <a:pt x="217" y="113"/>
                  <a:pt x="217" y="113"/>
                  <a:pt x="217" y="113"/>
                </a:cubicBezTo>
                <a:cubicBezTo>
                  <a:pt x="252" y="113"/>
                  <a:pt x="252" y="113"/>
                  <a:pt x="252" y="113"/>
                </a:cubicBezTo>
                <a:cubicBezTo>
                  <a:pt x="262" y="113"/>
                  <a:pt x="271" y="109"/>
                  <a:pt x="277" y="102"/>
                </a:cubicBezTo>
                <a:cubicBezTo>
                  <a:pt x="284" y="96"/>
                  <a:pt x="287" y="87"/>
                  <a:pt x="287" y="77"/>
                </a:cubicBezTo>
                <a:cubicBezTo>
                  <a:pt x="287" y="68"/>
                  <a:pt x="284" y="59"/>
                  <a:pt x="277" y="53"/>
                </a:cubicBezTo>
                <a:cubicBezTo>
                  <a:pt x="271" y="46"/>
                  <a:pt x="262" y="42"/>
                  <a:pt x="252" y="42"/>
                </a:cubicBezTo>
                <a:cubicBezTo>
                  <a:pt x="243" y="42"/>
                  <a:pt x="234" y="46"/>
                  <a:pt x="228" y="53"/>
                </a:cubicBezTo>
                <a:cubicBezTo>
                  <a:pt x="221" y="59"/>
                  <a:pt x="217" y="68"/>
                  <a:pt x="217" y="77"/>
                </a:cubicBezTo>
                <a:close/>
                <a:moveTo>
                  <a:pt x="140" y="113"/>
                </a:moveTo>
                <a:cubicBezTo>
                  <a:pt x="175" y="113"/>
                  <a:pt x="175" y="113"/>
                  <a:pt x="175" y="113"/>
                </a:cubicBezTo>
                <a:cubicBezTo>
                  <a:pt x="175" y="77"/>
                  <a:pt x="175" y="77"/>
                  <a:pt x="175" y="77"/>
                </a:cubicBezTo>
                <a:cubicBezTo>
                  <a:pt x="175" y="68"/>
                  <a:pt x="171" y="59"/>
                  <a:pt x="165" y="53"/>
                </a:cubicBezTo>
                <a:cubicBezTo>
                  <a:pt x="159" y="46"/>
                  <a:pt x="150" y="42"/>
                  <a:pt x="140" y="42"/>
                </a:cubicBezTo>
                <a:cubicBezTo>
                  <a:pt x="131" y="42"/>
                  <a:pt x="122" y="46"/>
                  <a:pt x="115" y="53"/>
                </a:cubicBezTo>
                <a:cubicBezTo>
                  <a:pt x="109" y="59"/>
                  <a:pt x="105" y="68"/>
                  <a:pt x="105" y="77"/>
                </a:cubicBezTo>
                <a:cubicBezTo>
                  <a:pt x="105" y="87"/>
                  <a:pt x="109" y="96"/>
                  <a:pt x="115" y="102"/>
                </a:cubicBezTo>
                <a:cubicBezTo>
                  <a:pt x="122" y="109"/>
                  <a:pt x="131" y="113"/>
                  <a:pt x="140" y="1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6" name="Freeform 5"/>
          <p:cNvSpPr>
            <a:spLocks noEditPoints="1"/>
          </p:cNvSpPr>
          <p:nvPr userDrawn="1"/>
        </p:nvSpPr>
        <p:spPr bwMode="auto">
          <a:xfrm>
            <a:off x="10512453" y="7217914"/>
            <a:ext cx="435656" cy="436490"/>
          </a:xfrm>
          <a:custGeom>
            <a:avLst/>
            <a:gdLst>
              <a:gd name="T0" fmla="*/ 276 w 348"/>
              <a:gd name="T1" fmla="*/ 124 h 348"/>
              <a:gd name="T2" fmla="*/ 277 w 348"/>
              <a:gd name="T3" fmla="*/ 129 h 348"/>
              <a:gd name="T4" fmla="*/ 267 w 348"/>
              <a:gd name="T5" fmla="*/ 163 h 348"/>
              <a:gd name="T6" fmla="*/ 261 w 348"/>
              <a:gd name="T7" fmla="*/ 167 h 348"/>
              <a:gd name="T8" fmla="*/ 256 w 348"/>
              <a:gd name="T9" fmla="*/ 158 h 348"/>
              <a:gd name="T10" fmla="*/ 260 w 348"/>
              <a:gd name="T11" fmla="*/ 151 h 348"/>
              <a:gd name="T12" fmla="*/ 265 w 348"/>
              <a:gd name="T13" fmla="*/ 121 h 348"/>
              <a:gd name="T14" fmla="*/ 265 w 348"/>
              <a:gd name="T15" fmla="*/ 120 h 348"/>
              <a:gd name="T16" fmla="*/ 264 w 348"/>
              <a:gd name="T17" fmla="*/ 112 h 348"/>
              <a:gd name="T18" fmla="*/ 161 w 348"/>
              <a:gd name="T19" fmla="*/ 66 h 348"/>
              <a:gd name="T20" fmla="*/ 153 w 348"/>
              <a:gd name="T21" fmla="*/ 106 h 348"/>
              <a:gd name="T22" fmla="*/ 147 w 348"/>
              <a:gd name="T23" fmla="*/ 118 h 348"/>
              <a:gd name="T24" fmla="*/ 142 w 348"/>
              <a:gd name="T25" fmla="*/ 120 h 348"/>
              <a:gd name="T26" fmla="*/ 136 w 348"/>
              <a:gd name="T27" fmla="*/ 113 h 348"/>
              <a:gd name="T28" fmla="*/ 136 w 348"/>
              <a:gd name="T29" fmla="*/ 113 h 348"/>
              <a:gd name="T30" fmla="*/ 142 w 348"/>
              <a:gd name="T31" fmla="*/ 101 h 348"/>
              <a:gd name="T32" fmla="*/ 150 w 348"/>
              <a:gd name="T33" fmla="*/ 63 h 348"/>
              <a:gd name="T34" fmla="*/ 150 w 348"/>
              <a:gd name="T35" fmla="*/ 62 h 348"/>
              <a:gd name="T36" fmla="*/ 141 w 348"/>
              <a:gd name="T37" fmla="*/ 42 h 348"/>
              <a:gd name="T38" fmla="*/ 12 w 348"/>
              <a:gd name="T39" fmla="*/ 46 h 348"/>
              <a:gd name="T40" fmla="*/ 98 w 348"/>
              <a:gd name="T41" fmla="*/ 142 h 348"/>
              <a:gd name="T42" fmla="*/ 172 w 348"/>
              <a:gd name="T43" fmla="*/ 157 h 348"/>
              <a:gd name="T44" fmla="*/ 170 w 348"/>
              <a:gd name="T45" fmla="*/ 199 h 348"/>
              <a:gd name="T46" fmla="*/ 64 w 348"/>
              <a:gd name="T47" fmla="*/ 333 h 348"/>
              <a:gd name="T48" fmla="*/ 99 w 348"/>
              <a:gd name="T49" fmla="*/ 348 h 348"/>
              <a:gd name="T50" fmla="*/ 170 w 348"/>
              <a:gd name="T51" fmla="*/ 236 h 348"/>
              <a:gd name="T52" fmla="*/ 162 w 348"/>
              <a:gd name="T53" fmla="*/ 333 h 348"/>
              <a:gd name="T54" fmla="*/ 197 w 348"/>
              <a:gd name="T55" fmla="*/ 348 h 348"/>
              <a:gd name="T56" fmla="*/ 190 w 348"/>
              <a:gd name="T57" fmla="*/ 333 h 348"/>
              <a:gd name="T58" fmla="*/ 261 w 348"/>
              <a:gd name="T59" fmla="*/ 333 h 348"/>
              <a:gd name="T60" fmla="*/ 261 w 348"/>
              <a:gd name="T61" fmla="*/ 348 h 348"/>
              <a:gd name="T62" fmla="*/ 296 w 348"/>
              <a:gd name="T63" fmla="*/ 333 h 348"/>
              <a:gd name="T64" fmla="*/ 190 w 348"/>
              <a:gd name="T65" fmla="*/ 199 h 348"/>
              <a:gd name="T66" fmla="*/ 188 w 348"/>
              <a:gd name="T67" fmla="*/ 164 h 348"/>
              <a:gd name="T68" fmla="*/ 240 w 348"/>
              <a:gd name="T69" fmla="*/ 177 h 348"/>
              <a:gd name="T70" fmla="*/ 341 w 348"/>
              <a:gd name="T71" fmla="*/ 186 h 348"/>
              <a:gd name="T72" fmla="*/ 51 w 348"/>
              <a:gd name="T73" fmla="*/ 63 h 348"/>
              <a:gd name="T74" fmla="*/ 19 w 348"/>
              <a:gd name="T75" fmla="*/ 49 h 348"/>
              <a:gd name="T76" fmla="*/ 51 w 348"/>
              <a:gd name="T77" fmla="*/ 63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8" h="348">
                <a:moveTo>
                  <a:pt x="340" y="151"/>
                </a:moveTo>
                <a:cubicBezTo>
                  <a:pt x="276" y="124"/>
                  <a:pt x="276" y="124"/>
                  <a:pt x="276" y="124"/>
                </a:cubicBezTo>
                <a:cubicBezTo>
                  <a:pt x="276" y="124"/>
                  <a:pt x="276" y="124"/>
                  <a:pt x="276" y="124"/>
                </a:cubicBezTo>
                <a:cubicBezTo>
                  <a:pt x="277" y="126"/>
                  <a:pt x="277" y="127"/>
                  <a:pt x="277" y="129"/>
                </a:cubicBezTo>
                <a:cubicBezTo>
                  <a:pt x="277" y="137"/>
                  <a:pt x="275" y="146"/>
                  <a:pt x="270" y="156"/>
                </a:cubicBezTo>
                <a:cubicBezTo>
                  <a:pt x="269" y="158"/>
                  <a:pt x="268" y="161"/>
                  <a:pt x="267" y="163"/>
                </a:cubicBezTo>
                <a:cubicBezTo>
                  <a:pt x="266" y="166"/>
                  <a:pt x="263" y="167"/>
                  <a:pt x="261" y="167"/>
                </a:cubicBezTo>
                <a:cubicBezTo>
                  <a:pt x="261" y="167"/>
                  <a:pt x="261" y="167"/>
                  <a:pt x="261" y="167"/>
                </a:cubicBezTo>
                <a:cubicBezTo>
                  <a:pt x="258" y="167"/>
                  <a:pt x="255" y="165"/>
                  <a:pt x="255" y="162"/>
                </a:cubicBezTo>
                <a:cubicBezTo>
                  <a:pt x="255" y="161"/>
                  <a:pt x="256" y="160"/>
                  <a:pt x="256" y="158"/>
                </a:cubicBezTo>
                <a:cubicBezTo>
                  <a:pt x="256" y="158"/>
                  <a:pt x="256" y="158"/>
                  <a:pt x="257" y="158"/>
                </a:cubicBezTo>
                <a:cubicBezTo>
                  <a:pt x="258" y="156"/>
                  <a:pt x="259" y="154"/>
                  <a:pt x="260" y="151"/>
                </a:cubicBezTo>
                <a:cubicBezTo>
                  <a:pt x="264" y="142"/>
                  <a:pt x="266" y="133"/>
                  <a:pt x="266" y="126"/>
                </a:cubicBezTo>
                <a:cubicBezTo>
                  <a:pt x="266" y="124"/>
                  <a:pt x="265" y="123"/>
                  <a:pt x="265" y="121"/>
                </a:cubicBezTo>
                <a:cubicBezTo>
                  <a:pt x="265" y="121"/>
                  <a:pt x="265" y="121"/>
                  <a:pt x="265" y="121"/>
                </a:cubicBezTo>
                <a:cubicBezTo>
                  <a:pt x="265" y="121"/>
                  <a:pt x="265" y="120"/>
                  <a:pt x="265" y="120"/>
                </a:cubicBezTo>
                <a:cubicBezTo>
                  <a:pt x="265" y="120"/>
                  <a:pt x="265" y="120"/>
                  <a:pt x="265" y="120"/>
                </a:cubicBezTo>
                <a:cubicBezTo>
                  <a:pt x="265" y="116"/>
                  <a:pt x="264" y="114"/>
                  <a:pt x="264" y="112"/>
                </a:cubicBezTo>
                <a:cubicBezTo>
                  <a:pt x="263" y="110"/>
                  <a:pt x="261" y="109"/>
                  <a:pt x="259" y="108"/>
                </a:cubicBezTo>
                <a:cubicBezTo>
                  <a:pt x="161" y="66"/>
                  <a:pt x="161" y="66"/>
                  <a:pt x="161" y="66"/>
                </a:cubicBezTo>
                <a:cubicBezTo>
                  <a:pt x="161" y="67"/>
                  <a:pt x="161" y="68"/>
                  <a:pt x="161" y="69"/>
                </a:cubicBezTo>
                <a:cubicBezTo>
                  <a:pt x="161" y="80"/>
                  <a:pt x="158" y="93"/>
                  <a:pt x="153" y="106"/>
                </a:cubicBezTo>
                <a:cubicBezTo>
                  <a:pt x="151" y="110"/>
                  <a:pt x="149" y="114"/>
                  <a:pt x="147" y="118"/>
                </a:cubicBezTo>
                <a:cubicBezTo>
                  <a:pt x="147" y="118"/>
                  <a:pt x="147" y="118"/>
                  <a:pt x="147" y="118"/>
                </a:cubicBezTo>
                <a:cubicBezTo>
                  <a:pt x="146" y="118"/>
                  <a:pt x="146" y="118"/>
                  <a:pt x="146" y="118"/>
                </a:cubicBezTo>
                <a:cubicBezTo>
                  <a:pt x="145" y="120"/>
                  <a:pt x="144" y="120"/>
                  <a:pt x="142" y="120"/>
                </a:cubicBezTo>
                <a:cubicBezTo>
                  <a:pt x="139" y="120"/>
                  <a:pt x="136" y="119"/>
                  <a:pt x="136" y="115"/>
                </a:cubicBezTo>
                <a:cubicBezTo>
                  <a:pt x="136" y="115"/>
                  <a:pt x="136" y="114"/>
                  <a:pt x="136" y="113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8" y="109"/>
                  <a:pt x="140" y="105"/>
                  <a:pt x="142" y="101"/>
                </a:cubicBezTo>
                <a:cubicBezTo>
                  <a:pt x="147" y="88"/>
                  <a:pt x="150" y="76"/>
                  <a:pt x="150" y="65"/>
                </a:cubicBezTo>
                <a:cubicBezTo>
                  <a:pt x="150" y="65"/>
                  <a:pt x="150" y="64"/>
                  <a:pt x="150" y="63"/>
                </a:cubicBezTo>
                <a:cubicBezTo>
                  <a:pt x="150" y="63"/>
                  <a:pt x="150" y="63"/>
                  <a:pt x="150" y="62"/>
                </a:cubicBezTo>
                <a:cubicBezTo>
                  <a:pt x="150" y="62"/>
                  <a:pt x="150" y="62"/>
                  <a:pt x="150" y="62"/>
                </a:cubicBezTo>
                <a:cubicBezTo>
                  <a:pt x="150" y="55"/>
                  <a:pt x="148" y="48"/>
                  <a:pt x="145" y="44"/>
                </a:cubicBezTo>
                <a:cubicBezTo>
                  <a:pt x="144" y="43"/>
                  <a:pt x="143" y="42"/>
                  <a:pt x="141" y="42"/>
                </a:cubicBezTo>
                <a:cubicBezTo>
                  <a:pt x="57" y="6"/>
                  <a:pt x="57" y="6"/>
                  <a:pt x="57" y="6"/>
                </a:cubicBezTo>
                <a:cubicBezTo>
                  <a:pt x="44" y="0"/>
                  <a:pt x="24" y="18"/>
                  <a:pt x="12" y="46"/>
                </a:cubicBezTo>
                <a:cubicBezTo>
                  <a:pt x="0" y="74"/>
                  <a:pt x="1" y="101"/>
                  <a:pt x="14" y="107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104" y="145"/>
                  <a:pt x="111" y="142"/>
                  <a:pt x="118" y="134"/>
                </a:cubicBezTo>
                <a:cubicBezTo>
                  <a:pt x="172" y="157"/>
                  <a:pt x="172" y="157"/>
                  <a:pt x="172" y="157"/>
                </a:cubicBezTo>
                <a:cubicBezTo>
                  <a:pt x="172" y="199"/>
                  <a:pt x="172" y="199"/>
                  <a:pt x="172" y="199"/>
                </a:cubicBezTo>
                <a:cubicBezTo>
                  <a:pt x="170" y="199"/>
                  <a:pt x="170" y="199"/>
                  <a:pt x="170" y="199"/>
                </a:cubicBezTo>
                <a:cubicBezTo>
                  <a:pt x="74" y="333"/>
                  <a:pt x="74" y="333"/>
                  <a:pt x="74" y="333"/>
                </a:cubicBezTo>
                <a:cubicBezTo>
                  <a:pt x="64" y="333"/>
                  <a:pt x="64" y="333"/>
                  <a:pt x="64" y="333"/>
                </a:cubicBezTo>
                <a:cubicBezTo>
                  <a:pt x="64" y="348"/>
                  <a:pt x="64" y="348"/>
                  <a:pt x="64" y="348"/>
                </a:cubicBezTo>
                <a:cubicBezTo>
                  <a:pt x="99" y="348"/>
                  <a:pt x="99" y="348"/>
                  <a:pt x="99" y="348"/>
                </a:cubicBezTo>
                <a:cubicBezTo>
                  <a:pt x="99" y="333"/>
                  <a:pt x="99" y="333"/>
                  <a:pt x="99" y="333"/>
                </a:cubicBezTo>
                <a:cubicBezTo>
                  <a:pt x="170" y="236"/>
                  <a:pt x="170" y="236"/>
                  <a:pt x="170" y="236"/>
                </a:cubicBezTo>
                <a:cubicBezTo>
                  <a:pt x="170" y="333"/>
                  <a:pt x="170" y="333"/>
                  <a:pt x="170" y="333"/>
                </a:cubicBezTo>
                <a:cubicBezTo>
                  <a:pt x="162" y="333"/>
                  <a:pt x="162" y="333"/>
                  <a:pt x="162" y="333"/>
                </a:cubicBezTo>
                <a:cubicBezTo>
                  <a:pt x="162" y="348"/>
                  <a:pt x="162" y="348"/>
                  <a:pt x="162" y="348"/>
                </a:cubicBezTo>
                <a:cubicBezTo>
                  <a:pt x="197" y="348"/>
                  <a:pt x="197" y="348"/>
                  <a:pt x="197" y="348"/>
                </a:cubicBezTo>
                <a:cubicBezTo>
                  <a:pt x="197" y="333"/>
                  <a:pt x="197" y="333"/>
                  <a:pt x="197" y="333"/>
                </a:cubicBezTo>
                <a:cubicBezTo>
                  <a:pt x="190" y="333"/>
                  <a:pt x="190" y="333"/>
                  <a:pt x="190" y="333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261" y="333"/>
                  <a:pt x="261" y="333"/>
                  <a:pt x="261" y="333"/>
                </a:cubicBezTo>
                <a:cubicBezTo>
                  <a:pt x="261" y="333"/>
                  <a:pt x="261" y="333"/>
                  <a:pt x="261" y="333"/>
                </a:cubicBezTo>
                <a:cubicBezTo>
                  <a:pt x="261" y="348"/>
                  <a:pt x="261" y="348"/>
                  <a:pt x="261" y="348"/>
                </a:cubicBezTo>
                <a:cubicBezTo>
                  <a:pt x="296" y="348"/>
                  <a:pt x="296" y="348"/>
                  <a:pt x="296" y="348"/>
                </a:cubicBezTo>
                <a:cubicBezTo>
                  <a:pt x="296" y="333"/>
                  <a:pt x="296" y="333"/>
                  <a:pt x="296" y="333"/>
                </a:cubicBezTo>
                <a:cubicBezTo>
                  <a:pt x="286" y="333"/>
                  <a:pt x="286" y="333"/>
                  <a:pt x="286" y="333"/>
                </a:cubicBezTo>
                <a:cubicBezTo>
                  <a:pt x="190" y="199"/>
                  <a:pt x="190" y="199"/>
                  <a:pt x="190" y="199"/>
                </a:cubicBezTo>
                <a:cubicBezTo>
                  <a:pt x="188" y="199"/>
                  <a:pt x="188" y="199"/>
                  <a:pt x="188" y="199"/>
                </a:cubicBezTo>
                <a:cubicBezTo>
                  <a:pt x="188" y="164"/>
                  <a:pt x="188" y="164"/>
                  <a:pt x="188" y="164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232" y="183"/>
                  <a:pt x="236" y="181"/>
                  <a:pt x="240" y="177"/>
                </a:cubicBezTo>
                <a:cubicBezTo>
                  <a:pt x="316" y="209"/>
                  <a:pt x="316" y="209"/>
                  <a:pt x="316" y="209"/>
                </a:cubicBezTo>
                <a:cubicBezTo>
                  <a:pt x="323" y="213"/>
                  <a:pt x="335" y="202"/>
                  <a:pt x="341" y="186"/>
                </a:cubicBezTo>
                <a:cubicBezTo>
                  <a:pt x="348" y="170"/>
                  <a:pt x="348" y="154"/>
                  <a:pt x="340" y="151"/>
                </a:cubicBezTo>
                <a:close/>
                <a:moveTo>
                  <a:pt x="51" y="63"/>
                </a:moveTo>
                <a:cubicBezTo>
                  <a:pt x="43" y="82"/>
                  <a:pt x="29" y="95"/>
                  <a:pt x="20" y="91"/>
                </a:cubicBezTo>
                <a:cubicBezTo>
                  <a:pt x="11" y="88"/>
                  <a:pt x="11" y="69"/>
                  <a:pt x="19" y="49"/>
                </a:cubicBezTo>
                <a:cubicBezTo>
                  <a:pt x="27" y="30"/>
                  <a:pt x="41" y="17"/>
                  <a:pt x="50" y="21"/>
                </a:cubicBezTo>
                <a:cubicBezTo>
                  <a:pt x="59" y="25"/>
                  <a:pt x="60" y="44"/>
                  <a:pt x="51" y="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Freeform 39"/>
          <p:cNvSpPr>
            <a:spLocks noEditPoints="1"/>
          </p:cNvSpPr>
          <p:nvPr userDrawn="1"/>
        </p:nvSpPr>
        <p:spPr bwMode="auto">
          <a:xfrm>
            <a:off x="11496827" y="2871818"/>
            <a:ext cx="458058" cy="314834"/>
          </a:xfrm>
          <a:custGeom>
            <a:avLst/>
            <a:gdLst>
              <a:gd name="T0" fmla="*/ 222 w 444"/>
              <a:gd name="T1" fmla="*/ 69 h 305"/>
              <a:gd name="T2" fmla="*/ 139 w 444"/>
              <a:gd name="T3" fmla="*/ 152 h 305"/>
              <a:gd name="T4" fmla="*/ 222 w 444"/>
              <a:gd name="T5" fmla="*/ 236 h 305"/>
              <a:gd name="T6" fmla="*/ 306 w 444"/>
              <a:gd name="T7" fmla="*/ 152 h 305"/>
              <a:gd name="T8" fmla="*/ 222 w 444"/>
              <a:gd name="T9" fmla="*/ 69 h 305"/>
              <a:gd name="T10" fmla="*/ 222 w 444"/>
              <a:gd name="T11" fmla="*/ 194 h 305"/>
              <a:gd name="T12" fmla="*/ 181 w 444"/>
              <a:gd name="T13" fmla="*/ 152 h 305"/>
              <a:gd name="T14" fmla="*/ 222 w 444"/>
              <a:gd name="T15" fmla="*/ 111 h 305"/>
              <a:gd name="T16" fmla="*/ 264 w 444"/>
              <a:gd name="T17" fmla="*/ 152 h 305"/>
              <a:gd name="T18" fmla="*/ 222 w 444"/>
              <a:gd name="T19" fmla="*/ 194 h 305"/>
              <a:gd name="T20" fmla="*/ 444 w 444"/>
              <a:gd name="T21" fmla="*/ 147 h 305"/>
              <a:gd name="T22" fmla="*/ 222 w 444"/>
              <a:gd name="T23" fmla="*/ 0 h 305"/>
              <a:gd name="T24" fmla="*/ 1 w 444"/>
              <a:gd name="T25" fmla="*/ 147 h 305"/>
              <a:gd name="T26" fmla="*/ 0 w 444"/>
              <a:gd name="T27" fmla="*/ 152 h 305"/>
              <a:gd name="T28" fmla="*/ 1 w 444"/>
              <a:gd name="T29" fmla="*/ 157 h 305"/>
              <a:gd name="T30" fmla="*/ 222 w 444"/>
              <a:gd name="T31" fmla="*/ 305 h 305"/>
              <a:gd name="T32" fmla="*/ 444 w 444"/>
              <a:gd name="T33" fmla="*/ 157 h 305"/>
              <a:gd name="T34" fmla="*/ 444 w 444"/>
              <a:gd name="T35" fmla="*/ 152 h 305"/>
              <a:gd name="T36" fmla="*/ 444 w 444"/>
              <a:gd name="T37" fmla="*/ 147 h 305"/>
              <a:gd name="T38" fmla="*/ 222 w 444"/>
              <a:gd name="T39" fmla="*/ 263 h 305"/>
              <a:gd name="T40" fmla="*/ 111 w 444"/>
              <a:gd name="T41" fmla="*/ 152 h 305"/>
              <a:gd name="T42" fmla="*/ 222 w 444"/>
              <a:gd name="T43" fmla="*/ 41 h 305"/>
              <a:gd name="T44" fmla="*/ 333 w 444"/>
              <a:gd name="T45" fmla="*/ 152 h 305"/>
              <a:gd name="T46" fmla="*/ 222 w 444"/>
              <a:gd name="T47" fmla="*/ 263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305">
                <a:moveTo>
                  <a:pt x="222" y="69"/>
                </a:moveTo>
                <a:cubicBezTo>
                  <a:pt x="176" y="69"/>
                  <a:pt x="139" y="106"/>
                  <a:pt x="139" y="152"/>
                </a:cubicBezTo>
                <a:cubicBezTo>
                  <a:pt x="139" y="198"/>
                  <a:pt x="176" y="236"/>
                  <a:pt x="222" y="236"/>
                </a:cubicBezTo>
                <a:cubicBezTo>
                  <a:pt x="268" y="236"/>
                  <a:pt x="306" y="198"/>
                  <a:pt x="306" y="152"/>
                </a:cubicBezTo>
                <a:cubicBezTo>
                  <a:pt x="306" y="106"/>
                  <a:pt x="268" y="69"/>
                  <a:pt x="222" y="69"/>
                </a:cubicBezTo>
                <a:close/>
                <a:moveTo>
                  <a:pt x="222" y="194"/>
                </a:moveTo>
                <a:cubicBezTo>
                  <a:pt x="199" y="194"/>
                  <a:pt x="181" y="175"/>
                  <a:pt x="181" y="152"/>
                </a:cubicBezTo>
                <a:cubicBezTo>
                  <a:pt x="181" y="129"/>
                  <a:pt x="199" y="111"/>
                  <a:pt x="222" y="111"/>
                </a:cubicBezTo>
                <a:cubicBezTo>
                  <a:pt x="245" y="111"/>
                  <a:pt x="264" y="129"/>
                  <a:pt x="264" y="152"/>
                </a:cubicBezTo>
                <a:cubicBezTo>
                  <a:pt x="264" y="175"/>
                  <a:pt x="245" y="194"/>
                  <a:pt x="222" y="194"/>
                </a:cubicBezTo>
                <a:close/>
                <a:moveTo>
                  <a:pt x="444" y="147"/>
                </a:moveTo>
                <a:cubicBezTo>
                  <a:pt x="410" y="59"/>
                  <a:pt x="320" y="0"/>
                  <a:pt x="222" y="0"/>
                </a:cubicBezTo>
                <a:cubicBezTo>
                  <a:pt x="125" y="0"/>
                  <a:pt x="35" y="59"/>
                  <a:pt x="1" y="147"/>
                </a:cubicBezTo>
                <a:cubicBezTo>
                  <a:pt x="1" y="149"/>
                  <a:pt x="0" y="151"/>
                  <a:pt x="0" y="152"/>
                </a:cubicBezTo>
                <a:cubicBezTo>
                  <a:pt x="0" y="154"/>
                  <a:pt x="1" y="156"/>
                  <a:pt x="1" y="157"/>
                </a:cubicBezTo>
                <a:cubicBezTo>
                  <a:pt x="35" y="245"/>
                  <a:pt x="125" y="305"/>
                  <a:pt x="222" y="305"/>
                </a:cubicBezTo>
                <a:cubicBezTo>
                  <a:pt x="320" y="305"/>
                  <a:pt x="410" y="245"/>
                  <a:pt x="444" y="157"/>
                </a:cubicBezTo>
                <a:cubicBezTo>
                  <a:pt x="444" y="156"/>
                  <a:pt x="444" y="154"/>
                  <a:pt x="444" y="152"/>
                </a:cubicBezTo>
                <a:cubicBezTo>
                  <a:pt x="444" y="151"/>
                  <a:pt x="444" y="149"/>
                  <a:pt x="444" y="147"/>
                </a:cubicBezTo>
                <a:close/>
                <a:moveTo>
                  <a:pt x="222" y="263"/>
                </a:moveTo>
                <a:cubicBezTo>
                  <a:pt x="161" y="263"/>
                  <a:pt x="111" y="214"/>
                  <a:pt x="111" y="152"/>
                </a:cubicBezTo>
                <a:cubicBezTo>
                  <a:pt x="111" y="91"/>
                  <a:pt x="161" y="41"/>
                  <a:pt x="222" y="41"/>
                </a:cubicBezTo>
                <a:cubicBezTo>
                  <a:pt x="284" y="41"/>
                  <a:pt x="333" y="91"/>
                  <a:pt x="333" y="152"/>
                </a:cubicBezTo>
                <a:cubicBezTo>
                  <a:pt x="333" y="214"/>
                  <a:pt x="284" y="263"/>
                  <a:pt x="222" y="2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87"/>
          <p:cNvSpPr>
            <a:spLocks noEditPoints="1"/>
          </p:cNvSpPr>
          <p:nvPr userDrawn="1"/>
        </p:nvSpPr>
        <p:spPr bwMode="auto">
          <a:xfrm>
            <a:off x="11492799" y="2198952"/>
            <a:ext cx="466114" cy="381117"/>
          </a:xfrm>
          <a:custGeom>
            <a:avLst/>
            <a:gdLst>
              <a:gd name="T0" fmla="*/ 245 w 257"/>
              <a:gd name="T1" fmla="*/ 58 h 210"/>
              <a:gd name="T2" fmla="*/ 40 w 257"/>
              <a:gd name="T3" fmla="*/ 3 h 210"/>
              <a:gd name="T4" fmla="*/ 20 w 257"/>
              <a:gd name="T5" fmla="*/ 14 h 210"/>
              <a:gd name="T6" fmla="*/ 18 w 257"/>
              <a:gd name="T7" fmla="*/ 20 h 210"/>
              <a:gd name="T8" fmla="*/ 30 w 257"/>
              <a:gd name="T9" fmla="*/ 40 h 210"/>
              <a:gd name="T10" fmla="*/ 109 w 257"/>
              <a:gd name="T11" fmla="*/ 61 h 210"/>
              <a:gd name="T12" fmla="*/ 121 w 257"/>
              <a:gd name="T13" fmla="*/ 79 h 210"/>
              <a:gd name="T14" fmla="*/ 133 w 257"/>
              <a:gd name="T15" fmla="*/ 97 h 210"/>
              <a:gd name="T16" fmla="*/ 208 w 257"/>
              <a:gd name="T17" fmla="*/ 117 h 210"/>
              <a:gd name="T18" fmla="*/ 233 w 257"/>
              <a:gd name="T19" fmla="*/ 108 h 210"/>
              <a:gd name="T20" fmla="*/ 252 w 257"/>
              <a:gd name="T21" fmla="*/ 76 h 210"/>
              <a:gd name="T22" fmla="*/ 245 w 257"/>
              <a:gd name="T23" fmla="*/ 58 h 210"/>
              <a:gd name="T24" fmla="*/ 107 w 257"/>
              <a:gd name="T25" fmla="*/ 76 h 210"/>
              <a:gd name="T26" fmla="*/ 106 w 257"/>
              <a:gd name="T27" fmla="*/ 75 h 210"/>
              <a:gd name="T28" fmla="*/ 26 w 257"/>
              <a:gd name="T29" fmla="*/ 54 h 210"/>
              <a:gd name="T30" fmla="*/ 22 w 257"/>
              <a:gd name="T31" fmla="*/ 52 h 210"/>
              <a:gd name="T32" fmla="*/ 11 w 257"/>
              <a:gd name="T33" fmla="*/ 92 h 210"/>
              <a:gd name="T34" fmla="*/ 23 w 257"/>
              <a:gd name="T35" fmla="*/ 112 h 210"/>
              <a:gd name="T36" fmla="*/ 80 w 257"/>
              <a:gd name="T37" fmla="*/ 127 h 210"/>
              <a:gd name="T38" fmla="*/ 80 w 257"/>
              <a:gd name="T39" fmla="*/ 160 h 210"/>
              <a:gd name="T40" fmla="*/ 25 w 257"/>
              <a:gd name="T41" fmla="*/ 160 h 210"/>
              <a:gd name="T42" fmla="*/ 25 w 257"/>
              <a:gd name="T43" fmla="*/ 134 h 210"/>
              <a:gd name="T44" fmla="*/ 0 w 257"/>
              <a:gd name="T45" fmla="*/ 134 h 210"/>
              <a:gd name="T46" fmla="*/ 0 w 257"/>
              <a:gd name="T47" fmla="*/ 210 h 210"/>
              <a:gd name="T48" fmla="*/ 25 w 257"/>
              <a:gd name="T49" fmla="*/ 210 h 210"/>
              <a:gd name="T50" fmla="*/ 25 w 257"/>
              <a:gd name="T51" fmla="*/ 189 h 210"/>
              <a:gd name="T52" fmla="*/ 92 w 257"/>
              <a:gd name="T53" fmla="*/ 183 h 210"/>
              <a:gd name="T54" fmla="*/ 103 w 257"/>
              <a:gd name="T55" fmla="*/ 172 h 210"/>
              <a:gd name="T56" fmla="*/ 103 w 257"/>
              <a:gd name="T57" fmla="*/ 134 h 210"/>
              <a:gd name="T58" fmla="*/ 165 w 257"/>
              <a:gd name="T59" fmla="*/ 150 h 210"/>
              <a:gd name="T60" fmla="*/ 185 w 257"/>
              <a:gd name="T61" fmla="*/ 139 h 210"/>
              <a:gd name="T62" fmla="*/ 188 w 257"/>
              <a:gd name="T63" fmla="*/ 127 h 210"/>
              <a:gd name="T64" fmla="*/ 130 w 257"/>
              <a:gd name="T65" fmla="*/ 111 h 210"/>
              <a:gd name="T66" fmla="*/ 107 w 257"/>
              <a:gd name="T67" fmla="*/ 76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7" h="210">
                <a:moveTo>
                  <a:pt x="245" y="58"/>
                </a:moveTo>
                <a:cubicBezTo>
                  <a:pt x="40" y="3"/>
                  <a:pt x="40" y="3"/>
                  <a:pt x="40" y="3"/>
                </a:cubicBezTo>
                <a:cubicBezTo>
                  <a:pt x="31" y="0"/>
                  <a:pt x="22" y="5"/>
                  <a:pt x="20" y="14"/>
                </a:cubicBezTo>
                <a:cubicBezTo>
                  <a:pt x="18" y="20"/>
                  <a:pt x="18" y="20"/>
                  <a:pt x="18" y="20"/>
                </a:cubicBezTo>
                <a:cubicBezTo>
                  <a:pt x="16" y="28"/>
                  <a:pt x="21" y="37"/>
                  <a:pt x="30" y="40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118" y="63"/>
                  <a:pt x="123" y="72"/>
                  <a:pt x="121" y="79"/>
                </a:cubicBezTo>
                <a:cubicBezTo>
                  <a:pt x="119" y="87"/>
                  <a:pt x="125" y="95"/>
                  <a:pt x="133" y="97"/>
                </a:cubicBezTo>
                <a:cubicBezTo>
                  <a:pt x="208" y="117"/>
                  <a:pt x="208" y="117"/>
                  <a:pt x="208" y="117"/>
                </a:cubicBezTo>
                <a:cubicBezTo>
                  <a:pt x="217" y="120"/>
                  <a:pt x="228" y="115"/>
                  <a:pt x="233" y="108"/>
                </a:cubicBezTo>
                <a:cubicBezTo>
                  <a:pt x="252" y="76"/>
                  <a:pt x="252" y="76"/>
                  <a:pt x="252" y="76"/>
                </a:cubicBezTo>
                <a:cubicBezTo>
                  <a:pt x="257" y="68"/>
                  <a:pt x="254" y="60"/>
                  <a:pt x="245" y="58"/>
                </a:cubicBezTo>
                <a:close/>
                <a:moveTo>
                  <a:pt x="107" y="76"/>
                </a:moveTo>
                <a:cubicBezTo>
                  <a:pt x="107" y="76"/>
                  <a:pt x="107" y="75"/>
                  <a:pt x="106" y="75"/>
                </a:cubicBezTo>
                <a:cubicBezTo>
                  <a:pt x="26" y="54"/>
                  <a:pt x="26" y="54"/>
                  <a:pt x="26" y="54"/>
                </a:cubicBezTo>
                <a:cubicBezTo>
                  <a:pt x="25" y="53"/>
                  <a:pt x="23" y="53"/>
                  <a:pt x="22" y="52"/>
                </a:cubicBezTo>
                <a:cubicBezTo>
                  <a:pt x="11" y="92"/>
                  <a:pt x="11" y="92"/>
                  <a:pt x="11" y="92"/>
                </a:cubicBezTo>
                <a:cubicBezTo>
                  <a:pt x="9" y="101"/>
                  <a:pt x="14" y="110"/>
                  <a:pt x="23" y="112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5" y="134"/>
                  <a:pt x="25" y="134"/>
                  <a:pt x="25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210"/>
                  <a:pt x="0" y="210"/>
                  <a:pt x="0" y="210"/>
                </a:cubicBezTo>
                <a:cubicBezTo>
                  <a:pt x="25" y="210"/>
                  <a:pt x="25" y="210"/>
                  <a:pt x="25" y="210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92" y="183"/>
                  <a:pt x="92" y="183"/>
                  <a:pt x="92" y="183"/>
                </a:cubicBezTo>
                <a:cubicBezTo>
                  <a:pt x="98" y="183"/>
                  <a:pt x="103" y="178"/>
                  <a:pt x="103" y="172"/>
                </a:cubicBezTo>
                <a:cubicBezTo>
                  <a:pt x="103" y="134"/>
                  <a:pt x="103" y="134"/>
                  <a:pt x="103" y="134"/>
                </a:cubicBezTo>
                <a:cubicBezTo>
                  <a:pt x="165" y="150"/>
                  <a:pt x="165" y="150"/>
                  <a:pt x="165" y="150"/>
                </a:cubicBezTo>
                <a:cubicBezTo>
                  <a:pt x="174" y="153"/>
                  <a:pt x="183" y="147"/>
                  <a:pt x="185" y="139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130" y="111"/>
                  <a:pt x="130" y="111"/>
                  <a:pt x="130" y="111"/>
                </a:cubicBezTo>
                <a:cubicBezTo>
                  <a:pt x="114" y="107"/>
                  <a:pt x="104" y="91"/>
                  <a:pt x="107" y="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9"/>
          <p:cNvSpPr>
            <a:spLocks noEditPoints="1"/>
          </p:cNvSpPr>
          <p:nvPr userDrawn="1"/>
        </p:nvSpPr>
        <p:spPr bwMode="auto">
          <a:xfrm>
            <a:off x="11477497" y="3455952"/>
            <a:ext cx="496718" cy="381471"/>
          </a:xfrm>
          <a:custGeom>
            <a:avLst/>
            <a:gdLst>
              <a:gd name="T0" fmla="*/ 155 w 250"/>
              <a:gd name="T1" fmla="*/ 45 h 192"/>
              <a:gd name="T2" fmla="*/ 133 w 250"/>
              <a:gd name="T3" fmla="*/ 51 h 192"/>
              <a:gd name="T4" fmla="*/ 90 w 250"/>
              <a:gd name="T5" fmla="*/ 124 h 192"/>
              <a:gd name="T6" fmla="*/ 96 w 250"/>
              <a:gd name="T7" fmla="*/ 146 h 192"/>
              <a:gd name="T8" fmla="*/ 118 w 250"/>
              <a:gd name="T9" fmla="*/ 140 h 192"/>
              <a:gd name="T10" fmla="*/ 161 w 250"/>
              <a:gd name="T11" fmla="*/ 67 h 192"/>
              <a:gd name="T12" fmla="*/ 155 w 250"/>
              <a:gd name="T13" fmla="*/ 45 h 192"/>
              <a:gd name="T14" fmla="*/ 104 w 250"/>
              <a:gd name="T15" fmla="*/ 45 h 192"/>
              <a:gd name="T16" fmla="*/ 82 w 250"/>
              <a:gd name="T17" fmla="*/ 51 h 192"/>
              <a:gd name="T18" fmla="*/ 0 w 250"/>
              <a:gd name="T19" fmla="*/ 192 h 192"/>
              <a:gd name="T20" fmla="*/ 38 w 250"/>
              <a:gd name="T21" fmla="*/ 192 h 192"/>
              <a:gd name="T22" fmla="*/ 110 w 250"/>
              <a:gd name="T23" fmla="*/ 67 h 192"/>
              <a:gd name="T24" fmla="*/ 104 w 250"/>
              <a:gd name="T25" fmla="*/ 45 h 192"/>
              <a:gd name="T26" fmla="*/ 213 w 250"/>
              <a:gd name="T27" fmla="*/ 0 h 192"/>
              <a:gd name="T28" fmla="*/ 141 w 250"/>
              <a:gd name="T29" fmla="*/ 124 h 192"/>
              <a:gd name="T30" fmla="*/ 147 w 250"/>
              <a:gd name="T31" fmla="*/ 146 h 192"/>
              <a:gd name="T32" fmla="*/ 147 w 250"/>
              <a:gd name="T33" fmla="*/ 146 h 192"/>
              <a:gd name="T34" fmla="*/ 169 w 250"/>
              <a:gd name="T35" fmla="*/ 140 h 192"/>
              <a:gd name="T36" fmla="*/ 250 w 250"/>
              <a:gd name="T37" fmla="*/ 0 h 192"/>
              <a:gd name="T38" fmla="*/ 213 w 250"/>
              <a:gd name="T39" fmla="*/ 0 h 192"/>
              <a:gd name="T40" fmla="*/ 74 w 250"/>
              <a:gd name="T41" fmla="*/ 41 h 192"/>
              <a:gd name="T42" fmla="*/ 52 w 250"/>
              <a:gd name="T43" fmla="*/ 0 h 192"/>
              <a:gd name="T44" fmla="*/ 16 w 250"/>
              <a:gd name="T45" fmla="*/ 0 h 192"/>
              <a:gd name="T46" fmla="*/ 55 w 250"/>
              <a:gd name="T47" fmla="*/ 74 h 192"/>
              <a:gd name="T48" fmla="*/ 74 w 250"/>
              <a:gd name="T49" fmla="*/ 41 h 192"/>
              <a:gd name="T50" fmla="*/ 177 w 250"/>
              <a:gd name="T51" fmla="*/ 150 h 192"/>
              <a:gd name="T52" fmla="*/ 199 w 250"/>
              <a:gd name="T53" fmla="*/ 192 h 192"/>
              <a:gd name="T54" fmla="*/ 236 w 250"/>
              <a:gd name="T55" fmla="*/ 192 h 192"/>
              <a:gd name="T56" fmla="*/ 196 w 250"/>
              <a:gd name="T57" fmla="*/ 117 h 192"/>
              <a:gd name="T58" fmla="*/ 177 w 250"/>
              <a:gd name="T59" fmla="*/ 15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0" h="192">
                <a:moveTo>
                  <a:pt x="155" y="45"/>
                </a:moveTo>
                <a:cubicBezTo>
                  <a:pt x="147" y="41"/>
                  <a:pt x="137" y="43"/>
                  <a:pt x="133" y="51"/>
                </a:cubicBezTo>
                <a:cubicBezTo>
                  <a:pt x="90" y="124"/>
                  <a:pt x="90" y="124"/>
                  <a:pt x="90" y="124"/>
                </a:cubicBezTo>
                <a:cubicBezTo>
                  <a:pt x="86" y="132"/>
                  <a:pt x="89" y="142"/>
                  <a:pt x="96" y="146"/>
                </a:cubicBezTo>
                <a:cubicBezTo>
                  <a:pt x="104" y="150"/>
                  <a:pt x="114" y="148"/>
                  <a:pt x="118" y="140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165" y="60"/>
                  <a:pt x="162" y="50"/>
                  <a:pt x="155" y="45"/>
                </a:cubicBezTo>
                <a:close/>
                <a:moveTo>
                  <a:pt x="104" y="45"/>
                </a:moveTo>
                <a:cubicBezTo>
                  <a:pt x="96" y="41"/>
                  <a:pt x="86" y="43"/>
                  <a:pt x="82" y="51"/>
                </a:cubicBezTo>
                <a:cubicBezTo>
                  <a:pt x="0" y="192"/>
                  <a:pt x="0" y="192"/>
                  <a:pt x="0" y="192"/>
                </a:cubicBezTo>
                <a:cubicBezTo>
                  <a:pt x="38" y="192"/>
                  <a:pt x="38" y="192"/>
                  <a:pt x="38" y="192"/>
                </a:cubicBezTo>
                <a:cubicBezTo>
                  <a:pt x="110" y="67"/>
                  <a:pt x="110" y="67"/>
                  <a:pt x="110" y="67"/>
                </a:cubicBezTo>
                <a:cubicBezTo>
                  <a:pt x="114" y="60"/>
                  <a:pt x="111" y="50"/>
                  <a:pt x="104" y="45"/>
                </a:cubicBezTo>
                <a:close/>
                <a:moveTo>
                  <a:pt x="213" y="0"/>
                </a:moveTo>
                <a:cubicBezTo>
                  <a:pt x="141" y="124"/>
                  <a:pt x="141" y="124"/>
                  <a:pt x="141" y="124"/>
                </a:cubicBezTo>
                <a:cubicBezTo>
                  <a:pt x="137" y="132"/>
                  <a:pt x="139" y="142"/>
                  <a:pt x="147" y="146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55" y="151"/>
                  <a:pt x="165" y="148"/>
                  <a:pt x="169" y="140"/>
                </a:cubicBezTo>
                <a:cubicBezTo>
                  <a:pt x="250" y="0"/>
                  <a:pt x="250" y="0"/>
                  <a:pt x="250" y="0"/>
                </a:cubicBezTo>
                <a:lnTo>
                  <a:pt x="213" y="0"/>
                </a:lnTo>
                <a:close/>
                <a:moveTo>
                  <a:pt x="74" y="41"/>
                </a:moveTo>
                <a:cubicBezTo>
                  <a:pt x="52" y="0"/>
                  <a:pt x="52" y="0"/>
                  <a:pt x="5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55" y="74"/>
                  <a:pt x="55" y="74"/>
                  <a:pt x="55" y="74"/>
                </a:cubicBezTo>
                <a:lnTo>
                  <a:pt x="74" y="41"/>
                </a:lnTo>
                <a:close/>
                <a:moveTo>
                  <a:pt x="177" y="150"/>
                </a:moveTo>
                <a:cubicBezTo>
                  <a:pt x="199" y="192"/>
                  <a:pt x="199" y="192"/>
                  <a:pt x="199" y="192"/>
                </a:cubicBezTo>
                <a:cubicBezTo>
                  <a:pt x="236" y="192"/>
                  <a:pt x="236" y="192"/>
                  <a:pt x="236" y="192"/>
                </a:cubicBezTo>
                <a:cubicBezTo>
                  <a:pt x="196" y="117"/>
                  <a:pt x="196" y="117"/>
                  <a:pt x="196" y="117"/>
                </a:cubicBezTo>
                <a:lnTo>
                  <a:pt x="177" y="1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Freeform 33"/>
          <p:cNvSpPr>
            <a:spLocks noEditPoints="1"/>
          </p:cNvSpPr>
          <p:nvPr userDrawn="1"/>
        </p:nvSpPr>
        <p:spPr bwMode="auto">
          <a:xfrm>
            <a:off x="11489599" y="4094185"/>
            <a:ext cx="472515" cy="434485"/>
          </a:xfrm>
          <a:custGeom>
            <a:avLst/>
            <a:gdLst>
              <a:gd name="T0" fmla="*/ 192 w 238"/>
              <a:gd name="T1" fmla="*/ 183 h 219"/>
              <a:gd name="T2" fmla="*/ 46 w 238"/>
              <a:gd name="T3" fmla="*/ 183 h 219"/>
              <a:gd name="T4" fmla="*/ 28 w 238"/>
              <a:gd name="T5" fmla="*/ 201 h 219"/>
              <a:gd name="T6" fmla="*/ 28 w 238"/>
              <a:gd name="T7" fmla="*/ 219 h 219"/>
              <a:gd name="T8" fmla="*/ 211 w 238"/>
              <a:gd name="T9" fmla="*/ 219 h 219"/>
              <a:gd name="T10" fmla="*/ 211 w 238"/>
              <a:gd name="T11" fmla="*/ 201 h 219"/>
              <a:gd name="T12" fmla="*/ 192 w 238"/>
              <a:gd name="T13" fmla="*/ 183 h 219"/>
              <a:gd name="T14" fmla="*/ 55 w 238"/>
              <a:gd name="T15" fmla="*/ 164 h 219"/>
              <a:gd name="T16" fmla="*/ 183 w 238"/>
              <a:gd name="T17" fmla="*/ 164 h 219"/>
              <a:gd name="T18" fmla="*/ 183 w 238"/>
              <a:gd name="T19" fmla="*/ 119 h 219"/>
              <a:gd name="T20" fmla="*/ 119 w 238"/>
              <a:gd name="T21" fmla="*/ 54 h 219"/>
              <a:gd name="T22" fmla="*/ 55 w 238"/>
              <a:gd name="T23" fmla="*/ 119 h 219"/>
              <a:gd name="T24" fmla="*/ 55 w 238"/>
              <a:gd name="T25" fmla="*/ 164 h 219"/>
              <a:gd name="T26" fmla="*/ 119 w 238"/>
              <a:gd name="T27" fmla="*/ 73 h 219"/>
              <a:gd name="T28" fmla="*/ 128 w 238"/>
              <a:gd name="T29" fmla="*/ 82 h 219"/>
              <a:gd name="T30" fmla="*/ 119 w 238"/>
              <a:gd name="T31" fmla="*/ 91 h 219"/>
              <a:gd name="T32" fmla="*/ 91 w 238"/>
              <a:gd name="T33" fmla="*/ 119 h 219"/>
              <a:gd name="T34" fmla="*/ 82 w 238"/>
              <a:gd name="T35" fmla="*/ 128 h 219"/>
              <a:gd name="T36" fmla="*/ 73 w 238"/>
              <a:gd name="T37" fmla="*/ 119 h 219"/>
              <a:gd name="T38" fmla="*/ 119 w 238"/>
              <a:gd name="T39" fmla="*/ 73 h 219"/>
              <a:gd name="T40" fmla="*/ 119 w 238"/>
              <a:gd name="T41" fmla="*/ 45 h 219"/>
              <a:gd name="T42" fmla="*/ 128 w 238"/>
              <a:gd name="T43" fmla="*/ 36 h 219"/>
              <a:gd name="T44" fmla="*/ 128 w 238"/>
              <a:gd name="T45" fmla="*/ 9 h 219"/>
              <a:gd name="T46" fmla="*/ 119 w 238"/>
              <a:gd name="T47" fmla="*/ 0 h 219"/>
              <a:gd name="T48" fmla="*/ 110 w 238"/>
              <a:gd name="T49" fmla="*/ 9 h 219"/>
              <a:gd name="T50" fmla="*/ 110 w 238"/>
              <a:gd name="T51" fmla="*/ 36 h 219"/>
              <a:gd name="T52" fmla="*/ 119 w 238"/>
              <a:gd name="T53" fmla="*/ 45 h 219"/>
              <a:gd name="T54" fmla="*/ 55 w 238"/>
              <a:gd name="T55" fmla="*/ 67 h 219"/>
              <a:gd name="T56" fmla="*/ 68 w 238"/>
              <a:gd name="T57" fmla="*/ 67 h 219"/>
              <a:gd name="T58" fmla="*/ 68 w 238"/>
              <a:gd name="T59" fmla="*/ 54 h 219"/>
              <a:gd name="T60" fmla="*/ 48 w 238"/>
              <a:gd name="T61" fmla="*/ 34 h 219"/>
              <a:gd name="T62" fmla="*/ 35 w 238"/>
              <a:gd name="T63" fmla="*/ 34 h 219"/>
              <a:gd name="T64" fmla="*/ 35 w 238"/>
              <a:gd name="T65" fmla="*/ 34 h 219"/>
              <a:gd name="T66" fmla="*/ 35 w 238"/>
              <a:gd name="T67" fmla="*/ 47 h 219"/>
              <a:gd name="T68" fmla="*/ 55 w 238"/>
              <a:gd name="T69" fmla="*/ 67 h 219"/>
              <a:gd name="T70" fmla="*/ 46 w 238"/>
              <a:gd name="T71" fmla="*/ 118 h 219"/>
              <a:gd name="T72" fmla="*/ 37 w 238"/>
              <a:gd name="T73" fmla="*/ 109 h 219"/>
              <a:gd name="T74" fmla="*/ 10 w 238"/>
              <a:gd name="T75" fmla="*/ 109 h 219"/>
              <a:gd name="T76" fmla="*/ 0 w 238"/>
              <a:gd name="T77" fmla="*/ 118 h 219"/>
              <a:gd name="T78" fmla="*/ 0 w 238"/>
              <a:gd name="T79" fmla="*/ 118 h 219"/>
              <a:gd name="T80" fmla="*/ 10 w 238"/>
              <a:gd name="T81" fmla="*/ 127 h 219"/>
              <a:gd name="T82" fmla="*/ 37 w 238"/>
              <a:gd name="T83" fmla="*/ 127 h 219"/>
              <a:gd name="T84" fmla="*/ 46 w 238"/>
              <a:gd name="T85" fmla="*/ 118 h 219"/>
              <a:gd name="T86" fmla="*/ 229 w 238"/>
              <a:gd name="T87" fmla="*/ 109 h 219"/>
              <a:gd name="T88" fmla="*/ 201 w 238"/>
              <a:gd name="T89" fmla="*/ 109 h 219"/>
              <a:gd name="T90" fmla="*/ 192 w 238"/>
              <a:gd name="T91" fmla="*/ 118 h 219"/>
              <a:gd name="T92" fmla="*/ 201 w 238"/>
              <a:gd name="T93" fmla="*/ 127 h 219"/>
              <a:gd name="T94" fmla="*/ 229 w 238"/>
              <a:gd name="T95" fmla="*/ 127 h 219"/>
              <a:gd name="T96" fmla="*/ 238 w 238"/>
              <a:gd name="T97" fmla="*/ 118 h 219"/>
              <a:gd name="T98" fmla="*/ 229 w 238"/>
              <a:gd name="T99" fmla="*/ 109 h 219"/>
              <a:gd name="T100" fmla="*/ 184 w 238"/>
              <a:gd name="T101" fmla="*/ 67 h 219"/>
              <a:gd name="T102" fmla="*/ 203 w 238"/>
              <a:gd name="T103" fmla="*/ 47 h 219"/>
              <a:gd name="T104" fmla="*/ 203 w 238"/>
              <a:gd name="T105" fmla="*/ 34 h 219"/>
              <a:gd name="T106" fmla="*/ 190 w 238"/>
              <a:gd name="T107" fmla="*/ 34 h 219"/>
              <a:gd name="T108" fmla="*/ 171 w 238"/>
              <a:gd name="T109" fmla="*/ 54 h 219"/>
              <a:gd name="T110" fmla="*/ 171 w 238"/>
              <a:gd name="T111" fmla="*/ 67 h 219"/>
              <a:gd name="T112" fmla="*/ 184 w 238"/>
              <a:gd name="T113" fmla="*/ 6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38" h="219">
                <a:moveTo>
                  <a:pt x="192" y="183"/>
                </a:moveTo>
                <a:cubicBezTo>
                  <a:pt x="46" y="183"/>
                  <a:pt x="46" y="183"/>
                  <a:pt x="46" y="183"/>
                </a:cubicBezTo>
                <a:cubicBezTo>
                  <a:pt x="36" y="183"/>
                  <a:pt x="28" y="191"/>
                  <a:pt x="28" y="201"/>
                </a:cubicBezTo>
                <a:cubicBezTo>
                  <a:pt x="28" y="219"/>
                  <a:pt x="28" y="219"/>
                  <a:pt x="28" y="219"/>
                </a:cubicBezTo>
                <a:cubicBezTo>
                  <a:pt x="211" y="219"/>
                  <a:pt x="211" y="219"/>
                  <a:pt x="211" y="219"/>
                </a:cubicBezTo>
                <a:cubicBezTo>
                  <a:pt x="211" y="201"/>
                  <a:pt x="211" y="201"/>
                  <a:pt x="211" y="201"/>
                </a:cubicBezTo>
                <a:cubicBezTo>
                  <a:pt x="211" y="191"/>
                  <a:pt x="202" y="183"/>
                  <a:pt x="192" y="183"/>
                </a:cubicBezTo>
                <a:close/>
                <a:moveTo>
                  <a:pt x="55" y="164"/>
                </a:moveTo>
                <a:cubicBezTo>
                  <a:pt x="183" y="164"/>
                  <a:pt x="183" y="164"/>
                  <a:pt x="183" y="164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83" y="83"/>
                  <a:pt x="155" y="54"/>
                  <a:pt x="119" y="54"/>
                </a:cubicBezTo>
                <a:cubicBezTo>
                  <a:pt x="84" y="54"/>
                  <a:pt x="55" y="83"/>
                  <a:pt x="55" y="119"/>
                </a:cubicBezTo>
                <a:lnTo>
                  <a:pt x="55" y="164"/>
                </a:lnTo>
                <a:close/>
                <a:moveTo>
                  <a:pt x="119" y="73"/>
                </a:moveTo>
                <a:cubicBezTo>
                  <a:pt x="124" y="73"/>
                  <a:pt x="128" y="77"/>
                  <a:pt x="128" y="82"/>
                </a:cubicBezTo>
                <a:cubicBezTo>
                  <a:pt x="128" y="87"/>
                  <a:pt x="124" y="91"/>
                  <a:pt x="119" y="91"/>
                </a:cubicBezTo>
                <a:cubicBezTo>
                  <a:pt x="104" y="91"/>
                  <a:pt x="91" y="103"/>
                  <a:pt x="91" y="119"/>
                </a:cubicBezTo>
                <a:cubicBezTo>
                  <a:pt x="91" y="124"/>
                  <a:pt x="87" y="128"/>
                  <a:pt x="82" y="128"/>
                </a:cubicBezTo>
                <a:cubicBezTo>
                  <a:pt x="77" y="128"/>
                  <a:pt x="73" y="124"/>
                  <a:pt x="73" y="119"/>
                </a:cubicBezTo>
                <a:cubicBezTo>
                  <a:pt x="73" y="93"/>
                  <a:pt x="94" y="73"/>
                  <a:pt x="119" y="73"/>
                </a:cubicBezTo>
                <a:close/>
                <a:moveTo>
                  <a:pt x="119" y="45"/>
                </a:moveTo>
                <a:cubicBezTo>
                  <a:pt x="124" y="45"/>
                  <a:pt x="128" y="41"/>
                  <a:pt x="128" y="36"/>
                </a:cubicBezTo>
                <a:cubicBezTo>
                  <a:pt x="128" y="9"/>
                  <a:pt x="128" y="9"/>
                  <a:pt x="128" y="9"/>
                </a:cubicBezTo>
                <a:cubicBezTo>
                  <a:pt x="128" y="4"/>
                  <a:pt x="124" y="0"/>
                  <a:pt x="119" y="0"/>
                </a:cubicBezTo>
                <a:cubicBezTo>
                  <a:pt x="114" y="0"/>
                  <a:pt x="110" y="4"/>
                  <a:pt x="110" y="9"/>
                </a:cubicBezTo>
                <a:cubicBezTo>
                  <a:pt x="110" y="36"/>
                  <a:pt x="110" y="36"/>
                  <a:pt x="110" y="36"/>
                </a:cubicBezTo>
                <a:cubicBezTo>
                  <a:pt x="110" y="41"/>
                  <a:pt x="114" y="45"/>
                  <a:pt x="119" y="45"/>
                </a:cubicBezTo>
                <a:close/>
                <a:moveTo>
                  <a:pt x="55" y="67"/>
                </a:moveTo>
                <a:cubicBezTo>
                  <a:pt x="58" y="70"/>
                  <a:pt x="64" y="70"/>
                  <a:pt x="68" y="67"/>
                </a:cubicBezTo>
                <a:cubicBezTo>
                  <a:pt x="71" y="63"/>
                  <a:pt x="71" y="57"/>
                  <a:pt x="68" y="54"/>
                </a:cubicBezTo>
                <a:cubicBezTo>
                  <a:pt x="48" y="34"/>
                  <a:pt x="48" y="34"/>
                  <a:pt x="48" y="34"/>
                </a:cubicBezTo>
                <a:cubicBezTo>
                  <a:pt x="45" y="31"/>
                  <a:pt x="39" y="31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2" y="38"/>
                  <a:pt x="32" y="44"/>
                  <a:pt x="35" y="47"/>
                </a:cubicBezTo>
                <a:lnTo>
                  <a:pt x="55" y="67"/>
                </a:lnTo>
                <a:close/>
                <a:moveTo>
                  <a:pt x="46" y="118"/>
                </a:moveTo>
                <a:cubicBezTo>
                  <a:pt x="46" y="113"/>
                  <a:pt x="42" y="109"/>
                  <a:pt x="37" y="109"/>
                </a:cubicBezTo>
                <a:cubicBezTo>
                  <a:pt x="10" y="109"/>
                  <a:pt x="10" y="109"/>
                  <a:pt x="10" y="109"/>
                </a:cubicBezTo>
                <a:cubicBezTo>
                  <a:pt x="5" y="109"/>
                  <a:pt x="0" y="113"/>
                  <a:pt x="0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3"/>
                  <a:pt x="5" y="127"/>
                  <a:pt x="10" y="127"/>
                </a:cubicBezTo>
                <a:cubicBezTo>
                  <a:pt x="37" y="127"/>
                  <a:pt x="37" y="127"/>
                  <a:pt x="37" y="127"/>
                </a:cubicBezTo>
                <a:cubicBezTo>
                  <a:pt x="42" y="127"/>
                  <a:pt x="46" y="123"/>
                  <a:pt x="46" y="118"/>
                </a:cubicBezTo>
                <a:close/>
                <a:moveTo>
                  <a:pt x="229" y="109"/>
                </a:moveTo>
                <a:cubicBezTo>
                  <a:pt x="201" y="109"/>
                  <a:pt x="201" y="109"/>
                  <a:pt x="201" y="109"/>
                </a:cubicBezTo>
                <a:cubicBezTo>
                  <a:pt x="196" y="109"/>
                  <a:pt x="192" y="113"/>
                  <a:pt x="192" y="118"/>
                </a:cubicBezTo>
                <a:cubicBezTo>
                  <a:pt x="192" y="123"/>
                  <a:pt x="196" y="127"/>
                  <a:pt x="201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4" y="127"/>
                  <a:pt x="238" y="123"/>
                  <a:pt x="238" y="118"/>
                </a:cubicBezTo>
                <a:cubicBezTo>
                  <a:pt x="238" y="113"/>
                  <a:pt x="234" y="109"/>
                  <a:pt x="229" y="109"/>
                </a:cubicBezTo>
                <a:close/>
                <a:moveTo>
                  <a:pt x="184" y="67"/>
                </a:moveTo>
                <a:cubicBezTo>
                  <a:pt x="203" y="47"/>
                  <a:pt x="203" y="47"/>
                  <a:pt x="203" y="47"/>
                </a:cubicBezTo>
                <a:cubicBezTo>
                  <a:pt x="207" y="44"/>
                  <a:pt x="207" y="38"/>
                  <a:pt x="203" y="34"/>
                </a:cubicBezTo>
                <a:cubicBezTo>
                  <a:pt x="199" y="31"/>
                  <a:pt x="194" y="31"/>
                  <a:pt x="190" y="3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67" y="57"/>
                  <a:pt x="167" y="63"/>
                  <a:pt x="171" y="67"/>
                </a:cubicBezTo>
                <a:cubicBezTo>
                  <a:pt x="174" y="70"/>
                  <a:pt x="180" y="70"/>
                  <a:pt x="184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2" name="Group 691"/>
          <p:cNvGrpSpPr/>
          <p:nvPr userDrawn="1"/>
        </p:nvGrpSpPr>
        <p:grpSpPr>
          <a:xfrm>
            <a:off x="11548487" y="5419966"/>
            <a:ext cx="354739" cy="266510"/>
            <a:chOff x="9835213" y="4990763"/>
            <a:chExt cx="354739" cy="266510"/>
          </a:xfrm>
          <a:solidFill>
            <a:schemeClr val="accent5"/>
          </a:solidFill>
        </p:grpSpPr>
        <p:sp>
          <p:nvSpPr>
            <p:cNvPr id="625" name="Freeform 32"/>
            <p:cNvSpPr>
              <a:spLocks/>
            </p:cNvSpPr>
            <p:nvPr userDrawn="1"/>
          </p:nvSpPr>
          <p:spPr bwMode="auto">
            <a:xfrm>
              <a:off x="9835213" y="4990763"/>
              <a:ext cx="332834" cy="266510"/>
            </a:xfrm>
            <a:custGeom>
              <a:avLst/>
              <a:gdLst>
                <a:gd name="T0" fmla="*/ 39 w 391"/>
                <a:gd name="T1" fmla="*/ 0 h 313"/>
                <a:gd name="T2" fmla="*/ 352 w 391"/>
                <a:gd name="T3" fmla="*/ 0 h 313"/>
                <a:gd name="T4" fmla="*/ 391 w 391"/>
                <a:gd name="T5" fmla="*/ 39 h 313"/>
                <a:gd name="T6" fmla="*/ 391 w 391"/>
                <a:gd name="T7" fmla="*/ 65 h 313"/>
                <a:gd name="T8" fmla="*/ 267 w 391"/>
                <a:gd name="T9" fmla="*/ 65 h 313"/>
                <a:gd name="T10" fmla="*/ 182 w 391"/>
                <a:gd name="T11" fmla="*/ 150 h 313"/>
                <a:gd name="T12" fmla="*/ 267 w 391"/>
                <a:gd name="T13" fmla="*/ 235 h 313"/>
                <a:gd name="T14" fmla="*/ 391 w 391"/>
                <a:gd name="T15" fmla="*/ 235 h 313"/>
                <a:gd name="T16" fmla="*/ 391 w 391"/>
                <a:gd name="T17" fmla="*/ 274 h 313"/>
                <a:gd name="T18" fmla="*/ 352 w 391"/>
                <a:gd name="T19" fmla="*/ 313 h 313"/>
                <a:gd name="T20" fmla="*/ 39 w 391"/>
                <a:gd name="T21" fmla="*/ 313 h 313"/>
                <a:gd name="T22" fmla="*/ 0 w 391"/>
                <a:gd name="T23" fmla="*/ 274 h 313"/>
                <a:gd name="T24" fmla="*/ 0 w 391"/>
                <a:gd name="T25" fmla="*/ 39 h 313"/>
                <a:gd name="T26" fmla="*/ 39 w 391"/>
                <a:gd name="T27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313">
                  <a:moveTo>
                    <a:pt x="39" y="0"/>
                  </a:moveTo>
                  <a:cubicBezTo>
                    <a:pt x="352" y="0"/>
                    <a:pt x="352" y="0"/>
                    <a:pt x="352" y="0"/>
                  </a:cubicBezTo>
                  <a:cubicBezTo>
                    <a:pt x="373" y="0"/>
                    <a:pt x="391" y="18"/>
                    <a:pt x="391" y="39"/>
                  </a:cubicBezTo>
                  <a:cubicBezTo>
                    <a:pt x="391" y="65"/>
                    <a:pt x="391" y="65"/>
                    <a:pt x="391" y="65"/>
                  </a:cubicBezTo>
                  <a:cubicBezTo>
                    <a:pt x="267" y="65"/>
                    <a:pt x="267" y="65"/>
                    <a:pt x="267" y="65"/>
                  </a:cubicBezTo>
                  <a:cubicBezTo>
                    <a:pt x="220" y="65"/>
                    <a:pt x="182" y="103"/>
                    <a:pt x="182" y="150"/>
                  </a:cubicBezTo>
                  <a:cubicBezTo>
                    <a:pt x="182" y="197"/>
                    <a:pt x="220" y="235"/>
                    <a:pt x="267" y="235"/>
                  </a:cubicBezTo>
                  <a:cubicBezTo>
                    <a:pt x="391" y="235"/>
                    <a:pt x="391" y="235"/>
                    <a:pt x="391" y="235"/>
                  </a:cubicBezTo>
                  <a:cubicBezTo>
                    <a:pt x="391" y="274"/>
                    <a:pt x="391" y="274"/>
                    <a:pt x="391" y="274"/>
                  </a:cubicBezTo>
                  <a:cubicBezTo>
                    <a:pt x="391" y="295"/>
                    <a:pt x="373" y="313"/>
                    <a:pt x="352" y="313"/>
                  </a:cubicBezTo>
                  <a:cubicBezTo>
                    <a:pt x="39" y="313"/>
                    <a:pt x="39" y="313"/>
                    <a:pt x="39" y="313"/>
                  </a:cubicBezTo>
                  <a:cubicBezTo>
                    <a:pt x="18" y="313"/>
                    <a:pt x="0" y="295"/>
                    <a:pt x="0" y="27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33"/>
            <p:cNvSpPr>
              <a:spLocks noEditPoints="1"/>
            </p:cNvSpPr>
            <p:nvPr userDrawn="1"/>
          </p:nvSpPr>
          <p:spPr bwMode="auto">
            <a:xfrm>
              <a:off x="10012278" y="5068039"/>
              <a:ext cx="177674" cy="100398"/>
            </a:xfrm>
            <a:custGeom>
              <a:avLst/>
              <a:gdLst>
                <a:gd name="T0" fmla="*/ 183 w 209"/>
                <a:gd name="T1" fmla="*/ 0 h 118"/>
                <a:gd name="T2" fmla="*/ 59 w 209"/>
                <a:gd name="T3" fmla="*/ 0 h 118"/>
                <a:gd name="T4" fmla="*/ 0 w 209"/>
                <a:gd name="T5" fmla="*/ 59 h 118"/>
                <a:gd name="T6" fmla="*/ 59 w 209"/>
                <a:gd name="T7" fmla="*/ 118 h 118"/>
                <a:gd name="T8" fmla="*/ 183 w 209"/>
                <a:gd name="T9" fmla="*/ 118 h 118"/>
                <a:gd name="T10" fmla="*/ 209 w 209"/>
                <a:gd name="T11" fmla="*/ 91 h 118"/>
                <a:gd name="T12" fmla="*/ 209 w 209"/>
                <a:gd name="T13" fmla="*/ 26 h 118"/>
                <a:gd name="T14" fmla="*/ 183 w 209"/>
                <a:gd name="T15" fmla="*/ 0 h 118"/>
                <a:gd name="T16" fmla="*/ 59 w 209"/>
                <a:gd name="T17" fmla="*/ 78 h 118"/>
                <a:gd name="T18" fmla="*/ 39 w 209"/>
                <a:gd name="T19" fmla="*/ 59 h 118"/>
                <a:gd name="T20" fmla="*/ 59 w 209"/>
                <a:gd name="T21" fmla="*/ 39 h 118"/>
                <a:gd name="T22" fmla="*/ 79 w 209"/>
                <a:gd name="T23" fmla="*/ 59 h 118"/>
                <a:gd name="T24" fmla="*/ 59 w 209"/>
                <a:gd name="T25" fmla="*/ 7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18">
                  <a:moveTo>
                    <a:pt x="183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cubicBezTo>
                    <a:pt x="183" y="118"/>
                    <a:pt x="183" y="118"/>
                    <a:pt x="183" y="118"/>
                  </a:cubicBezTo>
                  <a:cubicBezTo>
                    <a:pt x="197" y="118"/>
                    <a:pt x="209" y="106"/>
                    <a:pt x="209" y="91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09" y="12"/>
                    <a:pt x="197" y="0"/>
                    <a:pt x="183" y="0"/>
                  </a:cubicBezTo>
                  <a:close/>
                  <a:moveTo>
                    <a:pt x="59" y="78"/>
                  </a:moveTo>
                  <a:cubicBezTo>
                    <a:pt x="48" y="78"/>
                    <a:pt x="39" y="70"/>
                    <a:pt x="39" y="59"/>
                  </a:cubicBezTo>
                  <a:cubicBezTo>
                    <a:pt x="39" y="48"/>
                    <a:pt x="48" y="39"/>
                    <a:pt x="59" y="39"/>
                  </a:cubicBezTo>
                  <a:cubicBezTo>
                    <a:pt x="70" y="39"/>
                    <a:pt x="79" y="48"/>
                    <a:pt x="79" y="59"/>
                  </a:cubicBezTo>
                  <a:cubicBezTo>
                    <a:pt x="79" y="70"/>
                    <a:pt x="70" y="78"/>
                    <a:pt x="59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9" name="Freeform 51"/>
          <p:cNvSpPr>
            <a:spLocks noEditPoints="1"/>
          </p:cNvSpPr>
          <p:nvPr userDrawn="1"/>
        </p:nvSpPr>
        <p:spPr bwMode="auto">
          <a:xfrm>
            <a:off x="11545563" y="5982181"/>
            <a:ext cx="360587" cy="411553"/>
          </a:xfrm>
          <a:custGeom>
            <a:avLst/>
            <a:gdLst>
              <a:gd name="T0" fmla="*/ 177 w 354"/>
              <a:gd name="T1" fmla="*/ 0 h 404"/>
              <a:gd name="T2" fmla="*/ 196 w 354"/>
              <a:gd name="T3" fmla="*/ 19 h 404"/>
              <a:gd name="T4" fmla="*/ 177 w 354"/>
              <a:gd name="T5" fmla="*/ 38 h 404"/>
              <a:gd name="T6" fmla="*/ 88 w 354"/>
              <a:gd name="T7" fmla="*/ 70 h 404"/>
              <a:gd name="T8" fmla="*/ 88 w 354"/>
              <a:gd name="T9" fmla="*/ 70 h 404"/>
              <a:gd name="T10" fmla="*/ 70 w 354"/>
              <a:gd name="T11" fmla="*/ 88 h 404"/>
              <a:gd name="T12" fmla="*/ 70 w 354"/>
              <a:gd name="T13" fmla="*/ 88 h 404"/>
              <a:gd name="T14" fmla="*/ 38 w 354"/>
              <a:gd name="T15" fmla="*/ 177 h 404"/>
              <a:gd name="T16" fmla="*/ 79 w 354"/>
              <a:gd name="T17" fmla="*/ 275 h 404"/>
              <a:gd name="T18" fmla="*/ 177 w 354"/>
              <a:gd name="T19" fmla="*/ 316 h 404"/>
              <a:gd name="T20" fmla="*/ 266 w 354"/>
              <a:gd name="T21" fmla="*/ 284 h 404"/>
              <a:gd name="T22" fmla="*/ 266 w 354"/>
              <a:gd name="T23" fmla="*/ 284 h 404"/>
              <a:gd name="T24" fmla="*/ 284 w 354"/>
              <a:gd name="T25" fmla="*/ 266 h 404"/>
              <a:gd name="T26" fmla="*/ 284 w 354"/>
              <a:gd name="T27" fmla="*/ 266 h 404"/>
              <a:gd name="T28" fmla="*/ 316 w 354"/>
              <a:gd name="T29" fmla="*/ 177 h 404"/>
              <a:gd name="T30" fmla="*/ 335 w 354"/>
              <a:gd name="T31" fmla="*/ 158 h 404"/>
              <a:gd name="T32" fmla="*/ 354 w 354"/>
              <a:gd name="T33" fmla="*/ 177 h 404"/>
              <a:gd name="T34" fmla="*/ 311 w 354"/>
              <a:gd name="T35" fmla="*/ 293 h 404"/>
              <a:gd name="T36" fmla="*/ 325 w 354"/>
              <a:gd name="T37" fmla="*/ 307 h 404"/>
              <a:gd name="T38" fmla="*/ 325 w 354"/>
              <a:gd name="T39" fmla="*/ 325 h 404"/>
              <a:gd name="T40" fmla="*/ 307 w 354"/>
              <a:gd name="T41" fmla="*/ 325 h 404"/>
              <a:gd name="T42" fmla="*/ 293 w 354"/>
              <a:gd name="T43" fmla="*/ 311 h 404"/>
              <a:gd name="T44" fmla="*/ 196 w 354"/>
              <a:gd name="T45" fmla="*/ 353 h 404"/>
              <a:gd name="T46" fmla="*/ 196 w 354"/>
              <a:gd name="T47" fmla="*/ 366 h 404"/>
              <a:gd name="T48" fmla="*/ 246 w 354"/>
              <a:gd name="T49" fmla="*/ 366 h 404"/>
              <a:gd name="T50" fmla="*/ 265 w 354"/>
              <a:gd name="T51" fmla="*/ 385 h 404"/>
              <a:gd name="T52" fmla="*/ 246 w 354"/>
              <a:gd name="T53" fmla="*/ 404 h 404"/>
              <a:gd name="T54" fmla="*/ 107 w 354"/>
              <a:gd name="T55" fmla="*/ 404 h 404"/>
              <a:gd name="T56" fmla="*/ 89 w 354"/>
              <a:gd name="T57" fmla="*/ 385 h 404"/>
              <a:gd name="T58" fmla="*/ 107 w 354"/>
              <a:gd name="T59" fmla="*/ 366 h 404"/>
              <a:gd name="T60" fmla="*/ 158 w 354"/>
              <a:gd name="T61" fmla="*/ 366 h 404"/>
              <a:gd name="T62" fmla="*/ 158 w 354"/>
              <a:gd name="T63" fmla="*/ 353 h 404"/>
              <a:gd name="T64" fmla="*/ 52 w 354"/>
              <a:gd name="T65" fmla="*/ 302 h 404"/>
              <a:gd name="T66" fmla="*/ 0 w 354"/>
              <a:gd name="T67" fmla="*/ 177 h 404"/>
              <a:gd name="T68" fmla="*/ 43 w 354"/>
              <a:gd name="T69" fmla="*/ 61 h 404"/>
              <a:gd name="T70" fmla="*/ 29 w 354"/>
              <a:gd name="T71" fmla="*/ 47 h 404"/>
              <a:gd name="T72" fmla="*/ 29 w 354"/>
              <a:gd name="T73" fmla="*/ 29 h 404"/>
              <a:gd name="T74" fmla="*/ 47 w 354"/>
              <a:gd name="T75" fmla="*/ 29 h 404"/>
              <a:gd name="T76" fmla="*/ 61 w 354"/>
              <a:gd name="T77" fmla="*/ 43 h 404"/>
              <a:gd name="T78" fmla="*/ 177 w 354"/>
              <a:gd name="T79" fmla="*/ 0 h 404"/>
              <a:gd name="T80" fmla="*/ 177 w 354"/>
              <a:gd name="T81" fmla="*/ 63 h 404"/>
              <a:gd name="T82" fmla="*/ 63 w 354"/>
              <a:gd name="T83" fmla="*/ 177 h 404"/>
              <a:gd name="T84" fmla="*/ 177 w 354"/>
              <a:gd name="T85" fmla="*/ 291 h 404"/>
              <a:gd name="T86" fmla="*/ 291 w 354"/>
              <a:gd name="T87" fmla="*/ 177 h 404"/>
              <a:gd name="T88" fmla="*/ 177 w 354"/>
              <a:gd name="T89" fmla="*/ 6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54" h="404">
                <a:moveTo>
                  <a:pt x="177" y="0"/>
                </a:moveTo>
                <a:cubicBezTo>
                  <a:pt x="187" y="0"/>
                  <a:pt x="196" y="9"/>
                  <a:pt x="196" y="19"/>
                </a:cubicBezTo>
                <a:cubicBezTo>
                  <a:pt x="196" y="30"/>
                  <a:pt x="187" y="38"/>
                  <a:pt x="177" y="38"/>
                </a:cubicBezTo>
                <a:cubicBezTo>
                  <a:pt x="143" y="38"/>
                  <a:pt x="112" y="50"/>
                  <a:pt x="88" y="70"/>
                </a:cubicBezTo>
                <a:cubicBezTo>
                  <a:pt x="88" y="70"/>
                  <a:pt x="88" y="70"/>
                  <a:pt x="88" y="70"/>
                </a:cubicBezTo>
                <a:cubicBezTo>
                  <a:pt x="82" y="76"/>
                  <a:pt x="76" y="82"/>
                  <a:pt x="70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50" y="112"/>
                  <a:pt x="38" y="143"/>
                  <a:pt x="38" y="177"/>
                </a:cubicBezTo>
                <a:cubicBezTo>
                  <a:pt x="38" y="215"/>
                  <a:pt x="54" y="250"/>
                  <a:pt x="79" y="275"/>
                </a:cubicBezTo>
                <a:cubicBezTo>
                  <a:pt x="104" y="300"/>
                  <a:pt x="139" y="316"/>
                  <a:pt x="177" y="316"/>
                </a:cubicBezTo>
                <a:cubicBezTo>
                  <a:pt x="211" y="316"/>
                  <a:pt x="242" y="304"/>
                  <a:pt x="266" y="284"/>
                </a:cubicBezTo>
                <a:cubicBezTo>
                  <a:pt x="266" y="284"/>
                  <a:pt x="266" y="284"/>
                  <a:pt x="266" y="284"/>
                </a:cubicBezTo>
                <a:cubicBezTo>
                  <a:pt x="272" y="278"/>
                  <a:pt x="278" y="272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304" y="242"/>
                  <a:pt x="316" y="211"/>
                  <a:pt x="316" y="177"/>
                </a:cubicBezTo>
                <a:cubicBezTo>
                  <a:pt x="316" y="166"/>
                  <a:pt x="324" y="158"/>
                  <a:pt x="335" y="158"/>
                </a:cubicBezTo>
                <a:cubicBezTo>
                  <a:pt x="345" y="158"/>
                  <a:pt x="354" y="166"/>
                  <a:pt x="354" y="177"/>
                </a:cubicBezTo>
                <a:cubicBezTo>
                  <a:pt x="354" y="221"/>
                  <a:pt x="337" y="262"/>
                  <a:pt x="311" y="293"/>
                </a:cubicBezTo>
                <a:cubicBezTo>
                  <a:pt x="325" y="307"/>
                  <a:pt x="325" y="307"/>
                  <a:pt x="325" y="307"/>
                </a:cubicBezTo>
                <a:cubicBezTo>
                  <a:pt x="330" y="312"/>
                  <a:pt x="330" y="320"/>
                  <a:pt x="325" y="325"/>
                </a:cubicBezTo>
                <a:cubicBezTo>
                  <a:pt x="320" y="330"/>
                  <a:pt x="312" y="330"/>
                  <a:pt x="307" y="325"/>
                </a:cubicBezTo>
                <a:cubicBezTo>
                  <a:pt x="293" y="311"/>
                  <a:pt x="293" y="311"/>
                  <a:pt x="293" y="311"/>
                </a:cubicBezTo>
                <a:cubicBezTo>
                  <a:pt x="266" y="334"/>
                  <a:pt x="233" y="349"/>
                  <a:pt x="196" y="353"/>
                </a:cubicBezTo>
                <a:cubicBezTo>
                  <a:pt x="196" y="366"/>
                  <a:pt x="196" y="366"/>
                  <a:pt x="196" y="366"/>
                </a:cubicBezTo>
                <a:cubicBezTo>
                  <a:pt x="246" y="366"/>
                  <a:pt x="246" y="366"/>
                  <a:pt x="246" y="366"/>
                </a:cubicBezTo>
                <a:cubicBezTo>
                  <a:pt x="257" y="366"/>
                  <a:pt x="265" y="375"/>
                  <a:pt x="265" y="385"/>
                </a:cubicBezTo>
                <a:cubicBezTo>
                  <a:pt x="265" y="396"/>
                  <a:pt x="257" y="404"/>
                  <a:pt x="246" y="404"/>
                </a:cubicBezTo>
                <a:cubicBezTo>
                  <a:pt x="107" y="404"/>
                  <a:pt x="107" y="404"/>
                  <a:pt x="107" y="404"/>
                </a:cubicBezTo>
                <a:cubicBezTo>
                  <a:pt x="97" y="404"/>
                  <a:pt x="89" y="396"/>
                  <a:pt x="89" y="385"/>
                </a:cubicBezTo>
                <a:cubicBezTo>
                  <a:pt x="89" y="375"/>
                  <a:pt x="97" y="366"/>
                  <a:pt x="107" y="366"/>
                </a:cubicBezTo>
                <a:cubicBezTo>
                  <a:pt x="158" y="366"/>
                  <a:pt x="158" y="366"/>
                  <a:pt x="158" y="366"/>
                </a:cubicBezTo>
                <a:cubicBezTo>
                  <a:pt x="158" y="353"/>
                  <a:pt x="158" y="353"/>
                  <a:pt x="158" y="353"/>
                </a:cubicBezTo>
                <a:cubicBezTo>
                  <a:pt x="117" y="348"/>
                  <a:pt x="80" y="330"/>
                  <a:pt x="52" y="302"/>
                </a:cubicBezTo>
                <a:cubicBezTo>
                  <a:pt x="20" y="270"/>
                  <a:pt x="0" y="226"/>
                  <a:pt x="0" y="177"/>
                </a:cubicBezTo>
                <a:cubicBezTo>
                  <a:pt x="0" y="133"/>
                  <a:pt x="16" y="92"/>
                  <a:pt x="43" y="61"/>
                </a:cubicBezTo>
                <a:cubicBezTo>
                  <a:pt x="29" y="47"/>
                  <a:pt x="29" y="47"/>
                  <a:pt x="29" y="47"/>
                </a:cubicBezTo>
                <a:cubicBezTo>
                  <a:pt x="24" y="42"/>
                  <a:pt x="24" y="34"/>
                  <a:pt x="29" y="29"/>
                </a:cubicBezTo>
                <a:cubicBezTo>
                  <a:pt x="34" y="24"/>
                  <a:pt x="42" y="24"/>
                  <a:pt x="47" y="29"/>
                </a:cubicBezTo>
                <a:cubicBezTo>
                  <a:pt x="61" y="43"/>
                  <a:pt x="61" y="43"/>
                  <a:pt x="61" y="43"/>
                </a:cubicBezTo>
                <a:cubicBezTo>
                  <a:pt x="92" y="16"/>
                  <a:pt x="133" y="0"/>
                  <a:pt x="177" y="0"/>
                </a:cubicBezTo>
                <a:close/>
                <a:moveTo>
                  <a:pt x="177" y="63"/>
                </a:moveTo>
                <a:cubicBezTo>
                  <a:pt x="114" y="63"/>
                  <a:pt x="63" y="114"/>
                  <a:pt x="63" y="177"/>
                </a:cubicBezTo>
                <a:cubicBezTo>
                  <a:pt x="63" y="240"/>
                  <a:pt x="114" y="291"/>
                  <a:pt x="177" y="291"/>
                </a:cubicBezTo>
                <a:cubicBezTo>
                  <a:pt x="240" y="291"/>
                  <a:pt x="291" y="240"/>
                  <a:pt x="291" y="177"/>
                </a:cubicBezTo>
                <a:cubicBezTo>
                  <a:pt x="291" y="114"/>
                  <a:pt x="240" y="63"/>
                  <a:pt x="177" y="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1" name="Freeform 6"/>
          <p:cNvSpPr>
            <a:spLocks noEditPoints="1"/>
          </p:cNvSpPr>
          <p:nvPr userDrawn="1"/>
        </p:nvSpPr>
        <p:spPr bwMode="auto">
          <a:xfrm>
            <a:off x="11543990" y="7310420"/>
            <a:ext cx="363732" cy="362835"/>
          </a:xfrm>
          <a:custGeom>
            <a:avLst/>
            <a:gdLst>
              <a:gd name="T0" fmla="*/ 457 w 457"/>
              <a:gd name="T1" fmla="*/ 28 h 456"/>
              <a:gd name="T2" fmla="*/ 457 w 457"/>
              <a:gd name="T3" fmla="*/ 200 h 456"/>
              <a:gd name="T4" fmla="*/ 457 w 457"/>
              <a:gd name="T5" fmla="*/ 200 h 456"/>
              <a:gd name="T6" fmla="*/ 448 w 457"/>
              <a:gd name="T7" fmla="*/ 220 h 456"/>
              <a:gd name="T8" fmla="*/ 220 w 457"/>
              <a:gd name="T9" fmla="*/ 448 h 456"/>
              <a:gd name="T10" fmla="*/ 200 w 457"/>
              <a:gd name="T11" fmla="*/ 456 h 456"/>
              <a:gd name="T12" fmla="*/ 180 w 457"/>
              <a:gd name="T13" fmla="*/ 448 h 456"/>
              <a:gd name="T14" fmla="*/ 9 w 457"/>
              <a:gd name="T15" fmla="*/ 277 h 456"/>
              <a:gd name="T16" fmla="*/ 0 w 457"/>
              <a:gd name="T17" fmla="*/ 257 h 456"/>
              <a:gd name="T18" fmla="*/ 9 w 457"/>
              <a:gd name="T19" fmla="*/ 237 h 456"/>
              <a:gd name="T20" fmla="*/ 237 w 457"/>
              <a:gd name="T21" fmla="*/ 8 h 456"/>
              <a:gd name="T22" fmla="*/ 257 w 457"/>
              <a:gd name="T23" fmla="*/ 0 h 456"/>
              <a:gd name="T24" fmla="*/ 428 w 457"/>
              <a:gd name="T25" fmla="*/ 0 h 456"/>
              <a:gd name="T26" fmla="*/ 457 w 457"/>
              <a:gd name="T27" fmla="*/ 28 h 456"/>
              <a:gd name="T28" fmla="*/ 385 w 457"/>
              <a:gd name="T29" fmla="*/ 100 h 456"/>
              <a:gd name="T30" fmla="*/ 414 w 457"/>
              <a:gd name="T31" fmla="*/ 71 h 456"/>
              <a:gd name="T32" fmla="*/ 385 w 457"/>
              <a:gd name="T33" fmla="*/ 43 h 456"/>
              <a:gd name="T34" fmla="*/ 357 w 457"/>
              <a:gd name="T35" fmla="*/ 71 h 456"/>
              <a:gd name="T36" fmla="*/ 385 w 457"/>
              <a:gd name="T37" fmla="*/ 10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7" h="456">
                <a:moveTo>
                  <a:pt x="457" y="28"/>
                </a:moveTo>
                <a:cubicBezTo>
                  <a:pt x="457" y="200"/>
                  <a:pt x="457" y="200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7" y="207"/>
                  <a:pt x="454" y="214"/>
                  <a:pt x="448" y="220"/>
                </a:cubicBezTo>
                <a:cubicBezTo>
                  <a:pt x="220" y="448"/>
                  <a:pt x="220" y="448"/>
                  <a:pt x="220" y="448"/>
                </a:cubicBezTo>
                <a:cubicBezTo>
                  <a:pt x="215" y="454"/>
                  <a:pt x="207" y="456"/>
                  <a:pt x="200" y="456"/>
                </a:cubicBezTo>
                <a:cubicBezTo>
                  <a:pt x="193" y="456"/>
                  <a:pt x="185" y="454"/>
                  <a:pt x="180" y="448"/>
                </a:cubicBezTo>
                <a:cubicBezTo>
                  <a:pt x="9" y="277"/>
                  <a:pt x="9" y="277"/>
                  <a:pt x="9" y="277"/>
                </a:cubicBezTo>
                <a:cubicBezTo>
                  <a:pt x="3" y="271"/>
                  <a:pt x="0" y="264"/>
                  <a:pt x="0" y="257"/>
                </a:cubicBezTo>
                <a:cubicBezTo>
                  <a:pt x="0" y="249"/>
                  <a:pt x="3" y="242"/>
                  <a:pt x="9" y="237"/>
                </a:cubicBezTo>
                <a:cubicBezTo>
                  <a:pt x="237" y="8"/>
                  <a:pt x="237" y="8"/>
                  <a:pt x="237" y="8"/>
                </a:cubicBezTo>
                <a:cubicBezTo>
                  <a:pt x="242" y="3"/>
                  <a:pt x="249" y="0"/>
                  <a:pt x="257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44" y="0"/>
                  <a:pt x="457" y="13"/>
                  <a:pt x="457" y="28"/>
                </a:cubicBezTo>
                <a:close/>
                <a:moveTo>
                  <a:pt x="385" y="100"/>
                </a:moveTo>
                <a:cubicBezTo>
                  <a:pt x="401" y="100"/>
                  <a:pt x="414" y="87"/>
                  <a:pt x="414" y="71"/>
                </a:cubicBezTo>
                <a:cubicBezTo>
                  <a:pt x="414" y="55"/>
                  <a:pt x="401" y="43"/>
                  <a:pt x="385" y="43"/>
                </a:cubicBezTo>
                <a:cubicBezTo>
                  <a:pt x="370" y="43"/>
                  <a:pt x="357" y="55"/>
                  <a:pt x="357" y="71"/>
                </a:cubicBezTo>
                <a:cubicBezTo>
                  <a:pt x="357" y="87"/>
                  <a:pt x="370" y="100"/>
                  <a:pt x="385" y="1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7" name="Freeform 6"/>
          <p:cNvSpPr>
            <a:spLocks noEditPoints="1"/>
          </p:cNvSpPr>
          <p:nvPr userDrawn="1"/>
        </p:nvSpPr>
        <p:spPr bwMode="auto">
          <a:xfrm>
            <a:off x="11529915" y="6694838"/>
            <a:ext cx="391882" cy="391257"/>
          </a:xfrm>
          <a:custGeom>
            <a:avLst/>
            <a:gdLst>
              <a:gd name="T0" fmla="*/ 0 w 313"/>
              <a:gd name="T1" fmla="*/ 156 h 312"/>
              <a:gd name="T2" fmla="*/ 313 w 313"/>
              <a:gd name="T3" fmla="*/ 156 h 312"/>
              <a:gd name="T4" fmla="*/ 165 w 313"/>
              <a:gd name="T5" fmla="*/ 183 h 312"/>
              <a:gd name="T6" fmla="*/ 143 w 313"/>
              <a:gd name="T7" fmla="*/ 180 h 312"/>
              <a:gd name="T8" fmla="*/ 114 w 313"/>
              <a:gd name="T9" fmla="*/ 178 h 312"/>
              <a:gd name="T10" fmla="*/ 100 w 313"/>
              <a:gd name="T11" fmla="*/ 186 h 312"/>
              <a:gd name="T12" fmla="*/ 82 w 313"/>
              <a:gd name="T13" fmla="*/ 174 h 312"/>
              <a:gd name="T14" fmla="*/ 80 w 313"/>
              <a:gd name="T15" fmla="*/ 160 h 312"/>
              <a:gd name="T16" fmla="*/ 101 w 313"/>
              <a:gd name="T17" fmla="*/ 153 h 312"/>
              <a:gd name="T18" fmla="*/ 109 w 313"/>
              <a:gd name="T19" fmla="*/ 148 h 312"/>
              <a:gd name="T20" fmla="*/ 111 w 313"/>
              <a:gd name="T21" fmla="*/ 131 h 312"/>
              <a:gd name="T22" fmla="*/ 114 w 313"/>
              <a:gd name="T23" fmla="*/ 111 h 312"/>
              <a:gd name="T24" fmla="*/ 116 w 313"/>
              <a:gd name="T25" fmla="*/ 93 h 312"/>
              <a:gd name="T26" fmla="*/ 120 w 313"/>
              <a:gd name="T27" fmla="*/ 79 h 312"/>
              <a:gd name="T28" fmla="*/ 95 w 313"/>
              <a:gd name="T29" fmla="*/ 80 h 312"/>
              <a:gd name="T30" fmla="*/ 80 w 313"/>
              <a:gd name="T31" fmla="*/ 91 h 312"/>
              <a:gd name="T32" fmla="*/ 84 w 313"/>
              <a:gd name="T33" fmla="*/ 75 h 312"/>
              <a:gd name="T34" fmla="*/ 89 w 313"/>
              <a:gd name="T35" fmla="*/ 68 h 312"/>
              <a:gd name="T36" fmla="*/ 99 w 313"/>
              <a:gd name="T37" fmla="*/ 59 h 312"/>
              <a:gd name="T38" fmla="*/ 113 w 313"/>
              <a:gd name="T39" fmla="*/ 59 h 312"/>
              <a:gd name="T40" fmla="*/ 123 w 313"/>
              <a:gd name="T41" fmla="*/ 42 h 312"/>
              <a:gd name="T42" fmla="*/ 142 w 313"/>
              <a:gd name="T43" fmla="*/ 47 h 312"/>
              <a:gd name="T44" fmla="*/ 156 w 313"/>
              <a:gd name="T45" fmla="*/ 54 h 312"/>
              <a:gd name="T46" fmla="*/ 162 w 313"/>
              <a:gd name="T47" fmla="*/ 46 h 312"/>
              <a:gd name="T48" fmla="*/ 151 w 313"/>
              <a:gd name="T49" fmla="*/ 37 h 312"/>
              <a:gd name="T50" fmla="*/ 172 w 313"/>
              <a:gd name="T51" fmla="*/ 38 h 312"/>
              <a:gd name="T52" fmla="*/ 170 w 313"/>
              <a:gd name="T53" fmla="*/ 57 h 312"/>
              <a:gd name="T54" fmla="*/ 168 w 313"/>
              <a:gd name="T55" fmla="*/ 71 h 312"/>
              <a:gd name="T56" fmla="*/ 158 w 313"/>
              <a:gd name="T57" fmla="*/ 91 h 312"/>
              <a:gd name="T58" fmla="*/ 171 w 313"/>
              <a:gd name="T59" fmla="*/ 104 h 312"/>
              <a:gd name="T60" fmla="*/ 185 w 313"/>
              <a:gd name="T61" fmla="*/ 89 h 312"/>
              <a:gd name="T62" fmla="*/ 194 w 313"/>
              <a:gd name="T63" fmla="*/ 76 h 312"/>
              <a:gd name="T64" fmla="*/ 210 w 313"/>
              <a:gd name="T65" fmla="*/ 81 h 312"/>
              <a:gd name="T66" fmla="*/ 208 w 313"/>
              <a:gd name="T67" fmla="*/ 78 h 312"/>
              <a:gd name="T68" fmla="*/ 225 w 313"/>
              <a:gd name="T69" fmla="*/ 78 h 312"/>
              <a:gd name="T70" fmla="*/ 220 w 313"/>
              <a:gd name="T71" fmla="*/ 92 h 312"/>
              <a:gd name="T72" fmla="*/ 204 w 313"/>
              <a:gd name="T73" fmla="*/ 104 h 312"/>
              <a:gd name="T74" fmla="*/ 185 w 313"/>
              <a:gd name="T75" fmla="*/ 110 h 312"/>
              <a:gd name="T76" fmla="*/ 175 w 313"/>
              <a:gd name="T77" fmla="*/ 125 h 312"/>
              <a:gd name="T78" fmla="*/ 177 w 313"/>
              <a:gd name="T79" fmla="*/ 154 h 312"/>
              <a:gd name="T80" fmla="*/ 192 w 313"/>
              <a:gd name="T81" fmla="*/ 165 h 312"/>
              <a:gd name="T82" fmla="*/ 211 w 313"/>
              <a:gd name="T83" fmla="*/ 162 h 312"/>
              <a:gd name="T84" fmla="*/ 227 w 313"/>
              <a:gd name="T85" fmla="*/ 165 h 312"/>
              <a:gd name="T86" fmla="*/ 243 w 313"/>
              <a:gd name="T87" fmla="*/ 187 h 312"/>
              <a:gd name="T88" fmla="*/ 265 w 313"/>
              <a:gd name="T89" fmla="*/ 202 h 312"/>
              <a:gd name="T90" fmla="*/ 222 w 313"/>
              <a:gd name="T91" fmla="*/ 261 h 312"/>
              <a:gd name="T92" fmla="*/ 175 w 313"/>
              <a:gd name="T93" fmla="*/ 276 h 312"/>
              <a:gd name="T94" fmla="*/ 173 w 313"/>
              <a:gd name="T95" fmla="*/ 253 h 312"/>
              <a:gd name="T96" fmla="*/ 172 w 313"/>
              <a:gd name="T97" fmla="*/ 199 h 312"/>
              <a:gd name="T98" fmla="*/ 165 w 313"/>
              <a:gd name="T99" fmla="*/ 183 h 312"/>
              <a:gd name="T100" fmla="*/ 128 w 313"/>
              <a:gd name="T101" fmla="*/ 276 h 312"/>
              <a:gd name="T102" fmla="*/ 36 w 313"/>
              <a:gd name="T103" fmla="*/ 184 h 312"/>
              <a:gd name="T104" fmla="*/ 47 w 313"/>
              <a:gd name="T105" fmla="*/ 179 h 312"/>
              <a:gd name="T106" fmla="*/ 63 w 313"/>
              <a:gd name="T107" fmla="*/ 182 h 312"/>
              <a:gd name="T108" fmla="*/ 88 w 313"/>
              <a:gd name="T109" fmla="*/ 189 h 312"/>
              <a:gd name="T110" fmla="*/ 105 w 313"/>
              <a:gd name="T111" fmla="*/ 193 h 312"/>
              <a:gd name="T112" fmla="*/ 110 w 313"/>
              <a:gd name="T113" fmla="*/ 213 h 312"/>
              <a:gd name="T114" fmla="*/ 127 w 313"/>
              <a:gd name="T115" fmla="*/ 224 h 312"/>
              <a:gd name="T116" fmla="*/ 146 w 313"/>
              <a:gd name="T117" fmla="*/ 241 h 312"/>
              <a:gd name="T118" fmla="*/ 160 w 313"/>
              <a:gd name="T119" fmla="*/ 27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3" h="312">
                <a:moveTo>
                  <a:pt x="156" y="0"/>
                </a:moveTo>
                <a:cubicBezTo>
                  <a:pt x="70" y="0"/>
                  <a:pt x="0" y="70"/>
                  <a:pt x="0" y="156"/>
                </a:cubicBezTo>
                <a:cubicBezTo>
                  <a:pt x="0" y="242"/>
                  <a:pt x="70" y="312"/>
                  <a:pt x="156" y="312"/>
                </a:cubicBezTo>
                <a:cubicBezTo>
                  <a:pt x="243" y="312"/>
                  <a:pt x="313" y="242"/>
                  <a:pt x="313" y="156"/>
                </a:cubicBezTo>
                <a:cubicBezTo>
                  <a:pt x="313" y="70"/>
                  <a:pt x="243" y="0"/>
                  <a:pt x="156" y="0"/>
                </a:cubicBezTo>
                <a:close/>
                <a:moveTo>
                  <a:pt x="165" y="183"/>
                </a:moveTo>
                <a:cubicBezTo>
                  <a:pt x="160" y="181"/>
                  <a:pt x="160" y="181"/>
                  <a:pt x="160" y="181"/>
                </a:cubicBezTo>
                <a:cubicBezTo>
                  <a:pt x="156" y="179"/>
                  <a:pt x="148" y="179"/>
                  <a:pt x="143" y="180"/>
                </a:cubicBezTo>
                <a:cubicBezTo>
                  <a:pt x="138" y="181"/>
                  <a:pt x="132" y="180"/>
                  <a:pt x="128" y="178"/>
                </a:cubicBezTo>
                <a:cubicBezTo>
                  <a:pt x="125" y="175"/>
                  <a:pt x="118" y="176"/>
                  <a:pt x="114" y="178"/>
                </a:cubicBezTo>
                <a:cubicBezTo>
                  <a:pt x="110" y="181"/>
                  <a:pt x="107" y="184"/>
                  <a:pt x="107" y="185"/>
                </a:cubicBezTo>
                <a:cubicBezTo>
                  <a:pt x="106" y="187"/>
                  <a:pt x="103" y="187"/>
                  <a:pt x="100" y="186"/>
                </a:cubicBezTo>
                <a:cubicBezTo>
                  <a:pt x="97" y="185"/>
                  <a:pt x="92" y="181"/>
                  <a:pt x="90" y="178"/>
                </a:cubicBezTo>
                <a:cubicBezTo>
                  <a:pt x="87" y="175"/>
                  <a:pt x="84" y="173"/>
                  <a:pt x="82" y="174"/>
                </a:cubicBezTo>
                <a:cubicBezTo>
                  <a:pt x="80" y="174"/>
                  <a:pt x="78" y="172"/>
                  <a:pt x="77" y="169"/>
                </a:cubicBezTo>
                <a:cubicBezTo>
                  <a:pt x="76" y="167"/>
                  <a:pt x="77" y="162"/>
                  <a:pt x="80" y="160"/>
                </a:cubicBezTo>
                <a:cubicBezTo>
                  <a:pt x="82" y="157"/>
                  <a:pt x="87" y="153"/>
                  <a:pt x="91" y="151"/>
                </a:cubicBezTo>
                <a:cubicBezTo>
                  <a:pt x="94" y="149"/>
                  <a:pt x="99" y="150"/>
                  <a:pt x="101" y="153"/>
                </a:cubicBezTo>
                <a:cubicBezTo>
                  <a:pt x="104" y="156"/>
                  <a:pt x="107" y="158"/>
                  <a:pt x="109" y="156"/>
                </a:cubicBezTo>
                <a:cubicBezTo>
                  <a:pt x="111" y="155"/>
                  <a:pt x="111" y="152"/>
                  <a:pt x="109" y="148"/>
                </a:cubicBezTo>
                <a:cubicBezTo>
                  <a:pt x="108" y="144"/>
                  <a:pt x="107" y="140"/>
                  <a:pt x="107" y="138"/>
                </a:cubicBezTo>
                <a:cubicBezTo>
                  <a:pt x="107" y="136"/>
                  <a:pt x="109" y="133"/>
                  <a:pt x="111" y="131"/>
                </a:cubicBezTo>
                <a:cubicBezTo>
                  <a:pt x="113" y="129"/>
                  <a:pt x="115" y="125"/>
                  <a:pt x="115" y="121"/>
                </a:cubicBezTo>
                <a:cubicBezTo>
                  <a:pt x="116" y="118"/>
                  <a:pt x="115" y="113"/>
                  <a:pt x="114" y="111"/>
                </a:cubicBezTo>
                <a:cubicBezTo>
                  <a:pt x="114" y="110"/>
                  <a:pt x="115" y="106"/>
                  <a:pt x="116" y="104"/>
                </a:cubicBezTo>
                <a:cubicBezTo>
                  <a:pt x="118" y="102"/>
                  <a:pt x="118" y="97"/>
                  <a:pt x="116" y="93"/>
                </a:cubicBezTo>
                <a:cubicBezTo>
                  <a:pt x="113" y="89"/>
                  <a:pt x="114" y="86"/>
                  <a:pt x="117" y="85"/>
                </a:cubicBezTo>
                <a:cubicBezTo>
                  <a:pt x="120" y="84"/>
                  <a:pt x="121" y="81"/>
                  <a:pt x="120" y="79"/>
                </a:cubicBezTo>
                <a:cubicBezTo>
                  <a:pt x="118" y="76"/>
                  <a:pt x="113" y="74"/>
                  <a:pt x="108" y="74"/>
                </a:cubicBezTo>
                <a:cubicBezTo>
                  <a:pt x="104" y="73"/>
                  <a:pt x="98" y="76"/>
                  <a:pt x="95" y="80"/>
                </a:cubicBezTo>
                <a:cubicBezTo>
                  <a:pt x="93" y="83"/>
                  <a:pt x="93" y="83"/>
                  <a:pt x="93" y="83"/>
                </a:cubicBezTo>
                <a:cubicBezTo>
                  <a:pt x="90" y="87"/>
                  <a:pt x="84" y="91"/>
                  <a:pt x="80" y="91"/>
                </a:cubicBezTo>
                <a:cubicBezTo>
                  <a:pt x="76" y="92"/>
                  <a:pt x="74" y="90"/>
                  <a:pt x="75" y="86"/>
                </a:cubicBezTo>
                <a:cubicBezTo>
                  <a:pt x="76" y="83"/>
                  <a:pt x="80" y="78"/>
                  <a:pt x="84" y="75"/>
                </a:cubicBezTo>
                <a:cubicBezTo>
                  <a:pt x="85" y="75"/>
                  <a:pt x="85" y="75"/>
                  <a:pt x="85" y="75"/>
                </a:cubicBezTo>
                <a:cubicBezTo>
                  <a:pt x="90" y="72"/>
                  <a:pt x="91" y="69"/>
                  <a:pt x="89" y="68"/>
                </a:cubicBezTo>
                <a:cubicBezTo>
                  <a:pt x="87" y="67"/>
                  <a:pt x="86" y="64"/>
                  <a:pt x="88" y="61"/>
                </a:cubicBezTo>
                <a:cubicBezTo>
                  <a:pt x="89" y="59"/>
                  <a:pt x="95" y="58"/>
                  <a:pt x="99" y="59"/>
                </a:cubicBezTo>
                <a:cubicBezTo>
                  <a:pt x="100" y="59"/>
                  <a:pt x="100" y="59"/>
                  <a:pt x="100" y="59"/>
                </a:cubicBezTo>
                <a:cubicBezTo>
                  <a:pt x="105" y="60"/>
                  <a:pt x="111" y="60"/>
                  <a:pt x="113" y="59"/>
                </a:cubicBezTo>
                <a:cubicBezTo>
                  <a:pt x="115" y="57"/>
                  <a:pt x="118" y="54"/>
                  <a:pt x="119" y="50"/>
                </a:cubicBezTo>
                <a:cubicBezTo>
                  <a:pt x="119" y="47"/>
                  <a:pt x="122" y="43"/>
                  <a:pt x="123" y="42"/>
                </a:cubicBezTo>
                <a:cubicBezTo>
                  <a:pt x="125" y="41"/>
                  <a:pt x="129" y="40"/>
                  <a:pt x="132" y="41"/>
                </a:cubicBezTo>
                <a:cubicBezTo>
                  <a:pt x="134" y="42"/>
                  <a:pt x="139" y="44"/>
                  <a:pt x="142" y="47"/>
                </a:cubicBezTo>
                <a:cubicBezTo>
                  <a:pt x="145" y="50"/>
                  <a:pt x="149" y="51"/>
                  <a:pt x="150" y="51"/>
                </a:cubicBezTo>
                <a:cubicBezTo>
                  <a:pt x="152" y="51"/>
                  <a:pt x="155" y="52"/>
                  <a:pt x="156" y="54"/>
                </a:cubicBezTo>
                <a:cubicBezTo>
                  <a:pt x="158" y="56"/>
                  <a:pt x="160" y="55"/>
                  <a:pt x="161" y="53"/>
                </a:cubicBezTo>
                <a:cubicBezTo>
                  <a:pt x="163" y="51"/>
                  <a:pt x="163" y="48"/>
                  <a:pt x="162" y="46"/>
                </a:cubicBezTo>
                <a:cubicBezTo>
                  <a:pt x="161" y="43"/>
                  <a:pt x="157" y="41"/>
                  <a:pt x="154" y="40"/>
                </a:cubicBezTo>
                <a:cubicBezTo>
                  <a:pt x="151" y="40"/>
                  <a:pt x="149" y="38"/>
                  <a:pt x="151" y="37"/>
                </a:cubicBezTo>
                <a:cubicBezTo>
                  <a:pt x="152" y="36"/>
                  <a:pt x="158" y="35"/>
                  <a:pt x="162" y="34"/>
                </a:cubicBezTo>
                <a:cubicBezTo>
                  <a:pt x="167" y="34"/>
                  <a:pt x="172" y="35"/>
                  <a:pt x="172" y="38"/>
                </a:cubicBezTo>
                <a:cubicBezTo>
                  <a:pt x="173" y="41"/>
                  <a:pt x="173" y="45"/>
                  <a:pt x="171" y="48"/>
                </a:cubicBezTo>
                <a:cubicBezTo>
                  <a:pt x="170" y="52"/>
                  <a:pt x="169" y="55"/>
                  <a:pt x="170" y="57"/>
                </a:cubicBezTo>
                <a:cubicBezTo>
                  <a:pt x="171" y="58"/>
                  <a:pt x="171" y="61"/>
                  <a:pt x="169" y="64"/>
                </a:cubicBezTo>
                <a:cubicBezTo>
                  <a:pt x="167" y="66"/>
                  <a:pt x="167" y="69"/>
                  <a:pt x="168" y="71"/>
                </a:cubicBezTo>
                <a:cubicBezTo>
                  <a:pt x="170" y="73"/>
                  <a:pt x="168" y="77"/>
                  <a:pt x="165" y="80"/>
                </a:cubicBezTo>
                <a:cubicBezTo>
                  <a:pt x="161" y="83"/>
                  <a:pt x="158" y="88"/>
                  <a:pt x="158" y="91"/>
                </a:cubicBezTo>
                <a:cubicBezTo>
                  <a:pt x="158" y="95"/>
                  <a:pt x="160" y="100"/>
                  <a:pt x="161" y="102"/>
                </a:cubicBezTo>
                <a:cubicBezTo>
                  <a:pt x="163" y="104"/>
                  <a:pt x="167" y="105"/>
                  <a:pt x="171" y="104"/>
                </a:cubicBezTo>
                <a:cubicBezTo>
                  <a:pt x="175" y="104"/>
                  <a:pt x="179" y="101"/>
                  <a:pt x="182" y="99"/>
                </a:cubicBezTo>
                <a:cubicBezTo>
                  <a:pt x="184" y="96"/>
                  <a:pt x="185" y="92"/>
                  <a:pt x="185" y="89"/>
                </a:cubicBezTo>
                <a:cubicBezTo>
                  <a:pt x="184" y="86"/>
                  <a:pt x="185" y="82"/>
                  <a:pt x="187" y="81"/>
                </a:cubicBezTo>
                <a:cubicBezTo>
                  <a:pt x="189" y="80"/>
                  <a:pt x="192" y="78"/>
                  <a:pt x="194" y="76"/>
                </a:cubicBezTo>
                <a:cubicBezTo>
                  <a:pt x="195" y="75"/>
                  <a:pt x="198" y="76"/>
                  <a:pt x="200" y="79"/>
                </a:cubicBezTo>
                <a:cubicBezTo>
                  <a:pt x="202" y="83"/>
                  <a:pt x="207" y="83"/>
                  <a:pt x="210" y="81"/>
                </a:cubicBezTo>
                <a:cubicBezTo>
                  <a:pt x="210" y="81"/>
                  <a:pt x="210" y="81"/>
                  <a:pt x="209" y="80"/>
                </a:cubicBezTo>
                <a:cubicBezTo>
                  <a:pt x="208" y="78"/>
                  <a:pt x="208" y="78"/>
                  <a:pt x="208" y="78"/>
                </a:cubicBezTo>
                <a:cubicBezTo>
                  <a:pt x="211" y="76"/>
                  <a:pt x="215" y="75"/>
                  <a:pt x="216" y="74"/>
                </a:cubicBezTo>
                <a:cubicBezTo>
                  <a:pt x="218" y="74"/>
                  <a:pt x="222" y="75"/>
                  <a:pt x="225" y="78"/>
                </a:cubicBezTo>
                <a:cubicBezTo>
                  <a:pt x="227" y="80"/>
                  <a:pt x="229" y="83"/>
                  <a:pt x="229" y="85"/>
                </a:cubicBezTo>
                <a:cubicBezTo>
                  <a:pt x="228" y="87"/>
                  <a:pt x="225" y="90"/>
                  <a:pt x="220" y="92"/>
                </a:cubicBezTo>
                <a:cubicBezTo>
                  <a:pt x="216" y="94"/>
                  <a:pt x="212" y="97"/>
                  <a:pt x="211" y="100"/>
                </a:cubicBezTo>
                <a:cubicBezTo>
                  <a:pt x="210" y="102"/>
                  <a:pt x="207" y="104"/>
                  <a:pt x="204" y="104"/>
                </a:cubicBezTo>
                <a:cubicBezTo>
                  <a:pt x="201" y="104"/>
                  <a:pt x="196" y="104"/>
                  <a:pt x="194" y="104"/>
                </a:cubicBezTo>
                <a:cubicBezTo>
                  <a:pt x="191" y="104"/>
                  <a:pt x="187" y="107"/>
                  <a:pt x="185" y="110"/>
                </a:cubicBezTo>
                <a:cubicBezTo>
                  <a:pt x="183" y="112"/>
                  <a:pt x="181" y="116"/>
                  <a:pt x="181" y="117"/>
                </a:cubicBezTo>
                <a:cubicBezTo>
                  <a:pt x="180" y="119"/>
                  <a:pt x="178" y="122"/>
                  <a:pt x="175" y="125"/>
                </a:cubicBezTo>
                <a:cubicBezTo>
                  <a:pt x="173" y="127"/>
                  <a:pt x="171" y="133"/>
                  <a:pt x="171" y="138"/>
                </a:cubicBezTo>
                <a:cubicBezTo>
                  <a:pt x="172" y="143"/>
                  <a:pt x="174" y="150"/>
                  <a:pt x="177" y="154"/>
                </a:cubicBezTo>
                <a:cubicBezTo>
                  <a:pt x="179" y="158"/>
                  <a:pt x="179" y="158"/>
                  <a:pt x="179" y="158"/>
                </a:cubicBezTo>
                <a:cubicBezTo>
                  <a:pt x="182" y="162"/>
                  <a:pt x="188" y="166"/>
                  <a:pt x="192" y="165"/>
                </a:cubicBezTo>
                <a:cubicBezTo>
                  <a:pt x="196" y="165"/>
                  <a:pt x="204" y="164"/>
                  <a:pt x="20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16" y="160"/>
                  <a:pt x="223" y="161"/>
                  <a:pt x="226" y="165"/>
                </a:cubicBezTo>
                <a:cubicBezTo>
                  <a:pt x="227" y="165"/>
                  <a:pt x="227" y="165"/>
                  <a:pt x="227" y="165"/>
                </a:cubicBezTo>
                <a:cubicBezTo>
                  <a:pt x="230" y="168"/>
                  <a:pt x="236" y="174"/>
                  <a:pt x="238" y="178"/>
                </a:cubicBezTo>
                <a:cubicBezTo>
                  <a:pt x="243" y="187"/>
                  <a:pt x="243" y="187"/>
                  <a:pt x="243" y="187"/>
                </a:cubicBezTo>
                <a:cubicBezTo>
                  <a:pt x="246" y="191"/>
                  <a:pt x="251" y="195"/>
                  <a:pt x="254" y="196"/>
                </a:cubicBezTo>
                <a:cubicBezTo>
                  <a:pt x="257" y="196"/>
                  <a:pt x="262" y="199"/>
                  <a:pt x="265" y="202"/>
                </a:cubicBezTo>
                <a:cubicBezTo>
                  <a:pt x="266" y="203"/>
                  <a:pt x="268" y="204"/>
                  <a:pt x="270" y="204"/>
                </a:cubicBezTo>
                <a:cubicBezTo>
                  <a:pt x="260" y="227"/>
                  <a:pt x="244" y="247"/>
                  <a:pt x="222" y="261"/>
                </a:cubicBezTo>
                <a:cubicBezTo>
                  <a:pt x="207" y="270"/>
                  <a:pt x="192" y="276"/>
                  <a:pt x="175" y="278"/>
                </a:cubicBezTo>
                <a:cubicBezTo>
                  <a:pt x="175" y="277"/>
                  <a:pt x="175" y="277"/>
                  <a:pt x="175" y="276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4" y="266"/>
                  <a:pt x="173" y="258"/>
                  <a:pt x="173" y="253"/>
                </a:cubicBezTo>
                <a:cubicBezTo>
                  <a:pt x="171" y="217"/>
                  <a:pt x="171" y="217"/>
                  <a:pt x="171" y="217"/>
                </a:cubicBezTo>
                <a:cubicBezTo>
                  <a:pt x="171" y="212"/>
                  <a:pt x="172" y="204"/>
                  <a:pt x="172" y="199"/>
                </a:cubicBezTo>
                <a:cubicBezTo>
                  <a:pt x="173" y="196"/>
                  <a:pt x="173" y="196"/>
                  <a:pt x="173" y="196"/>
                </a:cubicBezTo>
                <a:cubicBezTo>
                  <a:pt x="173" y="191"/>
                  <a:pt x="170" y="185"/>
                  <a:pt x="165" y="183"/>
                </a:cubicBezTo>
                <a:close/>
                <a:moveTo>
                  <a:pt x="159" y="279"/>
                </a:moveTo>
                <a:cubicBezTo>
                  <a:pt x="149" y="280"/>
                  <a:pt x="139" y="279"/>
                  <a:pt x="128" y="276"/>
                </a:cubicBezTo>
                <a:cubicBezTo>
                  <a:pt x="96" y="269"/>
                  <a:pt x="69" y="249"/>
                  <a:pt x="52" y="221"/>
                </a:cubicBezTo>
                <a:cubicBezTo>
                  <a:pt x="44" y="210"/>
                  <a:pt x="39" y="197"/>
                  <a:pt x="36" y="184"/>
                </a:cubicBezTo>
                <a:cubicBezTo>
                  <a:pt x="37" y="184"/>
                  <a:pt x="37" y="184"/>
                  <a:pt x="37" y="183"/>
                </a:cubicBezTo>
                <a:cubicBezTo>
                  <a:pt x="39" y="179"/>
                  <a:pt x="44" y="177"/>
                  <a:pt x="47" y="179"/>
                </a:cubicBezTo>
                <a:cubicBezTo>
                  <a:pt x="50" y="181"/>
                  <a:pt x="54" y="181"/>
                  <a:pt x="56" y="180"/>
                </a:cubicBezTo>
                <a:cubicBezTo>
                  <a:pt x="58" y="179"/>
                  <a:pt x="61" y="180"/>
                  <a:pt x="63" y="182"/>
                </a:cubicBezTo>
                <a:cubicBezTo>
                  <a:pt x="66" y="184"/>
                  <a:pt x="71" y="187"/>
                  <a:pt x="75" y="187"/>
                </a:cubicBezTo>
                <a:cubicBezTo>
                  <a:pt x="79" y="187"/>
                  <a:pt x="85" y="188"/>
                  <a:pt x="88" y="189"/>
                </a:cubicBezTo>
                <a:cubicBezTo>
                  <a:pt x="92" y="190"/>
                  <a:pt x="97" y="191"/>
                  <a:pt x="100" y="191"/>
                </a:cubicBezTo>
                <a:cubicBezTo>
                  <a:pt x="103" y="192"/>
                  <a:pt x="105" y="193"/>
                  <a:pt x="105" y="193"/>
                </a:cubicBezTo>
                <a:cubicBezTo>
                  <a:pt x="105" y="194"/>
                  <a:pt x="106" y="197"/>
                  <a:pt x="108" y="201"/>
                </a:cubicBezTo>
                <a:cubicBezTo>
                  <a:pt x="110" y="204"/>
                  <a:pt x="111" y="209"/>
                  <a:pt x="110" y="213"/>
                </a:cubicBezTo>
                <a:cubicBezTo>
                  <a:pt x="109" y="216"/>
                  <a:pt x="112" y="220"/>
                  <a:pt x="115" y="222"/>
                </a:cubicBezTo>
                <a:cubicBezTo>
                  <a:pt x="119" y="224"/>
                  <a:pt x="124" y="224"/>
                  <a:pt x="127" y="224"/>
                </a:cubicBezTo>
                <a:cubicBezTo>
                  <a:pt x="129" y="223"/>
                  <a:pt x="133" y="225"/>
                  <a:pt x="136" y="228"/>
                </a:cubicBezTo>
                <a:cubicBezTo>
                  <a:pt x="139" y="231"/>
                  <a:pt x="144" y="237"/>
                  <a:pt x="146" y="241"/>
                </a:cubicBezTo>
                <a:cubicBezTo>
                  <a:pt x="158" y="262"/>
                  <a:pt x="158" y="262"/>
                  <a:pt x="158" y="262"/>
                </a:cubicBezTo>
                <a:cubicBezTo>
                  <a:pt x="161" y="266"/>
                  <a:pt x="161" y="273"/>
                  <a:pt x="160" y="276"/>
                </a:cubicBezTo>
                <a:cubicBezTo>
                  <a:pt x="159" y="277"/>
                  <a:pt x="159" y="278"/>
                  <a:pt x="159" y="2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24"/>
          <p:cNvSpPr>
            <a:spLocks/>
          </p:cNvSpPr>
          <p:nvPr userDrawn="1"/>
        </p:nvSpPr>
        <p:spPr bwMode="auto">
          <a:xfrm>
            <a:off x="9470814" y="2174875"/>
            <a:ext cx="430011" cy="429271"/>
          </a:xfrm>
          <a:custGeom>
            <a:avLst/>
            <a:gdLst>
              <a:gd name="T0" fmla="*/ 46 w 415"/>
              <a:gd name="T1" fmla="*/ 408 h 415"/>
              <a:gd name="T2" fmla="*/ 65 w 415"/>
              <a:gd name="T3" fmla="*/ 415 h 415"/>
              <a:gd name="T4" fmla="*/ 83 w 415"/>
              <a:gd name="T5" fmla="*/ 408 h 415"/>
              <a:gd name="T6" fmla="*/ 207 w 415"/>
              <a:gd name="T7" fmla="*/ 283 h 415"/>
              <a:gd name="T8" fmla="*/ 332 w 415"/>
              <a:gd name="T9" fmla="*/ 408 h 415"/>
              <a:gd name="T10" fmla="*/ 350 w 415"/>
              <a:gd name="T11" fmla="*/ 415 h 415"/>
              <a:gd name="T12" fmla="*/ 369 w 415"/>
              <a:gd name="T13" fmla="*/ 408 h 415"/>
              <a:gd name="T14" fmla="*/ 408 w 415"/>
              <a:gd name="T15" fmla="*/ 369 h 415"/>
              <a:gd name="T16" fmla="*/ 415 w 415"/>
              <a:gd name="T17" fmla="*/ 351 h 415"/>
              <a:gd name="T18" fmla="*/ 408 w 415"/>
              <a:gd name="T19" fmla="*/ 332 h 415"/>
              <a:gd name="T20" fmla="*/ 283 w 415"/>
              <a:gd name="T21" fmla="*/ 208 h 415"/>
              <a:gd name="T22" fmla="*/ 408 w 415"/>
              <a:gd name="T23" fmla="*/ 83 h 415"/>
              <a:gd name="T24" fmla="*/ 415 w 415"/>
              <a:gd name="T25" fmla="*/ 65 h 415"/>
              <a:gd name="T26" fmla="*/ 408 w 415"/>
              <a:gd name="T27" fmla="*/ 46 h 415"/>
              <a:gd name="T28" fmla="*/ 369 w 415"/>
              <a:gd name="T29" fmla="*/ 7 h 415"/>
              <a:gd name="T30" fmla="*/ 350 w 415"/>
              <a:gd name="T31" fmla="*/ 0 h 415"/>
              <a:gd name="T32" fmla="*/ 332 w 415"/>
              <a:gd name="T33" fmla="*/ 7 h 415"/>
              <a:gd name="T34" fmla="*/ 207 w 415"/>
              <a:gd name="T35" fmla="*/ 132 h 415"/>
              <a:gd name="T36" fmla="*/ 83 w 415"/>
              <a:gd name="T37" fmla="*/ 7 h 415"/>
              <a:gd name="T38" fmla="*/ 65 w 415"/>
              <a:gd name="T39" fmla="*/ 0 h 415"/>
              <a:gd name="T40" fmla="*/ 46 w 415"/>
              <a:gd name="T41" fmla="*/ 7 h 415"/>
              <a:gd name="T42" fmla="*/ 7 w 415"/>
              <a:gd name="T43" fmla="*/ 46 h 415"/>
              <a:gd name="T44" fmla="*/ 0 w 415"/>
              <a:gd name="T45" fmla="*/ 65 h 415"/>
              <a:gd name="T46" fmla="*/ 7 w 415"/>
              <a:gd name="T47" fmla="*/ 83 h 415"/>
              <a:gd name="T48" fmla="*/ 132 w 415"/>
              <a:gd name="T49" fmla="*/ 208 h 415"/>
              <a:gd name="T50" fmla="*/ 7 w 415"/>
              <a:gd name="T51" fmla="*/ 332 h 415"/>
              <a:gd name="T52" fmla="*/ 0 w 415"/>
              <a:gd name="T53" fmla="*/ 351 h 415"/>
              <a:gd name="T54" fmla="*/ 7 w 415"/>
              <a:gd name="T55" fmla="*/ 369 h 415"/>
              <a:gd name="T56" fmla="*/ 46 w 415"/>
              <a:gd name="T57" fmla="*/ 408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5" h="415">
                <a:moveTo>
                  <a:pt x="46" y="408"/>
                </a:moveTo>
                <a:cubicBezTo>
                  <a:pt x="51" y="413"/>
                  <a:pt x="57" y="415"/>
                  <a:pt x="65" y="415"/>
                </a:cubicBezTo>
                <a:cubicBezTo>
                  <a:pt x="72" y="415"/>
                  <a:pt x="78" y="413"/>
                  <a:pt x="83" y="408"/>
                </a:cubicBezTo>
                <a:cubicBezTo>
                  <a:pt x="207" y="283"/>
                  <a:pt x="207" y="283"/>
                  <a:pt x="207" y="283"/>
                </a:cubicBezTo>
                <a:cubicBezTo>
                  <a:pt x="332" y="408"/>
                  <a:pt x="332" y="408"/>
                  <a:pt x="332" y="408"/>
                </a:cubicBezTo>
                <a:cubicBezTo>
                  <a:pt x="337" y="413"/>
                  <a:pt x="343" y="415"/>
                  <a:pt x="350" y="415"/>
                </a:cubicBezTo>
                <a:cubicBezTo>
                  <a:pt x="358" y="415"/>
                  <a:pt x="364" y="413"/>
                  <a:pt x="369" y="408"/>
                </a:cubicBezTo>
                <a:cubicBezTo>
                  <a:pt x="408" y="369"/>
                  <a:pt x="408" y="369"/>
                  <a:pt x="408" y="369"/>
                </a:cubicBezTo>
                <a:cubicBezTo>
                  <a:pt x="412" y="364"/>
                  <a:pt x="415" y="358"/>
                  <a:pt x="415" y="351"/>
                </a:cubicBezTo>
                <a:cubicBezTo>
                  <a:pt x="415" y="343"/>
                  <a:pt x="412" y="337"/>
                  <a:pt x="408" y="332"/>
                </a:cubicBezTo>
                <a:cubicBezTo>
                  <a:pt x="283" y="208"/>
                  <a:pt x="283" y="208"/>
                  <a:pt x="283" y="208"/>
                </a:cubicBezTo>
                <a:cubicBezTo>
                  <a:pt x="408" y="83"/>
                  <a:pt x="408" y="83"/>
                  <a:pt x="408" y="83"/>
                </a:cubicBezTo>
                <a:cubicBezTo>
                  <a:pt x="412" y="78"/>
                  <a:pt x="415" y="72"/>
                  <a:pt x="415" y="65"/>
                </a:cubicBezTo>
                <a:cubicBezTo>
                  <a:pt x="415" y="57"/>
                  <a:pt x="412" y="51"/>
                  <a:pt x="408" y="46"/>
                </a:cubicBezTo>
                <a:cubicBezTo>
                  <a:pt x="369" y="7"/>
                  <a:pt x="369" y="7"/>
                  <a:pt x="369" y="7"/>
                </a:cubicBezTo>
                <a:cubicBezTo>
                  <a:pt x="364" y="3"/>
                  <a:pt x="358" y="0"/>
                  <a:pt x="350" y="0"/>
                </a:cubicBezTo>
                <a:cubicBezTo>
                  <a:pt x="343" y="0"/>
                  <a:pt x="337" y="3"/>
                  <a:pt x="332" y="7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83" y="7"/>
                  <a:pt x="83" y="7"/>
                  <a:pt x="83" y="7"/>
                </a:cubicBezTo>
                <a:cubicBezTo>
                  <a:pt x="78" y="3"/>
                  <a:pt x="72" y="0"/>
                  <a:pt x="65" y="0"/>
                </a:cubicBezTo>
                <a:cubicBezTo>
                  <a:pt x="57" y="0"/>
                  <a:pt x="51" y="3"/>
                  <a:pt x="46" y="7"/>
                </a:cubicBezTo>
                <a:cubicBezTo>
                  <a:pt x="7" y="46"/>
                  <a:pt x="7" y="46"/>
                  <a:pt x="7" y="46"/>
                </a:cubicBezTo>
                <a:cubicBezTo>
                  <a:pt x="3" y="51"/>
                  <a:pt x="0" y="57"/>
                  <a:pt x="0" y="65"/>
                </a:cubicBezTo>
                <a:cubicBezTo>
                  <a:pt x="0" y="72"/>
                  <a:pt x="3" y="78"/>
                  <a:pt x="7" y="83"/>
                </a:cubicBezTo>
                <a:cubicBezTo>
                  <a:pt x="132" y="208"/>
                  <a:pt x="132" y="208"/>
                  <a:pt x="132" y="208"/>
                </a:cubicBezTo>
                <a:cubicBezTo>
                  <a:pt x="7" y="332"/>
                  <a:pt x="7" y="332"/>
                  <a:pt x="7" y="332"/>
                </a:cubicBezTo>
                <a:cubicBezTo>
                  <a:pt x="3" y="337"/>
                  <a:pt x="0" y="343"/>
                  <a:pt x="0" y="351"/>
                </a:cubicBezTo>
                <a:cubicBezTo>
                  <a:pt x="0" y="358"/>
                  <a:pt x="3" y="364"/>
                  <a:pt x="7" y="369"/>
                </a:cubicBezTo>
                <a:lnTo>
                  <a:pt x="46" y="408"/>
                </a:lnTo>
                <a:close/>
              </a:path>
            </a:pathLst>
          </a:custGeom>
          <a:solidFill>
            <a:srgbClr val="D312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Freeform 449"/>
          <p:cNvSpPr>
            <a:spLocks noEditPoints="1"/>
          </p:cNvSpPr>
          <p:nvPr userDrawn="1"/>
        </p:nvSpPr>
        <p:spPr bwMode="auto">
          <a:xfrm>
            <a:off x="9487593" y="2792978"/>
            <a:ext cx="396452" cy="472515"/>
          </a:xfrm>
          <a:custGeom>
            <a:avLst/>
            <a:gdLst>
              <a:gd name="T0" fmla="*/ 163 w 200"/>
              <a:gd name="T1" fmla="*/ 14 h 238"/>
              <a:gd name="T2" fmla="*/ 163 w 200"/>
              <a:gd name="T3" fmla="*/ 27 h 238"/>
              <a:gd name="T4" fmla="*/ 123 w 200"/>
              <a:gd name="T5" fmla="*/ 18 h 238"/>
              <a:gd name="T6" fmla="*/ 123 w 200"/>
              <a:gd name="T7" fmla="*/ 5 h 238"/>
              <a:gd name="T8" fmla="*/ 100 w 200"/>
              <a:gd name="T9" fmla="*/ 0 h 238"/>
              <a:gd name="T10" fmla="*/ 77 w 200"/>
              <a:gd name="T11" fmla="*/ 5 h 238"/>
              <a:gd name="T12" fmla="*/ 77 w 200"/>
              <a:gd name="T13" fmla="*/ 18 h 238"/>
              <a:gd name="T14" fmla="*/ 37 w 200"/>
              <a:gd name="T15" fmla="*/ 27 h 238"/>
              <a:gd name="T16" fmla="*/ 37 w 200"/>
              <a:gd name="T17" fmla="*/ 14 h 238"/>
              <a:gd name="T18" fmla="*/ 0 w 200"/>
              <a:gd name="T19" fmla="*/ 22 h 238"/>
              <a:gd name="T20" fmla="*/ 0 w 200"/>
              <a:gd name="T21" fmla="*/ 93 h 238"/>
              <a:gd name="T22" fmla="*/ 100 w 200"/>
              <a:gd name="T23" fmla="*/ 238 h 238"/>
              <a:gd name="T24" fmla="*/ 200 w 200"/>
              <a:gd name="T25" fmla="*/ 93 h 238"/>
              <a:gd name="T26" fmla="*/ 200 w 200"/>
              <a:gd name="T27" fmla="*/ 22 h 238"/>
              <a:gd name="T28" fmla="*/ 163 w 200"/>
              <a:gd name="T29" fmla="*/ 14 h 238"/>
              <a:gd name="T30" fmla="*/ 173 w 200"/>
              <a:gd name="T31" fmla="*/ 93 h 238"/>
              <a:gd name="T32" fmla="*/ 170 w 200"/>
              <a:gd name="T33" fmla="*/ 119 h 238"/>
              <a:gd name="T34" fmla="*/ 100 w 200"/>
              <a:gd name="T35" fmla="*/ 119 h 238"/>
              <a:gd name="T36" fmla="*/ 100 w 200"/>
              <a:gd name="T37" fmla="*/ 208 h 238"/>
              <a:gd name="T38" fmla="*/ 30 w 200"/>
              <a:gd name="T39" fmla="*/ 119 h 238"/>
              <a:gd name="T40" fmla="*/ 100 w 200"/>
              <a:gd name="T41" fmla="*/ 119 h 238"/>
              <a:gd name="T42" fmla="*/ 100 w 200"/>
              <a:gd name="T43" fmla="*/ 41 h 238"/>
              <a:gd name="T44" fmla="*/ 173 w 200"/>
              <a:gd name="T45" fmla="*/ 57 h 238"/>
              <a:gd name="T46" fmla="*/ 173 w 200"/>
              <a:gd name="T47" fmla="*/ 9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0" h="238">
                <a:moveTo>
                  <a:pt x="163" y="14"/>
                </a:moveTo>
                <a:cubicBezTo>
                  <a:pt x="163" y="27"/>
                  <a:pt x="163" y="27"/>
                  <a:pt x="163" y="27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3" y="5"/>
                  <a:pt x="123" y="5"/>
                  <a:pt x="123" y="5"/>
                </a:cubicBezTo>
                <a:cubicBezTo>
                  <a:pt x="100" y="0"/>
                  <a:pt x="100" y="0"/>
                  <a:pt x="100" y="0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18"/>
                  <a:pt x="77" y="18"/>
                  <a:pt x="77" y="18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14"/>
                  <a:pt x="37" y="14"/>
                  <a:pt x="37" y="1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58"/>
                  <a:pt x="41" y="214"/>
                  <a:pt x="100" y="238"/>
                </a:cubicBezTo>
                <a:cubicBezTo>
                  <a:pt x="159" y="214"/>
                  <a:pt x="200" y="158"/>
                  <a:pt x="200" y="93"/>
                </a:cubicBezTo>
                <a:cubicBezTo>
                  <a:pt x="200" y="22"/>
                  <a:pt x="200" y="22"/>
                  <a:pt x="200" y="22"/>
                </a:cubicBezTo>
                <a:lnTo>
                  <a:pt x="163" y="14"/>
                </a:lnTo>
                <a:close/>
                <a:moveTo>
                  <a:pt x="173" y="93"/>
                </a:moveTo>
                <a:cubicBezTo>
                  <a:pt x="173" y="102"/>
                  <a:pt x="172" y="110"/>
                  <a:pt x="170" y="119"/>
                </a:cubicBezTo>
                <a:cubicBezTo>
                  <a:pt x="100" y="119"/>
                  <a:pt x="100" y="119"/>
                  <a:pt x="100" y="119"/>
                </a:cubicBezTo>
                <a:cubicBezTo>
                  <a:pt x="100" y="208"/>
                  <a:pt x="100" y="208"/>
                  <a:pt x="100" y="208"/>
                </a:cubicBezTo>
                <a:cubicBezTo>
                  <a:pt x="64" y="189"/>
                  <a:pt x="38" y="157"/>
                  <a:pt x="30" y="119"/>
                </a:cubicBezTo>
                <a:cubicBezTo>
                  <a:pt x="100" y="119"/>
                  <a:pt x="100" y="119"/>
                  <a:pt x="100" y="119"/>
                </a:cubicBezTo>
                <a:cubicBezTo>
                  <a:pt x="100" y="41"/>
                  <a:pt x="100" y="41"/>
                  <a:pt x="100" y="41"/>
                </a:cubicBezTo>
                <a:cubicBezTo>
                  <a:pt x="173" y="57"/>
                  <a:pt x="173" y="57"/>
                  <a:pt x="173" y="57"/>
                </a:cubicBezTo>
                <a:lnTo>
                  <a:pt x="173" y="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Freeform 14"/>
          <p:cNvSpPr>
            <a:spLocks noEditPoints="1"/>
          </p:cNvSpPr>
          <p:nvPr userDrawn="1"/>
        </p:nvSpPr>
        <p:spPr bwMode="auto">
          <a:xfrm>
            <a:off x="9495084" y="3410430"/>
            <a:ext cx="381471" cy="472515"/>
          </a:xfrm>
          <a:custGeom>
            <a:avLst/>
            <a:gdLst>
              <a:gd name="T0" fmla="*/ 109 w 192"/>
              <a:gd name="T1" fmla="*/ 37 h 238"/>
              <a:gd name="T2" fmla="*/ 128 w 192"/>
              <a:gd name="T3" fmla="*/ 18 h 238"/>
              <a:gd name="T4" fmla="*/ 109 w 192"/>
              <a:gd name="T5" fmla="*/ 0 h 238"/>
              <a:gd name="T6" fmla="*/ 91 w 192"/>
              <a:gd name="T7" fmla="*/ 18 h 238"/>
              <a:gd name="T8" fmla="*/ 109 w 192"/>
              <a:gd name="T9" fmla="*/ 37 h 238"/>
              <a:gd name="T10" fmla="*/ 64 w 192"/>
              <a:gd name="T11" fmla="*/ 82 h 238"/>
              <a:gd name="T12" fmla="*/ 82 w 192"/>
              <a:gd name="T13" fmla="*/ 64 h 238"/>
              <a:gd name="T14" fmla="*/ 64 w 192"/>
              <a:gd name="T15" fmla="*/ 46 h 238"/>
              <a:gd name="T16" fmla="*/ 45 w 192"/>
              <a:gd name="T17" fmla="*/ 64 h 238"/>
              <a:gd name="T18" fmla="*/ 64 w 192"/>
              <a:gd name="T19" fmla="*/ 82 h 238"/>
              <a:gd name="T20" fmla="*/ 64 w 192"/>
              <a:gd name="T21" fmla="*/ 128 h 238"/>
              <a:gd name="T22" fmla="*/ 82 w 192"/>
              <a:gd name="T23" fmla="*/ 110 h 238"/>
              <a:gd name="T24" fmla="*/ 64 w 192"/>
              <a:gd name="T25" fmla="*/ 92 h 238"/>
              <a:gd name="T26" fmla="*/ 45 w 192"/>
              <a:gd name="T27" fmla="*/ 110 h 238"/>
              <a:gd name="T28" fmla="*/ 64 w 192"/>
              <a:gd name="T29" fmla="*/ 128 h 238"/>
              <a:gd name="T30" fmla="*/ 64 w 192"/>
              <a:gd name="T31" fmla="*/ 37 h 238"/>
              <a:gd name="T32" fmla="*/ 82 w 192"/>
              <a:gd name="T33" fmla="*/ 18 h 238"/>
              <a:gd name="T34" fmla="*/ 64 w 192"/>
              <a:gd name="T35" fmla="*/ 0 h 238"/>
              <a:gd name="T36" fmla="*/ 45 w 192"/>
              <a:gd name="T37" fmla="*/ 18 h 238"/>
              <a:gd name="T38" fmla="*/ 64 w 192"/>
              <a:gd name="T39" fmla="*/ 37 h 238"/>
              <a:gd name="T40" fmla="*/ 18 w 192"/>
              <a:gd name="T41" fmla="*/ 46 h 238"/>
              <a:gd name="T42" fmla="*/ 0 w 192"/>
              <a:gd name="T43" fmla="*/ 64 h 238"/>
              <a:gd name="T44" fmla="*/ 18 w 192"/>
              <a:gd name="T45" fmla="*/ 82 h 238"/>
              <a:gd name="T46" fmla="*/ 36 w 192"/>
              <a:gd name="T47" fmla="*/ 64 h 238"/>
              <a:gd name="T48" fmla="*/ 18 w 192"/>
              <a:gd name="T49" fmla="*/ 46 h 238"/>
              <a:gd name="T50" fmla="*/ 18 w 192"/>
              <a:gd name="T51" fmla="*/ 92 h 238"/>
              <a:gd name="T52" fmla="*/ 0 w 192"/>
              <a:gd name="T53" fmla="*/ 110 h 238"/>
              <a:gd name="T54" fmla="*/ 18 w 192"/>
              <a:gd name="T55" fmla="*/ 128 h 238"/>
              <a:gd name="T56" fmla="*/ 36 w 192"/>
              <a:gd name="T57" fmla="*/ 110 h 238"/>
              <a:gd name="T58" fmla="*/ 18 w 192"/>
              <a:gd name="T59" fmla="*/ 92 h 238"/>
              <a:gd name="T60" fmla="*/ 18 w 192"/>
              <a:gd name="T61" fmla="*/ 0 h 238"/>
              <a:gd name="T62" fmla="*/ 0 w 192"/>
              <a:gd name="T63" fmla="*/ 18 h 238"/>
              <a:gd name="T64" fmla="*/ 18 w 192"/>
              <a:gd name="T65" fmla="*/ 37 h 238"/>
              <a:gd name="T66" fmla="*/ 36 w 192"/>
              <a:gd name="T67" fmla="*/ 18 h 238"/>
              <a:gd name="T68" fmla="*/ 18 w 192"/>
              <a:gd name="T69" fmla="*/ 0 h 238"/>
              <a:gd name="T70" fmla="*/ 128 w 192"/>
              <a:gd name="T71" fmla="*/ 122 h 238"/>
              <a:gd name="T72" fmla="*/ 128 w 192"/>
              <a:gd name="T73" fmla="*/ 64 h 238"/>
              <a:gd name="T74" fmla="*/ 109 w 192"/>
              <a:gd name="T75" fmla="*/ 46 h 238"/>
              <a:gd name="T76" fmla="*/ 91 w 192"/>
              <a:gd name="T77" fmla="*/ 64 h 238"/>
              <a:gd name="T78" fmla="*/ 91 w 192"/>
              <a:gd name="T79" fmla="*/ 169 h 238"/>
              <a:gd name="T80" fmla="*/ 82 w 192"/>
              <a:gd name="T81" fmla="*/ 152 h 238"/>
              <a:gd name="T82" fmla="*/ 57 w 192"/>
              <a:gd name="T83" fmla="*/ 145 h 238"/>
              <a:gd name="T84" fmla="*/ 57 w 192"/>
              <a:gd name="T85" fmla="*/ 145 h 238"/>
              <a:gd name="T86" fmla="*/ 50 w 192"/>
              <a:gd name="T87" fmla="*/ 170 h 238"/>
              <a:gd name="T88" fmla="*/ 88 w 192"/>
              <a:gd name="T89" fmla="*/ 238 h 238"/>
              <a:gd name="T90" fmla="*/ 178 w 192"/>
              <a:gd name="T91" fmla="*/ 238 h 238"/>
              <a:gd name="T92" fmla="*/ 192 w 192"/>
              <a:gd name="T93" fmla="*/ 153 h 238"/>
              <a:gd name="T94" fmla="*/ 128 w 192"/>
              <a:gd name="T95" fmla="*/ 1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238">
                <a:moveTo>
                  <a:pt x="109" y="37"/>
                </a:moveTo>
                <a:cubicBezTo>
                  <a:pt x="120" y="37"/>
                  <a:pt x="128" y="28"/>
                  <a:pt x="128" y="18"/>
                </a:cubicBezTo>
                <a:cubicBezTo>
                  <a:pt x="128" y="8"/>
                  <a:pt x="120" y="0"/>
                  <a:pt x="109" y="0"/>
                </a:cubicBezTo>
                <a:cubicBezTo>
                  <a:pt x="99" y="0"/>
                  <a:pt x="91" y="8"/>
                  <a:pt x="91" y="18"/>
                </a:cubicBezTo>
                <a:cubicBezTo>
                  <a:pt x="91" y="28"/>
                  <a:pt x="99" y="37"/>
                  <a:pt x="109" y="37"/>
                </a:cubicBezTo>
                <a:close/>
                <a:moveTo>
                  <a:pt x="64" y="82"/>
                </a:moveTo>
                <a:cubicBezTo>
                  <a:pt x="74" y="82"/>
                  <a:pt x="82" y="74"/>
                  <a:pt x="82" y="64"/>
                </a:cubicBezTo>
                <a:cubicBezTo>
                  <a:pt x="82" y="54"/>
                  <a:pt x="74" y="46"/>
                  <a:pt x="64" y="46"/>
                </a:cubicBezTo>
                <a:cubicBezTo>
                  <a:pt x="54" y="46"/>
                  <a:pt x="45" y="54"/>
                  <a:pt x="45" y="64"/>
                </a:cubicBezTo>
                <a:cubicBezTo>
                  <a:pt x="45" y="74"/>
                  <a:pt x="54" y="82"/>
                  <a:pt x="64" y="82"/>
                </a:cubicBezTo>
                <a:close/>
                <a:moveTo>
                  <a:pt x="64" y="128"/>
                </a:moveTo>
                <a:cubicBezTo>
                  <a:pt x="74" y="128"/>
                  <a:pt x="82" y="120"/>
                  <a:pt x="82" y="110"/>
                </a:cubicBezTo>
                <a:cubicBezTo>
                  <a:pt x="82" y="100"/>
                  <a:pt x="74" y="92"/>
                  <a:pt x="64" y="92"/>
                </a:cubicBezTo>
                <a:cubicBezTo>
                  <a:pt x="54" y="92"/>
                  <a:pt x="45" y="100"/>
                  <a:pt x="45" y="110"/>
                </a:cubicBezTo>
                <a:cubicBezTo>
                  <a:pt x="45" y="120"/>
                  <a:pt x="54" y="128"/>
                  <a:pt x="64" y="128"/>
                </a:cubicBezTo>
                <a:close/>
                <a:moveTo>
                  <a:pt x="64" y="37"/>
                </a:moveTo>
                <a:cubicBezTo>
                  <a:pt x="74" y="37"/>
                  <a:pt x="82" y="28"/>
                  <a:pt x="82" y="18"/>
                </a:cubicBezTo>
                <a:cubicBezTo>
                  <a:pt x="82" y="8"/>
                  <a:pt x="74" y="0"/>
                  <a:pt x="64" y="0"/>
                </a:cubicBezTo>
                <a:cubicBezTo>
                  <a:pt x="54" y="0"/>
                  <a:pt x="45" y="8"/>
                  <a:pt x="45" y="18"/>
                </a:cubicBezTo>
                <a:cubicBezTo>
                  <a:pt x="45" y="28"/>
                  <a:pt x="54" y="37"/>
                  <a:pt x="64" y="37"/>
                </a:cubicBezTo>
                <a:close/>
                <a:moveTo>
                  <a:pt x="18" y="46"/>
                </a:moveTo>
                <a:cubicBezTo>
                  <a:pt x="8" y="46"/>
                  <a:pt x="0" y="54"/>
                  <a:pt x="0" y="64"/>
                </a:cubicBezTo>
                <a:cubicBezTo>
                  <a:pt x="0" y="74"/>
                  <a:pt x="8" y="82"/>
                  <a:pt x="18" y="82"/>
                </a:cubicBezTo>
                <a:cubicBezTo>
                  <a:pt x="28" y="82"/>
                  <a:pt x="36" y="74"/>
                  <a:pt x="36" y="64"/>
                </a:cubicBezTo>
                <a:cubicBezTo>
                  <a:pt x="36" y="54"/>
                  <a:pt x="28" y="46"/>
                  <a:pt x="18" y="46"/>
                </a:cubicBezTo>
                <a:close/>
                <a:moveTo>
                  <a:pt x="18" y="92"/>
                </a:moveTo>
                <a:cubicBezTo>
                  <a:pt x="8" y="92"/>
                  <a:pt x="0" y="100"/>
                  <a:pt x="0" y="110"/>
                </a:cubicBezTo>
                <a:cubicBezTo>
                  <a:pt x="0" y="120"/>
                  <a:pt x="8" y="128"/>
                  <a:pt x="18" y="128"/>
                </a:cubicBezTo>
                <a:cubicBezTo>
                  <a:pt x="28" y="128"/>
                  <a:pt x="36" y="120"/>
                  <a:pt x="36" y="110"/>
                </a:cubicBezTo>
                <a:cubicBezTo>
                  <a:pt x="36" y="100"/>
                  <a:pt x="28" y="92"/>
                  <a:pt x="18" y="92"/>
                </a:cubicBezTo>
                <a:close/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0" y="28"/>
                  <a:pt x="8" y="37"/>
                  <a:pt x="18" y="37"/>
                </a:cubicBezTo>
                <a:cubicBezTo>
                  <a:pt x="28" y="37"/>
                  <a:pt x="36" y="2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  <a:moveTo>
                  <a:pt x="128" y="122"/>
                </a:moveTo>
                <a:cubicBezTo>
                  <a:pt x="128" y="64"/>
                  <a:pt x="128" y="64"/>
                  <a:pt x="128" y="64"/>
                </a:cubicBezTo>
                <a:cubicBezTo>
                  <a:pt x="128" y="54"/>
                  <a:pt x="120" y="46"/>
                  <a:pt x="109" y="46"/>
                </a:cubicBezTo>
                <a:cubicBezTo>
                  <a:pt x="99" y="46"/>
                  <a:pt x="91" y="54"/>
                  <a:pt x="91" y="64"/>
                </a:cubicBezTo>
                <a:cubicBezTo>
                  <a:pt x="91" y="169"/>
                  <a:pt x="91" y="169"/>
                  <a:pt x="91" y="169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77" y="144"/>
                  <a:pt x="65" y="141"/>
                  <a:pt x="57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48" y="150"/>
                  <a:pt x="45" y="162"/>
                  <a:pt x="50" y="170"/>
                </a:cubicBezTo>
                <a:cubicBezTo>
                  <a:pt x="88" y="238"/>
                  <a:pt x="88" y="238"/>
                  <a:pt x="88" y="238"/>
                </a:cubicBezTo>
                <a:cubicBezTo>
                  <a:pt x="178" y="238"/>
                  <a:pt x="178" y="238"/>
                  <a:pt x="178" y="238"/>
                </a:cubicBezTo>
                <a:cubicBezTo>
                  <a:pt x="192" y="153"/>
                  <a:pt x="192" y="153"/>
                  <a:pt x="192" y="153"/>
                </a:cubicBezTo>
                <a:lnTo>
                  <a:pt x="128" y="1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15"/>
          <p:cNvSpPr>
            <a:spLocks noEditPoints="1"/>
          </p:cNvSpPr>
          <p:nvPr userDrawn="1"/>
        </p:nvSpPr>
        <p:spPr bwMode="auto">
          <a:xfrm>
            <a:off x="9485288" y="4075170"/>
            <a:ext cx="401062" cy="472515"/>
          </a:xfrm>
          <a:custGeom>
            <a:avLst/>
            <a:gdLst>
              <a:gd name="T0" fmla="*/ 253 w 348"/>
              <a:gd name="T1" fmla="*/ 205 h 410"/>
              <a:gd name="T2" fmla="*/ 253 w 348"/>
              <a:gd name="T3" fmla="*/ 141 h 410"/>
              <a:gd name="T4" fmla="*/ 174 w 348"/>
              <a:gd name="T5" fmla="*/ 93 h 410"/>
              <a:gd name="T6" fmla="*/ 95 w 348"/>
              <a:gd name="T7" fmla="*/ 141 h 410"/>
              <a:gd name="T8" fmla="*/ 95 w 348"/>
              <a:gd name="T9" fmla="*/ 205 h 410"/>
              <a:gd name="T10" fmla="*/ 174 w 348"/>
              <a:gd name="T11" fmla="*/ 157 h 410"/>
              <a:gd name="T12" fmla="*/ 253 w 348"/>
              <a:gd name="T13" fmla="*/ 205 h 410"/>
              <a:gd name="T14" fmla="*/ 253 w 348"/>
              <a:gd name="T15" fmla="*/ 110 h 410"/>
              <a:gd name="T16" fmla="*/ 253 w 348"/>
              <a:gd name="T17" fmla="*/ 46 h 410"/>
              <a:gd name="T18" fmla="*/ 174 w 348"/>
              <a:gd name="T19" fmla="*/ 0 h 410"/>
              <a:gd name="T20" fmla="*/ 95 w 348"/>
              <a:gd name="T21" fmla="*/ 46 h 410"/>
              <a:gd name="T22" fmla="*/ 95 w 348"/>
              <a:gd name="T23" fmla="*/ 110 h 410"/>
              <a:gd name="T24" fmla="*/ 174 w 348"/>
              <a:gd name="T25" fmla="*/ 62 h 410"/>
              <a:gd name="T26" fmla="*/ 253 w 348"/>
              <a:gd name="T27" fmla="*/ 110 h 410"/>
              <a:gd name="T28" fmla="*/ 253 w 348"/>
              <a:gd name="T29" fmla="*/ 298 h 410"/>
              <a:gd name="T30" fmla="*/ 253 w 348"/>
              <a:gd name="T31" fmla="*/ 234 h 410"/>
              <a:gd name="T32" fmla="*/ 174 w 348"/>
              <a:gd name="T33" fmla="*/ 188 h 410"/>
              <a:gd name="T34" fmla="*/ 95 w 348"/>
              <a:gd name="T35" fmla="*/ 234 h 410"/>
              <a:gd name="T36" fmla="*/ 95 w 348"/>
              <a:gd name="T37" fmla="*/ 298 h 410"/>
              <a:gd name="T38" fmla="*/ 174 w 348"/>
              <a:gd name="T39" fmla="*/ 251 h 410"/>
              <a:gd name="T40" fmla="*/ 253 w 348"/>
              <a:gd name="T41" fmla="*/ 298 h 410"/>
              <a:gd name="T42" fmla="*/ 291 w 348"/>
              <a:gd name="T43" fmla="*/ 362 h 410"/>
              <a:gd name="T44" fmla="*/ 291 w 348"/>
              <a:gd name="T45" fmla="*/ 331 h 410"/>
              <a:gd name="T46" fmla="*/ 253 w 348"/>
              <a:gd name="T47" fmla="*/ 331 h 410"/>
              <a:gd name="T48" fmla="*/ 174 w 348"/>
              <a:gd name="T49" fmla="*/ 282 h 410"/>
              <a:gd name="T50" fmla="*/ 95 w 348"/>
              <a:gd name="T51" fmla="*/ 331 h 410"/>
              <a:gd name="T52" fmla="*/ 55 w 348"/>
              <a:gd name="T53" fmla="*/ 331 h 410"/>
              <a:gd name="T54" fmla="*/ 55 w 348"/>
              <a:gd name="T55" fmla="*/ 362 h 410"/>
              <a:gd name="T56" fmla="*/ 0 w 348"/>
              <a:gd name="T57" fmla="*/ 362 h 410"/>
              <a:gd name="T58" fmla="*/ 0 w 348"/>
              <a:gd name="T59" fmla="*/ 410 h 410"/>
              <a:gd name="T60" fmla="*/ 348 w 348"/>
              <a:gd name="T61" fmla="*/ 410 h 410"/>
              <a:gd name="T62" fmla="*/ 348 w 348"/>
              <a:gd name="T63" fmla="*/ 362 h 410"/>
              <a:gd name="T64" fmla="*/ 291 w 348"/>
              <a:gd name="T65" fmla="*/ 362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8" h="410">
                <a:moveTo>
                  <a:pt x="253" y="205"/>
                </a:moveTo>
                <a:lnTo>
                  <a:pt x="253" y="141"/>
                </a:lnTo>
                <a:lnTo>
                  <a:pt x="174" y="93"/>
                </a:lnTo>
                <a:lnTo>
                  <a:pt x="95" y="141"/>
                </a:lnTo>
                <a:lnTo>
                  <a:pt x="95" y="205"/>
                </a:lnTo>
                <a:lnTo>
                  <a:pt x="174" y="157"/>
                </a:lnTo>
                <a:lnTo>
                  <a:pt x="253" y="205"/>
                </a:lnTo>
                <a:close/>
                <a:moveTo>
                  <a:pt x="253" y="110"/>
                </a:moveTo>
                <a:lnTo>
                  <a:pt x="253" y="46"/>
                </a:lnTo>
                <a:lnTo>
                  <a:pt x="174" y="0"/>
                </a:lnTo>
                <a:lnTo>
                  <a:pt x="95" y="46"/>
                </a:lnTo>
                <a:lnTo>
                  <a:pt x="95" y="110"/>
                </a:lnTo>
                <a:lnTo>
                  <a:pt x="174" y="62"/>
                </a:lnTo>
                <a:lnTo>
                  <a:pt x="253" y="110"/>
                </a:lnTo>
                <a:close/>
                <a:moveTo>
                  <a:pt x="253" y="298"/>
                </a:moveTo>
                <a:lnTo>
                  <a:pt x="253" y="234"/>
                </a:lnTo>
                <a:lnTo>
                  <a:pt x="174" y="188"/>
                </a:lnTo>
                <a:lnTo>
                  <a:pt x="95" y="234"/>
                </a:lnTo>
                <a:lnTo>
                  <a:pt x="95" y="298"/>
                </a:lnTo>
                <a:lnTo>
                  <a:pt x="174" y="251"/>
                </a:lnTo>
                <a:lnTo>
                  <a:pt x="253" y="298"/>
                </a:lnTo>
                <a:close/>
                <a:moveTo>
                  <a:pt x="291" y="362"/>
                </a:moveTo>
                <a:lnTo>
                  <a:pt x="291" y="331"/>
                </a:lnTo>
                <a:lnTo>
                  <a:pt x="253" y="331"/>
                </a:lnTo>
                <a:lnTo>
                  <a:pt x="174" y="282"/>
                </a:lnTo>
                <a:lnTo>
                  <a:pt x="95" y="331"/>
                </a:lnTo>
                <a:lnTo>
                  <a:pt x="55" y="331"/>
                </a:lnTo>
                <a:lnTo>
                  <a:pt x="55" y="362"/>
                </a:lnTo>
                <a:lnTo>
                  <a:pt x="0" y="362"/>
                </a:lnTo>
                <a:lnTo>
                  <a:pt x="0" y="410"/>
                </a:lnTo>
                <a:lnTo>
                  <a:pt x="348" y="410"/>
                </a:lnTo>
                <a:lnTo>
                  <a:pt x="348" y="362"/>
                </a:lnTo>
                <a:lnTo>
                  <a:pt x="291" y="3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3" name="Freeform 23"/>
          <p:cNvSpPr>
            <a:spLocks noEditPoints="1"/>
          </p:cNvSpPr>
          <p:nvPr userDrawn="1"/>
        </p:nvSpPr>
        <p:spPr bwMode="auto">
          <a:xfrm>
            <a:off x="9500540" y="7334469"/>
            <a:ext cx="370558" cy="365082"/>
          </a:xfrm>
          <a:custGeom>
            <a:avLst/>
            <a:gdLst>
              <a:gd name="T0" fmla="*/ 293 w 427"/>
              <a:gd name="T1" fmla="*/ 327 h 421"/>
              <a:gd name="T2" fmla="*/ 246 w 427"/>
              <a:gd name="T3" fmla="*/ 374 h 421"/>
              <a:gd name="T4" fmla="*/ 293 w 427"/>
              <a:gd name="T5" fmla="*/ 421 h 421"/>
              <a:gd name="T6" fmla="*/ 340 w 427"/>
              <a:gd name="T7" fmla="*/ 374 h 421"/>
              <a:gd name="T8" fmla="*/ 293 w 427"/>
              <a:gd name="T9" fmla="*/ 327 h 421"/>
              <a:gd name="T10" fmla="*/ 128 w 427"/>
              <a:gd name="T11" fmla="*/ 74 h 421"/>
              <a:gd name="T12" fmla="*/ 413 w 427"/>
              <a:gd name="T13" fmla="*/ 74 h 421"/>
              <a:gd name="T14" fmla="*/ 427 w 427"/>
              <a:gd name="T15" fmla="*/ 87 h 421"/>
              <a:gd name="T16" fmla="*/ 426 w 427"/>
              <a:gd name="T17" fmla="*/ 91 h 421"/>
              <a:gd name="T18" fmla="*/ 399 w 427"/>
              <a:gd name="T19" fmla="*/ 222 h 421"/>
              <a:gd name="T20" fmla="*/ 384 w 427"/>
              <a:gd name="T21" fmla="*/ 234 h 421"/>
              <a:gd name="T22" fmla="*/ 156 w 427"/>
              <a:gd name="T23" fmla="*/ 234 h 421"/>
              <a:gd name="T24" fmla="*/ 142 w 427"/>
              <a:gd name="T25" fmla="*/ 222 h 421"/>
              <a:gd name="T26" fmla="*/ 115 w 427"/>
              <a:gd name="T27" fmla="*/ 91 h 421"/>
              <a:gd name="T28" fmla="*/ 115 w 427"/>
              <a:gd name="T29" fmla="*/ 87 h 421"/>
              <a:gd name="T30" fmla="*/ 128 w 427"/>
              <a:gd name="T31" fmla="*/ 74 h 421"/>
              <a:gd name="T32" fmla="*/ 20 w 427"/>
              <a:gd name="T33" fmla="*/ 40 h 421"/>
              <a:gd name="T34" fmla="*/ 37 w 427"/>
              <a:gd name="T35" fmla="*/ 40 h 421"/>
              <a:gd name="T36" fmla="*/ 87 w 427"/>
              <a:gd name="T37" fmla="*/ 284 h 421"/>
              <a:gd name="T38" fmla="*/ 106 w 427"/>
              <a:gd name="T39" fmla="*/ 300 h 421"/>
              <a:gd name="T40" fmla="*/ 373 w 427"/>
              <a:gd name="T41" fmla="*/ 300 h 421"/>
              <a:gd name="T42" fmla="*/ 393 w 427"/>
              <a:gd name="T43" fmla="*/ 280 h 421"/>
              <a:gd name="T44" fmla="*/ 373 w 427"/>
              <a:gd name="T45" fmla="*/ 261 h 421"/>
              <a:gd name="T46" fmla="*/ 123 w 427"/>
              <a:gd name="T47" fmla="*/ 261 h 421"/>
              <a:gd name="T48" fmla="*/ 73 w 427"/>
              <a:gd name="T49" fmla="*/ 18 h 421"/>
              <a:gd name="T50" fmla="*/ 53 w 427"/>
              <a:gd name="T51" fmla="*/ 0 h 421"/>
              <a:gd name="T52" fmla="*/ 20 w 427"/>
              <a:gd name="T53" fmla="*/ 0 h 421"/>
              <a:gd name="T54" fmla="*/ 0 w 427"/>
              <a:gd name="T55" fmla="*/ 20 h 421"/>
              <a:gd name="T56" fmla="*/ 20 w 427"/>
              <a:gd name="T57" fmla="*/ 40 h 421"/>
              <a:gd name="T58" fmla="*/ 140 w 427"/>
              <a:gd name="T59" fmla="*/ 327 h 421"/>
              <a:gd name="T60" fmla="*/ 93 w 427"/>
              <a:gd name="T61" fmla="*/ 374 h 421"/>
              <a:gd name="T62" fmla="*/ 140 w 427"/>
              <a:gd name="T63" fmla="*/ 421 h 421"/>
              <a:gd name="T64" fmla="*/ 186 w 427"/>
              <a:gd name="T65" fmla="*/ 374 h 421"/>
              <a:gd name="T66" fmla="*/ 140 w 427"/>
              <a:gd name="T67" fmla="*/ 327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7" h="421">
                <a:moveTo>
                  <a:pt x="293" y="327"/>
                </a:moveTo>
                <a:cubicBezTo>
                  <a:pt x="267" y="327"/>
                  <a:pt x="246" y="348"/>
                  <a:pt x="246" y="374"/>
                </a:cubicBezTo>
                <a:cubicBezTo>
                  <a:pt x="246" y="400"/>
                  <a:pt x="267" y="421"/>
                  <a:pt x="293" y="421"/>
                </a:cubicBezTo>
                <a:cubicBezTo>
                  <a:pt x="319" y="421"/>
                  <a:pt x="340" y="400"/>
                  <a:pt x="340" y="374"/>
                </a:cubicBezTo>
                <a:cubicBezTo>
                  <a:pt x="340" y="348"/>
                  <a:pt x="319" y="327"/>
                  <a:pt x="293" y="327"/>
                </a:cubicBezTo>
                <a:close/>
                <a:moveTo>
                  <a:pt x="128" y="74"/>
                </a:moveTo>
                <a:cubicBezTo>
                  <a:pt x="413" y="74"/>
                  <a:pt x="413" y="74"/>
                  <a:pt x="413" y="74"/>
                </a:cubicBezTo>
                <a:cubicBezTo>
                  <a:pt x="421" y="74"/>
                  <a:pt x="427" y="80"/>
                  <a:pt x="427" y="87"/>
                </a:cubicBezTo>
                <a:cubicBezTo>
                  <a:pt x="427" y="88"/>
                  <a:pt x="426" y="89"/>
                  <a:pt x="426" y="91"/>
                </a:cubicBezTo>
                <a:cubicBezTo>
                  <a:pt x="399" y="222"/>
                  <a:pt x="399" y="222"/>
                  <a:pt x="399" y="222"/>
                </a:cubicBezTo>
                <a:cubicBezTo>
                  <a:pt x="398" y="229"/>
                  <a:pt x="391" y="234"/>
                  <a:pt x="384" y="234"/>
                </a:cubicBezTo>
                <a:cubicBezTo>
                  <a:pt x="156" y="234"/>
                  <a:pt x="156" y="234"/>
                  <a:pt x="156" y="234"/>
                </a:cubicBezTo>
                <a:cubicBezTo>
                  <a:pt x="149" y="234"/>
                  <a:pt x="143" y="229"/>
                  <a:pt x="142" y="222"/>
                </a:cubicBezTo>
                <a:cubicBezTo>
                  <a:pt x="115" y="91"/>
                  <a:pt x="115" y="91"/>
                  <a:pt x="115" y="91"/>
                </a:cubicBezTo>
                <a:cubicBezTo>
                  <a:pt x="115" y="90"/>
                  <a:pt x="115" y="88"/>
                  <a:pt x="115" y="87"/>
                </a:cubicBezTo>
                <a:cubicBezTo>
                  <a:pt x="115" y="80"/>
                  <a:pt x="121" y="74"/>
                  <a:pt x="128" y="74"/>
                </a:cubicBezTo>
                <a:close/>
                <a:moveTo>
                  <a:pt x="20" y="40"/>
                </a:moveTo>
                <a:cubicBezTo>
                  <a:pt x="37" y="40"/>
                  <a:pt x="37" y="40"/>
                  <a:pt x="37" y="40"/>
                </a:cubicBezTo>
                <a:cubicBezTo>
                  <a:pt x="87" y="284"/>
                  <a:pt x="87" y="284"/>
                  <a:pt x="87" y="284"/>
                </a:cubicBezTo>
                <a:cubicBezTo>
                  <a:pt x="89" y="294"/>
                  <a:pt x="97" y="300"/>
                  <a:pt x="106" y="300"/>
                </a:cubicBezTo>
                <a:cubicBezTo>
                  <a:pt x="373" y="300"/>
                  <a:pt x="373" y="300"/>
                  <a:pt x="373" y="300"/>
                </a:cubicBezTo>
                <a:cubicBezTo>
                  <a:pt x="384" y="300"/>
                  <a:pt x="393" y="292"/>
                  <a:pt x="393" y="280"/>
                </a:cubicBezTo>
                <a:cubicBezTo>
                  <a:pt x="393" y="269"/>
                  <a:pt x="384" y="261"/>
                  <a:pt x="373" y="261"/>
                </a:cubicBezTo>
                <a:cubicBezTo>
                  <a:pt x="123" y="261"/>
                  <a:pt x="123" y="261"/>
                  <a:pt x="123" y="261"/>
                </a:cubicBezTo>
                <a:cubicBezTo>
                  <a:pt x="73" y="18"/>
                  <a:pt x="73" y="18"/>
                  <a:pt x="73" y="18"/>
                </a:cubicBezTo>
                <a:cubicBezTo>
                  <a:pt x="72" y="8"/>
                  <a:pt x="63" y="0"/>
                  <a:pt x="5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1"/>
                  <a:pt x="9" y="40"/>
                  <a:pt x="20" y="40"/>
                </a:cubicBezTo>
                <a:close/>
                <a:moveTo>
                  <a:pt x="140" y="327"/>
                </a:moveTo>
                <a:cubicBezTo>
                  <a:pt x="114" y="327"/>
                  <a:pt x="93" y="348"/>
                  <a:pt x="93" y="374"/>
                </a:cubicBezTo>
                <a:cubicBezTo>
                  <a:pt x="93" y="400"/>
                  <a:pt x="114" y="421"/>
                  <a:pt x="140" y="421"/>
                </a:cubicBezTo>
                <a:cubicBezTo>
                  <a:pt x="165" y="421"/>
                  <a:pt x="186" y="400"/>
                  <a:pt x="186" y="374"/>
                </a:cubicBezTo>
                <a:cubicBezTo>
                  <a:pt x="186" y="348"/>
                  <a:pt x="165" y="327"/>
                  <a:pt x="140" y="3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8" name="Freeform 11"/>
          <p:cNvSpPr>
            <a:spLocks noEditPoints="1"/>
          </p:cNvSpPr>
          <p:nvPr userDrawn="1"/>
        </p:nvSpPr>
        <p:spPr bwMode="auto">
          <a:xfrm>
            <a:off x="9467852" y="5352895"/>
            <a:ext cx="435935" cy="435935"/>
          </a:xfrm>
          <a:custGeom>
            <a:avLst/>
            <a:gdLst>
              <a:gd name="T0" fmla="*/ 253 w 462"/>
              <a:gd name="T1" fmla="*/ 357 h 462"/>
              <a:gd name="T2" fmla="*/ 253 w 462"/>
              <a:gd name="T3" fmla="*/ 405 h 462"/>
              <a:gd name="T4" fmla="*/ 289 w 462"/>
              <a:gd name="T5" fmla="*/ 414 h 462"/>
              <a:gd name="T6" fmla="*/ 328 w 462"/>
              <a:gd name="T7" fmla="*/ 437 h 462"/>
              <a:gd name="T8" fmla="*/ 328 w 462"/>
              <a:gd name="T9" fmla="*/ 457 h 462"/>
              <a:gd name="T10" fmla="*/ 317 w 462"/>
              <a:gd name="T11" fmla="*/ 462 h 462"/>
              <a:gd name="T12" fmla="*/ 231 w 462"/>
              <a:gd name="T13" fmla="*/ 462 h 462"/>
              <a:gd name="T14" fmla="*/ 144 w 462"/>
              <a:gd name="T15" fmla="*/ 462 h 462"/>
              <a:gd name="T16" fmla="*/ 134 w 462"/>
              <a:gd name="T17" fmla="*/ 457 h 462"/>
              <a:gd name="T18" fmla="*/ 134 w 462"/>
              <a:gd name="T19" fmla="*/ 437 h 462"/>
              <a:gd name="T20" fmla="*/ 173 w 462"/>
              <a:gd name="T21" fmla="*/ 414 h 462"/>
              <a:gd name="T22" fmla="*/ 209 w 462"/>
              <a:gd name="T23" fmla="*/ 405 h 462"/>
              <a:gd name="T24" fmla="*/ 209 w 462"/>
              <a:gd name="T25" fmla="*/ 357 h 462"/>
              <a:gd name="T26" fmla="*/ 200 w 462"/>
              <a:gd name="T27" fmla="*/ 351 h 462"/>
              <a:gd name="T28" fmla="*/ 43 w 462"/>
              <a:gd name="T29" fmla="*/ 202 h 462"/>
              <a:gd name="T30" fmla="*/ 0 w 462"/>
              <a:gd name="T31" fmla="*/ 94 h 462"/>
              <a:gd name="T32" fmla="*/ 24 w 462"/>
              <a:gd name="T33" fmla="*/ 27 h 462"/>
              <a:gd name="T34" fmla="*/ 87 w 462"/>
              <a:gd name="T35" fmla="*/ 0 h 462"/>
              <a:gd name="T36" fmla="*/ 116 w 462"/>
              <a:gd name="T37" fmla="*/ 0 h 462"/>
              <a:gd name="T38" fmla="*/ 137 w 462"/>
              <a:gd name="T39" fmla="*/ 22 h 462"/>
              <a:gd name="T40" fmla="*/ 137 w 462"/>
              <a:gd name="T41" fmla="*/ 65 h 462"/>
              <a:gd name="T42" fmla="*/ 231 w 462"/>
              <a:gd name="T43" fmla="*/ 65 h 462"/>
              <a:gd name="T44" fmla="*/ 325 w 462"/>
              <a:gd name="T45" fmla="*/ 65 h 462"/>
              <a:gd name="T46" fmla="*/ 325 w 462"/>
              <a:gd name="T47" fmla="*/ 22 h 462"/>
              <a:gd name="T48" fmla="*/ 346 w 462"/>
              <a:gd name="T49" fmla="*/ 0 h 462"/>
              <a:gd name="T50" fmla="*/ 375 w 462"/>
              <a:gd name="T51" fmla="*/ 0 h 462"/>
              <a:gd name="T52" fmla="*/ 438 w 462"/>
              <a:gd name="T53" fmla="*/ 27 h 462"/>
              <a:gd name="T54" fmla="*/ 462 w 462"/>
              <a:gd name="T55" fmla="*/ 94 h 462"/>
              <a:gd name="T56" fmla="*/ 419 w 462"/>
              <a:gd name="T57" fmla="*/ 202 h 462"/>
              <a:gd name="T58" fmla="*/ 262 w 462"/>
              <a:gd name="T59" fmla="*/ 351 h 462"/>
              <a:gd name="T60" fmla="*/ 253 w 462"/>
              <a:gd name="T61" fmla="*/ 357 h 462"/>
              <a:gd name="T62" fmla="*/ 94 w 462"/>
              <a:gd name="T63" fmla="*/ 111 h 462"/>
              <a:gd name="T64" fmla="*/ 94 w 462"/>
              <a:gd name="T65" fmla="*/ 43 h 462"/>
              <a:gd name="T66" fmla="*/ 87 w 462"/>
              <a:gd name="T67" fmla="*/ 43 h 462"/>
              <a:gd name="T68" fmla="*/ 56 w 462"/>
              <a:gd name="T69" fmla="*/ 56 h 462"/>
              <a:gd name="T70" fmla="*/ 43 w 462"/>
              <a:gd name="T71" fmla="*/ 94 h 462"/>
              <a:gd name="T72" fmla="*/ 78 w 462"/>
              <a:gd name="T73" fmla="*/ 176 h 462"/>
              <a:gd name="T74" fmla="*/ 97 w 462"/>
              <a:gd name="T75" fmla="*/ 200 h 462"/>
              <a:gd name="T76" fmla="*/ 94 w 462"/>
              <a:gd name="T77" fmla="*/ 111 h 462"/>
              <a:gd name="T78" fmla="*/ 368 w 462"/>
              <a:gd name="T79" fmla="*/ 111 h 462"/>
              <a:gd name="T80" fmla="*/ 365 w 462"/>
              <a:gd name="T81" fmla="*/ 200 h 462"/>
              <a:gd name="T82" fmla="*/ 384 w 462"/>
              <a:gd name="T83" fmla="*/ 176 h 462"/>
              <a:gd name="T84" fmla="*/ 418 w 462"/>
              <a:gd name="T85" fmla="*/ 94 h 462"/>
              <a:gd name="T86" fmla="*/ 405 w 462"/>
              <a:gd name="T87" fmla="*/ 56 h 462"/>
              <a:gd name="T88" fmla="*/ 375 w 462"/>
              <a:gd name="T89" fmla="*/ 43 h 462"/>
              <a:gd name="T90" fmla="*/ 368 w 462"/>
              <a:gd name="T91" fmla="*/ 43 h 462"/>
              <a:gd name="T92" fmla="*/ 368 w 462"/>
              <a:gd name="T93" fmla="*/ 11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62" h="462">
                <a:moveTo>
                  <a:pt x="253" y="357"/>
                </a:moveTo>
                <a:cubicBezTo>
                  <a:pt x="253" y="405"/>
                  <a:pt x="253" y="405"/>
                  <a:pt x="253" y="405"/>
                </a:cubicBezTo>
                <a:cubicBezTo>
                  <a:pt x="263" y="406"/>
                  <a:pt x="276" y="409"/>
                  <a:pt x="289" y="414"/>
                </a:cubicBezTo>
                <a:cubicBezTo>
                  <a:pt x="303" y="419"/>
                  <a:pt x="317" y="426"/>
                  <a:pt x="328" y="437"/>
                </a:cubicBezTo>
                <a:cubicBezTo>
                  <a:pt x="333" y="443"/>
                  <a:pt x="333" y="452"/>
                  <a:pt x="328" y="457"/>
                </a:cubicBezTo>
                <a:cubicBezTo>
                  <a:pt x="325" y="460"/>
                  <a:pt x="321" y="462"/>
                  <a:pt x="317" y="462"/>
                </a:cubicBezTo>
                <a:cubicBezTo>
                  <a:pt x="231" y="462"/>
                  <a:pt x="231" y="462"/>
                  <a:pt x="231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0" y="462"/>
                  <a:pt x="137" y="460"/>
                  <a:pt x="134" y="457"/>
                </a:cubicBezTo>
                <a:cubicBezTo>
                  <a:pt x="128" y="452"/>
                  <a:pt x="128" y="443"/>
                  <a:pt x="134" y="437"/>
                </a:cubicBezTo>
                <a:cubicBezTo>
                  <a:pt x="145" y="426"/>
                  <a:pt x="159" y="419"/>
                  <a:pt x="173" y="414"/>
                </a:cubicBezTo>
                <a:cubicBezTo>
                  <a:pt x="186" y="409"/>
                  <a:pt x="199" y="406"/>
                  <a:pt x="209" y="405"/>
                </a:cubicBezTo>
                <a:cubicBezTo>
                  <a:pt x="209" y="357"/>
                  <a:pt x="209" y="357"/>
                  <a:pt x="209" y="357"/>
                </a:cubicBezTo>
                <a:cubicBezTo>
                  <a:pt x="206" y="355"/>
                  <a:pt x="203" y="353"/>
                  <a:pt x="200" y="351"/>
                </a:cubicBezTo>
                <a:cubicBezTo>
                  <a:pt x="140" y="313"/>
                  <a:pt x="85" y="259"/>
                  <a:pt x="43" y="202"/>
                </a:cubicBezTo>
                <a:cubicBezTo>
                  <a:pt x="18" y="168"/>
                  <a:pt x="0" y="131"/>
                  <a:pt x="0" y="94"/>
                </a:cubicBezTo>
                <a:cubicBezTo>
                  <a:pt x="0" y="69"/>
                  <a:pt x="8" y="45"/>
                  <a:pt x="24" y="27"/>
                </a:cubicBezTo>
                <a:cubicBezTo>
                  <a:pt x="39" y="11"/>
                  <a:pt x="60" y="0"/>
                  <a:pt x="8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7" y="0"/>
                  <a:pt x="137" y="10"/>
                  <a:pt x="137" y="22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231" y="65"/>
                  <a:pt x="231" y="65"/>
                  <a:pt x="231" y="65"/>
                </a:cubicBezTo>
                <a:cubicBezTo>
                  <a:pt x="325" y="65"/>
                  <a:pt x="325" y="65"/>
                  <a:pt x="325" y="65"/>
                </a:cubicBezTo>
                <a:cubicBezTo>
                  <a:pt x="325" y="22"/>
                  <a:pt x="325" y="22"/>
                  <a:pt x="325" y="22"/>
                </a:cubicBezTo>
                <a:cubicBezTo>
                  <a:pt x="325" y="10"/>
                  <a:pt x="334" y="0"/>
                  <a:pt x="346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402" y="0"/>
                  <a:pt x="423" y="11"/>
                  <a:pt x="438" y="27"/>
                </a:cubicBezTo>
                <a:cubicBezTo>
                  <a:pt x="454" y="45"/>
                  <a:pt x="462" y="69"/>
                  <a:pt x="462" y="94"/>
                </a:cubicBezTo>
                <a:cubicBezTo>
                  <a:pt x="462" y="131"/>
                  <a:pt x="444" y="168"/>
                  <a:pt x="419" y="202"/>
                </a:cubicBezTo>
                <a:cubicBezTo>
                  <a:pt x="377" y="259"/>
                  <a:pt x="322" y="313"/>
                  <a:pt x="262" y="351"/>
                </a:cubicBezTo>
                <a:cubicBezTo>
                  <a:pt x="259" y="353"/>
                  <a:pt x="256" y="355"/>
                  <a:pt x="253" y="357"/>
                </a:cubicBezTo>
                <a:close/>
                <a:moveTo>
                  <a:pt x="94" y="111"/>
                </a:moveTo>
                <a:cubicBezTo>
                  <a:pt x="94" y="43"/>
                  <a:pt x="94" y="43"/>
                  <a:pt x="94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73" y="43"/>
                  <a:pt x="63" y="48"/>
                  <a:pt x="56" y="56"/>
                </a:cubicBezTo>
                <a:cubicBezTo>
                  <a:pt x="48" y="65"/>
                  <a:pt x="43" y="79"/>
                  <a:pt x="43" y="94"/>
                </a:cubicBezTo>
                <a:cubicBezTo>
                  <a:pt x="43" y="120"/>
                  <a:pt x="58" y="149"/>
                  <a:pt x="78" y="176"/>
                </a:cubicBezTo>
                <a:cubicBezTo>
                  <a:pt x="84" y="184"/>
                  <a:pt x="90" y="192"/>
                  <a:pt x="97" y="200"/>
                </a:cubicBezTo>
                <a:cubicBezTo>
                  <a:pt x="95" y="176"/>
                  <a:pt x="94" y="147"/>
                  <a:pt x="94" y="111"/>
                </a:cubicBezTo>
                <a:close/>
                <a:moveTo>
                  <a:pt x="368" y="111"/>
                </a:moveTo>
                <a:cubicBezTo>
                  <a:pt x="368" y="147"/>
                  <a:pt x="367" y="176"/>
                  <a:pt x="365" y="200"/>
                </a:cubicBezTo>
                <a:cubicBezTo>
                  <a:pt x="372" y="192"/>
                  <a:pt x="378" y="184"/>
                  <a:pt x="384" y="176"/>
                </a:cubicBezTo>
                <a:cubicBezTo>
                  <a:pt x="404" y="149"/>
                  <a:pt x="418" y="120"/>
                  <a:pt x="418" y="94"/>
                </a:cubicBezTo>
                <a:cubicBezTo>
                  <a:pt x="418" y="79"/>
                  <a:pt x="414" y="65"/>
                  <a:pt x="405" y="56"/>
                </a:cubicBezTo>
                <a:cubicBezTo>
                  <a:pt x="399" y="48"/>
                  <a:pt x="389" y="43"/>
                  <a:pt x="375" y="43"/>
                </a:cubicBezTo>
                <a:cubicBezTo>
                  <a:pt x="368" y="43"/>
                  <a:pt x="368" y="43"/>
                  <a:pt x="368" y="43"/>
                </a:cubicBezTo>
                <a:lnTo>
                  <a:pt x="368" y="11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0" name="Group 689"/>
          <p:cNvGrpSpPr/>
          <p:nvPr userDrawn="1"/>
        </p:nvGrpSpPr>
        <p:grpSpPr>
          <a:xfrm>
            <a:off x="9388572" y="6656553"/>
            <a:ext cx="594494" cy="293493"/>
            <a:chOff x="7645734" y="6227350"/>
            <a:chExt cx="594494" cy="293493"/>
          </a:xfrm>
          <a:solidFill>
            <a:schemeClr val="accent5"/>
          </a:solidFill>
        </p:grpSpPr>
        <p:sp>
          <p:nvSpPr>
            <p:cNvPr id="639" name="Freeform 7"/>
            <p:cNvSpPr>
              <a:spLocks/>
            </p:cNvSpPr>
            <p:nvPr userDrawn="1"/>
          </p:nvSpPr>
          <p:spPr bwMode="auto">
            <a:xfrm>
              <a:off x="8140173" y="6382851"/>
              <a:ext cx="52529" cy="122984"/>
            </a:xfrm>
            <a:custGeom>
              <a:avLst/>
              <a:gdLst>
                <a:gd name="T0" fmla="*/ 30 w 42"/>
                <a:gd name="T1" fmla="*/ 44 h 98"/>
                <a:gd name="T2" fmla="*/ 30 w 42"/>
                <a:gd name="T3" fmla="*/ 0 h 98"/>
                <a:gd name="T4" fmla="*/ 10 w 42"/>
                <a:gd name="T5" fmla="*/ 8 h 98"/>
                <a:gd name="T6" fmla="*/ 10 w 42"/>
                <a:gd name="T7" fmla="*/ 44 h 98"/>
                <a:gd name="T8" fmla="*/ 0 w 42"/>
                <a:gd name="T9" fmla="*/ 62 h 98"/>
                <a:gd name="T10" fmla="*/ 1 w 42"/>
                <a:gd name="T11" fmla="*/ 98 h 98"/>
                <a:gd name="T12" fmla="*/ 42 w 42"/>
                <a:gd name="T13" fmla="*/ 97 h 98"/>
                <a:gd name="T14" fmla="*/ 41 w 42"/>
                <a:gd name="T15" fmla="*/ 61 h 98"/>
                <a:gd name="T16" fmla="*/ 30 w 42"/>
                <a:gd name="T17" fmla="*/ 4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98">
                  <a:moveTo>
                    <a:pt x="30" y="4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4" y="48"/>
                    <a:pt x="0" y="55"/>
                    <a:pt x="0" y="62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54"/>
                    <a:pt x="36" y="47"/>
                    <a:pt x="3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8"/>
            <p:cNvSpPr>
              <a:spLocks noEditPoints="1"/>
            </p:cNvSpPr>
            <p:nvPr userDrawn="1"/>
          </p:nvSpPr>
          <p:spPr bwMode="auto">
            <a:xfrm>
              <a:off x="7645734" y="6227350"/>
              <a:ext cx="594494" cy="293493"/>
            </a:xfrm>
            <a:custGeom>
              <a:avLst/>
              <a:gdLst>
                <a:gd name="T0" fmla="*/ 475 w 475"/>
                <a:gd name="T1" fmla="*/ 83 h 234"/>
                <a:gd name="T2" fmla="*/ 236 w 475"/>
                <a:gd name="T3" fmla="*/ 0 h 234"/>
                <a:gd name="T4" fmla="*/ 0 w 475"/>
                <a:gd name="T5" fmla="*/ 93 h 234"/>
                <a:gd name="T6" fmla="*/ 118 w 475"/>
                <a:gd name="T7" fmla="*/ 139 h 234"/>
                <a:gd name="T8" fmla="*/ 119 w 475"/>
                <a:gd name="T9" fmla="*/ 200 h 234"/>
                <a:gd name="T10" fmla="*/ 119 w 475"/>
                <a:gd name="T11" fmla="*/ 200 h 234"/>
                <a:gd name="T12" fmla="*/ 240 w 475"/>
                <a:gd name="T13" fmla="*/ 233 h 234"/>
                <a:gd name="T14" fmla="*/ 359 w 475"/>
                <a:gd name="T15" fmla="*/ 195 h 234"/>
                <a:gd name="T16" fmla="*/ 358 w 475"/>
                <a:gd name="T17" fmla="*/ 134 h 234"/>
                <a:gd name="T18" fmla="*/ 475 w 475"/>
                <a:gd name="T19" fmla="*/ 83 h 234"/>
                <a:gd name="T20" fmla="*/ 313 w 475"/>
                <a:gd name="T21" fmla="*/ 200 h 234"/>
                <a:gd name="T22" fmla="*/ 239 w 475"/>
                <a:gd name="T23" fmla="*/ 209 h 234"/>
                <a:gd name="T24" fmla="*/ 166 w 475"/>
                <a:gd name="T25" fmla="*/ 203 h 234"/>
                <a:gd name="T26" fmla="*/ 137 w 475"/>
                <a:gd name="T27" fmla="*/ 192 h 234"/>
                <a:gd name="T28" fmla="*/ 166 w 475"/>
                <a:gd name="T29" fmla="*/ 180 h 234"/>
                <a:gd name="T30" fmla="*/ 239 w 475"/>
                <a:gd name="T31" fmla="*/ 171 h 234"/>
                <a:gd name="T32" fmla="*/ 312 w 475"/>
                <a:gd name="T33" fmla="*/ 177 h 234"/>
                <a:gd name="T34" fmla="*/ 341 w 475"/>
                <a:gd name="T35" fmla="*/ 188 h 234"/>
                <a:gd name="T36" fmla="*/ 313 w 475"/>
                <a:gd name="T37" fmla="*/ 20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5" h="234">
                  <a:moveTo>
                    <a:pt x="475" y="83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18" y="139"/>
                    <a:pt x="118" y="139"/>
                    <a:pt x="118" y="139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19"/>
                    <a:pt x="173" y="234"/>
                    <a:pt x="240" y="233"/>
                  </a:cubicBezTo>
                  <a:cubicBezTo>
                    <a:pt x="306" y="231"/>
                    <a:pt x="360" y="214"/>
                    <a:pt x="359" y="195"/>
                  </a:cubicBezTo>
                  <a:cubicBezTo>
                    <a:pt x="358" y="134"/>
                    <a:pt x="358" y="134"/>
                    <a:pt x="358" y="134"/>
                  </a:cubicBezTo>
                  <a:lnTo>
                    <a:pt x="475" y="83"/>
                  </a:lnTo>
                  <a:close/>
                  <a:moveTo>
                    <a:pt x="313" y="200"/>
                  </a:moveTo>
                  <a:cubicBezTo>
                    <a:pt x="292" y="205"/>
                    <a:pt x="266" y="208"/>
                    <a:pt x="239" y="209"/>
                  </a:cubicBezTo>
                  <a:cubicBezTo>
                    <a:pt x="213" y="210"/>
                    <a:pt x="186" y="207"/>
                    <a:pt x="166" y="203"/>
                  </a:cubicBezTo>
                  <a:cubicBezTo>
                    <a:pt x="150" y="199"/>
                    <a:pt x="141" y="195"/>
                    <a:pt x="137" y="192"/>
                  </a:cubicBezTo>
                  <a:cubicBezTo>
                    <a:pt x="141" y="189"/>
                    <a:pt x="150" y="185"/>
                    <a:pt x="166" y="180"/>
                  </a:cubicBezTo>
                  <a:cubicBezTo>
                    <a:pt x="186" y="175"/>
                    <a:pt x="212" y="172"/>
                    <a:pt x="239" y="171"/>
                  </a:cubicBezTo>
                  <a:cubicBezTo>
                    <a:pt x="266" y="171"/>
                    <a:pt x="292" y="173"/>
                    <a:pt x="312" y="177"/>
                  </a:cubicBezTo>
                  <a:cubicBezTo>
                    <a:pt x="328" y="181"/>
                    <a:pt x="337" y="185"/>
                    <a:pt x="341" y="188"/>
                  </a:cubicBezTo>
                  <a:cubicBezTo>
                    <a:pt x="337" y="191"/>
                    <a:pt x="329" y="195"/>
                    <a:pt x="313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1" name="Group 690"/>
          <p:cNvGrpSpPr/>
          <p:nvPr userDrawn="1"/>
        </p:nvGrpSpPr>
        <p:grpSpPr>
          <a:xfrm>
            <a:off x="9466115" y="5964801"/>
            <a:ext cx="439408" cy="433988"/>
            <a:chOff x="6999421" y="5535598"/>
            <a:chExt cx="439408" cy="433988"/>
          </a:xfrm>
          <a:solidFill>
            <a:schemeClr val="accent5"/>
          </a:solidFill>
        </p:grpSpPr>
        <p:sp>
          <p:nvSpPr>
            <p:cNvPr id="642" name="Freeform 9"/>
            <p:cNvSpPr>
              <a:spLocks/>
            </p:cNvSpPr>
            <p:nvPr userDrawn="1"/>
          </p:nvSpPr>
          <p:spPr bwMode="auto">
            <a:xfrm>
              <a:off x="7079465" y="5672340"/>
              <a:ext cx="215327" cy="216994"/>
            </a:xfrm>
            <a:custGeom>
              <a:avLst/>
              <a:gdLst>
                <a:gd name="T0" fmla="*/ 156 w 172"/>
                <a:gd name="T1" fmla="*/ 84 h 173"/>
                <a:gd name="T2" fmla="*/ 155 w 172"/>
                <a:gd name="T3" fmla="*/ 85 h 173"/>
                <a:gd name="T4" fmla="*/ 137 w 172"/>
                <a:gd name="T5" fmla="*/ 99 h 173"/>
                <a:gd name="T6" fmla="*/ 86 w 172"/>
                <a:gd name="T7" fmla="*/ 139 h 173"/>
                <a:gd name="T8" fmla="*/ 34 w 172"/>
                <a:gd name="T9" fmla="*/ 87 h 173"/>
                <a:gd name="T10" fmla="*/ 83 w 172"/>
                <a:gd name="T11" fmla="*/ 34 h 173"/>
                <a:gd name="T12" fmla="*/ 93 w 172"/>
                <a:gd name="T13" fmla="*/ 23 h 173"/>
                <a:gd name="T14" fmla="*/ 94 w 172"/>
                <a:gd name="T15" fmla="*/ 22 h 173"/>
                <a:gd name="T16" fmla="*/ 111 w 172"/>
                <a:gd name="T17" fmla="*/ 6 h 173"/>
                <a:gd name="T18" fmla="*/ 112 w 172"/>
                <a:gd name="T19" fmla="*/ 5 h 173"/>
                <a:gd name="T20" fmla="*/ 112 w 172"/>
                <a:gd name="T21" fmla="*/ 5 h 173"/>
                <a:gd name="T22" fmla="*/ 86 w 172"/>
                <a:gd name="T23" fmla="*/ 0 h 173"/>
                <a:gd name="T24" fmla="*/ 0 w 172"/>
                <a:gd name="T25" fmla="*/ 87 h 173"/>
                <a:gd name="T26" fmla="*/ 86 w 172"/>
                <a:gd name="T27" fmla="*/ 172 h 173"/>
                <a:gd name="T28" fmla="*/ 172 w 172"/>
                <a:gd name="T29" fmla="*/ 86 h 173"/>
                <a:gd name="T30" fmla="*/ 170 w 172"/>
                <a:gd name="T31" fmla="*/ 69 h 173"/>
                <a:gd name="T32" fmla="*/ 156 w 172"/>
                <a:gd name="T33" fmla="*/ 8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73">
                  <a:moveTo>
                    <a:pt x="156" y="84"/>
                  </a:moveTo>
                  <a:cubicBezTo>
                    <a:pt x="155" y="85"/>
                    <a:pt x="155" y="85"/>
                    <a:pt x="155" y="85"/>
                  </a:cubicBezTo>
                  <a:cubicBezTo>
                    <a:pt x="149" y="90"/>
                    <a:pt x="143" y="95"/>
                    <a:pt x="137" y="99"/>
                  </a:cubicBezTo>
                  <a:cubicBezTo>
                    <a:pt x="131" y="122"/>
                    <a:pt x="111" y="139"/>
                    <a:pt x="86" y="139"/>
                  </a:cubicBezTo>
                  <a:cubicBezTo>
                    <a:pt x="57" y="139"/>
                    <a:pt x="34" y="115"/>
                    <a:pt x="34" y="87"/>
                  </a:cubicBezTo>
                  <a:cubicBezTo>
                    <a:pt x="34" y="58"/>
                    <a:pt x="56" y="36"/>
                    <a:pt x="83" y="34"/>
                  </a:cubicBezTo>
                  <a:cubicBezTo>
                    <a:pt x="86" y="30"/>
                    <a:pt x="90" y="27"/>
                    <a:pt x="93" y="23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04" y="2"/>
                    <a:pt x="95" y="0"/>
                    <a:pt x="86" y="0"/>
                  </a:cubicBezTo>
                  <a:cubicBezTo>
                    <a:pt x="38" y="1"/>
                    <a:pt x="0" y="39"/>
                    <a:pt x="0" y="87"/>
                  </a:cubicBezTo>
                  <a:cubicBezTo>
                    <a:pt x="0" y="134"/>
                    <a:pt x="39" y="173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80"/>
                    <a:pt x="172" y="74"/>
                    <a:pt x="170" y="69"/>
                  </a:cubicBezTo>
                  <a:lnTo>
                    <a:pt x="15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10"/>
            <p:cNvSpPr>
              <a:spLocks/>
            </p:cNvSpPr>
            <p:nvPr userDrawn="1"/>
          </p:nvSpPr>
          <p:spPr bwMode="auto">
            <a:xfrm>
              <a:off x="6999421" y="5592087"/>
              <a:ext cx="375415" cy="377499"/>
            </a:xfrm>
            <a:custGeom>
              <a:avLst/>
              <a:gdLst>
                <a:gd name="T0" fmla="*/ 270 w 300"/>
                <a:gd name="T1" fmla="*/ 78 h 301"/>
                <a:gd name="T2" fmla="*/ 258 w 300"/>
                <a:gd name="T3" fmla="*/ 101 h 301"/>
                <a:gd name="T4" fmla="*/ 268 w 300"/>
                <a:gd name="T5" fmla="*/ 150 h 301"/>
                <a:gd name="T6" fmla="*/ 150 w 300"/>
                <a:gd name="T7" fmla="*/ 269 h 301"/>
                <a:gd name="T8" fmla="*/ 32 w 300"/>
                <a:gd name="T9" fmla="*/ 151 h 301"/>
                <a:gd name="T10" fmla="*/ 150 w 300"/>
                <a:gd name="T11" fmla="*/ 32 h 301"/>
                <a:gd name="T12" fmla="*/ 207 w 300"/>
                <a:gd name="T13" fmla="*/ 47 h 301"/>
                <a:gd name="T14" fmla="*/ 228 w 300"/>
                <a:gd name="T15" fmla="*/ 36 h 301"/>
                <a:gd name="T16" fmla="*/ 226 w 300"/>
                <a:gd name="T17" fmla="*/ 21 h 301"/>
                <a:gd name="T18" fmla="*/ 150 w 300"/>
                <a:gd name="T19" fmla="*/ 0 h 301"/>
                <a:gd name="T20" fmla="*/ 0 w 300"/>
                <a:gd name="T21" fmla="*/ 151 h 301"/>
                <a:gd name="T22" fmla="*/ 151 w 300"/>
                <a:gd name="T23" fmla="*/ 300 h 301"/>
                <a:gd name="T24" fmla="*/ 300 w 300"/>
                <a:gd name="T25" fmla="*/ 150 h 301"/>
                <a:gd name="T26" fmla="*/ 282 w 300"/>
                <a:gd name="T27" fmla="*/ 80 h 301"/>
                <a:gd name="T28" fmla="*/ 270 w 300"/>
                <a:gd name="T29" fmla="*/ 7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0" h="301">
                  <a:moveTo>
                    <a:pt x="270" y="78"/>
                  </a:moveTo>
                  <a:cubicBezTo>
                    <a:pt x="266" y="86"/>
                    <a:pt x="262" y="93"/>
                    <a:pt x="258" y="101"/>
                  </a:cubicBezTo>
                  <a:cubicBezTo>
                    <a:pt x="264" y="116"/>
                    <a:pt x="268" y="133"/>
                    <a:pt x="268" y="150"/>
                  </a:cubicBezTo>
                  <a:cubicBezTo>
                    <a:pt x="269" y="215"/>
                    <a:pt x="216" y="268"/>
                    <a:pt x="150" y="269"/>
                  </a:cubicBezTo>
                  <a:cubicBezTo>
                    <a:pt x="85" y="269"/>
                    <a:pt x="32" y="216"/>
                    <a:pt x="32" y="151"/>
                  </a:cubicBezTo>
                  <a:cubicBezTo>
                    <a:pt x="32" y="85"/>
                    <a:pt x="85" y="32"/>
                    <a:pt x="150" y="32"/>
                  </a:cubicBezTo>
                  <a:cubicBezTo>
                    <a:pt x="171" y="32"/>
                    <a:pt x="190" y="37"/>
                    <a:pt x="207" y="47"/>
                  </a:cubicBezTo>
                  <a:cubicBezTo>
                    <a:pt x="214" y="43"/>
                    <a:pt x="221" y="39"/>
                    <a:pt x="228" y="36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04" y="8"/>
                    <a:pt x="178" y="0"/>
                    <a:pt x="150" y="0"/>
                  </a:cubicBezTo>
                  <a:cubicBezTo>
                    <a:pt x="67" y="1"/>
                    <a:pt x="0" y="68"/>
                    <a:pt x="0" y="151"/>
                  </a:cubicBezTo>
                  <a:cubicBezTo>
                    <a:pt x="0" y="234"/>
                    <a:pt x="68" y="301"/>
                    <a:pt x="151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125"/>
                    <a:pt x="294" y="101"/>
                    <a:pt x="282" y="80"/>
                  </a:cubicBezTo>
                  <a:lnTo>
                    <a:pt x="27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1"/>
            <p:cNvSpPr>
              <a:spLocks/>
            </p:cNvSpPr>
            <p:nvPr userDrawn="1"/>
          </p:nvSpPr>
          <p:spPr bwMode="auto">
            <a:xfrm>
              <a:off x="7169514" y="5535598"/>
              <a:ext cx="269315" cy="269731"/>
            </a:xfrm>
            <a:custGeom>
              <a:avLst/>
              <a:gdLst>
                <a:gd name="T0" fmla="*/ 214 w 215"/>
                <a:gd name="T1" fmla="*/ 59 h 215"/>
                <a:gd name="T2" fmla="*/ 211 w 215"/>
                <a:gd name="T3" fmla="*/ 57 h 215"/>
                <a:gd name="T4" fmla="*/ 172 w 215"/>
                <a:gd name="T5" fmla="*/ 53 h 215"/>
                <a:gd name="T6" fmla="*/ 187 w 215"/>
                <a:gd name="T7" fmla="*/ 32 h 215"/>
                <a:gd name="T8" fmla="*/ 186 w 215"/>
                <a:gd name="T9" fmla="*/ 28 h 215"/>
                <a:gd name="T10" fmla="*/ 182 w 215"/>
                <a:gd name="T11" fmla="*/ 28 h 215"/>
                <a:gd name="T12" fmla="*/ 162 w 215"/>
                <a:gd name="T13" fmla="*/ 42 h 215"/>
                <a:gd name="T14" fmla="*/ 159 w 215"/>
                <a:gd name="T15" fmla="*/ 4 h 215"/>
                <a:gd name="T16" fmla="*/ 156 w 215"/>
                <a:gd name="T17" fmla="*/ 1 h 215"/>
                <a:gd name="T18" fmla="*/ 153 w 215"/>
                <a:gd name="T19" fmla="*/ 1 h 215"/>
                <a:gd name="T20" fmla="*/ 109 w 215"/>
                <a:gd name="T21" fmla="*/ 45 h 215"/>
                <a:gd name="T22" fmla="*/ 109 w 215"/>
                <a:gd name="T23" fmla="*/ 48 h 215"/>
                <a:gd name="T24" fmla="*/ 112 w 215"/>
                <a:gd name="T25" fmla="*/ 87 h 215"/>
                <a:gd name="T26" fmla="*/ 113 w 215"/>
                <a:gd name="T27" fmla="*/ 89 h 215"/>
                <a:gd name="T28" fmla="*/ 115 w 215"/>
                <a:gd name="T29" fmla="*/ 90 h 215"/>
                <a:gd name="T30" fmla="*/ 118 w 215"/>
                <a:gd name="T31" fmla="*/ 90 h 215"/>
                <a:gd name="T32" fmla="*/ 118 w 215"/>
                <a:gd name="T33" fmla="*/ 90 h 215"/>
                <a:gd name="T34" fmla="*/ 114 w 215"/>
                <a:gd name="T35" fmla="*/ 94 h 215"/>
                <a:gd name="T36" fmla="*/ 53 w 215"/>
                <a:gd name="T37" fmla="*/ 129 h 215"/>
                <a:gd name="T38" fmla="*/ 36 w 215"/>
                <a:gd name="T39" fmla="*/ 145 h 215"/>
                <a:gd name="T40" fmla="*/ 12 w 215"/>
                <a:gd name="T41" fmla="*/ 190 h 215"/>
                <a:gd name="T42" fmla="*/ 0 w 215"/>
                <a:gd name="T43" fmla="*/ 210 h 215"/>
                <a:gd name="T44" fmla="*/ 0 w 215"/>
                <a:gd name="T45" fmla="*/ 210 h 215"/>
                <a:gd name="T46" fmla="*/ 0 w 215"/>
                <a:gd name="T47" fmla="*/ 210 h 215"/>
                <a:gd name="T48" fmla="*/ 0 w 215"/>
                <a:gd name="T49" fmla="*/ 210 h 215"/>
                <a:gd name="T50" fmla="*/ 0 w 215"/>
                <a:gd name="T51" fmla="*/ 210 h 215"/>
                <a:gd name="T52" fmla="*/ 0 w 215"/>
                <a:gd name="T53" fmla="*/ 210 h 215"/>
                <a:gd name="T54" fmla="*/ 0 w 215"/>
                <a:gd name="T55" fmla="*/ 210 h 215"/>
                <a:gd name="T56" fmla="*/ 0 w 215"/>
                <a:gd name="T57" fmla="*/ 210 h 215"/>
                <a:gd name="T58" fmla="*/ 0 w 215"/>
                <a:gd name="T59" fmla="*/ 210 h 215"/>
                <a:gd name="T60" fmla="*/ 1 w 215"/>
                <a:gd name="T61" fmla="*/ 213 h 215"/>
                <a:gd name="T62" fmla="*/ 2 w 215"/>
                <a:gd name="T63" fmla="*/ 213 h 215"/>
                <a:gd name="T64" fmla="*/ 2 w 215"/>
                <a:gd name="T65" fmla="*/ 214 h 215"/>
                <a:gd name="T66" fmla="*/ 4 w 215"/>
                <a:gd name="T67" fmla="*/ 215 h 215"/>
                <a:gd name="T68" fmla="*/ 4 w 215"/>
                <a:gd name="T69" fmla="*/ 215 h 215"/>
                <a:gd name="T70" fmla="*/ 5 w 215"/>
                <a:gd name="T71" fmla="*/ 215 h 215"/>
                <a:gd name="T72" fmla="*/ 5 w 215"/>
                <a:gd name="T73" fmla="*/ 215 h 215"/>
                <a:gd name="T74" fmla="*/ 5 w 215"/>
                <a:gd name="T75" fmla="*/ 215 h 215"/>
                <a:gd name="T76" fmla="*/ 5 w 215"/>
                <a:gd name="T77" fmla="*/ 215 h 215"/>
                <a:gd name="T78" fmla="*/ 5 w 215"/>
                <a:gd name="T79" fmla="*/ 215 h 215"/>
                <a:gd name="T80" fmla="*/ 5 w 215"/>
                <a:gd name="T81" fmla="*/ 215 h 215"/>
                <a:gd name="T82" fmla="*/ 5 w 215"/>
                <a:gd name="T83" fmla="*/ 215 h 215"/>
                <a:gd name="T84" fmla="*/ 25 w 215"/>
                <a:gd name="T85" fmla="*/ 203 h 215"/>
                <a:gd name="T86" fmla="*/ 69 w 215"/>
                <a:gd name="T87" fmla="*/ 179 h 215"/>
                <a:gd name="T88" fmla="*/ 86 w 215"/>
                <a:gd name="T89" fmla="*/ 162 h 215"/>
                <a:gd name="T90" fmla="*/ 121 w 215"/>
                <a:gd name="T91" fmla="*/ 101 h 215"/>
                <a:gd name="T92" fmla="*/ 125 w 215"/>
                <a:gd name="T93" fmla="*/ 97 h 215"/>
                <a:gd name="T94" fmla="*/ 125 w 215"/>
                <a:gd name="T95" fmla="*/ 97 h 215"/>
                <a:gd name="T96" fmla="*/ 124 w 215"/>
                <a:gd name="T97" fmla="*/ 100 h 215"/>
                <a:gd name="T98" fmla="*/ 125 w 215"/>
                <a:gd name="T99" fmla="*/ 102 h 215"/>
                <a:gd name="T100" fmla="*/ 127 w 215"/>
                <a:gd name="T101" fmla="*/ 103 h 215"/>
                <a:gd name="T102" fmla="*/ 167 w 215"/>
                <a:gd name="T103" fmla="*/ 107 h 215"/>
                <a:gd name="T104" fmla="*/ 170 w 215"/>
                <a:gd name="T105" fmla="*/ 106 h 215"/>
                <a:gd name="T106" fmla="*/ 213 w 215"/>
                <a:gd name="T107" fmla="*/ 62 h 215"/>
                <a:gd name="T108" fmla="*/ 214 w 215"/>
                <a:gd name="T109" fmla="*/ 5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5" h="215">
                  <a:moveTo>
                    <a:pt x="214" y="59"/>
                  </a:moveTo>
                  <a:cubicBezTo>
                    <a:pt x="214" y="58"/>
                    <a:pt x="212" y="57"/>
                    <a:pt x="211" y="57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88" y="31"/>
                    <a:pt x="187" y="29"/>
                    <a:pt x="186" y="28"/>
                  </a:cubicBezTo>
                  <a:cubicBezTo>
                    <a:pt x="185" y="27"/>
                    <a:pt x="183" y="27"/>
                    <a:pt x="182" y="28"/>
                  </a:cubicBezTo>
                  <a:cubicBezTo>
                    <a:pt x="162" y="42"/>
                    <a:pt x="162" y="42"/>
                    <a:pt x="162" y="42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8" y="2"/>
                    <a:pt x="158" y="1"/>
                    <a:pt x="156" y="1"/>
                  </a:cubicBezTo>
                  <a:cubicBezTo>
                    <a:pt x="155" y="0"/>
                    <a:pt x="154" y="0"/>
                    <a:pt x="153" y="1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6"/>
                    <a:pt x="108" y="47"/>
                    <a:pt x="109" y="48"/>
                  </a:cubicBezTo>
                  <a:cubicBezTo>
                    <a:pt x="112" y="87"/>
                    <a:pt x="112" y="87"/>
                    <a:pt x="112" y="87"/>
                  </a:cubicBezTo>
                  <a:cubicBezTo>
                    <a:pt x="112" y="88"/>
                    <a:pt x="113" y="89"/>
                    <a:pt x="113" y="89"/>
                  </a:cubicBezTo>
                  <a:cubicBezTo>
                    <a:pt x="114" y="90"/>
                    <a:pt x="114" y="90"/>
                    <a:pt x="115" y="90"/>
                  </a:cubicBezTo>
                  <a:cubicBezTo>
                    <a:pt x="116" y="91"/>
                    <a:pt x="117" y="90"/>
                    <a:pt x="118" y="90"/>
                  </a:cubicBezTo>
                  <a:cubicBezTo>
                    <a:pt x="118" y="90"/>
                    <a:pt x="118" y="90"/>
                    <a:pt x="118" y="90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96" y="100"/>
                    <a:pt x="75" y="111"/>
                    <a:pt x="53" y="129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19" y="163"/>
                    <a:pt x="12" y="179"/>
                    <a:pt x="12" y="190"/>
                  </a:cubicBezTo>
                  <a:cubicBezTo>
                    <a:pt x="12" y="191"/>
                    <a:pt x="0" y="209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1"/>
                    <a:pt x="1" y="212"/>
                    <a:pt x="1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14"/>
                    <a:pt x="2" y="214"/>
                    <a:pt x="2" y="214"/>
                  </a:cubicBezTo>
                  <a:cubicBezTo>
                    <a:pt x="3" y="214"/>
                    <a:pt x="3" y="215"/>
                    <a:pt x="4" y="215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4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6" y="215"/>
                    <a:pt x="24" y="202"/>
                    <a:pt x="25" y="203"/>
                  </a:cubicBezTo>
                  <a:cubicBezTo>
                    <a:pt x="36" y="203"/>
                    <a:pt x="52" y="195"/>
                    <a:pt x="69" y="179"/>
                  </a:cubicBezTo>
                  <a:cubicBezTo>
                    <a:pt x="86" y="162"/>
                    <a:pt x="86" y="162"/>
                    <a:pt x="86" y="162"/>
                  </a:cubicBezTo>
                  <a:cubicBezTo>
                    <a:pt x="104" y="140"/>
                    <a:pt x="115" y="119"/>
                    <a:pt x="121" y="101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4" y="98"/>
                    <a:pt x="124" y="99"/>
                    <a:pt x="124" y="100"/>
                  </a:cubicBezTo>
                  <a:cubicBezTo>
                    <a:pt x="125" y="101"/>
                    <a:pt x="125" y="101"/>
                    <a:pt x="125" y="102"/>
                  </a:cubicBezTo>
                  <a:cubicBezTo>
                    <a:pt x="126" y="102"/>
                    <a:pt x="127" y="103"/>
                    <a:pt x="127" y="103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8" y="107"/>
                    <a:pt x="169" y="106"/>
                    <a:pt x="170" y="106"/>
                  </a:cubicBezTo>
                  <a:cubicBezTo>
                    <a:pt x="213" y="62"/>
                    <a:pt x="213" y="62"/>
                    <a:pt x="213" y="62"/>
                  </a:cubicBezTo>
                  <a:cubicBezTo>
                    <a:pt x="214" y="61"/>
                    <a:pt x="215" y="60"/>
                    <a:pt x="21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0" name="Freeform 11"/>
          <p:cNvSpPr>
            <a:spLocks noEditPoints="1"/>
          </p:cNvSpPr>
          <p:nvPr userDrawn="1"/>
        </p:nvSpPr>
        <p:spPr bwMode="auto">
          <a:xfrm>
            <a:off x="7464142" y="5322505"/>
            <a:ext cx="447498" cy="528223"/>
          </a:xfrm>
          <a:custGeom>
            <a:avLst/>
            <a:gdLst>
              <a:gd name="T0" fmla="*/ 357 w 390"/>
              <a:gd name="T1" fmla="*/ 124 h 460"/>
              <a:gd name="T2" fmla="*/ 346 w 390"/>
              <a:gd name="T3" fmla="*/ 72 h 460"/>
              <a:gd name="T4" fmla="*/ 310 w 390"/>
              <a:gd name="T5" fmla="*/ 110 h 460"/>
              <a:gd name="T6" fmla="*/ 335 w 390"/>
              <a:gd name="T7" fmla="*/ 121 h 460"/>
              <a:gd name="T8" fmla="*/ 335 w 390"/>
              <a:gd name="T9" fmla="*/ 270 h 460"/>
              <a:gd name="T10" fmla="*/ 297 w 390"/>
              <a:gd name="T11" fmla="*/ 437 h 460"/>
              <a:gd name="T12" fmla="*/ 317 w 390"/>
              <a:gd name="T13" fmla="*/ 351 h 460"/>
              <a:gd name="T14" fmla="*/ 356 w 390"/>
              <a:gd name="T15" fmla="*/ 432 h 460"/>
              <a:gd name="T16" fmla="*/ 361 w 390"/>
              <a:gd name="T17" fmla="*/ 190 h 460"/>
              <a:gd name="T18" fmla="*/ 387 w 390"/>
              <a:gd name="T19" fmla="*/ 261 h 460"/>
              <a:gd name="T20" fmla="*/ 241 w 390"/>
              <a:gd name="T21" fmla="*/ 96 h 460"/>
              <a:gd name="T22" fmla="*/ 244 w 390"/>
              <a:gd name="T23" fmla="*/ 96 h 460"/>
              <a:gd name="T24" fmla="*/ 276 w 390"/>
              <a:gd name="T25" fmla="*/ 55 h 460"/>
              <a:gd name="T26" fmla="*/ 243 w 390"/>
              <a:gd name="T27" fmla="*/ 10 h 460"/>
              <a:gd name="T28" fmla="*/ 212 w 390"/>
              <a:gd name="T29" fmla="*/ 43 h 460"/>
              <a:gd name="T30" fmla="*/ 104 w 390"/>
              <a:gd name="T31" fmla="*/ 113 h 460"/>
              <a:gd name="T32" fmla="*/ 194 w 390"/>
              <a:gd name="T33" fmla="*/ 109 h 460"/>
              <a:gd name="T34" fmla="*/ 182 w 390"/>
              <a:gd name="T35" fmla="*/ 52 h 460"/>
              <a:gd name="T36" fmla="*/ 141 w 390"/>
              <a:gd name="T37" fmla="*/ 98 h 460"/>
              <a:gd name="T38" fmla="*/ 190 w 390"/>
              <a:gd name="T39" fmla="*/ 220 h 460"/>
              <a:gd name="T40" fmla="*/ 213 w 390"/>
              <a:gd name="T41" fmla="*/ 277 h 460"/>
              <a:gd name="T42" fmla="*/ 153 w 390"/>
              <a:gd name="T43" fmla="*/ 160 h 460"/>
              <a:gd name="T44" fmla="*/ 102 w 390"/>
              <a:gd name="T45" fmla="*/ 115 h 460"/>
              <a:gd name="T46" fmla="*/ 104 w 390"/>
              <a:gd name="T47" fmla="*/ 262 h 460"/>
              <a:gd name="T48" fmla="*/ 98 w 390"/>
              <a:gd name="T49" fmla="*/ 359 h 460"/>
              <a:gd name="T50" fmla="*/ 114 w 390"/>
              <a:gd name="T51" fmla="*/ 408 h 460"/>
              <a:gd name="T52" fmla="*/ 149 w 390"/>
              <a:gd name="T53" fmla="*/ 433 h 460"/>
              <a:gd name="T54" fmla="*/ 174 w 390"/>
              <a:gd name="T55" fmla="*/ 460 h 460"/>
              <a:gd name="T56" fmla="*/ 193 w 390"/>
              <a:gd name="T57" fmla="*/ 109 h 460"/>
              <a:gd name="T58" fmla="*/ 264 w 390"/>
              <a:gd name="T59" fmla="*/ 98 h 460"/>
              <a:gd name="T60" fmla="*/ 249 w 390"/>
              <a:gd name="T61" fmla="*/ 108 h 460"/>
              <a:gd name="T62" fmla="*/ 235 w 390"/>
              <a:gd name="T63" fmla="*/ 100 h 460"/>
              <a:gd name="T64" fmla="*/ 235 w 390"/>
              <a:gd name="T65" fmla="*/ 150 h 460"/>
              <a:gd name="T66" fmla="*/ 215 w 390"/>
              <a:gd name="T67" fmla="*/ 118 h 460"/>
              <a:gd name="T68" fmla="*/ 208 w 390"/>
              <a:gd name="T69" fmla="*/ 284 h 460"/>
              <a:gd name="T70" fmla="*/ 199 w 390"/>
              <a:gd name="T71" fmla="*/ 367 h 460"/>
              <a:gd name="T72" fmla="*/ 239 w 390"/>
              <a:gd name="T73" fmla="*/ 447 h 460"/>
              <a:gd name="T74" fmla="*/ 246 w 390"/>
              <a:gd name="T75" fmla="*/ 432 h 460"/>
              <a:gd name="T76" fmla="*/ 289 w 390"/>
              <a:gd name="T77" fmla="*/ 187 h 460"/>
              <a:gd name="T78" fmla="*/ 314 w 390"/>
              <a:gd name="T79" fmla="*/ 286 h 460"/>
              <a:gd name="T80" fmla="*/ 107 w 390"/>
              <a:gd name="T81" fmla="*/ 434 h 460"/>
              <a:gd name="T82" fmla="*/ 98 w 390"/>
              <a:gd name="T83" fmla="*/ 284 h 460"/>
              <a:gd name="T84" fmla="*/ 83 w 390"/>
              <a:gd name="T85" fmla="*/ 430 h 460"/>
              <a:gd name="T86" fmla="*/ 54 w 390"/>
              <a:gd name="T87" fmla="*/ 82 h 460"/>
              <a:gd name="T88" fmla="*/ 80 w 390"/>
              <a:gd name="T89" fmla="*/ 109 h 460"/>
              <a:gd name="T90" fmla="*/ 106 w 390"/>
              <a:gd name="T91" fmla="*/ 82 h 460"/>
              <a:gd name="T92" fmla="*/ 81 w 390"/>
              <a:gd name="T93" fmla="*/ 31 h 460"/>
              <a:gd name="T94" fmla="*/ 79 w 390"/>
              <a:gd name="T95" fmla="*/ 31 h 460"/>
              <a:gd name="T96" fmla="*/ 77 w 390"/>
              <a:gd name="T97" fmla="*/ 278 h 460"/>
              <a:gd name="T98" fmla="*/ 84 w 390"/>
              <a:gd name="T99" fmla="*/ 122 h 460"/>
              <a:gd name="T100" fmla="*/ 79 w 390"/>
              <a:gd name="T101" fmla="*/ 113 h 460"/>
              <a:gd name="T102" fmla="*/ 77 w 390"/>
              <a:gd name="T103" fmla="*/ 122 h 460"/>
              <a:gd name="T104" fmla="*/ 11 w 390"/>
              <a:gd name="T105" fmla="*/ 145 h 460"/>
              <a:gd name="T106" fmla="*/ 28 w 390"/>
              <a:gd name="T107" fmla="*/ 269 h 460"/>
              <a:gd name="T108" fmla="*/ 37 w 390"/>
              <a:gd name="T109" fmla="*/ 417 h 460"/>
              <a:gd name="T110" fmla="*/ 77 w 390"/>
              <a:gd name="T111" fmla="*/ 278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90" h="460">
                <a:moveTo>
                  <a:pt x="288" y="100"/>
                </a:moveTo>
                <a:cubicBezTo>
                  <a:pt x="286" y="87"/>
                  <a:pt x="283" y="61"/>
                  <a:pt x="290" y="49"/>
                </a:cubicBezTo>
                <a:cubicBezTo>
                  <a:pt x="290" y="49"/>
                  <a:pt x="304" y="25"/>
                  <a:pt x="335" y="35"/>
                </a:cubicBezTo>
                <a:cubicBezTo>
                  <a:pt x="335" y="35"/>
                  <a:pt x="354" y="41"/>
                  <a:pt x="354" y="67"/>
                </a:cubicBezTo>
                <a:cubicBezTo>
                  <a:pt x="353" y="89"/>
                  <a:pt x="351" y="114"/>
                  <a:pt x="357" y="124"/>
                </a:cubicBezTo>
                <a:cubicBezTo>
                  <a:pt x="349" y="121"/>
                  <a:pt x="341" y="119"/>
                  <a:pt x="335" y="118"/>
                </a:cubicBezTo>
                <a:cubicBezTo>
                  <a:pt x="334" y="116"/>
                  <a:pt x="334" y="115"/>
                  <a:pt x="334" y="111"/>
                </a:cubicBezTo>
                <a:cubicBezTo>
                  <a:pt x="334" y="111"/>
                  <a:pt x="343" y="100"/>
                  <a:pt x="343" y="88"/>
                </a:cubicBezTo>
                <a:cubicBezTo>
                  <a:pt x="343" y="88"/>
                  <a:pt x="348" y="91"/>
                  <a:pt x="348" y="76"/>
                </a:cubicBezTo>
                <a:cubicBezTo>
                  <a:pt x="348" y="76"/>
                  <a:pt x="348" y="73"/>
                  <a:pt x="346" y="72"/>
                </a:cubicBezTo>
                <a:cubicBezTo>
                  <a:pt x="346" y="72"/>
                  <a:pt x="344" y="72"/>
                  <a:pt x="343" y="76"/>
                </a:cubicBezTo>
                <a:cubicBezTo>
                  <a:pt x="343" y="76"/>
                  <a:pt x="346" y="57"/>
                  <a:pt x="335" y="55"/>
                </a:cubicBezTo>
                <a:cubicBezTo>
                  <a:pt x="335" y="55"/>
                  <a:pt x="326" y="73"/>
                  <a:pt x="314" y="77"/>
                </a:cubicBezTo>
                <a:cubicBezTo>
                  <a:pt x="303" y="80"/>
                  <a:pt x="304" y="93"/>
                  <a:pt x="308" y="100"/>
                </a:cubicBezTo>
                <a:cubicBezTo>
                  <a:pt x="309" y="101"/>
                  <a:pt x="310" y="106"/>
                  <a:pt x="310" y="110"/>
                </a:cubicBezTo>
                <a:cubicBezTo>
                  <a:pt x="309" y="110"/>
                  <a:pt x="309" y="109"/>
                  <a:pt x="308" y="109"/>
                </a:cubicBezTo>
                <a:cubicBezTo>
                  <a:pt x="302" y="105"/>
                  <a:pt x="295" y="102"/>
                  <a:pt x="288" y="100"/>
                </a:cubicBezTo>
                <a:close/>
                <a:moveTo>
                  <a:pt x="371" y="136"/>
                </a:moveTo>
                <a:cubicBezTo>
                  <a:pt x="370" y="132"/>
                  <a:pt x="361" y="128"/>
                  <a:pt x="361" y="128"/>
                </a:cubicBezTo>
                <a:cubicBezTo>
                  <a:pt x="354" y="125"/>
                  <a:pt x="342" y="122"/>
                  <a:pt x="335" y="121"/>
                </a:cubicBezTo>
                <a:cubicBezTo>
                  <a:pt x="334" y="127"/>
                  <a:pt x="331" y="139"/>
                  <a:pt x="328" y="149"/>
                </a:cubicBezTo>
                <a:cubicBezTo>
                  <a:pt x="328" y="149"/>
                  <a:pt x="328" y="149"/>
                  <a:pt x="328" y="149"/>
                </a:cubicBezTo>
                <a:cubicBezTo>
                  <a:pt x="333" y="175"/>
                  <a:pt x="337" y="200"/>
                  <a:pt x="335" y="227"/>
                </a:cubicBezTo>
                <a:cubicBezTo>
                  <a:pt x="335" y="236"/>
                  <a:pt x="335" y="245"/>
                  <a:pt x="335" y="254"/>
                </a:cubicBezTo>
                <a:cubicBezTo>
                  <a:pt x="335" y="259"/>
                  <a:pt x="335" y="264"/>
                  <a:pt x="335" y="270"/>
                </a:cubicBezTo>
                <a:cubicBezTo>
                  <a:pt x="335" y="282"/>
                  <a:pt x="333" y="293"/>
                  <a:pt x="314" y="294"/>
                </a:cubicBezTo>
                <a:cubicBezTo>
                  <a:pt x="314" y="294"/>
                  <a:pt x="313" y="294"/>
                  <a:pt x="313" y="294"/>
                </a:cubicBezTo>
                <a:cubicBezTo>
                  <a:pt x="308" y="294"/>
                  <a:pt x="301" y="293"/>
                  <a:pt x="297" y="288"/>
                </a:cubicBezTo>
                <a:cubicBezTo>
                  <a:pt x="297" y="433"/>
                  <a:pt x="297" y="433"/>
                  <a:pt x="297" y="433"/>
                </a:cubicBezTo>
                <a:cubicBezTo>
                  <a:pt x="297" y="434"/>
                  <a:pt x="297" y="436"/>
                  <a:pt x="297" y="437"/>
                </a:cubicBezTo>
                <a:cubicBezTo>
                  <a:pt x="297" y="439"/>
                  <a:pt x="297" y="440"/>
                  <a:pt x="297" y="442"/>
                </a:cubicBezTo>
                <a:cubicBezTo>
                  <a:pt x="298" y="442"/>
                  <a:pt x="299" y="442"/>
                  <a:pt x="301" y="442"/>
                </a:cubicBezTo>
                <a:cubicBezTo>
                  <a:pt x="315" y="442"/>
                  <a:pt x="316" y="440"/>
                  <a:pt x="317" y="430"/>
                </a:cubicBezTo>
                <a:cubicBezTo>
                  <a:pt x="317" y="426"/>
                  <a:pt x="317" y="422"/>
                  <a:pt x="317" y="418"/>
                </a:cubicBezTo>
                <a:cubicBezTo>
                  <a:pt x="317" y="351"/>
                  <a:pt x="317" y="351"/>
                  <a:pt x="317" y="351"/>
                </a:cubicBezTo>
                <a:cubicBezTo>
                  <a:pt x="324" y="351"/>
                  <a:pt x="324" y="351"/>
                  <a:pt x="324" y="351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4" y="427"/>
                  <a:pt x="324" y="429"/>
                  <a:pt x="324" y="430"/>
                </a:cubicBezTo>
                <a:cubicBezTo>
                  <a:pt x="325" y="440"/>
                  <a:pt x="326" y="442"/>
                  <a:pt x="340" y="442"/>
                </a:cubicBezTo>
                <a:cubicBezTo>
                  <a:pt x="353" y="442"/>
                  <a:pt x="355" y="440"/>
                  <a:pt x="356" y="432"/>
                </a:cubicBezTo>
                <a:cubicBezTo>
                  <a:pt x="356" y="351"/>
                  <a:pt x="356" y="351"/>
                  <a:pt x="356" y="351"/>
                </a:cubicBezTo>
                <a:cubicBezTo>
                  <a:pt x="368" y="351"/>
                  <a:pt x="368" y="351"/>
                  <a:pt x="368" y="351"/>
                </a:cubicBezTo>
                <a:cubicBezTo>
                  <a:pt x="369" y="351"/>
                  <a:pt x="370" y="351"/>
                  <a:pt x="370" y="351"/>
                </a:cubicBezTo>
                <a:cubicBezTo>
                  <a:pt x="370" y="338"/>
                  <a:pt x="360" y="247"/>
                  <a:pt x="354" y="224"/>
                </a:cubicBezTo>
                <a:cubicBezTo>
                  <a:pt x="353" y="222"/>
                  <a:pt x="358" y="205"/>
                  <a:pt x="361" y="190"/>
                </a:cubicBezTo>
                <a:cubicBezTo>
                  <a:pt x="361" y="191"/>
                  <a:pt x="361" y="192"/>
                  <a:pt x="362" y="193"/>
                </a:cubicBezTo>
                <a:cubicBezTo>
                  <a:pt x="363" y="204"/>
                  <a:pt x="365" y="215"/>
                  <a:pt x="365" y="221"/>
                </a:cubicBezTo>
                <a:cubicBezTo>
                  <a:pt x="366" y="239"/>
                  <a:pt x="365" y="245"/>
                  <a:pt x="365" y="262"/>
                </a:cubicBezTo>
                <a:cubicBezTo>
                  <a:pt x="365" y="273"/>
                  <a:pt x="367" y="275"/>
                  <a:pt x="375" y="276"/>
                </a:cubicBezTo>
                <a:cubicBezTo>
                  <a:pt x="383" y="277"/>
                  <a:pt x="387" y="272"/>
                  <a:pt x="387" y="261"/>
                </a:cubicBezTo>
                <a:cubicBezTo>
                  <a:pt x="387" y="248"/>
                  <a:pt x="390" y="162"/>
                  <a:pt x="371" y="136"/>
                </a:cubicBezTo>
                <a:close/>
                <a:moveTo>
                  <a:pt x="214" y="66"/>
                </a:moveTo>
                <a:cubicBezTo>
                  <a:pt x="214" y="66"/>
                  <a:pt x="214" y="66"/>
                  <a:pt x="215" y="66"/>
                </a:cubicBezTo>
                <a:cubicBezTo>
                  <a:pt x="215" y="68"/>
                  <a:pt x="215" y="71"/>
                  <a:pt x="216" y="72"/>
                </a:cubicBezTo>
                <a:cubicBezTo>
                  <a:pt x="225" y="88"/>
                  <a:pt x="229" y="95"/>
                  <a:pt x="241" y="96"/>
                </a:cubicBezTo>
                <a:cubicBezTo>
                  <a:pt x="241" y="96"/>
                  <a:pt x="241" y="96"/>
                  <a:pt x="241" y="96"/>
                </a:cubicBezTo>
                <a:cubicBezTo>
                  <a:pt x="241" y="96"/>
                  <a:pt x="242" y="96"/>
                  <a:pt x="242" y="96"/>
                </a:cubicBezTo>
                <a:cubicBezTo>
                  <a:pt x="242" y="96"/>
                  <a:pt x="242" y="96"/>
                  <a:pt x="243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43" y="96"/>
                  <a:pt x="244" y="96"/>
                  <a:pt x="244" y="9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56" y="95"/>
                  <a:pt x="260" y="88"/>
                  <a:pt x="269" y="72"/>
                </a:cubicBezTo>
                <a:cubicBezTo>
                  <a:pt x="270" y="71"/>
                  <a:pt x="270" y="68"/>
                  <a:pt x="270" y="66"/>
                </a:cubicBezTo>
                <a:cubicBezTo>
                  <a:pt x="271" y="66"/>
                  <a:pt x="271" y="66"/>
                  <a:pt x="271" y="66"/>
                </a:cubicBezTo>
                <a:cubicBezTo>
                  <a:pt x="273" y="66"/>
                  <a:pt x="275" y="61"/>
                  <a:pt x="276" y="55"/>
                </a:cubicBezTo>
                <a:cubicBezTo>
                  <a:pt x="276" y="52"/>
                  <a:pt x="276" y="46"/>
                  <a:pt x="275" y="44"/>
                </a:cubicBezTo>
                <a:cubicBezTo>
                  <a:pt x="274" y="43"/>
                  <a:pt x="274" y="43"/>
                  <a:pt x="273" y="43"/>
                </a:cubicBezTo>
                <a:cubicBezTo>
                  <a:pt x="270" y="20"/>
                  <a:pt x="259" y="11"/>
                  <a:pt x="244" y="10"/>
                </a:cubicBezTo>
                <a:cubicBezTo>
                  <a:pt x="244" y="10"/>
                  <a:pt x="244" y="10"/>
                  <a:pt x="244" y="10"/>
                </a:cubicBezTo>
                <a:cubicBezTo>
                  <a:pt x="244" y="10"/>
                  <a:pt x="243" y="10"/>
                  <a:pt x="243" y="10"/>
                </a:cubicBezTo>
                <a:cubicBezTo>
                  <a:pt x="243" y="10"/>
                  <a:pt x="243" y="10"/>
                  <a:pt x="243" y="10"/>
                </a:cubicBezTo>
                <a:cubicBezTo>
                  <a:pt x="242" y="10"/>
                  <a:pt x="242" y="10"/>
                  <a:pt x="242" y="10"/>
                </a:cubicBezTo>
                <a:cubicBezTo>
                  <a:pt x="242" y="10"/>
                  <a:pt x="241" y="10"/>
                  <a:pt x="241" y="10"/>
                </a:cubicBezTo>
                <a:cubicBezTo>
                  <a:pt x="241" y="10"/>
                  <a:pt x="241" y="10"/>
                  <a:pt x="241" y="10"/>
                </a:cubicBezTo>
                <a:cubicBezTo>
                  <a:pt x="227" y="11"/>
                  <a:pt x="215" y="20"/>
                  <a:pt x="212" y="43"/>
                </a:cubicBezTo>
                <a:cubicBezTo>
                  <a:pt x="211" y="43"/>
                  <a:pt x="211" y="43"/>
                  <a:pt x="210" y="44"/>
                </a:cubicBezTo>
                <a:cubicBezTo>
                  <a:pt x="209" y="46"/>
                  <a:pt x="209" y="52"/>
                  <a:pt x="209" y="55"/>
                </a:cubicBezTo>
                <a:cubicBezTo>
                  <a:pt x="210" y="61"/>
                  <a:pt x="212" y="66"/>
                  <a:pt x="214" y="66"/>
                </a:cubicBezTo>
                <a:close/>
                <a:moveTo>
                  <a:pt x="108" y="114"/>
                </a:moveTo>
                <a:cubicBezTo>
                  <a:pt x="107" y="114"/>
                  <a:pt x="106" y="113"/>
                  <a:pt x="104" y="113"/>
                </a:cubicBezTo>
                <a:cubicBezTo>
                  <a:pt x="111" y="107"/>
                  <a:pt x="120" y="97"/>
                  <a:pt x="119" y="90"/>
                </a:cubicBezTo>
                <a:cubicBezTo>
                  <a:pt x="119" y="90"/>
                  <a:pt x="108" y="44"/>
                  <a:pt x="119" y="26"/>
                </a:cubicBezTo>
                <a:cubicBezTo>
                  <a:pt x="119" y="26"/>
                  <a:pt x="135" y="0"/>
                  <a:pt x="169" y="11"/>
                </a:cubicBezTo>
                <a:cubicBezTo>
                  <a:pt x="169" y="11"/>
                  <a:pt x="190" y="18"/>
                  <a:pt x="190" y="46"/>
                </a:cubicBezTo>
                <a:cubicBezTo>
                  <a:pt x="189" y="70"/>
                  <a:pt x="187" y="98"/>
                  <a:pt x="194" y="109"/>
                </a:cubicBezTo>
                <a:cubicBezTo>
                  <a:pt x="184" y="105"/>
                  <a:pt x="176" y="103"/>
                  <a:pt x="169" y="103"/>
                </a:cubicBezTo>
                <a:cubicBezTo>
                  <a:pt x="168" y="101"/>
                  <a:pt x="168" y="99"/>
                  <a:pt x="168" y="95"/>
                </a:cubicBezTo>
                <a:cubicBezTo>
                  <a:pt x="168" y="95"/>
                  <a:pt x="178" y="83"/>
                  <a:pt x="178" y="69"/>
                </a:cubicBezTo>
                <a:cubicBezTo>
                  <a:pt x="178" y="69"/>
                  <a:pt x="183" y="73"/>
                  <a:pt x="183" y="57"/>
                </a:cubicBezTo>
                <a:cubicBezTo>
                  <a:pt x="183" y="57"/>
                  <a:pt x="184" y="53"/>
                  <a:pt x="182" y="52"/>
                </a:cubicBezTo>
                <a:cubicBezTo>
                  <a:pt x="181" y="52"/>
                  <a:pt x="179" y="52"/>
                  <a:pt x="178" y="56"/>
                </a:cubicBezTo>
                <a:cubicBezTo>
                  <a:pt x="178" y="56"/>
                  <a:pt x="181" y="35"/>
                  <a:pt x="169" y="33"/>
                </a:cubicBezTo>
                <a:cubicBezTo>
                  <a:pt x="169" y="33"/>
                  <a:pt x="159" y="53"/>
                  <a:pt x="145" y="57"/>
                </a:cubicBezTo>
                <a:cubicBezTo>
                  <a:pt x="134" y="60"/>
                  <a:pt x="135" y="75"/>
                  <a:pt x="139" y="82"/>
                </a:cubicBezTo>
                <a:cubicBezTo>
                  <a:pt x="141" y="85"/>
                  <a:pt x="142" y="92"/>
                  <a:pt x="141" y="98"/>
                </a:cubicBezTo>
                <a:cubicBezTo>
                  <a:pt x="132" y="120"/>
                  <a:pt x="120" y="117"/>
                  <a:pt x="108" y="114"/>
                </a:cubicBezTo>
                <a:close/>
                <a:moveTo>
                  <a:pt x="192" y="360"/>
                </a:moveTo>
                <a:cubicBezTo>
                  <a:pt x="206" y="360"/>
                  <a:pt x="206" y="360"/>
                  <a:pt x="206" y="360"/>
                </a:cubicBezTo>
                <a:cubicBezTo>
                  <a:pt x="206" y="360"/>
                  <a:pt x="207" y="360"/>
                  <a:pt x="208" y="359"/>
                </a:cubicBezTo>
                <a:cubicBezTo>
                  <a:pt x="208" y="346"/>
                  <a:pt x="197" y="245"/>
                  <a:pt x="190" y="220"/>
                </a:cubicBezTo>
                <a:cubicBezTo>
                  <a:pt x="189" y="217"/>
                  <a:pt x="194" y="198"/>
                  <a:pt x="198" y="182"/>
                </a:cubicBezTo>
                <a:cubicBezTo>
                  <a:pt x="198" y="183"/>
                  <a:pt x="198" y="184"/>
                  <a:pt x="198" y="185"/>
                </a:cubicBezTo>
                <a:cubicBezTo>
                  <a:pt x="200" y="197"/>
                  <a:pt x="202" y="210"/>
                  <a:pt x="202" y="216"/>
                </a:cubicBezTo>
                <a:cubicBezTo>
                  <a:pt x="204" y="236"/>
                  <a:pt x="202" y="242"/>
                  <a:pt x="202" y="262"/>
                </a:cubicBezTo>
                <a:cubicBezTo>
                  <a:pt x="202" y="274"/>
                  <a:pt x="204" y="276"/>
                  <a:pt x="213" y="277"/>
                </a:cubicBezTo>
                <a:cubicBezTo>
                  <a:pt x="222" y="278"/>
                  <a:pt x="226" y="273"/>
                  <a:pt x="226" y="260"/>
                </a:cubicBezTo>
                <a:cubicBezTo>
                  <a:pt x="226" y="246"/>
                  <a:pt x="229" y="151"/>
                  <a:pt x="209" y="122"/>
                </a:cubicBezTo>
                <a:cubicBezTo>
                  <a:pt x="207" y="118"/>
                  <a:pt x="197" y="114"/>
                  <a:pt x="197" y="114"/>
                </a:cubicBezTo>
                <a:cubicBezTo>
                  <a:pt x="190" y="111"/>
                  <a:pt x="177" y="107"/>
                  <a:pt x="169" y="106"/>
                </a:cubicBezTo>
                <a:cubicBezTo>
                  <a:pt x="167" y="121"/>
                  <a:pt x="153" y="159"/>
                  <a:pt x="153" y="160"/>
                </a:cubicBezTo>
                <a:cubicBezTo>
                  <a:pt x="152" y="159"/>
                  <a:pt x="144" y="136"/>
                  <a:pt x="139" y="117"/>
                </a:cubicBezTo>
                <a:cubicBezTo>
                  <a:pt x="138" y="116"/>
                  <a:pt x="138" y="113"/>
                  <a:pt x="137" y="110"/>
                </a:cubicBezTo>
                <a:cubicBezTo>
                  <a:pt x="132" y="117"/>
                  <a:pt x="126" y="118"/>
                  <a:pt x="120" y="118"/>
                </a:cubicBezTo>
                <a:cubicBezTo>
                  <a:pt x="116" y="118"/>
                  <a:pt x="111" y="117"/>
                  <a:pt x="108" y="117"/>
                </a:cubicBezTo>
                <a:cubicBezTo>
                  <a:pt x="106" y="116"/>
                  <a:pt x="104" y="116"/>
                  <a:pt x="102" y="115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99" y="118"/>
                  <a:pt x="97" y="119"/>
                  <a:pt x="97" y="119"/>
                </a:cubicBezTo>
                <a:cubicBezTo>
                  <a:pt x="76" y="140"/>
                  <a:pt x="79" y="246"/>
                  <a:pt x="79" y="260"/>
                </a:cubicBezTo>
                <a:cubicBezTo>
                  <a:pt x="80" y="273"/>
                  <a:pt x="83" y="278"/>
                  <a:pt x="93" y="277"/>
                </a:cubicBezTo>
                <a:cubicBezTo>
                  <a:pt x="102" y="276"/>
                  <a:pt x="104" y="274"/>
                  <a:pt x="104" y="262"/>
                </a:cubicBezTo>
                <a:cubicBezTo>
                  <a:pt x="104" y="242"/>
                  <a:pt x="102" y="236"/>
                  <a:pt x="104" y="216"/>
                </a:cubicBezTo>
                <a:cubicBezTo>
                  <a:pt x="104" y="210"/>
                  <a:pt x="105" y="197"/>
                  <a:pt x="107" y="185"/>
                </a:cubicBezTo>
                <a:cubicBezTo>
                  <a:pt x="107" y="184"/>
                  <a:pt x="108" y="183"/>
                  <a:pt x="108" y="182"/>
                </a:cubicBezTo>
                <a:cubicBezTo>
                  <a:pt x="111" y="198"/>
                  <a:pt x="116" y="217"/>
                  <a:pt x="116" y="220"/>
                </a:cubicBezTo>
                <a:cubicBezTo>
                  <a:pt x="109" y="245"/>
                  <a:pt x="98" y="346"/>
                  <a:pt x="98" y="359"/>
                </a:cubicBezTo>
                <a:cubicBezTo>
                  <a:pt x="114" y="359"/>
                  <a:pt x="114" y="359"/>
                  <a:pt x="114" y="359"/>
                </a:cubicBezTo>
                <a:cubicBezTo>
                  <a:pt x="114" y="360"/>
                  <a:pt x="114" y="360"/>
                  <a:pt x="114" y="360"/>
                </a:cubicBezTo>
                <a:cubicBezTo>
                  <a:pt x="114" y="360"/>
                  <a:pt x="114" y="360"/>
                  <a:pt x="114" y="360"/>
                </a:cubicBezTo>
                <a:cubicBezTo>
                  <a:pt x="114" y="361"/>
                  <a:pt x="114" y="361"/>
                  <a:pt x="114" y="362"/>
                </a:cubicBezTo>
                <a:cubicBezTo>
                  <a:pt x="114" y="408"/>
                  <a:pt x="114" y="408"/>
                  <a:pt x="114" y="408"/>
                </a:cubicBezTo>
                <a:cubicBezTo>
                  <a:pt x="114" y="416"/>
                  <a:pt x="114" y="425"/>
                  <a:pt x="114" y="434"/>
                </a:cubicBezTo>
                <a:cubicBezTo>
                  <a:pt x="114" y="439"/>
                  <a:pt x="114" y="442"/>
                  <a:pt x="114" y="448"/>
                </a:cubicBezTo>
                <a:cubicBezTo>
                  <a:pt x="114" y="458"/>
                  <a:pt x="116" y="460"/>
                  <a:pt x="131" y="460"/>
                </a:cubicBezTo>
                <a:cubicBezTo>
                  <a:pt x="147" y="460"/>
                  <a:pt x="148" y="458"/>
                  <a:pt x="149" y="447"/>
                </a:cubicBezTo>
                <a:cubicBezTo>
                  <a:pt x="149" y="443"/>
                  <a:pt x="149" y="438"/>
                  <a:pt x="149" y="433"/>
                </a:cubicBezTo>
                <a:cubicBezTo>
                  <a:pt x="149" y="360"/>
                  <a:pt x="149" y="360"/>
                  <a:pt x="149" y="360"/>
                </a:cubicBezTo>
                <a:cubicBezTo>
                  <a:pt x="157" y="360"/>
                  <a:pt x="157" y="360"/>
                  <a:pt x="157" y="360"/>
                </a:cubicBezTo>
                <a:cubicBezTo>
                  <a:pt x="157" y="442"/>
                  <a:pt x="157" y="442"/>
                  <a:pt x="157" y="442"/>
                </a:cubicBezTo>
                <a:cubicBezTo>
                  <a:pt x="157" y="444"/>
                  <a:pt x="157" y="445"/>
                  <a:pt x="157" y="447"/>
                </a:cubicBezTo>
                <a:cubicBezTo>
                  <a:pt x="158" y="458"/>
                  <a:pt x="159" y="460"/>
                  <a:pt x="174" y="460"/>
                </a:cubicBezTo>
                <a:cubicBezTo>
                  <a:pt x="188" y="460"/>
                  <a:pt x="191" y="458"/>
                  <a:pt x="192" y="449"/>
                </a:cubicBezTo>
                <a:lnTo>
                  <a:pt x="192" y="360"/>
                </a:lnTo>
                <a:close/>
                <a:moveTo>
                  <a:pt x="194" y="109"/>
                </a:move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4" y="109"/>
                </a:cubicBezTo>
                <a:close/>
                <a:moveTo>
                  <a:pt x="320" y="150"/>
                </a:moveTo>
                <a:cubicBezTo>
                  <a:pt x="320" y="145"/>
                  <a:pt x="319" y="140"/>
                  <a:pt x="318" y="135"/>
                </a:cubicBezTo>
                <a:cubicBezTo>
                  <a:pt x="316" y="128"/>
                  <a:pt x="311" y="119"/>
                  <a:pt x="305" y="115"/>
                </a:cubicBezTo>
                <a:cubicBezTo>
                  <a:pt x="292" y="108"/>
                  <a:pt x="278" y="104"/>
                  <a:pt x="264" y="98"/>
                </a:cubicBezTo>
                <a:cubicBezTo>
                  <a:pt x="261" y="117"/>
                  <a:pt x="257" y="134"/>
                  <a:pt x="254" y="150"/>
                </a:cubicBezTo>
                <a:cubicBezTo>
                  <a:pt x="253" y="150"/>
                  <a:pt x="252" y="150"/>
                  <a:pt x="250" y="150"/>
                </a:cubicBezTo>
                <a:cubicBezTo>
                  <a:pt x="250" y="139"/>
                  <a:pt x="247" y="117"/>
                  <a:pt x="246" y="111"/>
                </a:cubicBezTo>
                <a:cubicBezTo>
                  <a:pt x="247" y="111"/>
                  <a:pt x="247" y="111"/>
                  <a:pt x="247" y="111"/>
                </a:cubicBezTo>
                <a:cubicBezTo>
                  <a:pt x="248" y="111"/>
                  <a:pt x="249" y="110"/>
                  <a:pt x="249" y="108"/>
                </a:cubicBezTo>
                <a:cubicBezTo>
                  <a:pt x="251" y="103"/>
                  <a:pt x="251" y="103"/>
                  <a:pt x="251" y="103"/>
                </a:cubicBezTo>
                <a:cubicBezTo>
                  <a:pt x="252" y="102"/>
                  <a:pt x="251" y="101"/>
                  <a:pt x="250" y="100"/>
                </a:cubicBezTo>
                <a:cubicBezTo>
                  <a:pt x="244" y="100"/>
                  <a:pt x="244" y="100"/>
                  <a:pt x="244" y="100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35" y="100"/>
                  <a:pt x="235" y="100"/>
                  <a:pt x="235" y="100"/>
                </a:cubicBezTo>
                <a:cubicBezTo>
                  <a:pt x="234" y="101"/>
                  <a:pt x="233" y="102"/>
                  <a:pt x="234" y="103"/>
                </a:cubicBezTo>
                <a:cubicBezTo>
                  <a:pt x="236" y="108"/>
                  <a:pt x="236" y="108"/>
                  <a:pt x="236" y="108"/>
                </a:cubicBezTo>
                <a:cubicBezTo>
                  <a:pt x="236" y="110"/>
                  <a:pt x="237" y="111"/>
                  <a:pt x="238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38" y="117"/>
                  <a:pt x="235" y="139"/>
                  <a:pt x="235" y="150"/>
                </a:cubicBezTo>
                <a:cubicBezTo>
                  <a:pt x="233" y="150"/>
                  <a:pt x="232" y="150"/>
                  <a:pt x="231" y="150"/>
                </a:cubicBezTo>
                <a:cubicBezTo>
                  <a:pt x="228" y="134"/>
                  <a:pt x="224" y="117"/>
                  <a:pt x="221" y="98"/>
                </a:cubicBezTo>
                <a:cubicBezTo>
                  <a:pt x="214" y="101"/>
                  <a:pt x="207" y="104"/>
                  <a:pt x="200" y="106"/>
                </a:cubicBezTo>
                <a:cubicBezTo>
                  <a:pt x="200" y="107"/>
                  <a:pt x="201" y="107"/>
                  <a:pt x="201" y="107"/>
                </a:cubicBezTo>
                <a:cubicBezTo>
                  <a:pt x="204" y="109"/>
                  <a:pt x="212" y="113"/>
                  <a:pt x="215" y="118"/>
                </a:cubicBezTo>
                <a:cubicBezTo>
                  <a:pt x="229" y="138"/>
                  <a:pt x="235" y="184"/>
                  <a:pt x="234" y="257"/>
                </a:cubicBezTo>
                <a:cubicBezTo>
                  <a:pt x="234" y="258"/>
                  <a:pt x="234" y="259"/>
                  <a:pt x="234" y="260"/>
                </a:cubicBezTo>
                <a:cubicBezTo>
                  <a:pt x="233" y="280"/>
                  <a:pt x="223" y="285"/>
                  <a:pt x="215" y="285"/>
                </a:cubicBezTo>
                <a:cubicBezTo>
                  <a:pt x="214" y="285"/>
                  <a:pt x="213" y="285"/>
                  <a:pt x="212" y="284"/>
                </a:cubicBezTo>
                <a:cubicBezTo>
                  <a:pt x="211" y="284"/>
                  <a:pt x="209" y="284"/>
                  <a:pt x="208" y="284"/>
                </a:cubicBezTo>
                <a:cubicBezTo>
                  <a:pt x="212" y="317"/>
                  <a:pt x="215" y="351"/>
                  <a:pt x="215" y="360"/>
                </a:cubicBezTo>
                <a:cubicBezTo>
                  <a:pt x="215" y="364"/>
                  <a:pt x="212" y="367"/>
                  <a:pt x="208" y="367"/>
                </a:cubicBezTo>
                <a:cubicBezTo>
                  <a:pt x="207" y="367"/>
                  <a:pt x="207" y="367"/>
                  <a:pt x="206" y="367"/>
                </a:cubicBezTo>
                <a:cubicBezTo>
                  <a:pt x="206" y="367"/>
                  <a:pt x="206" y="367"/>
                  <a:pt x="206" y="367"/>
                </a:cubicBezTo>
                <a:cubicBezTo>
                  <a:pt x="199" y="367"/>
                  <a:pt x="199" y="367"/>
                  <a:pt x="199" y="367"/>
                </a:cubicBezTo>
                <a:cubicBezTo>
                  <a:pt x="199" y="449"/>
                  <a:pt x="199" y="449"/>
                  <a:pt x="199" y="449"/>
                </a:cubicBezTo>
                <a:cubicBezTo>
                  <a:pt x="199" y="449"/>
                  <a:pt x="199" y="449"/>
                  <a:pt x="199" y="449"/>
                </a:cubicBezTo>
                <a:cubicBezTo>
                  <a:pt x="199" y="452"/>
                  <a:pt x="199" y="454"/>
                  <a:pt x="198" y="456"/>
                </a:cubicBezTo>
                <a:cubicBezTo>
                  <a:pt x="201" y="459"/>
                  <a:pt x="207" y="460"/>
                  <a:pt x="219" y="460"/>
                </a:cubicBezTo>
                <a:cubicBezTo>
                  <a:pt x="235" y="460"/>
                  <a:pt x="238" y="458"/>
                  <a:pt x="239" y="447"/>
                </a:cubicBezTo>
                <a:cubicBezTo>
                  <a:pt x="239" y="442"/>
                  <a:pt x="239" y="437"/>
                  <a:pt x="239" y="432"/>
                </a:cubicBezTo>
                <a:cubicBezTo>
                  <a:pt x="239" y="380"/>
                  <a:pt x="239" y="327"/>
                  <a:pt x="239" y="274"/>
                </a:cubicBezTo>
                <a:cubicBezTo>
                  <a:pt x="240" y="274"/>
                  <a:pt x="244" y="274"/>
                  <a:pt x="244" y="274"/>
                </a:cubicBezTo>
                <a:cubicBezTo>
                  <a:pt x="244" y="274"/>
                  <a:pt x="245" y="274"/>
                  <a:pt x="246" y="274"/>
                </a:cubicBezTo>
                <a:cubicBezTo>
                  <a:pt x="246" y="327"/>
                  <a:pt x="246" y="380"/>
                  <a:pt x="246" y="432"/>
                </a:cubicBezTo>
                <a:cubicBezTo>
                  <a:pt x="246" y="437"/>
                  <a:pt x="246" y="442"/>
                  <a:pt x="246" y="447"/>
                </a:cubicBezTo>
                <a:cubicBezTo>
                  <a:pt x="247" y="458"/>
                  <a:pt x="250" y="460"/>
                  <a:pt x="266" y="460"/>
                </a:cubicBezTo>
                <a:cubicBezTo>
                  <a:pt x="285" y="460"/>
                  <a:pt x="289" y="458"/>
                  <a:pt x="289" y="447"/>
                </a:cubicBezTo>
                <a:cubicBezTo>
                  <a:pt x="290" y="443"/>
                  <a:pt x="289" y="438"/>
                  <a:pt x="289" y="433"/>
                </a:cubicBezTo>
                <a:cubicBezTo>
                  <a:pt x="289" y="351"/>
                  <a:pt x="289" y="269"/>
                  <a:pt x="289" y="187"/>
                </a:cubicBezTo>
                <a:cubicBezTo>
                  <a:pt x="289" y="183"/>
                  <a:pt x="289" y="178"/>
                  <a:pt x="289" y="173"/>
                </a:cubicBezTo>
                <a:cubicBezTo>
                  <a:pt x="290" y="173"/>
                  <a:pt x="291" y="173"/>
                  <a:pt x="291" y="173"/>
                </a:cubicBezTo>
                <a:cubicBezTo>
                  <a:pt x="295" y="185"/>
                  <a:pt x="300" y="197"/>
                  <a:pt x="299" y="211"/>
                </a:cubicBezTo>
                <a:cubicBezTo>
                  <a:pt x="298" y="230"/>
                  <a:pt x="299" y="251"/>
                  <a:pt x="299" y="271"/>
                </a:cubicBezTo>
                <a:cubicBezTo>
                  <a:pt x="299" y="283"/>
                  <a:pt x="303" y="287"/>
                  <a:pt x="314" y="286"/>
                </a:cubicBezTo>
                <a:cubicBezTo>
                  <a:pt x="325" y="286"/>
                  <a:pt x="328" y="282"/>
                  <a:pt x="328" y="270"/>
                </a:cubicBezTo>
                <a:cubicBezTo>
                  <a:pt x="328" y="255"/>
                  <a:pt x="327" y="241"/>
                  <a:pt x="328" y="226"/>
                </a:cubicBezTo>
                <a:cubicBezTo>
                  <a:pt x="330" y="200"/>
                  <a:pt x="325" y="175"/>
                  <a:pt x="320" y="150"/>
                </a:cubicBezTo>
                <a:close/>
                <a:moveTo>
                  <a:pt x="107" y="437"/>
                </a:moveTo>
                <a:cubicBezTo>
                  <a:pt x="107" y="434"/>
                  <a:pt x="107" y="434"/>
                  <a:pt x="107" y="434"/>
                </a:cubicBezTo>
                <a:cubicBezTo>
                  <a:pt x="107" y="425"/>
                  <a:pt x="107" y="416"/>
                  <a:pt x="106" y="408"/>
                </a:cubicBezTo>
                <a:cubicBezTo>
                  <a:pt x="106" y="367"/>
                  <a:pt x="106" y="367"/>
                  <a:pt x="106" y="367"/>
                </a:cubicBezTo>
                <a:cubicBezTo>
                  <a:pt x="98" y="367"/>
                  <a:pt x="98" y="367"/>
                  <a:pt x="98" y="367"/>
                </a:cubicBezTo>
                <a:cubicBezTo>
                  <a:pt x="94" y="367"/>
                  <a:pt x="91" y="364"/>
                  <a:pt x="91" y="360"/>
                </a:cubicBezTo>
                <a:cubicBezTo>
                  <a:pt x="91" y="351"/>
                  <a:pt x="94" y="317"/>
                  <a:pt x="98" y="284"/>
                </a:cubicBezTo>
                <a:cubicBezTo>
                  <a:pt x="97" y="284"/>
                  <a:pt x="95" y="284"/>
                  <a:pt x="93" y="284"/>
                </a:cubicBezTo>
                <a:cubicBezTo>
                  <a:pt x="92" y="285"/>
                  <a:pt x="92" y="285"/>
                  <a:pt x="91" y="285"/>
                </a:cubicBezTo>
                <a:cubicBezTo>
                  <a:pt x="88" y="285"/>
                  <a:pt x="86" y="284"/>
                  <a:pt x="83" y="283"/>
                </a:cubicBezTo>
                <a:cubicBezTo>
                  <a:pt x="83" y="328"/>
                  <a:pt x="83" y="372"/>
                  <a:pt x="83" y="417"/>
                </a:cubicBezTo>
                <a:cubicBezTo>
                  <a:pt x="83" y="421"/>
                  <a:pt x="83" y="425"/>
                  <a:pt x="83" y="430"/>
                </a:cubicBezTo>
                <a:cubicBezTo>
                  <a:pt x="84" y="440"/>
                  <a:pt x="87" y="442"/>
                  <a:pt x="102" y="442"/>
                </a:cubicBezTo>
                <a:cubicBezTo>
                  <a:pt x="104" y="442"/>
                  <a:pt x="105" y="442"/>
                  <a:pt x="106" y="442"/>
                </a:cubicBezTo>
                <a:cubicBezTo>
                  <a:pt x="106" y="440"/>
                  <a:pt x="106" y="439"/>
                  <a:pt x="107" y="437"/>
                </a:cubicBezTo>
                <a:close/>
                <a:moveTo>
                  <a:pt x="54" y="82"/>
                </a:moveTo>
                <a:cubicBezTo>
                  <a:pt x="54" y="82"/>
                  <a:pt x="54" y="82"/>
                  <a:pt x="54" y="82"/>
                </a:cubicBezTo>
                <a:cubicBezTo>
                  <a:pt x="55" y="84"/>
                  <a:pt x="55" y="86"/>
                  <a:pt x="56" y="87"/>
                </a:cubicBezTo>
                <a:cubicBezTo>
                  <a:pt x="64" y="102"/>
                  <a:pt x="67" y="108"/>
                  <a:pt x="79" y="109"/>
                </a:cubicBezTo>
                <a:cubicBezTo>
                  <a:pt x="79" y="109"/>
                  <a:pt x="79" y="109"/>
                  <a:pt x="79" y="109"/>
                </a:cubicBezTo>
                <a:cubicBezTo>
                  <a:pt x="79" y="109"/>
                  <a:pt x="79" y="109"/>
                  <a:pt x="79" y="10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0" y="109"/>
                  <a:pt x="80" y="109"/>
                  <a:pt x="81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93" y="108"/>
                  <a:pt x="96" y="102"/>
                  <a:pt x="104" y="87"/>
                </a:cubicBezTo>
                <a:cubicBezTo>
                  <a:pt x="105" y="86"/>
                  <a:pt x="105" y="84"/>
                  <a:pt x="106" y="82"/>
                </a:cubicBezTo>
                <a:cubicBezTo>
                  <a:pt x="106" y="82"/>
                  <a:pt x="106" y="82"/>
                  <a:pt x="106" y="82"/>
                </a:cubicBezTo>
                <a:cubicBezTo>
                  <a:pt x="107" y="82"/>
                  <a:pt x="108" y="80"/>
                  <a:pt x="109" y="77"/>
                </a:cubicBezTo>
                <a:cubicBezTo>
                  <a:pt x="108" y="71"/>
                  <a:pt x="107" y="63"/>
                  <a:pt x="107" y="55"/>
                </a:cubicBezTo>
                <a:cubicBezTo>
                  <a:pt x="103" y="38"/>
                  <a:pt x="93" y="31"/>
                  <a:pt x="81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65" y="31"/>
                  <a:pt x="54" y="40"/>
                  <a:pt x="52" y="61"/>
                </a:cubicBezTo>
                <a:cubicBezTo>
                  <a:pt x="52" y="61"/>
                  <a:pt x="51" y="61"/>
                  <a:pt x="51" y="62"/>
                </a:cubicBezTo>
                <a:cubicBezTo>
                  <a:pt x="50" y="63"/>
                  <a:pt x="49" y="69"/>
                  <a:pt x="50" y="72"/>
                </a:cubicBezTo>
                <a:cubicBezTo>
                  <a:pt x="50" y="77"/>
                  <a:pt x="52" y="82"/>
                  <a:pt x="54" y="82"/>
                </a:cubicBezTo>
                <a:close/>
                <a:moveTo>
                  <a:pt x="77" y="278"/>
                </a:moveTo>
                <a:cubicBezTo>
                  <a:pt x="74" y="275"/>
                  <a:pt x="72" y="269"/>
                  <a:pt x="72" y="260"/>
                </a:cubicBezTo>
                <a:cubicBezTo>
                  <a:pt x="72" y="260"/>
                  <a:pt x="72" y="258"/>
                  <a:pt x="72" y="257"/>
                </a:cubicBezTo>
                <a:cubicBezTo>
                  <a:pt x="71" y="192"/>
                  <a:pt x="75" y="150"/>
                  <a:pt x="84" y="127"/>
                </a:cubicBezTo>
                <a:cubicBezTo>
                  <a:pt x="83" y="125"/>
                  <a:pt x="83" y="123"/>
                  <a:pt x="83" y="122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5" y="122"/>
                  <a:pt x="86" y="122"/>
                  <a:pt x="86" y="120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8" y="114"/>
                  <a:pt x="88" y="113"/>
                  <a:pt x="86" y="113"/>
                </a:cubicBezTo>
                <a:cubicBezTo>
                  <a:pt x="81" y="113"/>
                  <a:pt x="81" y="113"/>
                  <a:pt x="81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2" y="113"/>
                  <a:pt x="72" y="114"/>
                  <a:pt x="72" y="115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74" y="122"/>
                  <a:pt x="75" y="122"/>
                  <a:pt x="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6" y="128"/>
                  <a:pt x="73" y="149"/>
                  <a:pt x="73" y="158"/>
                </a:cubicBezTo>
                <a:cubicBezTo>
                  <a:pt x="72" y="159"/>
                  <a:pt x="70" y="159"/>
                  <a:pt x="69" y="159"/>
                </a:cubicBezTo>
                <a:cubicBezTo>
                  <a:pt x="66" y="143"/>
                  <a:pt x="63" y="128"/>
                  <a:pt x="60" y="111"/>
                </a:cubicBezTo>
                <a:cubicBezTo>
                  <a:pt x="47" y="116"/>
                  <a:pt x="34" y="120"/>
                  <a:pt x="23" y="127"/>
                </a:cubicBezTo>
                <a:cubicBezTo>
                  <a:pt x="17" y="130"/>
                  <a:pt x="13" y="138"/>
                  <a:pt x="11" y="145"/>
                </a:cubicBezTo>
                <a:cubicBezTo>
                  <a:pt x="10" y="149"/>
                  <a:pt x="9" y="154"/>
                  <a:pt x="9" y="159"/>
                </a:cubicBezTo>
                <a:cubicBezTo>
                  <a:pt x="4" y="182"/>
                  <a:pt x="0" y="204"/>
                  <a:pt x="2" y="228"/>
                </a:cubicBezTo>
                <a:cubicBezTo>
                  <a:pt x="3" y="241"/>
                  <a:pt x="2" y="254"/>
                  <a:pt x="2" y="268"/>
                </a:cubicBezTo>
                <a:cubicBezTo>
                  <a:pt x="2" y="279"/>
                  <a:pt x="5" y="283"/>
                  <a:pt x="15" y="283"/>
                </a:cubicBezTo>
                <a:cubicBezTo>
                  <a:pt x="25" y="283"/>
                  <a:pt x="28" y="280"/>
                  <a:pt x="28" y="269"/>
                </a:cubicBezTo>
                <a:cubicBezTo>
                  <a:pt x="28" y="250"/>
                  <a:pt x="29" y="232"/>
                  <a:pt x="28" y="214"/>
                </a:cubicBezTo>
                <a:cubicBezTo>
                  <a:pt x="27" y="202"/>
                  <a:pt x="32" y="191"/>
                  <a:pt x="35" y="179"/>
                </a:cubicBezTo>
                <a:cubicBezTo>
                  <a:pt x="36" y="179"/>
                  <a:pt x="37" y="179"/>
                  <a:pt x="37" y="179"/>
                </a:cubicBezTo>
                <a:cubicBezTo>
                  <a:pt x="37" y="184"/>
                  <a:pt x="37" y="188"/>
                  <a:pt x="37" y="193"/>
                </a:cubicBezTo>
                <a:cubicBezTo>
                  <a:pt x="37" y="267"/>
                  <a:pt x="37" y="342"/>
                  <a:pt x="37" y="417"/>
                </a:cubicBezTo>
                <a:cubicBezTo>
                  <a:pt x="37" y="421"/>
                  <a:pt x="37" y="426"/>
                  <a:pt x="37" y="430"/>
                </a:cubicBezTo>
                <a:cubicBezTo>
                  <a:pt x="38" y="440"/>
                  <a:pt x="41" y="442"/>
                  <a:pt x="58" y="442"/>
                </a:cubicBezTo>
                <a:cubicBezTo>
                  <a:pt x="73" y="442"/>
                  <a:pt x="76" y="440"/>
                  <a:pt x="77" y="430"/>
                </a:cubicBezTo>
                <a:cubicBezTo>
                  <a:pt x="77" y="425"/>
                  <a:pt x="77" y="421"/>
                  <a:pt x="77" y="417"/>
                </a:cubicBezTo>
                <a:cubicBezTo>
                  <a:pt x="77" y="371"/>
                  <a:pt x="77" y="324"/>
                  <a:pt x="77" y="2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6" name="Group 425"/>
          <p:cNvGrpSpPr/>
          <p:nvPr userDrawn="1"/>
        </p:nvGrpSpPr>
        <p:grpSpPr>
          <a:xfrm>
            <a:off x="7505828" y="6019064"/>
            <a:ext cx="364126" cy="450697"/>
            <a:chOff x="1984375" y="6950076"/>
            <a:chExt cx="1101725" cy="1363662"/>
          </a:xfrm>
          <a:solidFill>
            <a:schemeClr val="accent4"/>
          </a:solidFill>
        </p:grpSpPr>
        <p:sp>
          <p:nvSpPr>
            <p:cNvPr id="427" name="Freeform 29"/>
            <p:cNvSpPr>
              <a:spLocks/>
            </p:cNvSpPr>
            <p:nvPr/>
          </p:nvSpPr>
          <p:spPr bwMode="auto">
            <a:xfrm>
              <a:off x="2155825" y="6950076"/>
              <a:ext cx="698500" cy="931863"/>
            </a:xfrm>
            <a:custGeom>
              <a:avLst/>
              <a:gdLst>
                <a:gd name="T0" fmla="*/ 0 w 245"/>
                <a:gd name="T1" fmla="*/ 309 h 327"/>
                <a:gd name="T2" fmla="*/ 11 w 245"/>
                <a:gd name="T3" fmla="*/ 311 h 327"/>
                <a:gd name="T4" fmla="*/ 102 w 245"/>
                <a:gd name="T5" fmla="*/ 267 h 327"/>
                <a:gd name="T6" fmla="*/ 96 w 245"/>
                <a:gd name="T7" fmla="*/ 225 h 327"/>
                <a:gd name="T8" fmla="*/ 113 w 245"/>
                <a:gd name="T9" fmla="*/ 156 h 327"/>
                <a:gd name="T10" fmla="*/ 178 w 245"/>
                <a:gd name="T11" fmla="*/ 91 h 327"/>
                <a:gd name="T12" fmla="*/ 202 w 245"/>
                <a:gd name="T13" fmla="*/ 153 h 327"/>
                <a:gd name="T14" fmla="*/ 213 w 245"/>
                <a:gd name="T15" fmla="*/ 142 h 327"/>
                <a:gd name="T16" fmla="*/ 217 w 245"/>
                <a:gd name="T17" fmla="*/ 155 h 327"/>
                <a:gd name="T18" fmla="*/ 203 w 245"/>
                <a:gd name="T19" fmla="*/ 189 h 327"/>
                <a:gd name="T20" fmla="*/ 175 w 245"/>
                <a:gd name="T21" fmla="*/ 259 h 327"/>
                <a:gd name="T22" fmla="*/ 177 w 245"/>
                <a:gd name="T23" fmla="*/ 280 h 327"/>
                <a:gd name="T24" fmla="*/ 245 w 245"/>
                <a:gd name="T25" fmla="*/ 298 h 327"/>
                <a:gd name="T26" fmla="*/ 234 w 245"/>
                <a:gd name="T27" fmla="*/ 125 h 327"/>
                <a:gd name="T28" fmla="*/ 178 w 245"/>
                <a:gd name="T29" fmla="*/ 30 h 327"/>
                <a:gd name="T30" fmla="*/ 42 w 245"/>
                <a:gd name="T31" fmla="*/ 71 h 327"/>
                <a:gd name="T32" fmla="*/ 41 w 245"/>
                <a:gd name="T33" fmla="*/ 246 h 327"/>
                <a:gd name="T34" fmla="*/ 0 w 245"/>
                <a:gd name="T35" fmla="*/ 309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327">
                  <a:moveTo>
                    <a:pt x="0" y="309"/>
                  </a:moveTo>
                  <a:cubicBezTo>
                    <a:pt x="4" y="310"/>
                    <a:pt x="8" y="311"/>
                    <a:pt x="11" y="311"/>
                  </a:cubicBezTo>
                  <a:cubicBezTo>
                    <a:pt x="42" y="319"/>
                    <a:pt x="78" y="327"/>
                    <a:pt x="102" y="267"/>
                  </a:cubicBezTo>
                  <a:cubicBezTo>
                    <a:pt x="104" y="251"/>
                    <a:pt x="100" y="232"/>
                    <a:pt x="96" y="225"/>
                  </a:cubicBezTo>
                  <a:cubicBezTo>
                    <a:pt x="84" y="204"/>
                    <a:pt x="81" y="164"/>
                    <a:pt x="113" y="156"/>
                  </a:cubicBezTo>
                  <a:cubicBezTo>
                    <a:pt x="151" y="145"/>
                    <a:pt x="178" y="91"/>
                    <a:pt x="178" y="91"/>
                  </a:cubicBezTo>
                  <a:cubicBezTo>
                    <a:pt x="210" y="96"/>
                    <a:pt x="202" y="153"/>
                    <a:pt x="202" y="153"/>
                  </a:cubicBezTo>
                  <a:cubicBezTo>
                    <a:pt x="206" y="142"/>
                    <a:pt x="210" y="142"/>
                    <a:pt x="213" y="142"/>
                  </a:cubicBezTo>
                  <a:cubicBezTo>
                    <a:pt x="218" y="144"/>
                    <a:pt x="217" y="155"/>
                    <a:pt x="217" y="155"/>
                  </a:cubicBezTo>
                  <a:cubicBezTo>
                    <a:pt x="216" y="200"/>
                    <a:pt x="203" y="189"/>
                    <a:pt x="203" y="189"/>
                  </a:cubicBezTo>
                  <a:cubicBezTo>
                    <a:pt x="203" y="226"/>
                    <a:pt x="175" y="259"/>
                    <a:pt x="175" y="259"/>
                  </a:cubicBezTo>
                  <a:cubicBezTo>
                    <a:pt x="176" y="270"/>
                    <a:pt x="174" y="275"/>
                    <a:pt x="177" y="280"/>
                  </a:cubicBezTo>
                  <a:cubicBezTo>
                    <a:pt x="196" y="283"/>
                    <a:pt x="219" y="288"/>
                    <a:pt x="245" y="298"/>
                  </a:cubicBezTo>
                  <a:cubicBezTo>
                    <a:pt x="227" y="267"/>
                    <a:pt x="232" y="191"/>
                    <a:pt x="234" y="125"/>
                  </a:cubicBezTo>
                  <a:cubicBezTo>
                    <a:pt x="236" y="47"/>
                    <a:pt x="178" y="30"/>
                    <a:pt x="178" y="30"/>
                  </a:cubicBezTo>
                  <a:cubicBezTo>
                    <a:pt x="84" y="0"/>
                    <a:pt x="42" y="71"/>
                    <a:pt x="42" y="71"/>
                  </a:cubicBezTo>
                  <a:cubicBezTo>
                    <a:pt x="11" y="120"/>
                    <a:pt x="41" y="246"/>
                    <a:pt x="41" y="246"/>
                  </a:cubicBezTo>
                  <a:cubicBezTo>
                    <a:pt x="44" y="266"/>
                    <a:pt x="19" y="292"/>
                    <a:pt x="0" y="3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30"/>
            <p:cNvSpPr>
              <a:spLocks/>
            </p:cNvSpPr>
            <p:nvPr/>
          </p:nvSpPr>
          <p:spPr bwMode="auto">
            <a:xfrm>
              <a:off x="1984375" y="7770813"/>
              <a:ext cx="1101725" cy="542925"/>
            </a:xfrm>
            <a:custGeom>
              <a:avLst/>
              <a:gdLst>
                <a:gd name="T0" fmla="*/ 325 w 386"/>
                <a:gd name="T1" fmla="*/ 25 h 190"/>
                <a:gd name="T2" fmla="*/ 238 w 386"/>
                <a:gd name="T3" fmla="*/ 0 h 190"/>
                <a:gd name="T4" fmla="*/ 232 w 386"/>
                <a:gd name="T5" fmla="*/ 29 h 190"/>
                <a:gd name="T6" fmla="*/ 194 w 386"/>
                <a:gd name="T7" fmla="*/ 150 h 190"/>
                <a:gd name="T8" fmla="*/ 155 w 386"/>
                <a:gd name="T9" fmla="*/ 31 h 190"/>
                <a:gd name="T10" fmla="*/ 150 w 386"/>
                <a:gd name="T11" fmla="*/ 14 h 190"/>
                <a:gd name="T12" fmla="*/ 104 w 386"/>
                <a:gd name="T13" fmla="*/ 36 h 190"/>
                <a:gd name="T14" fmla="*/ 70 w 386"/>
                <a:gd name="T15" fmla="*/ 31 h 190"/>
                <a:gd name="T16" fmla="*/ 54 w 386"/>
                <a:gd name="T17" fmla="*/ 27 h 190"/>
                <a:gd name="T18" fmla="*/ 53 w 386"/>
                <a:gd name="T19" fmla="*/ 27 h 190"/>
                <a:gd name="T20" fmla="*/ 0 w 386"/>
                <a:gd name="T21" fmla="*/ 190 h 190"/>
                <a:gd name="T22" fmla="*/ 386 w 386"/>
                <a:gd name="T23" fmla="*/ 190 h 190"/>
                <a:gd name="T24" fmla="*/ 325 w 386"/>
                <a:gd name="T25" fmla="*/ 2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190">
                  <a:moveTo>
                    <a:pt x="325" y="25"/>
                  </a:moveTo>
                  <a:cubicBezTo>
                    <a:pt x="291" y="11"/>
                    <a:pt x="262" y="3"/>
                    <a:pt x="238" y="0"/>
                  </a:cubicBezTo>
                  <a:cubicBezTo>
                    <a:pt x="236" y="11"/>
                    <a:pt x="233" y="24"/>
                    <a:pt x="232" y="29"/>
                  </a:cubicBezTo>
                  <a:cubicBezTo>
                    <a:pt x="217" y="89"/>
                    <a:pt x="194" y="150"/>
                    <a:pt x="194" y="150"/>
                  </a:cubicBezTo>
                  <a:cubicBezTo>
                    <a:pt x="194" y="150"/>
                    <a:pt x="171" y="86"/>
                    <a:pt x="155" y="31"/>
                  </a:cubicBezTo>
                  <a:cubicBezTo>
                    <a:pt x="154" y="28"/>
                    <a:pt x="152" y="20"/>
                    <a:pt x="150" y="14"/>
                  </a:cubicBezTo>
                  <a:cubicBezTo>
                    <a:pt x="136" y="31"/>
                    <a:pt x="120" y="36"/>
                    <a:pt x="104" y="36"/>
                  </a:cubicBezTo>
                  <a:cubicBezTo>
                    <a:pt x="92" y="36"/>
                    <a:pt x="80" y="33"/>
                    <a:pt x="70" y="31"/>
                  </a:cubicBezTo>
                  <a:cubicBezTo>
                    <a:pt x="64" y="29"/>
                    <a:pt x="59" y="28"/>
                    <a:pt x="54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26" y="44"/>
                    <a:pt x="6" y="99"/>
                    <a:pt x="0" y="190"/>
                  </a:cubicBezTo>
                  <a:cubicBezTo>
                    <a:pt x="386" y="190"/>
                    <a:pt x="386" y="190"/>
                    <a:pt x="386" y="190"/>
                  </a:cubicBezTo>
                  <a:cubicBezTo>
                    <a:pt x="383" y="155"/>
                    <a:pt x="377" y="59"/>
                    <a:pt x="32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9" name="Group 428"/>
          <p:cNvGrpSpPr/>
          <p:nvPr userDrawn="1"/>
        </p:nvGrpSpPr>
        <p:grpSpPr>
          <a:xfrm>
            <a:off x="7464945" y="6601088"/>
            <a:ext cx="445893" cy="444753"/>
            <a:chOff x="-1635125" y="6926263"/>
            <a:chExt cx="1239837" cy="1236662"/>
          </a:xfrm>
          <a:solidFill>
            <a:schemeClr val="accent4"/>
          </a:solidFill>
        </p:grpSpPr>
        <p:sp>
          <p:nvSpPr>
            <p:cNvPr id="430" name="Freeform 34"/>
            <p:cNvSpPr>
              <a:spLocks/>
            </p:cNvSpPr>
            <p:nvPr/>
          </p:nvSpPr>
          <p:spPr bwMode="auto">
            <a:xfrm>
              <a:off x="-1635125" y="7597775"/>
              <a:ext cx="1239837" cy="565150"/>
            </a:xfrm>
            <a:custGeom>
              <a:avLst/>
              <a:gdLst>
                <a:gd name="T0" fmla="*/ 424 w 434"/>
                <a:gd name="T1" fmla="*/ 98 h 198"/>
                <a:gd name="T2" fmla="*/ 388 w 434"/>
                <a:gd name="T3" fmla="*/ 44 h 198"/>
                <a:gd name="T4" fmla="*/ 280 w 434"/>
                <a:gd name="T5" fmla="*/ 0 h 198"/>
                <a:gd name="T6" fmla="*/ 254 w 434"/>
                <a:gd name="T7" fmla="*/ 138 h 198"/>
                <a:gd name="T8" fmla="*/ 244 w 434"/>
                <a:gd name="T9" fmla="*/ 137 h 198"/>
                <a:gd name="T10" fmla="*/ 231 w 434"/>
                <a:gd name="T11" fmla="*/ 32 h 198"/>
                <a:gd name="T12" fmla="*/ 235 w 434"/>
                <a:gd name="T13" fmla="*/ 32 h 198"/>
                <a:gd name="T14" fmla="*/ 241 w 434"/>
                <a:gd name="T15" fmla="*/ 26 h 198"/>
                <a:gd name="T16" fmla="*/ 246 w 434"/>
                <a:gd name="T17" fmla="*/ 11 h 198"/>
                <a:gd name="T18" fmla="*/ 241 w 434"/>
                <a:gd name="T19" fmla="*/ 5 h 198"/>
                <a:gd name="T20" fmla="*/ 206 w 434"/>
                <a:gd name="T21" fmla="*/ 5 h 198"/>
                <a:gd name="T22" fmla="*/ 201 w 434"/>
                <a:gd name="T23" fmla="*/ 11 h 198"/>
                <a:gd name="T24" fmla="*/ 205 w 434"/>
                <a:gd name="T25" fmla="*/ 26 h 198"/>
                <a:gd name="T26" fmla="*/ 211 w 434"/>
                <a:gd name="T27" fmla="*/ 32 h 198"/>
                <a:gd name="T28" fmla="*/ 214 w 434"/>
                <a:gd name="T29" fmla="*/ 32 h 198"/>
                <a:gd name="T30" fmla="*/ 199 w 434"/>
                <a:gd name="T31" fmla="*/ 138 h 198"/>
                <a:gd name="T32" fmla="*/ 189 w 434"/>
                <a:gd name="T33" fmla="*/ 138 h 198"/>
                <a:gd name="T34" fmla="*/ 164 w 434"/>
                <a:gd name="T35" fmla="*/ 3 h 198"/>
                <a:gd name="T36" fmla="*/ 15 w 434"/>
                <a:gd name="T37" fmla="*/ 198 h 198"/>
                <a:gd name="T38" fmla="*/ 434 w 434"/>
                <a:gd name="T39" fmla="*/ 198 h 198"/>
                <a:gd name="T40" fmla="*/ 424 w 434"/>
                <a:gd name="T41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4" h="198">
                  <a:moveTo>
                    <a:pt x="424" y="98"/>
                  </a:moveTo>
                  <a:cubicBezTo>
                    <a:pt x="419" y="78"/>
                    <a:pt x="405" y="54"/>
                    <a:pt x="388" y="44"/>
                  </a:cubicBezTo>
                  <a:cubicBezTo>
                    <a:pt x="356" y="25"/>
                    <a:pt x="318" y="15"/>
                    <a:pt x="280" y="0"/>
                  </a:cubicBezTo>
                  <a:cubicBezTo>
                    <a:pt x="271" y="48"/>
                    <a:pt x="263" y="93"/>
                    <a:pt x="254" y="138"/>
                  </a:cubicBezTo>
                  <a:cubicBezTo>
                    <a:pt x="251" y="138"/>
                    <a:pt x="247" y="137"/>
                    <a:pt x="244" y="137"/>
                  </a:cubicBezTo>
                  <a:cubicBezTo>
                    <a:pt x="242" y="109"/>
                    <a:pt x="234" y="48"/>
                    <a:pt x="231" y="32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38" y="32"/>
                    <a:pt x="240" y="30"/>
                    <a:pt x="241" y="26"/>
                  </a:cubicBezTo>
                  <a:cubicBezTo>
                    <a:pt x="246" y="11"/>
                    <a:pt x="246" y="11"/>
                    <a:pt x="246" y="11"/>
                  </a:cubicBezTo>
                  <a:cubicBezTo>
                    <a:pt x="247" y="8"/>
                    <a:pt x="245" y="6"/>
                    <a:pt x="241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1" y="5"/>
                    <a:pt x="200" y="8"/>
                    <a:pt x="201" y="11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6" y="29"/>
                    <a:pt x="208" y="32"/>
                    <a:pt x="211" y="32"/>
                  </a:cubicBezTo>
                  <a:cubicBezTo>
                    <a:pt x="214" y="32"/>
                    <a:pt x="214" y="32"/>
                    <a:pt x="214" y="32"/>
                  </a:cubicBezTo>
                  <a:cubicBezTo>
                    <a:pt x="211" y="49"/>
                    <a:pt x="201" y="110"/>
                    <a:pt x="199" y="138"/>
                  </a:cubicBezTo>
                  <a:cubicBezTo>
                    <a:pt x="196" y="138"/>
                    <a:pt x="192" y="138"/>
                    <a:pt x="189" y="138"/>
                  </a:cubicBezTo>
                  <a:cubicBezTo>
                    <a:pt x="181" y="93"/>
                    <a:pt x="173" y="48"/>
                    <a:pt x="164" y="3"/>
                  </a:cubicBezTo>
                  <a:cubicBezTo>
                    <a:pt x="37" y="29"/>
                    <a:pt x="0" y="77"/>
                    <a:pt x="15" y="198"/>
                  </a:cubicBezTo>
                  <a:cubicBezTo>
                    <a:pt x="154" y="198"/>
                    <a:pt x="292" y="198"/>
                    <a:pt x="434" y="198"/>
                  </a:cubicBezTo>
                  <a:cubicBezTo>
                    <a:pt x="431" y="163"/>
                    <a:pt x="432" y="129"/>
                    <a:pt x="424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35"/>
            <p:cNvSpPr>
              <a:spLocks/>
            </p:cNvSpPr>
            <p:nvPr/>
          </p:nvSpPr>
          <p:spPr bwMode="auto">
            <a:xfrm>
              <a:off x="-1263650" y="6926263"/>
              <a:ext cx="520700" cy="650875"/>
            </a:xfrm>
            <a:custGeom>
              <a:avLst/>
              <a:gdLst>
                <a:gd name="T0" fmla="*/ 11 w 182"/>
                <a:gd name="T1" fmla="*/ 149 h 228"/>
                <a:gd name="T2" fmla="*/ 14 w 182"/>
                <a:gd name="T3" fmla="*/ 148 h 228"/>
                <a:gd name="T4" fmla="*/ 17 w 182"/>
                <a:gd name="T5" fmla="*/ 162 h 228"/>
                <a:gd name="T6" fmla="*/ 91 w 182"/>
                <a:gd name="T7" fmla="*/ 228 h 228"/>
                <a:gd name="T8" fmla="*/ 163 w 182"/>
                <a:gd name="T9" fmla="*/ 164 h 228"/>
                <a:gd name="T10" fmla="*/ 167 w 182"/>
                <a:gd name="T11" fmla="*/ 148 h 228"/>
                <a:gd name="T12" fmla="*/ 168 w 182"/>
                <a:gd name="T13" fmla="*/ 149 h 228"/>
                <a:gd name="T14" fmla="*/ 181 w 182"/>
                <a:gd name="T15" fmla="*/ 120 h 228"/>
                <a:gd name="T16" fmla="*/ 178 w 182"/>
                <a:gd name="T17" fmla="*/ 90 h 228"/>
                <a:gd name="T18" fmla="*/ 174 w 182"/>
                <a:gd name="T19" fmla="*/ 87 h 228"/>
                <a:gd name="T20" fmla="*/ 91 w 182"/>
                <a:gd name="T21" fmla="*/ 0 h 228"/>
                <a:gd name="T22" fmla="*/ 7 w 182"/>
                <a:gd name="T23" fmla="*/ 87 h 228"/>
                <a:gd name="T24" fmla="*/ 4 w 182"/>
                <a:gd name="T25" fmla="*/ 90 h 228"/>
                <a:gd name="T26" fmla="*/ 0 w 182"/>
                <a:gd name="T27" fmla="*/ 120 h 228"/>
                <a:gd name="T28" fmla="*/ 11 w 182"/>
                <a:gd name="T29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228">
                  <a:moveTo>
                    <a:pt x="11" y="149"/>
                  </a:moveTo>
                  <a:cubicBezTo>
                    <a:pt x="12" y="149"/>
                    <a:pt x="13" y="148"/>
                    <a:pt x="14" y="148"/>
                  </a:cubicBezTo>
                  <a:cubicBezTo>
                    <a:pt x="15" y="154"/>
                    <a:pt x="15" y="159"/>
                    <a:pt x="17" y="162"/>
                  </a:cubicBezTo>
                  <a:cubicBezTo>
                    <a:pt x="42" y="216"/>
                    <a:pt x="52" y="228"/>
                    <a:pt x="91" y="228"/>
                  </a:cubicBezTo>
                  <a:cubicBezTo>
                    <a:pt x="128" y="228"/>
                    <a:pt x="138" y="209"/>
                    <a:pt x="163" y="164"/>
                  </a:cubicBezTo>
                  <a:cubicBezTo>
                    <a:pt x="165" y="161"/>
                    <a:pt x="166" y="155"/>
                    <a:pt x="167" y="148"/>
                  </a:cubicBezTo>
                  <a:cubicBezTo>
                    <a:pt x="167" y="148"/>
                    <a:pt x="168" y="149"/>
                    <a:pt x="168" y="149"/>
                  </a:cubicBezTo>
                  <a:cubicBezTo>
                    <a:pt x="173" y="149"/>
                    <a:pt x="179" y="136"/>
                    <a:pt x="181" y="120"/>
                  </a:cubicBezTo>
                  <a:cubicBezTo>
                    <a:pt x="182" y="112"/>
                    <a:pt x="181" y="95"/>
                    <a:pt x="178" y="90"/>
                  </a:cubicBezTo>
                  <a:cubicBezTo>
                    <a:pt x="177" y="88"/>
                    <a:pt x="176" y="87"/>
                    <a:pt x="174" y="87"/>
                  </a:cubicBezTo>
                  <a:cubicBezTo>
                    <a:pt x="167" y="23"/>
                    <a:pt x="132" y="0"/>
                    <a:pt x="91" y="0"/>
                  </a:cubicBezTo>
                  <a:cubicBezTo>
                    <a:pt x="49" y="0"/>
                    <a:pt x="14" y="23"/>
                    <a:pt x="7" y="87"/>
                  </a:cubicBezTo>
                  <a:cubicBezTo>
                    <a:pt x="6" y="87"/>
                    <a:pt x="5" y="88"/>
                    <a:pt x="4" y="90"/>
                  </a:cubicBezTo>
                  <a:cubicBezTo>
                    <a:pt x="1" y="95"/>
                    <a:pt x="0" y="111"/>
                    <a:pt x="0" y="120"/>
                  </a:cubicBezTo>
                  <a:cubicBezTo>
                    <a:pt x="1" y="136"/>
                    <a:pt x="6" y="149"/>
                    <a:pt x="11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" name="Freeform 31"/>
          <p:cNvSpPr>
            <a:spLocks noEditPoints="1"/>
          </p:cNvSpPr>
          <p:nvPr userDrawn="1"/>
        </p:nvSpPr>
        <p:spPr bwMode="auto">
          <a:xfrm>
            <a:off x="7490655" y="2803929"/>
            <a:ext cx="394472" cy="450612"/>
          </a:xfrm>
          <a:custGeom>
            <a:avLst/>
            <a:gdLst>
              <a:gd name="T0" fmla="*/ 6 w 365"/>
              <a:gd name="T1" fmla="*/ 41 h 417"/>
              <a:gd name="T2" fmla="*/ 183 w 365"/>
              <a:gd name="T3" fmla="*/ 0 h 417"/>
              <a:gd name="T4" fmla="*/ 283 w 365"/>
              <a:gd name="T5" fmla="*/ 11 h 417"/>
              <a:gd name="T6" fmla="*/ 359 w 365"/>
              <a:gd name="T7" fmla="*/ 41 h 417"/>
              <a:gd name="T8" fmla="*/ 365 w 365"/>
              <a:gd name="T9" fmla="*/ 52 h 417"/>
              <a:gd name="T10" fmla="*/ 365 w 365"/>
              <a:gd name="T11" fmla="*/ 208 h 417"/>
              <a:gd name="T12" fmla="*/ 314 w 365"/>
              <a:gd name="T13" fmla="*/ 329 h 417"/>
              <a:gd name="T14" fmla="*/ 187 w 365"/>
              <a:gd name="T15" fmla="*/ 416 h 417"/>
              <a:gd name="T16" fmla="*/ 183 w 365"/>
              <a:gd name="T17" fmla="*/ 417 h 417"/>
              <a:gd name="T18" fmla="*/ 178 w 365"/>
              <a:gd name="T19" fmla="*/ 416 h 417"/>
              <a:gd name="T20" fmla="*/ 52 w 365"/>
              <a:gd name="T21" fmla="*/ 329 h 417"/>
              <a:gd name="T22" fmla="*/ 0 w 365"/>
              <a:gd name="T23" fmla="*/ 208 h 417"/>
              <a:gd name="T24" fmla="*/ 0 w 365"/>
              <a:gd name="T25" fmla="*/ 52 h 417"/>
              <a:gd name="T26" fmla="*/ 6 w 365"/>
              <a:gd name="T27" fmla="*/ 41 h 417"/>
              <a:gd name="T28" fmla="*/ 66 w 365"/>
              <a:gd name="T29" fmla="*/ 84 h 417"/>
              <a:gd name="T30" fmla="*/ 66 w 365"/>
              <a:gd name="T31" fmla="*/ 208 h 417"/>
              <a:gd name="T32" fmla="*/ 102 w 365"/>
              <a:gd name="T33" fmla="*/ 286 h 417"/>
              <a:gd name="T34" fmla="*/ 183 w 365"/>
              <a:gd name="T35" fmla="*/ 348 h 417"/>
              <a:gd name="T36" fmla="*/ 264 w 365"/>
              <a:gd name="T37" fmla="*/ 286 h 417"/>
              <a:gd name="T38" fmla="*/ 300 w 365"/>
              <a:gd name="T39" fmla="*/ 208 h 417"/>
              <a:gd name="T40" fmla="*/ 300 w 365"/>
              <a:gd name="T41" fmla="*/ 84 h 417"/>
              <a:gd name="T42" fmla="*/ 268 w 365"/>
              <a:gd name="T43" fmla="*/ 74 h 417"/>
              <a:gd name="T44" fmla="*/ 183 w 365"/>
              <a:gd name="T45" fmla="*/ 65 h 417"/>
              <a:gd name="T46" fmla="*/ 66 w 365"/>
              <a:gd name="T47" fmla="*/ 84 h 417"/>
              <a:gd name="T48" fmla="*/ 39 w 365"/>
              <a:gd name="T49" fmla="*/ 67 h 417"/>
              <a:gd name="T50" fmla="*/ 39 w 365"/>
              <a:gd name="T51" fmla="*/ 208 h 417"/>
              <a:gd name="T52" fmla="*/ 82 w 365"/>
              <a:gd name="T53" fmla="*/ 303 h 417"/>
              <a:gd name="T54" fmla="*/ 183 w 365"/>
              <a:gd name="T55" fmla="*/ 376 h 417"/>
              <a:gd name="T56" fmla="*/ 284 w 365"/>
              <a:gd name="T57" fmla="*/ 303 h 417"/>
              <a:gd name="T58" fmla="*/ 326 w 365"/>
              <a:gd name="T59" fmla="*/ 208 h 417"/>
              <a:gd name="T60" fmla="*/ 326 w 365"/>
              <a:gd name="T61" fmla="*/ 67 h 417"/>
              <a:gd name="T62" fmla="*/ 274 w 365"/>
              <a:gd name="T63" fmla="*/ 49 h 417"/>
              <a:gd name="T64" fmla="*/ 183 w 365"/>
              <a:gd name="T65" fmla="*/ 39 h 417"/>
              <a:gd name="T66" fmla="*/ 39 w 365"/>
              <a:gd name="T67" fmla="*/ 6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65" h="417">
                <a:moveTo>
                  <a:pt x="6" y="41"/>
                </a:moveTo>
                <a:cubicBezTo>
                  <a:pt x="48" y="13"/>
                  <a:pt x="122" y="0"/>
                  <a:pt x="183" y="0"/>
                </a:cubicBezTo>
                <a:cubicBezTo>
                  <a:pt x="215" y="0"/>
                  <a:pt x="250" y="3"/>
                  <a:pt x="283" y="11"/>
                </a:cubicBezTo>
                <a:cubicBezTo>
                  <a:pt x="313" y="18"/>
                  <a:pt x="340" y="28"/>
                  <a:pt x="359" y="41"/>
                </a:cubicBezTo>
                <a:cubicBezTo>
                  <a:pt x="363" y="43"/>
                  <a:pt x="365" y="47"/>
                  <a:pt x="365" y="52"/>
                </a:cubicBezTo>
                <a:cubicBezTo>
                  <a:pt x="365" y="208"/>
                  <a:pt x="365" y="208"/>
                  <a:pt x="365" y="208"/>
                </a:cubicBezTo>
                <a:cubicBezTo>
                  <a:pt x="365" y="252"/>
                  <a:pt x="344" y="294"/>
                  <a:pt x="314" y="329"/>
                </a:cubicBezTo>
                <a:cubicBezTo>
                  <a:pt x="276" y="372"/>
                  <a:pt x="226" y="404"/>
                  <a:pt x="187" y="416"/>
                </a:cubicBezTo>
                <a:cubicBezTo>
                  <a:pt x="186" y="417"/>
                  <a:pt x="184" y="417"/>
                  <a:pt x="183" y="417"/>
                </a:cubicBezTo>
                <a:cubicBezTo>
                  <a:pt x="181" y="417"/>
                  <a:pt x="180" y="417"/>
                  <a:pt x="178" y="416"/>
                </a:cubicBezTo>
                <a:cubicBezTo>
                  <a:pt x="140" y="404"/>
                  <a:pt x="89" y="372"/>
                  <a:pt x="52" y="329"/>
                </a:cubicBezTo>
                <a:cubicBezTo>
                  <a:pt x="22" y="294"/>
                  <a:pt x="0" y="252"/>
                  <a:pt x="0" y="208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7"/>
                  <a:pt x="3" y="43"/>
                  <a:pt x="6" y="41"/>
                </a:cubicBezTo>
                <a:close/>
                <a:moveTo>
                  <a:pt x="66" y="84"/>
                </a:moveTo>
                <a:cubicBezTo>
                  <a:pt x="66" y="208"/>
                  <a:pt x="66" y="208"/>
                  <a:pt x="66" y="208"/>
                </a:cubicBezTo>
                <a:cubicBezTo>
                  <a:pt x="66" y="237"/>
                  <a:pt x="84" y="265"/>
                  <a:pt x="102" y="286"/>
                </a:cubicBezTo>
                <a:cubicBezTo>
                  <a:pt x="122" y="310"/>
                  <a:pt x="153" y="335"/>
                  <a:pt x="183" y="348"/>
                </a:cubicBezTo>
                <a:cubicBezTo>
                  <a:pt x="213" y="335"/>
                  <a:pt x="244" y="310"/>
                  <a:pt x="264" y="286"/>
                </a:cubicBezTo>
                <a:cubicBezTo>
                  <a:pt x="282" y="265"/>
                  <a:pt x="300" y="237"/>
                  <a:pt x="300" y="208"/>
                </a:cubicBezTo>
                <a:cubicBezTo>
                  <a:pt x="300" y="84"/>
                  <a:pt x="300" y="84"/>
                  <a:pt x="300" y="84"/>
                </a:cubicBezTo>
                <a:cubicBezTo>
                  <a:pt x="290" y="80"/>
                  <a:pt x="279" y="77"/>
                  <a:pt x="268" y="74"/>
                </a:cubicBezTo>
                <a:cubicBezTo>
                  <a:pt x="241" y="68"/>
                  <a:pt x="211" y="65"/>
                  <a:pt x="183" y="65"/>
                </a:cubicBezTo>
                <a:cubicBezTo>
                  <a:pt x="149" y="65"/>
                  <a:pt x="100" y="71"/>
                  <a:pt x="66" y="84"/>
                </a:cubicBezTo>
                <a:close/>
                <a:moveTo>
                  <a:pt x="39" y="67"/>
                </a:moveTo>
                <a:cubicBezTo>
                  <a:pt x="39" y="208"/>
                  <a:pt x="39" y="208"/>
                  <a:pt x="39" y="208"/>
                </a:cubicBezTo>
                <a:cubicBezTo>
                  <a:pt x="39" y="244"/>
                  <a:pt x="59" y="277"/>
                  <a:pt x="82" y="303"/>
                </a:cubicBezTo>
                <a:cubicBezTo>
                  <a:pt x="106" y="332"/>
                  <a:pt x="146" y="363"/>
                  <a:pt x="183" y="376"/>
                </a:cubicBezTo>
                <a:cubicBezTo>
                  <a:pt x="220" y="363"/>
                  <a:pt x="259" y="332"/>
                  <a:pt x="284" y="303"/>
                </a:cubicBezTo>
                <a:cubicBezTo>
                  <a:pt x="306" y="277"/>
                  <a:pt x="326" y="244"/>
                  <a:pt x="326" y="208"/>
                </a:cubicBezTo>
                <a:cubicBezTo>
                  <a:pt x="326" y="67"/>
                  <a:pt x="326" y="67"/>
                  <a:pt x="326" y="67"/>
                </a:cubicBezTo>
                <a:cubicBezTo>
                  <a:pt x="310" y="59"/>
                  <a:pt x="291" y="53"/>
                  <a:pt x="274" y="49"/>
                </a:cubicBezTo>
                <a:cubicBezTo>
                  <a:pt x="245" y="42"/>
                  <a:pt x="213" y="39"/>
                  <a:pt x="183" y="39"/>
                </a:cubicBezTo>
                <a:cubicBezTo>
                  <a:pt x="142" y="39"/>
                  <a:pt x="79" y="47"/>
                  <a:pt x="39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39"/>
          <p:cNvSpPr>
            <a:spLocks noEditPoints="1"/>
          </p:cNvSpPr>
          <p:nvPr userDrawn="1"/>
        </p:nvSpPr>
        <p:spPr bwMode="auto">
          <a:xfrm>
            <a:off x="7473256" y="2174875"/>
            <a:ext cx="429271" cy="429271"/>
          </a:xfrm>
          <a:custGeom>
            <a:avLst/>
            <a:gdLst>
              <a:gd name="T0" fmla="*/ 221 w 441"/>
              <a:gd name="T1" fmla="*/ 0 h 441"/>
              <a:gd name="T2" fmla="*/ 0 w 441"/>
              <a:gd name="T3" fmla="*/ 221 h 441"/>
              <a:gd name="T4" fmla="*/ 221 w 441"/>
              <a:gd name="T5" fmla="*/ 441 h 441"/>
              <a:gd name="T6" fmla="*/ 441 w 441"/>
              <a:gd name="T7" fmla="*/ 221 h 441"/>
              <a:gd name="T8" fmla="*/ 221 w 441"/>
              <a:gd name="T9" fmla="*/ 0 h 441"/>
              <a:gd name="T10" fmla="*/ 356 w 441"/>
              <a:gd name="T11" fmla="*/ 125 h 441"/>
              <a:gd name="T12" fmla="*/ 386 w 441"/>
              <a:gd name="T13" fmla="*/ 221 h 441"/>
              <a:gd name="T14" fmla="*/ 221 w 441"/>
              <a:gd name="T15" fmla="*/ 386 h 441"/>
              <a:gd name="T16" fmla="*/ 125 w 441"/>
              <a:gd name="T17" fmla="*/ 355 h 441"/>
              <a:gd name="T18" fmla="*/ 356 w 441"/>
              <a:gd name="T19" fmla="*/ 125 h 441"/>
              <a:gd name="T20" fmla="*/ 86 w 441"/>
              <a:gd name="T21" fmla="*/ 316 h 441"/>
              <a:gd name="T22" fmla="*/ 56 w 441"/>
              <a:gd name="T23" fmla="*/ 221 h 441"/>
              <a:gd name="T24" fmla="*/ 221 w 441"/>
              <a:gd name="T25" fmla="*/ 55 h 441"/>
              <a:gd name="T26" fmla="*/ 317 w 441"/>
              <a:gd name="T27" fmla="*/ 86 h 441"/>
              <a:gd name="T28" fmla="*/ 86 w 441"/>
              <a:gd name="T29" fmla="*/ 316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1" h="441">
                <a:moveTo>
                  <a:pt x="221" y="0"/>
                </a:moveTo>
                <a:cubicBezTo>
                  <a:pt x="99" y="0"/>
                  <a:pt x="0" y="99"/>
                  <a:pt x="0" y="221"/>
                </a:cubicBezTo>
                <a:cubicBezTo>
                  <a:pt x="0" y="342"/>
                  <a:pt x="99" y="441"/>
                  <a:pt x="221" y="441"/>
                </a:cubicBezTo>
                <a:cubicBezTo>
                  <a:pt x="343" y="441"/>
                  <a:pt x="441" y="342"/>
                  <a:pt x="441" y="221"/>
                </a:cubicBezTo>
                <a:cubicBezTo>
                  <a:pt x="441" y="99"/>
                  <a:pt x="343" y="0"/>
                  <a:pt x="221" y="0"/>
                </a:cubicBezTo>
                <a:close/>
                <a:moveTo>
                  <a:pt x="356" y="125"/>
                </a:moveTo>
                <a:cubicBezTo>
                  <a:pt x="375" y="152"/>
                  <a:pt x="386" y="185"/>
                  <a:pt x="386" y="221"/>
                </a:cubicBezTo>
                <a:cubicBezTo>
                  <a:pt x="386" y="312"/>
                  <a:pt x="312" y="386"/>
                  <a:pt x="221" y="386"/>
                </a:cubicBezTo>
                <a:cubicBezTo>
                  <a:pt x="185" y="386"/>
                  <a:pt x="152" y="375"/>
                  <a:pt x="125" y="355"/>
                </a:cubicBezTo>
                <a:cubicBezTo>
                  <a:pt x="356" y="125"/>
                  <a:pt x="356" y="125"/>
                  <a:pt x="356" y="125"/>
                </a:cubicBezTo>
                <a:close/>
                <a:moveTo>
                  <a:pt x="86" y="316"/>
                </a:moveTo>
                <a:cubicBezTo>
                  <a:pt x="67" y="289"/>
                  <a:pt x="56" y="256"/>
                  <a:pt x="56" y="221"/>
                </a:cubicBezTo>
                <a:cubicBezTo>
                  <a:pt x="56" y="129"/>
                  <a:pt x="130" y="55"/>
                  <a:pt x="221" y="55"/>
                </a:cubicBezTo>
                <a:cubicBezTo>
                  <a:pt x="257" y="55"/>
                  <a:pt x="290" y="67"/>
                  <a:pt x="317" y="86"/>
                </a:cubicBezTo>
                <a:lnTo>
                  <a:pt x="86" y="316"/>
                </a:lnTo>
                <a:close/>
              </a:path>
            </a:pathLst>
          </a:custGeom>
          <a:solidFill>
            <a:srgbClr val="D312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6"/>
          <p:cNvSpPr>
            <a:spLocks noEditPoints="1"/>
          </p:cNvSpPr>
          <p:nvPr userDrawn="1"/>
        </p:nvSpPr>
        <p:spPr bwMode="auto">
          <a:xfrm>
            <a:off x="7451634" y="3420224"/>
            <a:ext cx="472515" cy="452926"/>
          </a:xfrm>
          <a:custGeom>
            <a:avLst/>
            <a:gdLst>
              <a:gd name="T0" fmla="*/ 232 w 238"/>
              <a:gd name="T1" fmla="*/ 87 h 228"/>
              <a:gd name="T2" fmla="*/ 194 w 238"/>
              <a:gd name="T3" fmla="*/ 98 h 228"/>
              <a:gd name="T4" fmla="*/ 166 w 238"/>
              <a:gd name="T5" fmla="*/ 90 h 228"/>
              <a:gd name="T6" fmla="*/ 150 w 238"/>
              <a:gd name="T7" fmla="*/ 111 h 228"/>
              <a:gd name="T8" fmla="*/ 204 w 238"/>
              <a:gd name="T9" fmla="*/ 18 h 228"/>
              <a:gd name="T10" fmla="*/ 204 w 238"/>
              <a:gd name="T11" fmla="*/ 13 h 228"/>
              <a:gd name="T12" fmla="*/ 198 w 238"/>
              <a:gd name="T13" fmla="*/ 12 h 228"/>
              <a:gd name="T14" fmla="*/ 197 w 238"/>
              <a:gd name="T15" fmla="*/ 13 h 228"/>
              <a:gd name="T16" fmla="*/ 125 w 238"/>
              <a:gd name="T17" fmla="*/ 86 h 228"/>
              <a:gd name="T18" fmla="*/ 152 w 238"/>
              <a:gd name="T19" fmla="*/ 8 h 228"/>
              <a:gd name="T20" fmla="*/ 145 w 238"/>
              <a:gd name="T21" fmla="*/ 2 h 228"/>
              <a:gd name="T22" fmla="*/ 144 w 238"/>
              <a:gd name="T23" fmla="*/ 4 h 228"/>
              <a:gd name="T24" fmla="*/ 113 w 238"/>
              <a:gd name="T25" fmla="*/ 66 h 228"/>
              <a:gd name="T26" fmla="*/ 40 w 238"/>
              <a:gd name="T27" fmla="*/ 9 h 228"/>
              <a:gd name="T28" fmla="*/ 32 w 238"/>
              <a:gd name="T29" fmla="*/ 13 h 228"/>
              <a:gd name="T30" fmla="*/ 33 w 238"/>
              <a:gd name="T31" fmla="*/ 15 h 228"/>
              <a:gd name="T32" fmla="*/ 81 w 238"/>
              <a:gd name="T33" fmla="*/ 82 h 228"/>
              <a:gd name="T34" fmla="*/ 19 w 238"/>
              <a:gd name="T35" fmla="*/ 40 h 228"/>
              <a:gd name="T36" fmla="*/ 19 w 238"/>
              <a:gd name="T37" fmla="*/ 40 h 228"/>
              <a:gd name="T38" fmla="*/ 12 w 238"/>
              <a:gd name="T39" fmla="*/ 39 h 228"/>
              <a:gd name="T40" fmla="*/ 11 w 238"/>
              <a:gd name="T41" fmla="*/ 45 h 228"/>
              <a:gd name="T42" fmla="*/ 45 w 238"/>
              <a:gd name="T43" fmla="*/ 82 h 228"/>
              <a:gd name="T44" fmla="*/ 6 w 238"/>
              <a:gd name="T45" fmla="*/ 104 h 228"/>
              <a:gd name="T46" fmla="*/ 6 w 238"/>
              <a:gd name="T47" fmla="*/ 104 h 228"/>
              <a:gd name="T48" fmla="*/ 0 w 238"/>
              <a:gd name="T49" fmla="*/ 107 h 228"/>
              <a:gd name="T50" fmla="*/ 4 w 238"/>
              <a:gd name="T51" fmla="*/ 113 h 228"/>
              <a:gd name="T52" fmla="*/ 35 w 238"/>
              <a:gd name="T53" fmla="*/ 187 h 228"/>
              <a:gd name="T54" fmla="*/ 38 w 238"/>
              <a:gd name="T55" fmla="*/ 193 h 228"/>
              <a:gd name="T56" fmla="*/ 65 w 238"/>
              <a:gd name="T57" fmla="*/ 155 h 228"/>
              <a:gd name="T58" fmla="*/ 81 w 238"/>
              <a:gd name="T59" fmla="*/ 167 h 228"/>
              <a:gd name="T60" fmla="*/ 61 w 238"/>
              <a:gd name="T61" fmla="*/ 226 h 228"/>
              <a:gd name="T62" fmla="*/ 67 w 238"/>
              <a:gd name="T63" fmla="*/ 224 h 228"/>
              <a:gd name="T64" fmla="*/ 67 w 238"/>
              <a:gd name="T65" fmla="*/ 223 h 228"/>
              <a:gd name="T66" fmla="*/ 133 w 238"/>
              <a:gd name="T67" fmla="*/ 179 h 228"/>
              <a:gd name="T68" fmla="*/ 157 w 238"/>
              <a:gd name="T69" fmla="*/ 228 h 228"/>
              <a:gd name="T70" fmla="*/ 160 w 238"/>
              <a:gd name="T71" fmla="*/ 220 h 228"/>
              <a:gd name="T72" fmla="*/ 142 w 238"/>
              <a:gd name="T73" fmla="*/ 171 h 228"/>
              <a:gd name="T74" fmla="*/ 146 w 238"/>
              <a:gd name="T75" fmla="*/ 155 h 228"/>
              <a:gd name="T76" fmla="*/ 211 w 238"/>
              <a:gd name="T77" fmla="*/ 216 h 228"/>
              <a:gd name="T78" fmla="*/ 217 w 238"/>
              <a:gd name="T79" fmla="*/ 216 h 228"/>
              <a:gd name="T80" fmla="*/ 174 w 238"/>
              <a:gd name="T81" fmla="*/ 163 h 228"/>
              <a:gd name="T82" fmla="*/ 198 w 238"/>
              <a:gd name="T83" fmla="*/ 159 h 228"/>
              <a:gd name="T84" fmla="*/ 142 w 238"/>
              <a:gd name="T85" fmla="*/ 131 h 228"/>
              <a:gd name="T86" fmla="*/ 235 w 238"/>
              <a:gd name="T87" fmla="*/ 96 h 228"/>
              <a:gd name="T88" fmla="*/ 234 w 238"/>
              <a:gd name="T89" fmla="*/ 87 h 228"/>
              <a:gd name="T90" fmla="*/ 109 w 238"/>
              <a:gd name="T91" fmla="*/ 90 h 228"/>
              <a:gd name="T92" fmla="*/ 93 w 238"/>
              <a:gd name="T93" fmla="*/ 74 h 228"/>
              <a:gd name="T94" fmla="*/ 45 w 238"/>
              <a:gd name="T95" fmla="*/ 115 h 228"/>
              <a:gd name="T96" fmla="*/ 69 w 238"/>
              <a:gd name="T97" fmla="*/ 115 h 228"/>
              <a:gd name="T98" fmla="*/ 85 w 238"/>
              <a:gd name="T99" fmla="*/ 187 h 228"/>
              <a:gd name="T100" fmla="*/ 113 w 238"/>
              <a:gd name="T101" fmla="*/ 151 h 228"/>
              <a:gd name="T102" fmla="*/ 85 w 238"/>
              <a:gd name="T103" fmla="*/ 187 h 228"/>
              <a:gd name="T104" fmla="*/ 142 w 238"/>
              <a:gd name="T105" fmla="*/ 147 h 228"/>
              <a:gd name="T106" fmla="*/ 101 w 238"/>
              <a:gd name="T107" fmla="*/ 147 h 228"/>
              <a:gd name="T108" fmla="*/ 85 w 238"/>
              <a:gd name="T109" fmla="*/ 143 h 228"/>
              <a:gd name="T110" fmla="*/ 81 w 238"/>
              <a:gd name="T111" fmla="*/ 127 h 228"/>
              <a:gd name="T112" fmla="*/ 77 w 238"/>
              <a:gd name="T113" fmla="*/ 107 h 228"/>
              <a:gd name="T114" fmla="*/ 105 w 238"/>
              <a:gd name="T115" fmla="*/ 107 h 228"/>
              <a:gd name="T116" fmla="*/ 129 w 238"/>
              <a:gd name="T117" fmla="*/ 111 h 228"/>
              <a:gd name="T118" fmla="*/ 146 w 238"/>
              <a:gd name="T119" fmla="*/ 123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8" h="228">
                <a:moveTo>
                  <a:pt x="234" y="87"/>
                </a:moveTo>
                <a:cubicBezTo>
                  <a:pt x="233" y="87"/>
                  <a:pt x="233" y="87"/>
                  <a:pt x="232" y="87"/>
                </a:cubicBezTo>
                <a:cubicBezTo>
                  <a:pt x="232" y="87"/>
                  <a:pt x="232" y="87"/>
                  <a:pt x="232" y="87"/>
                </a:cubicBezTo>
                <a:cubicBezTo>
                  <a:pt x="194" y="98"/>
                  <a:pt x="194" y="98"/>
                  <a:pt x="194" y="9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90"/>
                  <a:pt x="166" y="90"/>
                  <a:pt x="166" y="90"/>
                </a:cubicBezTo>
                <a:cubicBezTo>
                  <a:pt x="182" y="103"/>
                  <a:pt x="182" y="103"/>
                  <a:pt x="182" y="103"/>
                </a:cubicBezTo>
                <a:cubicBezTo>
                  <a:pt x="150" y="111"/>
                  <a:pt x="150" y="111"/>
                  <a:pt x="150" y="111"/>
                </a:cubicBezTo>
                <a:cubicBezTo>
                  <a:pt x="150" y="111"/>
                  <a:pt x="146" y="104"/>
                  <a:pt x="146" y="103"/>
                </a:cubicBezTo>
                <a:cubicBezTo>
                  <a:pt x="204" y="18"/>
                  <a:pt x="204" y="18"/>
                  <a:pt x="204" y="18"/>
                </a:cubicBezTo>
                <a:cubicBezTo>
                  <a:pt x="206" y="17"/>
                  <a:pt x="206" y="14"/>
                  <a:pt x="205" y="13"/>
                </a:cubicBezTo>
                <a:cubicBezTo>
                  <a:pt x="205" y="13"/>
                  <a:pt x="204" y="13"/>
                  <a:pt x="204" y="13"/>
                </a:cubicBezTo>
                <a:cubicBezTo>
                  <a:pt x="204" y="13"/>
                  <a:pt x="204" y="12"/>
                  <a:pt x="204" y="12"/>
                </a:cubicBezTo>
                <a:cubicBezTo>
                  <a:pt x="203" y="11"/>
                  <a:pt x="200" y="10"/>
                  <a:pt x="198" y="12"/>
                </a:cubicBezTo>
                <a:cubicBezTo>
                  <a:pt x="198" y="12"/>
                  <a:pt x="198" y="12"/>
                  <a:pt x="198" y="12"/>
                </a:cubicBezTo>
                <a:cubicBezTo>
                  <a:pt x="197" y="12"/>
                  <a:pt x="197" y="12"/>
                  <a:pt x="197" y="13"/>
                </a:cubicBezTo>
                <a:cubicBezTo>
                  <a:pt x="137" y="86"/>
                  <a:pt x="137" y="86"/>
                  <a:pt x="137" y="86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52" y="8"/>
                  <a:pt x="152" y="8"/>
                  <a:pt x="152" y="8"/>
                </a:cubicBezTo>
                <a:cubicBezTo>
                  <a:pt x="153" y="6"/>
                  <a:pt x="152" y="4"/>
                  <a:pt x="151" y="3"/>
                </a:cubicBezTo>
                <a:cubicBezTo>
                  <a:pt x="150" y="1"/>
                  <a:pt x="147" y="0"/>
                  <a:pt x="145" y="2"/>
                </a:cubicBezTo>
                <a:cubicBezTo>
                  <a:pt x="144" y="2"/>
                  <a:pt x="144" y="3"/>
                  <a:pt x="144" y="4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4"/>
                  <a:pt x="144" y="4"/>
                  <a:pt x="144" y="4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85" y="62"/>
                  <a:pt x="85" y="62"/>
                  <a:pt x="85" y="62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8"/>
                  <a:pt x="37" y="7"/>
                  <a:pt x="35" y="8"/>
                </a:cubicBezTo>
                <a:cubicBezTo>
                  <a:pt x="33" y="8"/>
                  <a:pt x="31" y="11"/>
                  <a:pt x="32" y="13"/>
                </a:cubicBezTo>
                <a:cubicBezTo>
                  <a:pt x="32" y="14"/>
                  <a:pt x="33" y="14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81" y="82"/>
                  <a:pt x="81" y="82"/>
                  <a:pt x="81" y="82"/>
                </a:cubicBezTo>
                <a:cubicBezTo>
                  <a:pt x="73" y="94"/>
                  <a:pt x="73" y="94"/>
                  <a:pt x="73" y="94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7" y="38"/>
                  <a:pt x="15" y="38"/>
                  <a:pt x="13" y="39"/>
                </a:cubicBezTo>
                <a:cubicBezTo>
                  <a:pt x="13" y="39"/>
                  <a:pt x="12" y="39"/>
                  <a:pt x="12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0" y="41"/>
                  <a:pt x="10" y="43"/>
                  <a:pt x="11" y="45"/>
                </a:cubicBezTo>
                <a:cubicBezTo>
                  <a:pt x="11" y="46"/>
                  <a:pt x="12" y="46"/>
                  <a:pt x="12" y="46"/>
                </a:cubicBezTo>
                <a:cubicBezTo>
                  <a:pt x="45" y="82"/>
                  <a:pt x="45" y="82"/>
                  <a:pt x="45" y="82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6" y="104"/>
                  <a:pt x="6" y="104"/>
                  <a:pt x="6" y="104"/>
                </a:cubicBezTo>
                <a:cubicBezTo>
                  <a:pt x="6" y="104"/>
                  <a:pt x="6" y="104"/>
                  <a:pt x="6" y="104"/>
                </a:cubicBezTo>
                <a:cubicBezTo>
                  <a:pt x="6" y="104"/>
                  <a:pt x="6" y="104"/>
                  <a:pt x="6" y="104"/>
                </a:cubicBezTo>
                <a:cubicBezTo>
                  <a:pt x="3" y="103"/>
                  <a:pt x="1" y="105"/>
                  <a:pt x="1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1"/>
                  <a:pt x="2" y="112"/>
                  <a:pt x="4" y="113"/>
                </a:cubicBezTo>
                <a:cubicBezTo>
                  <a:pt x="65" y="131"/>
                  <a:pt x="65" y="131"/>
                  <a:pt x="65" y="131"/>
                </a:cubicBezTo>
                <a:cubicBezTo>
                  <a:pt x="35" y="187"/>
                  <a:pt x="35" y="187"/>
                  <a:pt x="35" y="187"/>
                </a:cubicBezTo>
                <a:cubicBezTo>
                  <a:pt x="34" y="189"/>
                  <a:pt x="35" y="192"/>
                  <a:pt x="37" y="193"/>
                </a:cubicBezTo>
                <a:cubicBezTo>
                  <a:pt x="37" y="193"/>
                  <a:pt x="38" y="193"/>
                  <a:pt x="38" y="193"/>
                </a:cubicBezTo>
                <a:cubicBezTo>
                  <a:pt x="40" y="194"/>
                  <a:pt x="43" y="193"/>
                  <a:pt x="44" y="190"/>
                </a:cubicBezTo>
                <a:cubicBezTo>
                  <a:pt x="65" y="155"/>
                  <a:pt x="65" y="155"/>
                  <a:pt x="65" y="155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59" y="220"/>
                  <a:pt x="59" y="220"/>
                  <a:pt x="59" y="220"/>
                </a:cubicBezTo>
                <a:cubicBezTo>
                  <a:pt x="58" y="222"/>
                  <a:pt x="59" y="224"/>
                  <a:pt x="61" y="226"/>
                </a:cubicBezTo>
                <a:cubicBezTo>
                  <a:pt x="63" y="227"/>
                  <a:pt x="66" y="226"/>
                  <a:pt x="67" y="224"/>
                </a:cubicBezTo>
                <a:cubicBezTo>
                  <a:pt x="67" y="224"/>
                  <a:pt x="67" y="224"/>
                  <a:pt x="67" y="224"/>
                </a:cubicBezTo>
                <a:cubicBezTo>
                  <a:pt x="67" y="224"/>
                  <a:pt x="67" y="223"/>
                  <a:pt x="67" y="223"/>
                </a:cubicBezTo>
                <a:cubicBezTo>
                  <a:pt x="67" y="223"/>
                  <a:pt x="67" y="223"/>
                  <a:pt x="67" y="223"/>
                </a:cubicBezTo>
                <a:cubicBezTo>
                  <a:pt x="71" y="214"/>
                  <a:pt x="79" y="196"/>
                  <a:pt x="81" y="191"/>
                </a:cubicBezTo>
                <a:cubicBezTo>
                  <a:pt x="133" y="179"/>
                  <a:pt x="133" y="179"/>
                  <a:pt x="133" y="179"/>
                </a:cubicBezTo>
                <a:cubicBezTo>
                  <a:pt x="152" y="225"/>
                  <a:pt x="152" y="225"/>
                  <a:pt x="152" y="225"/>
                </a:cubicBezTo>
                <a:cubicBezTo>
                  <a:pt x="153" y="227"/>
                  <a:pt x="155" y="228"/>
                  <a:pt x="157" y="228"/>
                </a:cubicBezTo>
                <a:cubicBezTo>
                  <a:pt x="159" y="228"/>
                  <a:pt x="161" y="226"/>
                  <a:pt x="161" y="223"/>
                </a:cubicBezTo>
                <a:cubicBezTo>
                  <a:pt x="161" y="222"/>
                  <a:pt x="161" y="221"/>
                  <a:pt x="160" y="220"/>
                </a:cubicBezTo>
                <a:cubicBezTo>
                  <a:pt x="160" y="220"/>
                  <a:pt x="160" y="220"/>
                  <a:pt x="160" y="220"/>
                </a:cubicBezTo>
                <a:cubicBezTo>
                  <a:pt x="142" y="171"/>
                  <a:pt x="142" y="171"/>
                  <a:pt x="142" y="171"/>
                </a:cubicBezTo>
                <a:cubicBezTo>
                  <a:pt x="129" y="155"/>
                  <a:pt x="129" y="155"/>
                  <a:pt x="129" y="155"/>
                </a:cubicBezTo>
                <a:cubicBezTo>
                  <a:pt x="129" y="155"/>
                  <a:pt x="145" y="155"/>
                  <a:pt x="146" y="155"/>
                </a:cubicBezTo>
                <a:cubicBezTo>
                  <a:pt x="211" y="216"/>
                  <a:pt x="211" y="216"/>
                  <a:pt x="211" y="216"/>
                </a:cubicBezTo>
                <a:cubicBezTo>
                  <a:pt x="211" y="216"/>
                  <a:pt x="211" y="216"/>
                  <a:pt x="211" y="216"/>
                </a:cubicBezTo>
                <a:cubicBezTo>
                  <a:pt x="211" y="216"/>
                  <a:pt x="211" y="216"/>
                  <a:pt x="211" y="216"/>
                </a:cubicBezTo>
                <a:cubicBezTo>
                  <a:pt x="213" y="217"/>
                  <a:pt x="216" y="217"/>
                  <a:pt x="217" y="216"/>
                </a:cubicBezTo>
                <a:cubicBezTo>
                  <a:pt x="219" y="214"/>
                  <a:pt x="219" y="211"/>
                  <a:pt x="218" y="209"/>
                </a:cubicBezTo>
                <a:cubicBezTo>
                  <a:pt x="174" y="163"/>
                  <a:pt x="174" y="163"/>
                  <a:pt x="174" y="163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98" y="159"/>
                  <a:pt x="198" y="159"/>
                  <a:pt x="198" y="159"/>
                </a:cubicBezTo>
                <a:cubicBezTo>
                  <a:pt x="166" y="155"/>
                  <a:pt x="166" y="155"/>
                  <a:pt x="166" y="155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50" y="127"/>
                  <a:pt x="150" y="127"/>
                  <a:pt x="150" y="127"/>
                </a:cubicBezTo>
                <a:cubicBezTo>
                  <a:pt x="235" y="96"/>
                  <a:pt x="235" y="96"/>
                  <a:pt x="235" y="96"/>
                </a:cubicBezTo>
                <a:cubicBezTo>
                  <a:pt x="237" y="95"/>
                  <a:pt x="238" y="93"/>
                  <a:pt x="238" y="91"/>
                </a:cubicBezTo>
                <a:cubicBezTo>
                  <a:pt x="238" y="89"/>
                  <a:pt x="236" y="87"/>
                  <a:pt x="234" y="87"/>
                </a:cubicBezTo>
                <a:close/>
                <a:moveTo>
                  <a:pt x="109" y="74"/>
                </a:moveTo>
                <a:cubicBezTo>
                  <a:pt x="109" y="90"/>
                  <a:pt x="109" y="90"/>
                  <a:pt x="109" y="90"/>
                </a:cubicBezTo>
                <a:cubicBezTo>
                  <a:pt x="97" y="86"/>
                  <a:pt x="97" y="86"/>
                  <a:pt x="97" y="86"/>
                </a:cubicBezTo>
                <a:cubicBezTo>
                  <a:pt x="93" y="74"/>
                  <a:pt x="93" y="74"/>
                  <a:pt x="93" y="74"/>
                </a:cubicBezTo>
                <a:lnTo>
                  <a:pt x="109" y="74"/>
                </a:lnTo>
                <a:close/>
                <a:moveTo>
                  <a:pt x="45" y="115"/>
                </a:moveTo>
                <a:cubicBezTo>
                  <a:pt x="53" y="90"/>
                  <a:pt x="53" y="90"/>
                  <a:pt x="53" y="90"/>
                </a:cubicBezTo>
                <a:cubicBezTo>
                  <a:pt x="69" y="115"/>
                  <a:pt x="69" y="115"/>
                  <a:pt x="69" y="115"/>
                </a:cubicBezTo>
                <a:lnTo>
                  <a:pt x="45" y="115"/>
                </a:lnTo>
                <a:close/>
                <a:moveTo>
                  <a:pt x="85" y="187"/>
                </a:moveTo>
                <a:cubicBezTo>
                  <a:pt x="87" y="184"/>
                  <a:pt x="102" y="161"/>
                  <a:pt x="105" y="155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29" y="171"/>
                  <a:pt x="129" y="171"/>
                  <a:pt x="129" y="171"/>
                </a:cubicBezTo>
                <a:lnTo>
                  <a:pt x="85" y="187"/>
                </a:lnTo>
                <a:close/>
                <a:moveTo>
                  <a:pt x="129" y="127"/>
                </a:moveTo>
                <a:cubicBezTo>
                  <a:pt x="142" y="147"/>
                  <a:pt x="142" y="147"/>
                  <a:pt x="142" y="147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01" y="147"/>
                  <a:pt x="101" y="147"/>
                  <a:pt x="101" y="147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77" y="111"/>
                  <a:pt x="77" y="111"/>
                  <a:pt x="77" y="111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89" y="90"/>
                  <a:pt x="89" y="90"/>
                  <a:pt x="89" y="90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7" y="111"/>
                  <a:pt x="137" y="111"/>
                  <a:pt x="137" y="111"/>
                </a:cubicBezTo>
                <a:cubicBezTo>
                  <a:pt x="146" y="123"/>
                  <a:pt x="146" y="123"/>
                  <a:pt x="146" y="123"/>
                </a:cubicBezTo>
                <a:lnTo>
                  <a:pt x="129" y="1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Freeform 43"/>
          <p:cNvSpPr>
            <a:spLocks/>
          </p:cNvSpPr>
          <p:nvPr userDrawn="1"/>
        </p:nvSpPr>
        <p:spPr bwMode="auto">
          <a:xfrm>
            <a:off x="6470646" y="3503261"/>
            <a:ext cx="459239" cy="286852"/>
          </a:xfrm>
          <a:custGeom>
            <a:avLst/>
            <a:gdLst>
              <a:gd name="T0" fmla="*/ 231 w 410"/>
              <a:gd name="T1" fmla="*/ 0 h 257"/>
              <a:gd name="T2" fmla="*/ 139 w 410"/>
              <a:gd name="T3" fmla="*/ 57 h 257"/>
              <a:gd name="T4" fmla="*/ 116 w 410"/>
              <a:gd name="T5" fmla="*/ 52 h 257"/>
              <a:gd name="T6" fmla="*/ 64 w 410"/>
              <a:gd name="T7" fmla="*/ 103 h 257"/>
              <a:gd name="T8" fmla="*/ 64 w 410"/>
              <a:gd name="T9" fmla="*/ 104 h 257"/>
              <a:gd name="T10" fmla="*/ 0 w 410"/>
              <a:gd name="T11" fmla="*/ 180 h 257"/>
              <a:gd name="T12" fmla="*/ 77 w 410"/>
              <a:gd name="T13" fmla="*/ 257 h 257"/>
              <a:gd name="T14" fmla="*/ 321 w 410"/>
              <a:gd name="T15" fmla="*/ 257 h 257"/>
              <a:gd name="T16" fmla="*/ 321 w 410"/>
              <a:gd name="T17" fmla="*/ 257 h 257"/>
              <a:gd name="T18" fmla="*/ 410 w 410"/>
              <a:gd name="T19" fmla="*/ 167 h 257"/>
              <a:gd name="T20" fmla="*/ 330 w 410"/>
              <a:gd name="T21" fmla="*/ 78 h 257"/>
              <a:gd name="T22" fmla="*/ 231 w 410"/>
              <a:gd name="T2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0" h="257">
                <a:moveTo>
                  <a:pt x="231" y="0"/>
                </a:moveTo>
                <a:cubicBezTo>
                  <a:pt x="191" y="0"/>
                  <a:pt x="156" y="24"/>
                  <a:pt x="139" y="57"/>
                </a:cubicBezTo>
                <a:cubicBezTo>
                  <a:pt x="132" y="54"/>
                  <a:pt x="124" y="52"/>
                  <a:pt x="116" y="52"/>
                </a:cubicBezTo>
                <a:cubicBezTo>
                  <a:pt x="87" y="52"/>
                  <a:pt x="64" y="75"/>
                  <a:pt x="64" y="103"/>
                </a:cubicBezTo>
                <a:cubicBezTo>
                  <a:pt x="64" y="103"/>
                  <a:pt x="64" y="104"/>
                  <a:pt x="64" y="104"/>
                </a:cubicBezTo>
                <a:cubicBezTo>
                  <a:pt x="28" y="110"/>
                  <a:pt x="0" y="142"/>
                  <a:pt x="0" y="180"/>
                </a:cubicBezTo>
                <a:cubicBezTo>
                  <a:pt x="0" y="222"/>
                  <a:pt x="35" y="257"/>
                  <a:pt x="77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70" y="257"/>
                  <a:pt x="410" y="217"/>
                  <a:pt x="410" y="167"/>
                </a:cubicBezTo>
                <a:cubicBezTo>
                  <a:pt x="410" y="121"/>
                  <a:pt x="375" y="83"/>
                  <a:pt x="330" y="78"/>
                </a:cubicBezTo>
                <a:cubicBezTo>
                  <a:pt x="319" y="33"/>
                  <a:pt x="279" y="0"/>
                  <a:pt x="23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0" name="Group 2059"/>
          <p:cNvGrpSpPr/>
          <p:nvPr userDrawn="1"/>
        </p:nvGrpSpPr>
        <p:grpSpPr>
          <a:xfrm>
            <a:off x="7469549" y="7267287"/>
            <a:ext cx="436685" cy="436074"/>
            <a:chOff x="7118350" y="3086100"/>
            <a:chExt cx="1135063" cy="1133475"/>
          </a:xfrm>
          <a:solidFill>
            <a:schemeClr val="accent3"/>
          </a:solidFill>
        </p:grpSpPr>
        <p:sp>
          <p:nvSpPr>
            <p:cNvPr id="661" name="Freeform 51"/>
            <p:cNvSpPr>
              <a:spLocks noEditPoints="1"/>
            </p:cNvSpPr>
            <p:nvPr/>
          </p:nvSpPr>
          <p:spPr bwMode="auto">
            <a:xfrm>
              <a:off x="7296150" y="3260725"/>
              <a:ext cx="779463" cy="781050"/>
            </a:xfrm>
            <a:custGeom>
              <a:avLst/>
              <a:gdLst>
                <a:gd name="T0" fmla="*/ 152 w 303"/>
                <a:gd name="T1" fmla="*/ 0 h 303"/>
                <a:gd name="T2" fmla="*/ 0 w 303"/>
                <a:gd name="T3" fmla="*/ 152 h 303"/>
                <a:gd name="T4" fmla="*/ 152 w 303"/>
                <a:gd name="T5" fmla="*/ 303 h 303"/>
                <a:gd name="T6" fmla="*/ 303 w 303"/>
                <a:gd name="T7" fmla="*/ 152 h 303"/>
                <a:gd name="T8" fmla="*/ 152 w 303"/>
                <a:gd name="T9" fmla="*/ 0 h 303"/>
                <a:gd name="T10" fmla="*/ 214 w 303"/>
                <a:gd name="T11" fmla="*/ 172 h 303"/>
                <a:gd name="T12" fmla="*/ 152 w 303"/>
                <a:gd name="T13" fmla="*/ 172 h 303"/>
                <a:gd name="T14" fmla="*/ 131 w 303"/>
                <a:gd name="T15" fmla="*/ 152 h 303"/>
                <a:gd name="T16" fmla="*/ 131 w 303"/>
                <a:gd name="T17" fmla="*/ 62 h 303"/>
                <a:gd name="T18" fmla="*/ 152 w 303"/>
                <a:gd name="T19" fmla="*/ 42 h 303"/>
                <a:gd name="T20" fmla="*/ 172 w 303"/>
                <a:gd name="T21" fmla="*/ 62 h 303"/>
                <a:gd name="T22" fmla="*/ 172 w 303"/>
                <a:gd name="T23" fmla="*/ 131 h 303"/>
                <a:gd name="T24" fmla="*/ 214 w 303"/>
                <a:gd name="T25" fmla="*/ 131 h 303"/>
                <a:gd name="T26" fmla="*/ 234 w 303"/>
                <a:gd name="T27" fmla="*/ 152 h 303"/>
                <a:gd name="T28" fmla="*/ 214 w 303"/>
                <a:gd name="T29" fmla="*/ 17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3" h="303">
                  <a:moveTo>
                    <a:pt x="152" y="0"/>
                  </a:moveTo>
                  <a:cubicBezTo>
                    <a:pt x="68" y="0"/>
                    <a:pt x="0" y="68"/>
                    <a:pt x="0" y="152"/>
                  </a:cubicBezTo>
                  <a:cubicBezTo>
                    <a:pt x="0" y="235"/>
                    <a:pt x="68" y="303"/>
                    <a:pt x="152" y="303"/>
                  </a:cubicBezTo>
                  <a:cubicBezTo>
                    <a:pt x="235" y="303"/>
                    <a:pt x="303" y="235"/>
                    <a:pt x="303" y="152"/>
                  </a:cubicBezTo>
                  <a:cubicBezTo>
                    <a:pt x="303" y="68"/>
                    <a:pt x="235" y="0"/>
                    <a:pt x="152" y="0"/>
                  </a:cubicBezTo>
                  <a:close/>
                  <a:moveTo>
                    <a:pt x="214" y="172"/>
                  </a:moveTo>
                  <a:cubicBezTo>
                    <a:pt x="152" y="172"/>
                    <a:pt x="152" y="172"/>
                    <a:pt x="152" y="172"/>
                  </a:cubicBezTo>
                  <a:cubicBezTo>
                    <a:pt x="140" y="172"/>
                    <a:pt x="131" y="163"/>
                    <a:pt x="131" y="152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1" y="51"/>
                    <a:pt x="140" y="42"/>
                    <a:pt x="152" y="42"/>
                  </a:cubicBezTo>
                  <a:cubicBezTo>
                    <a:pt x="163" y="42"/>
                    <a:pt x="172" y="51"/>
                    <a:pt x="172" y="62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25" y="131"/>
                    <a:pt x="234" y="140"/>
                    <a:pt x="234" y="152"/>
                  </a:cubicBezTo>
                  <a:cubicBezTo>
                    <a:pt x="234" y="163"/>
                    <a:pt x="225" y="172"/>
                    <a:pt x="214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52"/>
            <p:cNvSpPr>
              <a:spLocks noEditPoints="1"/>
            </p:cNvSpPr>
            <p:nvPr/>
          </p:nvSpPr>
          <p:spPr bwMode="auto">
            <a:xfrm>
              <a:off x="7118350" y="3086100"/>
              <a:ext cx="1135063" cy="1133475"/>
            </a:xfrm>
            <a:custGeom>
              <a:avLst/>
              <a:gdLst>
                <a:gd name="T0" fmla="*/ 221 w 441"/>
                <a:gd name="T1" fmla="*/ 0 h 440"/>
                <a:gd name="T2" fmla="*/ 0 w 441"/>
                <a:gd name="T3" fmla="*/ 220 h 440"/>
                <a:gd name="T4" fmla="*/ 221 w 441"/>
                <a:gd name="T5" fmla="*/ 440 h 440"/>
                <a:gd name="T6" fmla="*/ 441 w 441"/>
                <a:gd name="T7" fmla="*/ 220 h 440"/>
                <a:gd name="T8" fmla="*/ 221 w 441"/>
                <a:gd name="T9" fmla="*/ 0 h 440"/>
                <a:gd name="T10" fmla="*/ 221 w 441"/>
                <a:gd name="T11" fmla="*/ 399 h 440"/>
                <a:gd name="T12" fmla="*/ 42 w 441"/>
                <a:gd name="T13" fmla="*/ 220 h 440"/>
                <a:gd name="T14" fmla="*/ 221 w 441"/>
                <a:gd name="T15" fmla="*/ 41 h 440"/>
                <a:gd name="T16" fmla="*/ 400 w 441"/>
                <a:gd name="T17" fmla="*/ 220 h 440"/>
                <a:gd name="T18" fmla="*/ 221 w 441"/>
                <a:gd name="T19" fmla="*/ 39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440">
                  <a:moveTo>
                    <a:pt x="221" y="0"/>
                  </a:moveTo>
                  <a:cubicBezTo>
                    <a:pt x="99" y="0"/>
                    <a:pt x="0" y="98"/>
                    <a:pt x="0" y="220"/>
                  </a:cubicBezTo>
                  <a:cubicBezTo>
                    <a:pt x="0" y="341"/>
                    <a:pt x="99" y="440"/>
                    <a:pt x="221" y="440"/>
                  </a:cubicBezTo>
                  <a:cubicBezTo>
                    <a:pt x="342" y="440"/>
                    <a:pt x="441" y="341"/>
                    <a:pt x="441" y="220"/>
                  </a:cubicBezTo>
                  <a:cubicBezTo>
                    <a:pt x="441" y="98"/>
                    <a:pt x="342" y="0"/>
                    <a:pt x="221" y="0"/>
                  </a:cubicBezTo>
                  <a:close/>
                  <a:moveTo>
                    <a:pt x="221" y="399"/>
                  </a:moveTo>
                  <a:cubicBezTo>
                    <a:pt x="122" y="399"/>
                    <a:pt x="42" y="319"/>
                    <a:pt x="42" y="220"/>
                  </a:cubicBezTo>
                  <a:cubicBezTo>
                    <a:pt x="42" y="121"/>
                    <a:pt x="122" y="41"/>
                    <a:pt x="221" y="41"/>
                  </a:cubicBezTo>
                  <a:cubicBezTo>
                    <a:pt x="319" y="41"/>
                    <a:pt x="400" y="121"/>
                    <a:pt x="400" y="220"/>
                  </a:cubicBezTo>
                  <a:cubicBezTo>
                    <a:pt x="400" y="319"/>
                    <a:pt x="319" y="399"/>
                    <a:pt x="221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Freeform 47"/>
          <p:cNvSpPr>
            <a:spLocks noEditPoints="1"/>
          </p:cNvSpPr>
          <p:nvPr userDrawn="1"/>
        </p:nvSpPr>
        <p:spPr bwMode="auto">
          <a:xfrm>
            <a:off x="6583677" y="2167168"/>
            <a:ext cx="279018" cy="444685"/>
          </a:xfrm>
          <a:custGeom>
            <a:avLst/>
            <a:gdLst>
              <a:gd name="T0" fmla="*/ 41 w 276"/>
              <a:gd name="T1" fmla="*/ 0 h 440"/>
              <a:gd name="T2" fmla="*/ 234 w 276"/>
              <a:gd name="T3" fmla="*/ 0 h 440"/>
              <a:gd name="T4" fmla="*/ 276 w 276"/>
              <a:gd name="T5" fmla="*/ 41 h 440"/>
              <a:gd name="T6" fmla="*/ 276 w 276"/>
              <a:gd name="T7" fmla="*/ 399 h 440"/>
              <a:gd name="T8" fmla="*/ 234 w 276"/>
              <a:gd name="T9" fmla="*/ 440 h 440"/>
              <a:gd name="T10" fmla="*/ 193 w 276"/>
              <a:gd name="T11" fmla="*/ 440 h 440"/>
              <a:gd name="T12" fmla="*/ 83 w 276"/>
              <a:gd name="T13" fmla="*/ 440 h 440"/>
              <a:gd name="T14" fmla="*/ 41 w 276"/>
              <a:gd name="T15" fmla="*/ 440 h 440"/>
              <a:gd name="T16" fmla="*/ 0 w 276"/>
              <a:gd name="T17" fmla="*/ 399 h 440"/>
              <a:gd name="T18" fmla="*/ 0 w 276"/>
              <a:gd name="T19" fmla="*/ 41 h 440"/>
              <a:gd name="T20" fmla="*/ 41 w 276"/>
              <a:gd name="T21" fmla="*/ 0 h 440"/>
              <a:gd name="T22" fmla="*/ 55 w 276"/>
              <a:gd name="T23" fmla="*/ 41 h 440"/>
              <a:gd name="T24" fmla="*/ 41 w 276"/>
              <a:gd name="T25" fmla="*/ 55 h 440"/>
              <a:gd name="T26" fmla="*/ 41 w 276"/>
              <a:gd name="T27" fmla="*/ 317 h 440"/>
              <a:gd name="T28" fmla="*/ 55 w 276"/>
              <a:gd name="T29" fmla="*/ 330 h 440"/>
              <a:gd name="T30" fmla="*/ 220 w 276"/>
              <a:gd name="T31" fmla="*/ 330 h 440"/>
              <a:gd name="T32" fmla="*/ 234 w 276"/>
              <a:gd name="T33" fmla="*/ 317 h 440"/>
              <a:gd name="T34" fmla="*/ 234 w 276"/>
              <a:gd name="T35" fmla="*/ 55 h 440"/>
              <a:gd name="T36" fmla="*/ 220 w 276"/>
              <a:gd name="T37" fmla="*/ 41 h 440"/>
              <a:gd name="T38" fmla="*/ 55 w 276"/>
              <a:gd name="T39" fmla="*/ 41 h 440"/>
              <a:gd name="T40" fmla="*/ 138 w 276"/>
              <a:gd name="T41" fmla="*/ 365 h 440"/>
              <a:gd name="T42" fmla="*/ 117 w 276"/>
              <a:gd name="T43" fmla="*/ 385 h 440"/>
              <a:gd name="T44" fmla="*/ 138 w 276"/>
              <a:gd name="T45" fmla="*/ 406 h 440"/>
              <a:gd name="T46" fmla="*/ 159 w 276"/>
              <a:gd name="T47" fmla="*/ 385 h 440"/>
              <a:gd name="T48" fmla="*/ 138 w 276"/>
              <a:gd name="T49" fmla="*/ 36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6" h="440">
                <a:moveTo>
                  <a:pt x="41" y="0"/>
                </a:moveTo>
                <a:cubicBezTo>
                  <a:pt x="234" y="0"/>
                  <a:pt x="234" y="0"/>
                  <a:pt x="234" y="0"/>
                </a:cubicBezTo>
                <a:cubicBezTo>
                  <a:pt x="257" y="0"/>
                  <a:pt x="276" y="18"/>
                  <a:pt x="276" y="41"/>
                </a:cubicBezTo>
                <a:cubicBezTo>
                  <a:pt x="276" y="399"/>
                  <a:pt x="276" y="399"/>
                  <a:pt x="276" y="399"/>
                </a:cubicBezTo>
                <a:cubicBezTo>
                  <a:pt x="276" y="422"/>
                  <a:pt x="257" y="440"/>
                  <a:pt x="234" y="440"/>
                </a:cubicBezTo>
                <a:cubicBezTo>
                  <a:pt x="193" y="440"/>
                  <a:pt x="193" y="440"/>
                  <a:pt x="193" y="440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41" y="440"/>
                  <a:pt x="41" y="440"/>
                  <a:pt x="41" y="440"/>
                </a:cubicBezTo>
                <a:cubicBezTo>
                  <a:pt x="19" y="440"/>
                  <a:pt x="0" y="422"/>
                  <a:pt x="0" y="39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9" y="0"/>
                  <a:pt x="41" y="0"/>
                </a:cubicBezTo>
                <a:close/>
                <a:moveTo>
                  <a:pt x="55" y="41"/>
                </a:moveTo>
                <a:cubicBezTo>
                  <a:pt x="48" y="41"/>
                  <a:pt x="41" y="47"/>
                  <a:pt x="41" y="55"/>
                </a:cubicBezTo>
                <a:cubicBezTo>
                  <a:pt x="41" y="317"/>
                  <a:pt x="41" y="317"/>
                  <a:pt x="41" y="317"/>
                </a:cubicBezTo>
                <a:cubicBezTo>
                  <a:pt x="41" y="324"/>
                  <a:pt x="48" y="330"/>
                  <a:pt x="55" y="330"/>
                </a:cubicBezTo>
                <a:cubicBezTo>
                  <a:pt x="220" y="330"/>
                  <a:pt x="220" y="330"/>
                  <a:pt x="220" y="330"/>
                </a:cubicBezTo>
                <a:cubicBezTo>
                  <a:pt x="228" y="330"/>
                  <a:pt x="234" y="324"/>
                  <a:pt x="234" y="317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7"/>
                  <a:pt x="228" y="41"/>
                  <a:pt x="220" y="41"/>
                </a:cubicBezTo>
                <a:cubicBezTo>
                  <a:pt x="55" y="41"/>
                  <a:pt x="55" y="41"/>
                  <a:pt x="55" y="41"/>
                </a:cubicBezTo>
                <a:close/>
                <a:moveTo>
                  <a:pt x="138" y="365"/>
                </a:moveTo>
                <a:cubicBezTo>
                  <a:pt x="126" y="365"/>
                  <a:pt x="117" y="374"/>
                  <a:pt x="117" y="385"/>
                </a:cubicBezTo>
                <a:cubicBezTo>
                  <a:pt x="117" y="397"/>
                  <a:pt x="126" y="406"/>
                  <a:pt x="138" y="406"/>
                </a:cubicBezTo>
                <a:cubicBezTo>
                  <a:pt x="149" y="406"/>
                  <a:pt x="159" y="397"/>
                  <a:pt x="159" y="385"/>
                </a:cubicBezTo>
                <a:cubicBezTo>
                  <a:pt x="159" y="374"/>
                  <a:pt x="149" y="365"/>
                  <a:pt x="138" y="36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7"/>
          <p:cNvSpPr>
            <a:spLocks noEditPoints="1"/>
          </p:cNvSpPr>
          <p:nvPr userDrawn="1"/>
        </p:nvSpPr>
        <p:spPr bwMode="auto">
          <a:xfrm>
            <a:off x="6484354" y="2789684"/>
            <a:ext cx="477665" cy="479102"/>
          </a:xfrm>
          <a:custGeom>
            <a:avLst/>
            <a:gdLst>
              <a:gd name="T0" fmla="*/ 149 w 406"/>
              <a:gd name="T1" fmla="*/ 339 h 407"/>
              <a:gd name="T2" fmla="*/ 85 w 406"/>
              <a:gd name="T3" fmla="*/ 403 h 407"/>
              <a:gd name="T4" fmla="*/ 76 w 406"/>
              <a:gd name="T5" fmla="*/ 407 h 407"/>
              <a:gd name="T6" fmla="*/ 67 w 406"/>
              <a:gd name="T7" fmla="*/ 403 h 407"/>
              <a:gd name="T8" fmla="*/ 4 w 406"/>
              <a:gd name="T9" fmla="*/ 339 h 407"/>
              <a:gd name="T10" fmla="*/ 0 w 406"/>
              <a:gd name="T11" fmla="*/ 330 h 407"/>
              <a:gd name="T12" fmla="*/ 4 w 406"/>
              <a:gd name="T13" fmla="*/ 321 h 407"/>
              <a:gd name="T14" fmla="*/ 67 w 406"/>
              <a:gd name="T15" fmla="*/ 258 h 407"/>
              <a:gd name="T16" fmla="*/ 76 w 406"/>
              <a:gd name="T17" fmla="*/ 254 h 407"/>
              <a:gd name="T18" fmla="*/ 85 w 406"/>
              <a:gd name="T19" fmla="*/ 258 h 407"/>
              <a:gd name="T20" fmla="*/ 149 w 406"/>
              <a:gd name="T21" fmla="*/ 321 h 407"/>
              <a:gd name="T22" fmla="*/ 152 w 406"/>
              <a:gd name="T23" fmla="*/ 330 h 407"/>
              <a:gd name="T24" fmla="*/ 149 w 406"/>
              <a:gd name="T25" fmla="*/ 339 h 407"/>
              <a:gd name="T26" fmla="*/ 274 w 406"/>
              <a:gd name="T27" fmla="*/ 7 h 407"/>
              <a:gd name="T28" fmla="*/ 243 w 406"/>
              <a:gd name="T29" fmla="*/ 28 h 407"/>
              <a:gd name="T30" fmla="*/ 243 w 406"/>
              <a:gd name="T31" fmla="*/ 28 h 407"/>
              <a:gd name="T32" fmla="*/ 72 w 406"/>
              <a:gd name="T33" fmla="*/ 199 h 407"/>
              <a:gd name="T34" fmla="*/ 68 w 406"/>
              <a:gd name="T35" fmla="*/ 209 h 407"/>
              <a:gd name="T36" fmla="*/ 72 w 406"/>
              <a:gd name="T37" fmla="*/ 218 h 407"/>
              <a:gd name="T38" fmla="*/ 189 w 406"/>
              <a:gd name="T39" fmla="*/ 334 h 407"/>
              <a:gd name="T40" fmla="*/ 198 w 406"/>
              <a:gd name="T41" fmla="*/ 338 h 407"/>
              <a:gd name="T42" fmla="*/ 207 w 406"/>
              <a:gd name="T43" fmla="*/ 334 h 407"/>
              <a:gd name="T44" fmla="*/ 378 w 406"/>
              <a:gd name="T45" fmla="*/ 163 h 407"/>
              <a:gd name="T46" fmla="*/ 378 w 406"/>
              <a:gd name="T47" fmla="*/ 163 h 407"/>
              <a:gd name="T48" fmla="*/ 399 w 406"/>
              <a:gd name="T49" fmla="*/ 132 h 407"/>
              <a:gd name="T50" fmla="*/ 406 w 406"/>
              <a:gd name="T51" fmla="*/ 95 h 407"/>
              <a:gd name="T52" fmla="*/ 378 w 406"/>
              <a:gd name="T53" fmla="*/ 28 h 407"/>
              <a:gd name="T54" fmla="*/ 311 w 406"/>
              <a:gd name="T55" fmla="*/ 0 h 407"/>
              <a:gd name="T56" fmla="*/ 274 w 406"/>
              <a:gd name="T57" fmla="*/ 7 h 407"/>
              <a:gd name="T58" fmla="*/ 41 w 406"/>
              <a:gd name="T59" fmla="*/ 313 h 407"/>
              <a:gd name="T60" fmla="*/ 59 w 406"/>
              <a:gd name="T61" fmla="*/ 331 h 407"/>
              <a:gd name="T62" fmla="*/ 77 w 406"/>
              <a:gd name="T63" fmla="*/ 313 h 407"/>
              <a:gd name="T64" fmla="*/ 59 w 406"/>
              <a:gd name="T65" fmla="*/ 295 h 407"/>
              <a:gd name="T66" fmla="*/ 41 w 406"/>
              <a:gd name="T67" fmla="*/ 313 h 407"/>
              <a:gd name="T68" fmla="*/ 75 w 406"/>
              <a:gd name="T69" fmla="*/ 348 h 407"/>
              <a:gd name="T70" fmla="*/ 93 w 406"/>
              <a:gd name="T71" fmla="*/ 366 h 407"/>
              <a:gd name="T72" fmla="*/ 111 w 406"/>
              <a:gd name="T73" fmla="*/ 348 h 407"/>
              <a:gd name="T74" fmla="*/ 93 w 406"/>
              <a:gd name="T75" fmla="*/ 330 h 407"/>
              <a:gd name="T76" fmla="*/ 75 w 406"/>
              <a:gd name="T77" fmla="*/ 348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06" h="407">
                <a:moveTo>
                  <a:pt x="149" y="339"/>
                </a:moveTo>
                <a:cubicBezTo>
                  <a:pt x="85" y="403"/>
                  <a:pt x="85" y="403"/>
                  <a:pt x="85" y="403"/>
                </a:cubicBezTo>
                <a:cubicBezTo>
                  <a:pt x="83" y="405"/>
                  <a:pt x="80" y="407"/>
                  <a:pt x="76" y="407"/>
                </a:cubicBezTo>
                <a:cubicBezTo>
                  <a:pt x="72" y="407"/>
                  <a:pt x="69" y="405"/>
                  <a:pt x="67" y="403"/>
                </a:cubicBezTo>
                <a:cubicBezTo>
                  <a:pt x="4" y="339"/>
                  <a:pt x="4" y="339"/>
                  <a:pt x="4" y="339"/>
                </a:cubicBezTo>
                <a:cubicBezTo>
                  <a:pt x="1" y="337"/>
                  <a:pt x="0" y="334"/>
                  <a:pt x="0" y="330"/>
                </a:cubicBezTo>
                <a:cubicBezTo>
                  <a:pt x="0" y="327"/>
                  <a:pt x="1" y="324"/>
                  <a:pt x="4" y="321"/>
                </a:cubicBezTo>
                <a:cubicBezTo>
                  <a:pt x="67" y="258"/>
                  <a:pt x="67" y="258"/>
                  <a:pt x="67" y="258"/>
                </a:cubicBezTo>
                <a:cubicBezTo>
                  <a:pt x="69" y="256"/>
                  <a:pt x="73" y="254"/>
                  <a:pt x="76" y="254"/>
                </a:cubicBezTo>
                <a:cubicBezTo>
                  <a:pt x="80" y="254"/>
                  <a:pt x="83" y="256"/>
                  <a:pt x="85" y="258"/>
                </a:cubicBezTo>
                <a:cubicBezTo>
                  <a:pt x="149" y="321"/>
                  <a:pt x="149" y="321"/>
                  <a:pt x="149" y="321"/>
                </a:cubicBezTo>
                <a:cubicBezTo>
                  <a:pt x="151" y="324"/>
                  <a:pt x="152" y="327"/>
                  <a:pt x="152" y="330"/>
                </a:cubicBezTo>
                <a:cubicBezTo>
                  <a:pt x="152" y="334"/>
                  <a:pt x="151" y="337"/>
                  <a:pt x="149" y="339"/>
                </a:cubicBezTo>
                <a:close/>
                <a:moveTo>
                  <a:pt x="274" y="7"/>
                </a:moveTo>
                <a:cubicBezTo>
                  <a:pt x="263" y="12"/>
                  <a:pt x="252" y="19"/>
                  <a:pt x="243" y="28"/>
                </a:cubicBezTo>
                <a:cubicBezTo>
                  <a:pt x="243" y="28"/>
                  <a:pt x="243" y="28"/>
                  <a:pt x="243" y="28"/>
                </a:cubicBezTo>
                <a:cubicBezTo>
                  <a:pt x="72" y="199"/>
                  <a:pt x="72" y="199"/>
                  <a:pt x="72" y="199"/>
                </a:cubicBezTo>
                <a:cubicBezTo>
                  <a:pt x="70" y="202"/>
                  <a:pt x="68" y="205"/>
                  <a:pt x="68" y="209"/>
                </a:cubicBezTo>
                <a:cubicBezTo>
                  <a:pt x="68" y="212"/>
                  <a:pt x="70" y="215"/>
                  <a:pt x="72" y="218"/>
                </a:cubicBezTo>
                <a:cubicBezTo>
                  <a:pt x="189" y="334"/>
                  <a:pt x="189" y="334"/>
                  <a:pt x="189" y="334"/>
                </a:cubicBezTo>
                <a:cubicBezTo>
                  <a:pt x="191" y="337"/>
                  <a:pt x="194" y="338"/>
                  <a:pt x="198" y="338"/>
                </a:cubicBezTo>
                <a:cubicBezTo>
                  <a:pt x="201" y="338"/>
                  <a:pt x="205" y="337"/>
                  <a:pt x="207" y="334"/>
                </a:cubicBezTo>
                <a:cubicBezTo>
                  <a:pt x="378" y="163"/>
                  <a:pt x="378" y="163"/>
                  <a:pt x="378" y="163"/>
                </a:cubicBezTo>
                <a:cubicBezTo>
                  <a:pt x="378" y="163"/>
                  <a:pt x="378" y="163"/>
                  <a:pt x="378" y="163"/>
                </a:cubicBezTo>
                <a:cubicBezTo>
                  <a:pt x="387" y="154"/>
                  <a:pt x="394" y="144"/>
                  <a:pt x="399" y="132"/>
                </a:cubicBezTo>
                <a:cubicBezTo>
                  <a:pt x="404" y="121"/>
                  <a:pt x="406" y="108"/>
                  <a:pt x="406" y="95"/>
                </a:cubicBezTo>
                <a:cubicBezTo>
                  <a:pt x="406" y="69"/>
                  <a:pt x="396" y="45"/>
                  <a:pt x="378" y="28"/>
                </a:cubicBezTo>
                <a:cubicBezTo>
                  <a:pt x="361" y="11"/>
                  <a:pt x="337" y="0"/>
                  <a:pt x="311" y="0"/>
                </a:cubicBezTo>
                <a:cubicBezTo>
                  <a:pt x="298" y="0"/>
                  <a:pt x="286" y="3"/>
                  <a:pt x="274" y="7"/>
                </a:cubicBezTo>
                <a:close/>
                <a:moveTo>
                  <a:pt x="41" y="313"/>
                </a:moveTo>
                <a:cubicBezTo>
                  <a:pt x="59" y="331"/>
                  <a:pt x="59" y="331"/>
                  <a:pt x="59" y="331"/>
                </a:cubicBezTo>
                <a:cubicBezTo>
                  <a:pt x="77" y="313"/>
                  <a:pt x="77" y="313"/>
                  <a:pt x="77" y="313"/>
                </a:cubicBezTo>
                <a:cubicBezTo>
                  <a:pt x="59" y="295"/>
                  <a:pt x="59" y="295"/>
                  <a:pt x="59" y="295"/>
                </a:cubicBezTo>
                <a:cubicBezTo>
                  <a:pt x="41" y="313"/>
                  <a:pt x="41" y="313"/>
                  <a:pt x="41" y="313"/>
                </a:cubicBezTo>
                <a:close/>
                <a:moveTo>
                  <a:pt x="75" y="348"/>
                </a:moveTo>
                <a:cubicBezTo>
                  <a:pt x="93" y="366"/>
                  <a:pt x="93" y="366"/>
                  <a:pt x="93" y="366"/>
                </a:cubicBezTo>
                <a:cubicBezTo>
                  <a:pt x="111" y="348"/>
                  <a:pt x="111" y="348"/>
                  <a:pt x="111" y="348"/>
                </a:cubicBezTo>
                <a:cubicBezTo>
                  <a:pt x="93" y="330"/>
                  <a:pt x="93" y="330"/>
                  <a:pt x="93" y="330"/>
                </a:cubicBezTo>
                <a:lnTo>
                  <a:pt x="75" y="3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1"/>
          <p:cNvSpPr>
            <a:spLocks noEditPoints="1"/>
          </p:cNvSpPr>
          <p:nvPr userDrawn="1"/>
        </p:nvSpPr>
        <p:spPr bwMode="auto">
          <a:xfrm>
            <a:off x="6512770" y="4079070"/>
            <a:ext cx="420833" cy="464714"/>
          </a:xfrm>
          <a:custGeom>
            <a:avLst/>
            <a:gdLst>
              <a:gd name="T0" fmla="*/ 102 w 411"/>
              <a:gd name="T1" fmla="*/ 70 h 453"/>
              <a:gd name="T2" fmla="*/ 141 w 411"/>
              <a:gd name="T3" fmla="*/ 80 h 453"/>
              <a:gd name="T4" fmla="*/ 131 w 411"/>
              <a:gd name="T5" fmla="*/ 119 h 453"/>
              <a:gd name="T6" fmla="*/ 77 w 411"/>
              <a:gd name="T7" fmla="*/ 173 h 453"/>
              <a:gd name="T8" fmla="*/ 57 w 411"/>
              <a:gd name="T9" fmla="*/ 247 h 453"/>
              <a:gd name="T10" fmla="*/ 101 w 411"/>
              <a:gd name="T11" fmla="*/ 352 h 453"/>
              <a:gd name="T12" fmla="*/ 206 w 411"/>
              <a:gd name="T13" fmla="*/ 396 h 453"/>
              <a:gd name="T14" fmla="*/ 311 w 411"/>
              <a:gd name="T15" fmla="*/ 352 h 453"/>
              <a:gd name="T16" fmla="*/ 354 w 411"/>
              <a:gd name="T17" fmla="*/ 247 h 453"/>
              <a:gd name="T18" fmla="*/ 335 w 411"/>
              <a:gd name="T19" fmla="*/ 173 h 453"/>
              <a:gd name="T20" fmla="*/ 281 w 411"/>
              <a:gd name="T21" fmla="*/ 119 h 453"/>
              <a:gd name="T22" fmla="*/ 270 w 411"/>
              <a:gd name="T23" fmla="*/ 80 h 453"/>
              <a:gd name="T24" fmla="*/ 309 w 411"/>
              <a:gd name="T25" fmla="*/ 70 h 453"/>
              <a:gd name="T26" fmla="*/ 384 w 411"/>
              <a:gd name="T27" fmla="*/ 145 h 453"/>
              <a:gd name="T28" fmla="*/ 411 w 411"/>
              <a:gd name="T29" fmla="*/ 247 h 453"/>
              <a:gd name="T30" fmla="*/ 351 w 411"/>
              <a:gd name="T31" fmla="*/ 392 h 453"/>
              <a:gd name="T32" fmla="*/ 206 w 411"/>
              <a:gd name="T33" fmla="*/ 453 h 453"/>
              <a:gd name="T34" fmla="*/ 61 w 411"/>
              <a:gd name="T35" fmla="*/ 392 h 453"/>
              <a:gd name="T36" fmla="*/ 0 w 411"/>
              <a:gd name="T37" fmla="*/ 247 h 453"/>
              <a:gd name="T38" fmla="*/ 28 w 411"/>
              <a:gd name="T39" fmla="*/ 145 h 453"/>
              <a:gd name="T40" fmla="*/ 102 w 411"/>
              <a:gd name="T41" fmla="*/ 70 h 453"/>
              <a:gd name="T42" fmla="*/ 206 w 411"/>
              <a:gd name="T43" fmla="*/ 254 h 453"/>
              <a:gd name="T44" fmla="*/ 234 w 411"/>
              <a:gd name="T45" fmla="*/ 226 h 453"/>
              <a:gd name="T46" fmla="*/ 234 w 411"/>
              <a:gd name="T47" fmla="*/ 28 h 453"/>
              <a:gd name="T48" fmla="*/ 206 w 411"/>
              <a:gd name="T49" fmla="*/ 0 h 453"/>
              <a:gd name="T50" fmla="*/ 177 w 411"/>
              <a:gd name="T51" fmla="*/ 28 h 453"/>
              <a:gd name="T52" fmla="*/ 177 w 411"/>
              <a:gd name="T53" fmla="*/ 226 h 453"/>
              <a:gd name="T54" fmla="*/ 206 w 411"/>
              <a:gd name="T55" fmla="*/ 25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1" h="453">
                <a:moveTo>
                  <a:pt x="102" y="70"/>
                </a:moveTo>
                <a:cubicBezTo>
                  <a:pt x="116" y="62"/>
                  <a:pt x="133" y="67"/>
                  <a:pt x="141" y="80"/>
                </a:cubicBezTo>
                <a:cubicBezTo>
                  <a:pt x="149" y="94"/>
                  <a:pt x="144" y="111"/>
                  <a:pt x="131" y="119"/>
                </a:cubicBezTo>
                <a:cubicBezTo>
                  <a:pt x="108" y="132"/>
                  <a:pt x="90" y="151"/>
                  <a:pt x="77" y="173"/>
                </a:cubicBezTo>
                <a:cubicBezTo>
                  <a:pt x="64" y="195"/>
                  <a:pt x="57" y="220"/>
                  <a:pt x="57" y="247"/>
                </a:cubicBezTo>
                <a:cubicBezTo>
                  <a:pt x="57" y="288"/>
                  <a:pt x="74" y="326"/>
                  <a:pt x="101" y="352"/>
                </a:cubicBezTo>
                <a:cubicBezTo>
                  <a:pt x="128" y="379"/>
                  <a:pt x="165" y="396"/>
                  <a:pt x="206" y="396"/>
                </a:cubicBezTo>
                <a:cubicBezTo>
                  <a:pt x="247" y="396"/>
                  <a:pt x="284" y="379"/>
                  <a:pt x="311" y="352"/>
                </a:cubicBezTo>
                <a:cubicBezTo>
                  <a:pt x="338" y="326"/>
                  <a:pt x="354" y="288"/>
                  <a:pt x="354" y="247"/>
                </a:cubicBezTo>
                <a:cubicBezTo>
                  <a:pt x="354" y="220"/>
                  <a:pt x="347" y="195"/>
                  <a:pt x="335" y="173"/>
                </a:cubicBezTo>
                <a:cubicBezTo>
                  <a:pt x="322" y="151"/>
                  <a:pt x="303" y="132"/>
                  <a:pt x="281" y="119"/>
                </a:cubicBezTo>
                <a:cubicBezTo>
                  <a:pt x="267" y="111"/>
                  <a:pt x="263" y="94"/>
                  <a:pt x="270" y="80"/>
                </a:cubicBezTo>
                <a:cubicBezTo>
                  <a:pt x="278" y="67"/>
                  <a:pt x="296" y="62"/>
                  <a:pt x="309" y="70"/>
                </a:cubicBezTo>
                <a:cubicBezTo>
                  <a:pt x="340" y="88"/>
                  <a:pt x="366" y="114"/>
                  <a:pt x="384" y="145"/>
                </a:cubicBezTo>
                <a:cubicBezTo>
                  <a:pt x="401" y="176"/>
                  <a:pt x="411" y="210"/>
                  <a:pt x="411" y="247"/>
                </a:cubicBezTo>
                <a:cubicBezTo>
                  <a:pt x="411" y="304"/>
                  <a:pt x="388" y="355"/>
                  <a:pt x="351" y="392"/>
                </a:cubicBezTo>
                <a:cubicBezTo>
                  <a:pt x="314" y="430"/>
                  <a:pt x="262" y="453"/>
                  <a:pt x="206" y="453"/>
                </a:cubicBezTo>
                <a:cubicBezTo>
                  <a:pt x="149" y="453"/>
                  <a:pt x="98" y="430"/>
                  <a:pt x="61" y="392"/>
                </a:cubicBezTo>
                <a:cubicBezTo>
                  <a:pt x="23" y="355"/>
                  <a:pt x="0" y="304"/>
                  <a:pt x="0" y="247"/>
                </a:cubicBezTo>
                <a:cubicBezTo>
                  <a:pt x="0" y="210"/>
                  <a:pt x="10" y="176"/>
                  <a:pt x="28" y="145"/>
                </a:cubicBezTo>
                <a:cubicBezTo>
                  <a:pt x="46" y="114"/>
                  <a:pt x="71" y="88"/>
                  <a:pt x="102" y="70"/>
                </a:cubicBezTo>
                <a:close/>
                <a:moveTo>
                  <a:pt x="206" y="254"/>
                </a:moveTo>
                <a:cubicBezTo>
                  <a:pt x="221" y="254"/>
                  <a:pt x="234" y="242"/>
                  <a:pt x="234" y="226"/>
                </a:cubicBezTo>
                <a:cubicBezTo>
                  <a:pt x="234" y="28"/>
                  <a:pt x="234" y="28"/>
                  <a:pt x="234" y="28"/>
                </a:cubicBezTo>
                <a:cubicBezTo>
                  <a:pt x="234" y="12"/>
                  <a:pt x="221" y="0"/>
                  <a:pt x="206" y="0"/>
                </a:cubicBezTo>
                <a:cubicBezTo>
                  <a:pt x="190" y="0"/>
                  <a:pt x="177" y="13"/>
                  <a:pt x="177" y="28"/>
                </a:cubicBezTo>
                <a:cubicBezTo>
                  <a:pt x="177" y="226"/>
                  <a:pt x="177" y="226"/>
                  <a:pt x="177" y="226"/>
                </a:cubicBezTo>
                <a:cubicBezTo>
                  <a:pt x="177" y="242"/>
                  <a:pt x="190" y="254"/>
                  <a:pt x="206" y="2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4" name="Group 123"/>
          <p:cNvGrpSpPr/>
          <p:nvPr userDrawn="1"/>
        </p:nvGrpSpPr>
        <p:grpSpPr>
          <a:xfrm>
            <a:off x="7473256" y="4099948"/>
            <a:ext cx="396945" cy="388675"/>
            <a:chOff x="3654425" y="1606550"/>
            <a:chExt cx="457201" cy="447676"/>
          </a:xfrm>
          <a:solidFill>
            <a:schemeClr val="tx2"/>
          </a:solidFill>
        </p:grpSpPr>
        <p:sp>
          <p:nvSpPr>
            <p:cNvPr id="125" name="Freeform 69"/>
            <p:cNvSpPr>
              <a:spLocks noEditPoints="1"/>
            </p:cNvSpPr>
            <p:nvPr/>
          </p:nvSpPr>
          <p:spPr bwMode="auto">
            <a:xfrm>
              <a:off x="3897313" y="1833563"/>
              <a:ext cx="214313" cy="220663"/>
            </a:xfrm>
            <a:custGeom>
              <a:avLst/>
              <a:gdLst>
                <a:gd name="T0" fmla="*/ 48 w 95"/>
                <a:gd name="T1" fmla="*/ 5 h 97"/>
                <a:gd name="T2" fmla="*/ 27 w 95"/>
                <a:gd name="T3" fmla="*/ 10 h 97"/>
                <a:gd name="T4" fmla="*/ 19 w 95"/>
                <a:gd name="T5" fmla="*/ 0 h 97"/>
                <a:gd name="T6" fmla="*/ 0 w 95"/>
                <a:gd name="T7" fmla="*/ 32 h 97"/>
                <a:gd name="T8" fmla="*/ 4 w 95"/>
                <a:gd name="T9" fmla="*/ 39 h 97"/>
                <a:gd name="T10" fmla="*/ 2 w 95"/>
                <a:gd name="T11" fmla="*/ 51 h 97"/>
                <a:gd name="T12" fmla="*/ 48 w 95"/>
                <a:gd name="T13" fmla="*/ 97 h 97"/>
                <a:gd name="T14" fmla="*/ 95 w 95"/>
                <a:gd name="T15" fmla="*/ 51 h 97"/>
                <a:gd name="T16" fmla="*/ 48 w 95"/>
                <a:gd name="T17" fmla="*/ 5 h 97"/>
                <a:gd name="T18" fmla="*/ 48 w 95"/>
                <a:gd name="T19" fmla="*/ 78 h 97"/>
                <a:gd name="T20" fmla="*/ 22 w 95"/>
                <a:gd name="T21" fmla="*/ 51 h 97"/>
                <a:gd name="T22" fmla="*/ 48 w 95"/>
                <a:gd name="T23" fmla="*/ 24 h 97"/>
                <a:gd name="T24" fmla="*/ 75 w 95"/>
                <a:gd name="T25" fmla="*/ 51 h 97"/>
                <a:gd name="T26" fmla="*/ 48 w 95"/>
                <a:gd name="T27" fmla="*/ 7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97">
                  <a:moveTo>
                    <a:pt x="48" y="5"/>
                  </a:moveTo>
                  <a:cubicBezTo>
                    <a:pt x="41" y="5"/>
                    <a:pt x="33" y="7"/>
                    <a:pt x="27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43"/>
                    <a:pt x="2" y="47"/>
                    <a:pt x="2" y="51"/>
                  </a:cubicBezTo>
                  <a:cubicBezTo>
                    <a:pt x="2" y="76"/>
                    <a:pt x="23" y="97"/>
                    <a:pt x="48" y="97"/>
                  </a:cubicBezTo>
                  <a:cubicBezTo>
                    <a:pt x="74" y="97"/>
                    <a:pt x="95" y="76"/>
                    <a:pt x="95" y="51"/>
                  </a:cubicBezTo>
                  <a:cubicBezTo>
                    <a:pt x="95" y="26"/>
                    <a:pt x="74" y="5"/>
                    <a:pt x="48" y="5"/>
                  </a:cubicBezTo>
                  <a:close/>
                  <a:moveTo>
                    <a:pt x="48" y="78"/>
                  </a:moveTo>
                  <a:cubicBezTo>
                    <a:pt x="34" y="78"/>
                    <a:pt x="22" y="66"/>
                    <a:pt x="22" y="51"/>
                  </a:cubicBezTo>
                  <a:cubicBezTo>
                    <a:pt x="22" y="36"/>
                    <a:pt x="34" y="24"/>
                    <a:pt x="48" y="24"/>
                  </a:cubicBezTo>
                  <a:cubicBezTo>
                    <a:pt x="63" y="24"/>
                    <a:pt x="75" y="36"/>
                    <a:pt x="75" y="51"/>
                  </a:cubicBezTo>
                  <a:cubicBezTo>
                    <a:pt x="75" y="66"/>
                    <a:pt x="63" y="78"/>
                    <a:pt x="48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0"/>
            <p:cNvSpPr>
              <a:spLocks/>
            </p:cNvSpPr>
            <p:nvPr/>
          </p:nvSpPr>
          <p:spPr bwMode="auto">
            <a:xfrm>
              <a:off x="3757613" y="1606550"/>
              <a:ext cx="111125" cy="184150"/>
            </a:xfrm>
            <a:custGeom>
              <a:avLst/>
              <a:gdLst>
                <a:gd name="T0" fmla="*/ 1 w 49"/>
                <a:gd name="T1" fmla="*/ 19 h 81"/>
                <a:gd name="T2" fmla="*/ 2 w 49"/>
                <a:gd name="T3" fmla="*/ 33 h 81"/>
                <a:gd name="T4" fmla="*/ 31 w 49"/>
                <a:gd name="T5" fmla="*/ 81 h 81"/>
                <a:gd name="T6" fmla="*/ 49 w 49"/>
                <a:gd name="T7" fmla="*/ 55 h 81"/>
                <a:gd name="T8" fmla="*/ 10 w 49"/>
                <a:gd name="T9" fmla="*/ 0 h 81"/>
                <a:gd name="T10" fmla="*/ 1 w 49"/>
                <a:gd name="T11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1">
                  <a:moveTo>
                    <a:pt x="1" y="19"/>
                  </a:moveTo>
                  <a:cubicBezTo>
                    <a:pt x="0" y="23"/>
                    <a:pt x="0" y="29"/>
                    <a:pt x="2" y="33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1"/>
            <p:cNvSpPr>
              <a:spLocks noEditPoints="1"/>
            </p:cNvSpPr>
            <p:nvPr/>
          </p:nvSpPr>
          <p:spPr bwMode="auto">
            <a:xfrm>
              <a:off x="3654425" y="1606550"/>
              <a:ext cx="354013" cy="447675"/>
            </a:xfrm>
            <a:custGeom>
              <a:avLst/>
              <a:gdLst>
                <a:gd name="T0" fmla="*/ 155 w 156"/>
                <a:gd name="T1" fmla="*/ 19 h 197"/>
                <a:gd name="T2" fmla="*/ 146 w 156"/>
                <a:gd name="T3" fmla="*/ 0 h 197"/>
                <a:gd name="T4" fmla="*/ 68 w 156"/>
                <a:gd name="T5" fmla="*/ 110 h 197"/>
                <a:gd name="T6" fmla="*/ 46 w 156"/>
                <a:gd name="T7" fmla="*/ 105 h 197"/>
                <a:gd name="T8" fmla="*/ 0 w 156"/>
                <a:gd name="T9" fmla="*/ 151 h 197"/>
                <a:gd name="T10" fmla="*/ 46 w 156"/>
                <a:gd name="T11" fmla="*/ 197 h 197"/>
                <a:gd name="T12" fmla="*/ 93 w 156"/>
                <a:gd name="T13" fmla="*/ 151 h 197"/>
                <a:gd name="T14" fmla="*/ 91 w 156"/>
                <a:gd name="T15" fmla="*/ 139 h 197"/>
                <a:gd name="T16" fmla="*/ 154 w 156"/>
                <a:gd name="T17" fmla="*/ 33 h 197"/>
                <a:gd name="T18" fmla="*/ 155 w 156"/>
                <a:gd name="T19" fmla="*/ 19 h 197"/>
                <a:gd name="T20" fmla="*/ 46 w 156"/>
                <a:gd name="T21" fmla="*/ 178 h 197"/>
                <a:gd name="T22" fmla="*/ 20 w 156"/>
                <a:gd name="T23" fmla="*/ 151 h 197"/>
                <a:gd name="T24" fmla="*/ 46 w 156"/>
                <a:gd name="T25" fmla="*/ 124 h 197"/>
                <a:gd name="T26" fmla="*/ 73 w 156"/>
                <a:gd name="T27" fmla="*/ 151 h 197"/>
                <a:gd name="T28" fmla="*/ 46 w 156"/>
                <a:gd name="T29" fmla="*/ 178 h 197"/>
                <a:gd name="T30" fmla="*/ 101 w 156"/>
                <a:gd name="T31" fmla="*/ 100 h 197"/>
                <a:gd name="T32" fmla="*/ 93 w 156"/>
                <a:gd name="T33" fmla="*/ 92 h 197"/>
                <a:gd name="T34" fmla="*/ 101 w 156"/>
                <a:gd name="T35" fmla="*/ 84 h 197"/>
                <a:gd name="T36" fmla="*/ 109 w 156"/>
                <a:gd name="T37" fmla="*/ 92 h 197"/>
                <a:gd name="T38" fmla="*/ 101 w 156"/>
                <a:gd name="T39" fmla="*/ 10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97">
                  <a:moveTo>
                    <a:pt x="155" y="19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2" y="107"/>
                    <a:pt x="54" y="105"/>
                    <a:pt x="46" y="105"/>
                  </a:cubicBezTo>
                  <a:cubicBezTo>
                    <a:pt x="21" y="105"/>
                    <a:pt x="0" y="126"/>
                    <a:pt x="0" y="151"/>
                  </a:cubicBezTo>
                  <a:cubicBezTo>
                    <a:pt x="0" y="176"/>
                    <a:pt x="21" y="197"/>
                    <a:pt x="46" y="197"/>
                  </a:cubicBezTo>
                  <a:cubicBezTo>
                    <a:pt x="72" y="197"/>
                    <a:pt x="93" y="176"/>
                    <a:pt x="93" y="151"/>
                  </a:cubicBezTo>
                  <a:cubicBezTo>
                    <a:pt x="93" y="147"/>
                    <a:pt x="92" y="143"/>
                    <a:pt x="91" y="139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6" y="29"/>
                    <a:pt x="156" y="23"/>
                    <a:pt x="155" y="19"/>
                  </a:cubicBezTo>
                  <a:close/>
                  <a:moveTo>
                    <a:pt x="46" y="178"/>
                  </a:moveTo>
                  <a:cubicBezTo>
                    <a:pt x="32" y="178"/>
                    <a:pt x="20" y="166"/>
                    <a:pt x="20" y="151"/>
                  </a:cubicBezTo>
                  <a:cubicBezTo>
                    <a:pt x="20" y="136"/>
                    <a:pt x="32" y="124"/>
                    <a:pt x="46" y="124"/>
                  </a:cubicBezTo>
                  <a:cubicBezTo>
                    <a:pt x="61" y="124"/>
                    <a:pt x="73" y="136"/>
                    <a:pt x="73" y="151"/>
                  </a:cubicBezTo>
                  <a:cubicBezTo>
                    <a:pt x="73" y="166"/>
                    <a:pt x="61" y="178"/>
                    <a:pt x="46" y="178"/>
                  </a:cubicBezTo>
                  <a:close/>
                  <a:moveTo>
                    <a:pt x="101" y="100"/>
                  </a:moveTo>
                  <a:cubicBezTo>
                    <a:pt x="96" y="100"/>
                    <a:pt x="93" y="97"/>
                    <a:pt x="93" y="92"/>
                  </a:cubicBezTo>
                  <a:cubicBezTo>
                    <a:pt x="93" y="87"/>
                    <a:pt x="96" y="84"/>
                    <a:pt x="101" y="84"/>
                  </a:cubicBezTo>
                  <a:cubicBezTo>
                    <a:pt x="106" y="84"/>
                    <a:pt x="109" y="87"/>
                    <a:pt x="109" y="92"/>
                  </a:cubicBezTo>
                  <a:cubicBezTo>
                    <a:pt x="109" y="97"/>
                    <a:pt x="106" y="100"/>
                    <a:pt x="101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3" name="Freeform 47"/>
          <p:cNvSpPr>
            <a:spLocks noEditPoints="1"/>
          </p:cNvSpPr>
          <p:nvPr userDrawn="1"/>
        </p:nvSpPr>
        <p:spPr bwMode="auto">
          <a:xfrm>
            <a:off x="6559469" y="5360373"/>
            <a:ext cx="327435" cy="437351"/>
          </a:xfrm>
          <a:custGeom>
            <a:avLst/>
            <a:gdLst>
              <a:gd name="T0" fmla="*/ 22 w 352"/>
              <a:gd name="T1" fmla="*/ 0 h 470"/>
              <a:gd name="T2" fmla="*/ 330 w 352"/>
              <a:gd name="T3" fmla="*/ 0 h 470"/>
              <a:gd name="T4" fmla="*/ 352 w 352"/>
              <a:gd name="T5" fmla="*/ 22 h 470"/>
              <a:gd name="T6" fmla="*/ 330 w 352"/>
              <a:gd name="T7" fmla="*/ 44 h 470"/>
              <a:gd name="T8" fmla="*/ 322 w 352"/>
              <a:gd name="T9" fmla="*/ 44 h 470"/>
              <a:gd name="T10" fmla="*/ 29 w 352"/>
              <a:gd name="T11" fmla="*/ 44 h 470"/>
              <a:gd name="T12" fmla="*/ 22 w 352"/>
              <a:gd name="T13" fmla="*/ 44 h 470"/>
              <a:gd name="T14" fmla="*/ 0 w 352"/>
              <a:gd name="T15" fmla="*/ 22 h 470"/>
              <a:gd name="T16" fmla="*/ 22 w 352"/>
              <a:gd name="T17" fmla="*/ 0 h 470"/>
              <a:gd name="T18" fmla="*/ 322 w 352"/>
              <a:gd name="T19" fmla="*/ 74 h 470"/>
              <a:gd name="T20" fmla="*/ 322 w 352"/>
              <a:gd name="T21" fmla="*/ 118 h 470"/>
              <a:gd name="T22" fmla="*/ 318 w 352"/>
              <a:gd name="T23" fmla="*/ 128 h 470"/>
              <a:gd name="T24" fmla="*/ 211 w 352"/>
              <a:gd name="T25" fmla="*/ 235 h 470"/>
              <a:gd name="T26" fmla="*/ 318 w 352"/>
              <a:gd name="T27" fmla="*/ 342 h 470"/>
              <a:gd name="T28" fmla="*/ 322 w 352"/>
              <a:gd name="T29" fmla="*/ 352 h 470"/>
              <a:gd name="T30" fmla="*/ 322 w 352"/>
              <a:gd name="T31" fmla="*/ 396 h 470"/>
              <a:gd name="T32" fmla="*/ 29 w 352"/>
              <a:gd name="T33" fmla="*/ 396 h 470"/>
              <a:gd name="T34" fmla="*/ 29 w 352"/>
              <a:gd name="T35" fmla="*/ 352 h 470"/>
              <a:gd name="T36" fmla="*/ 33 w 352"/>
              <a:gd name="T37" fmla="*/ 342 h 470"/>
              <a:gd name="T38" fmla="*/ 140 w 352"/>
              <a:gd name="T39" fmla="*/ 235 h 470"/>
              <a:gd name="T40" fmla="*/ 33 w 352"/>
              <a:gd name="T41" fmla="*/ 128 h 470"/>
              <a:gd name="T42" fmla="*/ 29 w 352"/>
              <a:gd name="T43" fmla="*/ 118 h 470"/>
              <a:gd name="T44" fmla="*/ 29 w 352"/>
              <a:gd name="T45" fmla="*/ 74 h 470"/>
              <a:gd name="T46" fmla="*/ 322 w 352"/>
              <a:gd name="T47" fmla="*/ 74 h 470"/>
              <a:gd name="T48" fmla="*/ 322 w 352"/>
              <a:gd name="T49" fmla="*/ 426 h 470"/>
              <a:gd name="T50" fmla="*/ 330 w 352"/>
              <a:gd name="T51" fmla="*/ 426 h 470"/>
              <a:gd name="T52" fmla="*/ 352 w 352"/>
              <a:gd name="T53" fmla="*/ 448 h 470"/>
              <a:gd name="T54" fmla="*/ 330 w 352"/>
              <a:gd name="T55" fmla="*/ 470 h 470"/>
              <a:gd name="T56" fmla="*/ 22 w 352"/>
              <a:gd name="T57" fmla="*/ 470 h 470"/>
              <a:gd name="T58" fmla="*/ 0 w 352"/>
              <a:gd name="T59" fmla="*/ 448 h 470"/>
              <a:gd name="T60" fmla="*/ 22 w 352"/>
              <a:gd name="T61" fmla="*/ 426 h 470"/>
              <a:gd name="T62" fmla="*/ 29 w 352"/>
              <a:gd name="T63" fmla="*/ 426 h 470"/>
              <a:gd name="T64" fmla="*/ 322 w 352"/>
              <a:gd name="T65" fmla="*/ 426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2" h="470">
                <a:moveTo>
                  <a:pt x="22" y="0"/>
                </a:moveTo>
                <a:cubicBezTo>
                  <a:pt x="330" y="0"/>
                  <a:pt x="330" y="0"/>
                  <a:pt x="330" y="0"/>
                </a:cubicBezTo>
                <a:cubicBezTo>
                  <a:pt x="342" y="0"/>
                  <a:pt x="352" y="10"/>
                  <a:pt x="352" y="22"/>
                </a:cubicBezTo>
                <a:cubicBezTo>
                  <a:pt x="352" y="34"/>
                  <a:pt x="342" y="44"/>
                  <a:pt x="330" y="44"/>
                </a:cubicBezTo>
                <a:cubicBezTo>
                  <a:pt x="322" y="44"/>
                  <a:pt x="322" y="44"/>
                  <a:pt x="322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  <a:moveTo>
                  <a:pt x="322" y="74"/>
                </a:moveTo>
                <a:cubicBezTo>
                  <a:pt x="322" y="118"/>
                  <a:pt x="322" y="118"/>
                  <a:pt x="322" y="118"/>
                </a:cubicBezTo>
                <a:cubicBezTo>
                  <a:pt x="322" y="121"/>
                  <a:pt x="321" y="125"/>
                  <a:pt x="318" y="128"/>
                </a:cubicBezTo>
                <a:cubicBezTo>
                  <a:pt x="211" y="235"/>
                  <a:pt x="211" y="235"/>
                  <a:pt x="211" y="235"/>
                </a:cubicBezTo>
                <a:cubicBezTo>
                  <a:pt x="318" y="342"/>
                  <a:pt x="318" y="342"/>
                  <a:pt x="318" y="342"/>
                </a:cubicBezTo>
                <a:cubicBezTo>
                  <a:pt x="321" y="345"/>
                  <a:pt x="322" y="348"/>
                  <a:pt x="322" y="352"/>
                </a:cubicBezTo>
                <a:cubicBezTo>
                  <a:pt x="322" y="396"/>
                  <a:pt x="322" y="396"/>
                  <a:pt x="322" y="396"/>
                </a:cubicBezTo>
                <a:cubicBezTo>
                  <a:pt x="29" y="396"/>
                  <a:pt x="29" y="396"/>
                  <a:pt x="29" y="396"/>
                </a:cubicBezTo>
                <a:cubicBezTo>
                  <a:pt x="29" y="352"/>
                  <a:pt x="29" y="352"/>
                  <a:pt x="29" y="352"/>
                </a:cubicBezTo>
                <a:cubicBezTo>
                  <a:pt x="29" y="348"/>
                  <a:pt x="31" y="344"/>
                  <a:pt x="33" y="342"/>
                </a:cubicBezTo>
                <a:cubicBezTo>
                  <a:pt x="140" y="235"/>
                  <a:pt x="140" y="235"/>
                  <a:pt x="140" y="235"/>
                </a:cubicBezTo>
                <a:cubicBezTo>
                  <a:pt x="33" y="128"/>
                  <a:pt x="33" y="128"/>
                  <a:pt x="33" y="128"/>
                </a:cubicBezTo>
                <a:cubicBezTo>
                  <a:pt x="31" y="125"/>
                  <a:pt x="29" y="122"/>
                  <a:pt x="29" y="118"/>
                </a:cubicBezTo>
                <a:cubicBezTo>
                  <a:pt x="29" y="74"/>
                  <a:pt x="29" y="74"/>
                  <a:pt x="29" y="74"/>
                </a:cubicBezTo>
                <a:cubicBezTo>
                  <a:pt x="322" y="74"/>
                  <a:pt x="322" y="74"/>
                  <a:pt x="322" y="74"/>
                </a:cubicBezTo>
                <a:close/>
                <a:moveTo>
                  <a:pt x="322" y="426"/>
                </a:moveTo>
                <a:cubicBezTo>
                  <a:pt x="330" y="426"/>
                  <a:pt x="330" y="426"/>
                  <a:pt x="330" y="426"/>
                </a:cubicBezTo>
                <a:cubicBezTo>
                  <a:pt x="342" y="426"/>
                  <a:pt x="352" y="435"/>
                  <a:pt x="352" y="448"/>
                </a:cubicBezTo>
                <a:cubicBezTo>
                  <a:pt x="352" y="460"/>
                  <a:pt x="342" y="470"/>
                  <a:pt x="330" y="470"/>
                </a:cubicBezTo>
                <a:cubicBezTo>
                  <a:pt x="22" y="470"/>
                  <a:pt x="22" y="470"/>
                  <a:pt x="22" y="470"/>
                </a:cubicBezTo>
                <a:cubicBezTo>
                  <a:pt x="10" y="470"/>
                  <a:pt x="0" y="460"/>
                  <a:pt x="0" y="448"/>
                </a:cubicBezTo>
                <a:cubicBezTo>
                  <a:pt x="0" y="435"/>
                  <a:pt x="10" y="426"/>
                  <a:pt x="22" y="426"/>
                </a:cubicBezTo>
                <a:cubicBezTo>
                  <a:pt x="29" y="426"/>
                  <a:pt x="29" y="426"/>
                  <a:pt x="29" y="426"/>
                </a:cubicBezTo>
                <a:lnTo>
                  <a:pt x="322" y="4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" name="Freeform 27"/>
          <p:cNvSpPr>
            <a:spLocks noEditPoints="1"/>
          </p:cNvSpPr>
          <p:nvPr userDrawn="1"/>
        </p:nvSpPr>
        <p:spPr bwMode="auto">
          <a:xfrm>
            <a:off x="6514205" y="7243729"/>
            <a:ext cx="417962" cy="417369"/>
          </a:xfrm>
          <a:custGeom>
            <a:avLst/>
            <a:gdLst>
              <a:gd name="T0" fmla="*/ 372 w 427"/>
              <a:gd name="T1" fmla="*/ 55 h 426"/>
              <a:gd name="T2" fmla="*/ 427 w 427"/>
              <a:gd name="T3" fmla="*/ 186 h 426"/>
              <a:gd name="T4" fmla="*/ 413 w 427"/>
              <a:gd name="T5" fmla="*/ 200 h 426"/>
              <a:gd name="T6" fmla="*/ 240 w 427"/>
              <a:gd name="T7" fmla="*/ 200 h 426"/>
              <a:gd name="T8" fmla="*/ 227 w 427"/>
              <a:gd name="T9" fmla="*/ 187 h 426"/>
              <a:gd name="T10" fmla="*/ 227 w 427"/>
              <a:gd name="T11" fmla="*/ 14 h 426"/>
              <a:gd name="T12" fmla="*/ 240 w 427"/>
              <a:gd name="T13" fmla="*/ 0 h 426"/>
              <a:gd name="T14" fmla="*/ 372 w 427"/>
              <a:gd name="T15" fmla="*/ 55 h 426"/>
              <a:gd name="T16" fmla="*/ 55 w 427"/>
              <a:gd name="T17" fmla="*/ 108 h 426"/>
              <a:gd name="T18" fmla="*/ 0 w 427"/>
              <a:gd name="T19" fmla="*/ 239 h 426"/>
              <a:gd name="T20" fmla="*/ 55 w 427"/>
              <a:gd name="T21" fmla="*/ 371 h 426"/>
              <a:gd name="T22" fmla="*/ 187 w 427"/>
              <a:gd name="T23" fmla="*/ 426 h 426"/>
              <a:gd name="T24" fmla="*/ 319 w 427"/>
              <a:gd name="T25" fmla="*/ 371 h 426"/>
              <a:gd name="T26" fmla="*/ 373 w 427"/>
              <a:gd name="T27" fmla="*/ 239 h 426"/>
              <a:gd name="T28" fmla="*/ 360 w 427"/>
              <a:gd name="T29" fmla="*/ 226 h 426"/>
              <a:gd name="T30" fmla="*/ 200 w 427"/>
              <a:gd name="T31" fmla="*/ 226 h 426"/>
              <a:gd name="T32" fmla="*/ 200 w 427"/>
              <a:gd name="T33" fmla="*/ 66 h 426"/>
              <a:gd name="T34" fmla="*/ 187 w 427"/>
              <a:gd name="T35" fmla="*/ 53 h 426"/>
              <a:gd name="T36" fmla="*/ 55 w 427"/>
              <a:gd name="T37" fmla="*/ 10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7" h="426">
                <a:moveTo>
                  <a:pt x="372" y="55"/>
                </a:moveTo>
                <a:cubicBezTo>
                  <a:pt x="406" y="89"/>
                  <a:pt x="427" y="135"/>
                  <a:pt x="427" y="186"/>
                </a:cubicBezTo>
                <a:cubicBezTo>
                  <a:pt x="427" y="194"/>
                  <a:pt x="421" y="200"/>
                  <a:pt x="413" y="200"/>
                </a:cubicBezTo>
                <a:cubicBezTo>
                  <a:pt x="240" y="200"/>
                  <a:pt x="240" y="200"/>
                  <a:pt x="240" y="200"/>
                </a:cubicBezTo>
                <a:cubicBezTo>
                  <a:pt x="233" y="200"/>
                  <a:pt x="227" y="194"/>
                  <a:pt x="227" y="187"/>
                </a:cubicBezTo>
                <a:cubicBezTo>
                  <a:pt x="227" y="14"/>
                  <a:pt x="227" y="14"/>
                  <a:pt x="227" y="14"/>
                </a:cubicBezTo>
                <a:cubicBezTo>
                  <a:pt x="227" y="6"/>
                  <a:pt x="233" y="0"/>
                  <a:pt x="240" y="0"/>
                </a:cubicBezTo>
                <a:cubicBezTo>
                  <a:pt x="292" y="0"/>
                  <a:pt x="338" y="21"/>
                  <a:pt x="372" y="55"/>
                </a:cubicBezTo>
                <a:close/>
                <a:moveTo>
                  <a:pt x="55" y="108"/>
                </a:moveTo>
                <a:cubicBezTo>
                  <a:pt x="21" y="141"/>
                  <a:pt x="0" y="188"/>
                  <a:pt x="0" y="239"/>
                </a:cubicBezTo>
                <a:cubicBezTo>
                  <a:pt x="0" y="291"/>
                  <a:pt x="21" y="338"/>
                  <a:pt x="55" y="371"/>
                </a:cubicBezTo>
                <a:cubicBezTo>
                  <a:pt x="89" y="405"/>
                  <a:pt x="135" y="426"/>
                  <a:pt x="187" y="426"/>
                </a:cubicBezTo>
                <a:cubicBezTo>
                  <a:pt x="238" y="426"/>
                  <a:pt x="285" y="405"/>
                  <a:pt x="319" y="371"/>
                </a:cubicBezTo>
                <a:cubicBezTo>
                  <a:pt x="352" y="338"/>
                  <a:pt x="373" y="291"/>
                  <a:pt x="373" y="239"/>
                </a:cubicBezTo>
                <a:cubicBezTo>
                  <a:pt x="373" y="232"/>
                  <a:pt x="367" y="226"/>
                  <a:pt x="360" y="226"/>
                </a:cubicBezTo>
                <a:cubicBezTo>
                  <a:pt x="200" y="226"/>
                  <a:pt x="200" y="226"/>
                  <a:pt x="200" y="226"/>
                </a:cubicBezTo>
                <a:cubicBezTo>
                  <a:pt x="200" y="66"/>
                  <a:pt x="200" y="66"/>
                  <a:pt x="200" y="66"/>
                </a:cubicBezTo>
                <a:cubicBezTo>
                  <a:pt x="200" y="59"/>
                  <a:pt x="194" y="53"/>
                  <a:pt x="187" y="53"/>
                </a:cubicBezTo>
                <a:cubicBezTo>
                  <a:pt x="135" y="53"/>
                  <a:pt x="89" y="74"/>
                  <a:pt x="55" y="1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" name="Freeform 49"/>
          <p:cNvSpPr>
            <a:spLocks noEditPoints="1"/>
          </p:cNvSpPr>
          <p:nvPr userDrawn="1"/>
        </p:nvSpPr>
        <p:spPr bwMode="auto">
          <a:xfrm>
            <a:off x="6552202" y="5981598"/>
            <a:ext cx="341968" cy="421715"/>
          </a:xfrm>
          <a:custGeom>
            <a:avLst/>
            <a:gdLst>
              <a:gd name="T0" fmla="*/ 132 w 362"/>
              <a:gd name="T1" fmla="*/ 0 h 446"/>
              <a:gd name="T2" fmla="*/ 229 w 362"/>
              <a:gd name="T3" fmla="*/ 0 h 446"/>
              <a:gd name="T4" fmla="*/ 250 w 362"/>
              <a:gd name="T5" fmla="*/ 21 h 446"/>
              <a:gd name="T6" fmla="*/ 229 w 362"/>
              <a:gd name="T7" fmla="*/ 42 h 446"/>
              <a:gd name="T8" fmla="*/ 222 w 362"/>
              <a:gd name="T9" fmla="*/ 42 h 446"/>
              <a:gd name="T10" fmla="*/ 222 w 362"/>
              <a:gd name="T11" fmla="*/ 88 h 446"/>
              <a:gd name="T12" fmla="*/ 362 w 362"/>
              <a:gd name="T13" fmla="*/ 265 h 446"/>
              <a:gd name="T14" fmla="*/ 181 w 362"/>
              <a:gd name="T15" fmla="*/ 446 h 446"/>
              <a:gd name="T16" fmla="*/ 0 w 362"/>
              <a:gd name="T17" fmla="*/ 265 h 446"/>
              <a:gd name="T18" fmla="*/ 139 w 362"/>
              <a:gd name="T19" fmla="*/ 88 h 446"/>
              <a:gd name="T20" fmla="*/ 139 w 362"/>
              <a:gd name="T21" fmla="*/ 42 h 446"/>
              <a:gd name="T22" fmla="*/ 132 w 362"/>
              <a:gd name="T23" fmla="*/ 42 h 446"/>
              <a:gd name="T24" fmla="*/ 111 w 362"/>
              <a:gd name="T25" fmla="*/ 21 h 446"/>
              <a:gd name="T26" fmla="*/ 132 w 362"/>
              <a:gd name="T27" fmla="*/ 0 h 446"/>
              <a:gd name="T28" fmla="*/ 163 w 362"/>
              <a:gd name="T29" fmla="*/ 235 h 446"/>
              <a:gd name="T30" fmla="*/ 156 w 362"/>
              <a:gd name="T31" fmla="*/ 240 h 446"/>
              <a:gd name="T32" fmla="*/ 146 w 362"/>
              <a:gd name="T33" fmla="*/ 265 h 446"/>
              <a:gd name="T34" fmla="*/ 156 w 362"/>
              <a:gd name="T35" fmla="*/ 289 h 446"/>
              <a:gd name="T36" fmla="*/ 181 w 362"/>
              <a:gd name="T37" fmla="*/ 299 h 446"/>
              <a:gd name="T38" fmla="*/ 205 w 362"/>
              <a:gd name="T39" fmla="*/ 289 h 446"/>
              <a:gd name="T40" fmla="*/ 210 w 362"/>
              <a:gd name="T41" fmla="*/ 283 h 446"/>
              <a:gd name="T42" fmla="*/ 213 w 362"/>
              <a:gd name="T43" fmla="*/ 277 h 446"/>
              <a:gd name="T44" fmla="*/ 252 w 362"/>
              <a:gd name="T45" fmla="*/ 213 h 446"/>
              <a:gd name="T46" fmla="*/ 247 w 362"/>
              <a:gd name="T47" fmla="*/ 194 h 446"/>
              <a:gd name="T48" fmla="*/ 232 w 362"/>
              <a:gd name="T49" fmla="*/ 194 h 446"/>
              <a:gd name="T50" fmla="*/ 169 w 362"/>
              <a:gd name="T51" fmla="*/ 232 h 446"/>
              <a:gd name="T52" fmla="*/ 163 w 362"/>
              <a:gd name="T53" fmla="*/ 235 h 446"/>
              <a:gd name="T54" fmla="*/ 181 w 362"/>
              <a:gd name="T55" fmla="*/ 125 h 446"/>
              <a:gd name="T56" fmla="*/ 41 w 362"/>
              <a:gd name="T57" fmla="*/ 265 h 446"/>
              <a:gd name="T58" fmla="*/ 181 w 362"/>
              <a:gd name="T59" fmla="*/ 404 h 446"/>
              <a:gd name="T60" fmla="*/ 320 w 362"/>
              <a:gd name="T61" fmla="*/ 265 h 446"/>
              <a:gd name="T62" fmla="*/ 181 w 362"/>
              <a:gd name="T63" fmla="*/ 12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2" h="446">
                <a:moveTo>
                  <a:pt x="132" y="0"/>
                </a:moveTo>
                <a:cubicBezTo>
                  <a:pt x="229" y="0"/>
                  <a:pt x="229" y="0"/>
                  <a:pt x="229" y="0"/>
                </a:cubicBezTo>
                <a:cubicBezTo>
                  <a:pt x="241" y="0"/>
                  <a:pt x="250" y="9"/>
                  <a:pt x="250" y="21"/>
                </a:cubicBezTo>
                <a:cubicBezTo>
                  <a:pt x="250" y="32"/>
                  <a:pt x="241" y="42"/>
                  <a:pt x="229" y="42"/>
                </a:cubicBezTo>
                <a:cubicBezTo>
                  <a:pt x="222" y="42"/>
                  <a:pt x="222" y="42"/>
                  <a:pt x="222" y="42"/>
                </a:cubicBezTo>
                <a:cubicBezTo>
                  <a:pt x="222" y="88"/>
                  <a:pt x="222" y="88"/>
                  <a:pt x="222" y="88"/>
                </a:cubicBezTo>
                <a:cubicBezTo>
                  <a:pt x="302" y="107"/>
                  <a:pt x="362" y="179"/>
                  <a:pt x="362" y="265"/>
                </a:cubicBezTo>
                <a:cubicBezTo>
                  <a:pt x="362" y="365"/>
                  <a:pt x="281" y="446"/>
                  <a:pt x="181" y="446"/>
                </a:cubicBezTo>
                <a:cubicBezTo>
                  <a:pt x="81" y="446"/>
                  <a:pt x="0" y="365"/>
                  <a:pt x="0" y="265"/>
                </a:cubicBezTo>
                <a:cubicBezTo>
                  <a:pt x="0" y="179"/>
                  <a:pt x="59" y="107"/>
                  <a:pt x="139" y="88"/>
                </a:cubicBezTo>
                <a:cubicBezTo>
                  <a:pt x="139" y="42"/>
                  <a:pt x="139" y="42"/>
                  <a:pt x="139" y="42"/>
                </a:cubicBezTo>
                <a:cubicBezTo>
                  <a:pt x="132" y="42"/>
                  <a:pt x="132" y="42"/>
                  <a:pt x="132" y="42"/>
                </a:cubicBezTo>
                <a:cubicBezTo>
                  <a:pt x="120" y="42"/>
                  <a:pt x="111" y="32"/>
                  <a:pt x="111" y="21"/>
                </a:cubicBezTo>
                <a:cubicBezTo>
                  <a:pt x="111" y="9"/>
                  <a:pt x="120" y="0"/>
                  <a:pt x="132" y="0"/>
                </a:cubicBezTo>
                <a:close/>
                <a:moveTo>
                  <a:pt x="163" y="235"/>
                </a:moveTo>
                <a:cubicBezTo>
                  <a:pt x="160" y="236"/>
                  <a:pt x="158" y="238"/>
                  <a:pt x="156" y="240"/>
                </a:cubicBezTo>
                <a:cubicBezTo>
                  <a:pt x="149" y="247"/>
                  <a:pt x="146" y="256"/>
                  <a:pt x="146" y="265"/>
                </a:cubicBezTo>
                <a:cubicBezTo>
                  <a:pt x="146" y="274"/>
                  <a:pt x="149" y="282"/>
                  <a:pt x="156" y="289"/>
                </a:cubicBezTo>
                <a:cubicBezTo>
                  <a:pt x="163" y="296"/>
                  <a:pt x="172" y="299"/>
                  <a:pt x="181" y="299"/>
                </a:cubicBezTo>
                <a:cubicBezTo>
                  <a:pt x="190" y="299"/>
                  <a:pt x="198" y="296"/>
                  <a:pt x="205" y="289"/>
                </a:cubicBezTo>
                <a:cubicBezTo>
                  <a:pt x="207" y="287"/>
                  <a:pt x="209" y="285"/>
                  <a:pt x="210" y="283"/>
                </a:cubicBezTo>
                <a:cubicBezTo>
                  <a:pt x="212" y="281"/>
                  <a:pt x="213" y="279"/>
                  <a:pt x="213" y="277"/>
                </a:cubicBezTo>
                <a:cubicBezTo>
                  <a:pt x="252" y="213"/>
                  <a:pt x="252" y="213"/>
                  <a:pt x="252" y="213"/>
                </a:cubicBezTo>
                <a:cubicBezTo>
                  <a:pt x="256" y="206"/>
                  <a:pt x="253" y="198"/>
                  <a:pt x="247" y="194"/>
                </a:cubicBezTo>
                <a:cubicBezTo>
                  <a:pt x="242" y="191"/>
                  <a:pt x="237" y="191"/>
                  <a:pt x="232" y="194"/>
                </a:cubicBezTo>
                <a:cubicBezTo>
                  <a:pt x="169" y="232"/>
                  <a:pt x="169" y="232"/>
                  <a:pt x="169" y="232"/>
                </a:cubicBezTo>
                <a:cubicBezTo>
                  <a:pt x="167" y="233"/>
                  <a:pt x="165" y="234"/>
                  <a:pt x="163" y="235"/>
                </a:cubicBezTo>
                <a:close/>
                <a:moveTo>
                  <a:pt x="181" y="125"/>
                </a:moveTo>
                <a:cubicBezTo>
                  <a:pt x="104" y="125"/>
                  <a:pt x="41" y="188"/>
                  <a:pt x="41" y="265"/>
                </a:cubicBezTo>
                <a:cubicBezTo>
                  <a:pt x="41" y="342"/>
                  <a:pt x="104" y="404"/>
                  <a:pt x="181" y="404"/>
                </a:cubicBezTo>
                <a:cubicBezTo>
                  <a:pt x="258" y="404"/>
                  <a:pt x="320" y="342"/>
                  <a:pt x="320" y="265"/>
                </a:cubicBezTo>
                <a:cubicBezTo>
                  <a:pt x="320" y="188"/>
                  <a:pt x="258" y="125"/>
                  <a:pt x="181" y="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" name="Freeform 43"/>
          <p:cNvSpPr>
            <a:spLocks noEditPoints="1"/>
          </p:cNvSpPr>
          <p:nvPr userDrawn="1"/>
        </p:nvSpPr>
        <p:spPr bwMode="auto">
          <a:xfrm>
            <a:off x="6516487" y="6577078"/>
            <a:ext cx="413398" cy="412839"/>
          </a:xfrm>
          <a:custGeom>
            <a:avLst/>
            <a:gdLst>
              <a:gd name="T0" fmla="*/ 223 w 447"/>
              <a:gd name="T1" fmla="*/ 0 h 447"/>
              <a:gd name="T2" fmla="*/ 0 w 447"/>
              <a:gd name="T3" fmla="*/ 223 h 447"/>
              <a:gd name="T4" fmla="*/ 223 w 447"/>
              <a:gd name="T5" fmla="*/ 447 h 447"/>
              <a:gd name="T6" fmla="*/ 447 w 447"/>
              <a:gd name="T7" fmla="*/ 223 h 447"/>
              <a:gd name="T8" fmla="*/ 223 w 447"/>
              <a:gd name="T9" fmla="*/ 0 h 447"/>
              <a:gd name="T10" fmla="*/ 223 w 447"/>
              <a:gd name="T11" fmla="*/ 84 h 447"/>
              <a:gd name="T12" fmla="*/ 251 w 447"/>
              <a:gd name="T13" fmla="*/ 112 h 447"/>
              <a:gd name="T14" fmla="*/ 251 w 447"/>
              <a:gd name="T15" fmla="*/ 195 h 447"/>
              <a:gd name="T16" fmla="*/ 335 w 447"/>
              <a:gd name="T17" fmla="*/ 195 h 447"/>
              <a:gd name="T18" fmla="*/ 363 w 447"/>
              <a:gd name="T19" fmla="*/ 223 h 447"/>
              <a:gd name="T20" fmla="*/ 335 w 447"/>
              <a:gd name="T21" fmla="*/ 251 h 447"/>
              <a:gd name="T22" fmla="*/ 251 w 447"/>
              <a:gd name="T23" fmla="*/ 251 h 447"/>
              <a:gd name="T24" fmla="*/ 251 w 447"/>
              <a:gd name="T25" fmla="*/ 335 h 447"/>
              <a:gd name="T26" fmla="*/ 223 w 447"/>
              <a:gd name="T27" fmla="*/ 363 h 447"/>
              <a:gd name="T28" fmla="*/ 196 w 447"/>
              <a:gd name="T29" fmla="*/ 335 h 447"/>
              <a:gd name="T30" fmla="*/ 196 w 447"/>
              <a:gd name="T31" fmla="*/ 251 h 447"/>
              <a:gd name="T32" fmla="*/ 112 w 447"/>
              <a:gd name="T33" fmla="*/ 251 h 447"/>
              <a:gd name="T34" fmla="*/ 84 w 447"/>
              <a:gd name="T35" fmla="*/ 223 h 447"/>
              <a:gd name="T36" fmla="*/ 112 w 447"/>
              <a:gd name="T37" fmla="*/ 195 h 447"/>
              <a:gd name="T38" fmla="*/ 196 w 447"/>
              <a:gd name="T39" fmla="*/ 195 h 447"/>
              <a:gd name="T40" fmla="*/ 196 w 447"/>
              <a:gd name="T41" fmla="*/ 112 h 447"/>
              <a:gd name="T42" fmla="*/ 223 w 447"/>
              <a:gd name="T43" fmla="*/ 84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7" h="447">
                <a:moveTo>
                  <a:pt x="223" y="0"/>
                </a:moveTo>
                <a:cubicBezTo>
                  <a:pt x="100" y="0"/>
                  <a:pt x="0" y="100"/>
                  <a:pt x="0" y="223"/>
                </a:cubicBezTo>
                <a:cubicBezTo>
                  <a:pt x="0" y="346"/>
                  <a:pt x="100" y="447"/>
                  <a:pt x="223" y="447"/>
                </a:cubicBezTo>
                <a:cubicBezTo>
                  <a:pt x="347" y="447"/>
                  <a:pt x="447" y="346"/>
                  <a:pt x="447" y="223"/>
                </a:cubicBezTo>
                <a:cubicBezTo>
                  <a:pt x="447" y="100"/>
                  <a:pt x="347" y="0"/>
                  <a:pt x="223" y="0"/>
                </a:cubicBezTo>
                <a:close/>
                <a:moveTo>
                  <a:pt x="223" y="84"/>
                </a:moveTo>
                <a:cubicBezTo>
                  <a:pt x="239" y="84"/>
                  <a:pt x="251" y="96"/>
                  <a:pt x="251" y="112"/>
                </a:cubicBezTo>
                <a:cubicBezTo>
                  <a:pt x="251" y="195"/>
                  <a:pt x="251" y="195"/>
                  <a:pt x="251" y="195"/>
                </a:cubicBezTo>
                <a:cubicBezTo>
                  <a:pt x="335" y="195"/>
                  <a:pt x="335" y="195"/>
                  <a:pt x="335" y="195"/>
                </a:cubicBezTo>
                <a:cubicBezTo>
                  <a:pt x="350" y="195"/>
                  <a:pt x="363" y="208"/>
                  <a:pt x="363" y="223"/>
                </a:cubicBezTo>
                <a:cubicBezTo>
                  <a:pt x="363" y="238"/>
                  <a:pt x="350" y="251"/>
                  <a:pt x="335" y="251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1" y="350"/>
                  <a:pt x="239" y="363"/>
                  <a:pt x="223" y="363"/>
                </a:cubicBezTo>
                <a:cubicBezTo>
                  <a:pt x="208" y="363"/>
                  <a:pt x="196" y="350"/>
                  <a:pt x="196" y="335"/>
                </a:cubicBezTo>
                <a:cubicBezTo>
                  <a:pt x="196" y="251"/>
                  <a:pt x="196" y="251"/>
                  <a:pt x="196" y="251"/>
                </a:cubicBezTo>
                <a:cubicBezTo>
                  <a:pt x="112" y="251"/>
                  <a:pt x="112" y="251"/>
                  <a:pt x="112" y="251"/>
                </a:cubicBezTo>
                <a:cubicBezTo>
                  <a:pt x="96" y="251"/>
                  <a:pt x="84" y="239"/>
                  <a:pt x="84" y="223"/>
                </a:cubicBezTo>
                <a:cubicBezTo>
                  <a:pt x="84" y="208"/>
                  <a:pt x="96" y="195"/>
                  <a:pt x="112" y="195"/>
                </a:cubicBezTo>
                <a:cubicBezTo>
                  <a:pt x="196" y="195"/>
                  <a:pt x="196" y="195"/>
                  <a:pt x="196" y="195"/>
                </a:cubicBezTo>
                <a:cubicBezTo>
                  <a:pt x="196" y="112"/>
                  <a:pt x="196" y="112"/>
                  <a:pt x="196" y="112"/>
                </a:cubicBezTo>
                <a:cubicBezTo>
                  <a:pt x="196" y="96"/>
                  <a:pt x="208" y="84"/>
                  <a:pt x="223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5"/>
          <p:cNvSpPr>
            <a:spLocks noEditPoints="1"/>
          </p:cNvSpPr>
          <p:nvPr userDrawn="1"/>
        </p:nvSpPr>
        <p:spPr bwMode="auto">
          <a:xfrm>
            <a:off x="3617334" y="4066650"/>
            <a:ext cx="366334" cy="489555"/>
          </a:xfrm>
          <a:custGeom>
            <a:avLst/>
            <a:gdLst>
              <a:gd name="T0" fmla="*/ 226 w 339"/>
              <a:gd name="T1" fmla="*/ 0 h 453"/>
              <a:gd name="T2" fmla="*/ 339 w 339"/>
              <a:gd name="T3" fmla="*/ 113 h 453"/>
              <a:gd name="T4" fmla="*/ 269 w 339"/>
              <a:gd name="T5" fmla="*/ 113 h 453"/>
              <a:gd name="T6" fmla="*/ 226 w 339"/>
              <a:gd name="T7" fmla="*/ 70 h 453"/>
              <a:gd name="T8" fmla="*/ 226 w 339"/>
              <a:gd name="T9" fmla="*/ 0 h 453"/>
              <a:gd name="T10" fmla="*/ 42 w 339"/>
              <a:gd name="T11" fmla="*/ 0 h 453"/>
              <a:gd name="T12" fmla="*/ 0 w 339"/>
              <a:gd name="T13" fmla="*/ 42 h 453"/>
              <a:gd name="T14" fmla="*/ 0 w 339"/>
              <a:gd name="T15" fmla="*/ 410 h 453"/>
              <a:gd name="T16" fmla="*/ 42 w 339"/>
              <a:gd name="T17" fmla="*/ 453 h 453"/>
              <a:gd name="T18" fmla="*/ 297 w 339"/>
              <a:gd name="T19" fmla="*/ 453 h 453"/>
              <a:gd name="T20" fmla="*/ 339 w 339"/>
              <a:gd name="T21" fmla="*/ 410 h 453"/>
              <a:gd name="T22" fmla="*/ 339 w 339"/>
              <a:gd name="T23" fmla="*/ 141 h 453"/>
              <a:gd name="T24" fmla="*/ 269 w 339"/>
              <a:gd name="T25" fmla="*/ 141 h 453"/>
              <a:gd name="T26" fmla="*/ 198 w 339"/>
              <a:gd name="T27" fmla="*/ 70 h 453"/>
              <a:gd name="T28" fmla="*/ 198 w 339"/>
              <a:gd name="T29" fmla="*/ 0 h 453"/>
              <a:gd name="T30" fmla="*/ 42 w 339"/>
              <a:gd name="T3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453">
                <a:moveTo>
                  <a:pt x="226" y="0"/>
                </a:moveTo>
                <a:cubicBezTo>
                  <a:pt x="339" y="113"/>
                  <a:pt x="339" y="113"/>
                  <a:pt x="339" y="113"/>
                </a:cubicBezTo>
                <a:cubicBezTo>
                  <a:pt x="269" y="113"/>
                  <a:pt x="269" y="113"/>
                  <a:pt x="269" y="113"/>
                </a:cubicBezTo>
                <a:cubicBezTo>
                  <a:pt x="245" y="113"/>
                  <a:pt x="226" y="94"/>
                  <a:pt x="226" y="70"/>
                </a:cubicBezTo>
                <a:cubicBezTo>
                  <a:pt x="226" y="0"/>
                  <a:pt x="226" y="0"/>
                  <a:pt x="226" y="0"/>
                </a:cubicBezTo>
                <a:close/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433"/>
                  <a:pt x="19" y="453"/>
                  <a:pt x="42" y="453"/>
                </a:cubicBezTo>
                <a:cubicBezTo>
                  <a:pt x="297" y="453"/>
                  <a:pt x="297" y="453"/>
                  <a:pt x="297" y="453"/>
                </a:cubicBezTo>
                <a:cubicBezTo>
                  <a:pt x="320" y="453"/>
                  <a:pt x="339" y="433"/>
                  <a:pt x="339" y="410"/>
                </a:cubicBezTo>
                <a:cubicBezTo>
                  <a:pt x="339" y="141"/>
                  <a:pt x="339" y="141"/>
                  <a:pt x="339" y="141"/>
                </a:cubicBezTo>
                <a:cubicBezTo>
                  <a:pt x="269" y="141"/>
                  <a:pt x="269" y="141"/>
                  <a:pt x="269" y="141"/>
                </a:cubicBezTo>
                <a:cubicBezTo>
                  <a:pt x="230" y="141"/>
                  <a:pt x="198" y="109"/>
                  <a:pt x="198" y="70"/>
                </a:cubicBezTo>
                <a:cubicBezTo>
                  <a:pt x="198" y="0"/>
                  <a:pt x="198" y="0"/>
                  <a:pt x="198" y="0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8"/>
          <p:cNvSpPr>
            <a:spLocks noEditPoints="1"/>
          </p:cNvSpPr>
          <p:nvPr userDrawn="1"/>
        </p:nvSpPr>
        <p:spPr bwMode="auto">
          <a:xfrm>
            <a:off x="3562385" y="3468183"/>
            <a:ext cx="476233" cy="357008"/>
          </a:xfrm>
          <a:custGeom>
            <a:avLst/>
            <a:gdLst>
              <a:gd name="T0" fmla="*/ 432 w 432"/>
              <a:gd name="T1" fmla="*/ 101 h 324"/>
              <a:gd name="T2" fmla="*/ 432 w 432"/>
              <a:gd name="T3" fmla="*/ 297 h 324"/>
              <a:gd name="T4" fmla="*/ 405 w 432"/>
              <a:gd name="T5" fmla="*/ 324 h 324"/>
              <a:gd name="T6" fmla="*/ 27 w 432"/>
              <a:gd name="T7" fmla="*/ 324 h 324"/>
              <a:gd name="T8" fmla="*/ 0 w 432"/>
              <a:gd name="T9" fmla="*/ 297 h 324"/>
              <a:gd name="T10" fmla="*/ 0 w 432"/>
              <a:gd name="T11" fmla="*/ 101 h 324"/>
              <a:gd name="T12" fmla="*/ 2 w 432"/>
              <a:gd name="T13" fmla="*/ 102 h 324"/>
              <a:gd name="T14" fmla="*/ 189 w 432"/>
              <a:gd name="T15" fmla="*/ 209 h 324"/>
              <a:gd name="T16" fmla="*/ 216 w 432"/>
              <a:gd name="T17" fmla="*/ 216 h 324"/>
              <a:gd name="T18" fmla="*/ 243 w 432"/>
              <a:gd name="T19" fmla="*/ 209 h 324"/>
              <a:gd name="T20" fmla="*/ 430 w 432"/>
              <a:gd name="T21" fmla="*/ 102 h 324"/>
              <a:gd name="T22" fmla="*/ 432 w 432"/>
              <a:gd name="T23" fmla="*/ 101 h 324"/>
              <a:gd name="T24" fmla="*/ 216 w 432"/>
              <a:gd name="T25" fmla="*/ 189 h 324"/>
              <a:gd name="T26" fmla="*/ 229 w 432"/>
              <a:gd name="T27" fmla="*/ 186 h 324"/>
              <a:gd name="T28" fmla="*/ 417 w 432"/>
              <a:gd name="T29" fmla="*/ 78 h 324"/>
              <a:gd name="T30" fmla="*/ 432 w 432"/>
              <a:gd name="T31" fmla="*/ 54 h 324"/>
              <a:gd name="T32" fmla="*/ 432 w 432"/>
              <a:gd name="T33" fmla="*/ 27 h 324"/>
              <a:gd name="T34" fmla="*/ 405 w 432"/>
              <a:gd name="T35" fmla="*/ 0 h 324"/>
              <a:gd name="T36" fmla="*/ 216 w 432"/>
              <a:gd name="T37" fmla="*/ 0 h 324"/>
              <a:gd name="T38" fmla="*/ 27 w 432"/>
              <a:gd name="T39" fmla="*/ 0 h 324"/>
              <a:gd name="T40" fmla="*/ 0 w 432"/>
              <a:gd name="T41" fmla="*/ 27 h 324"/>
              <a:gd name="T42" fmla="*/ 0 w 432"/>
              <a:gd name="T43" fmla="*/ 54 h 324"/>
              <a:gd name="T44" fmla="*/ 15 w 432"/>
              <a:gd name="T45" fmla="*/ 78 h 324"/>
              <a:gd name="T46" fmla="*/ 203 w 432"/>
              <a:gd name="T47" fmla="*/ 186 h 324"/>
              <a:gd name="T48" fmla="*/ 216 w 432"/>
              <a:gd name="T49" fmla="*/ 18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2" h="324">
                <a:moveTo>
                  <a:pt x="432" y="101"/>
                </a:moveTo>
                <a:cubicBezTo>
                  <a:pt x="432" y="297"/>
                  <a:pt x="432" y="297"/>
                  <a:pt x="432" y="297"/>
                </a:cubicBezTo>
                <a:cubicBezTo>
                  <a:pt x="432" y="312"/>
                  <a:pt x="420" y="324"/>
                  <a:pt x="405" y="324"/>
                </a:cubicBezTo>
                <a:cubicBezTo>
                  <a:pt x="27" y="324"/>
                  <a:pt x="27" y="324"/>
                  <a:pt x="27" y="324"/>
                </a:cubicBezTo>
                <a:cubicBezTo>
                  <a:pt x="12" y="324"/>
                  <a:pt x="0" y="312"/>
                  <a:pt x="0" y="297"/>
                </a:cubicBezTo>
                <a:cubicBezTo>
                  <a:pt x="0" y="101"/>
                  <a:pt x="0" y="101"/>
                  <a:pt x="0" y="101"/>
                </a:cubicBezTo>
                <a:cubicBezTo>
                  <a:pt x="1" y="101"/>
                  <a:pt x="1" y="102"/>
                  <a:pt x="2" y="102"/>
                </a:cubicBezTo>
                <a:cubicBezTo>
                  <a:pt x="189" y="209"/>
                  <a:pt x="189" y="209"/>
                  <a:pt x="189" y="209"/>
                </a:cubicBezTo>
                <a:cubicBezTo>
                  <a:pt x="197" y="214"/>
                  <a:pt x="207" y="216"/>
                  <a:pt x="216" y="216"/>
                </a:cubicBezTo>
                <a:cubicBezTo>
                  <a:pt x="225" y="216"/>
                  <a:pt x="235" y="214"/>
                  <a:pt x="243" y="209"/>
                </a:cubicBezTo>
                <a:cubicBezTo>
                  <a:pt x="430" y="102"/>
                  <a:pt x="430" y="102"/>
                  <a:pt x="430" y="102"/>
                </a:cubicBezTo>
                <a:cubicBezTo>
                  <a:pt x="431" y="102"/>
                  <a:pt x="431" y="101"/>
                  <a:pt x="432" y="101"/>
                </a:cubicBezTo>
                <a:close/>
                <a:moveTo>
                  <a:pt x="216" y="189"/>
                </a:moveTo>
                <a:cubicBezTo>
                  <a:pt x="221" y="189"/>
                  <a:pt x="225" y="188"/>
                  <a:pt x="229" y="186"/>
                </a:cubicBezTo>
                <a:cubicBezTo>
                  <a:pt x="417" y="78"/>
                  <a:pt x="417" y="78"/>
                  <a:pt x="417" y="78"/>
                </a:cubicBezTo>
                <a:cubicBezTo>
                  <a:pt x="426" y="74"/>
                  <a:pt x="432" y="65"/>
                  <a:pt x="432" y="54"/>
                </a:cubicBezTo>
                <a:cubicBezTo>
                  <a:pt x="432" y="27"/>
                  <a:pt x="432" y="27"/>
                  <a:pt x="432" y="27"/>
                </a:cubicBezTo>
                <a:cubicBezTo>
                  <a:pt x="432" y="12"/>
                  <a:pt x="420" y="0"/>
                  <a:pt x="405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5"/>
                  <a:pt x="6" y="74"/>
                  <a:pt x="15" y="78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07" y="188"/>
                  <a:pt x="211" y="189"/>
                  <a:pt x="216" y="1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39"/>
          <p:cNvSpPr>
            <a:spLocks noEditPoints="1"/>
          </p:cNvSpPr>
          <p:nvPr userDrawn="1"/>
        </p:nvSpPr>
        <p:spPr bwMode="auto">
          <a:xfrm>
            <a:off x="3553396" y="2125860"/>
            <a:ext cx="494210" cy="527300"/>
          </a:xfrm>
          <a:custGeom>
            <a:avLst/>
            <a:gdLst>
              <a:gd name="T0" fmla="*/ 42 w 424"/>
              <a:gd name="T1" fmla="*/ 0 h 452"/>
              <a:gd name="T2" fmla="*/ 382 w 424"/>
              <a:gd name="T3" fmla="*/ 0 h 452"/>
              <a:gd name="T4" fmla="*/ 424 w 424"/>
              <a:gd name="T5" fmla="*/ 42 h 452"/>
              <a:gd name="T6" fmla="*/ 424 w 424"/>
              <a:gd name="T7" fmla="*/ 325 h 452"/>
              <a:gd name="T8" fmla="*/ 382 w 424"/>
              <a:gd name="T9" fmla="*/ 368 h 452"/>
              <a:gd name="T10" fmla="*/ 269 w 424"/>
              <a:gd name="T11" fmla="*/ 368 h 452"/>
              <a:gd name="T12" fmla="*/ 269 w 424"/>
              <a:gd name="T13" fmla="*/ 389 h 452"/>
              <a:gd name="T14" fmla="*/ 290 w 424"/>
              <a:gd name="T15" fmla="*/ 410 h 452"/>
              <a:gd name="T16" fmla="*/ 318 w 424"/>
              <a:gd name="T17" fmla="*/ 410 h 452"/>
              <a:gd name="T18" fmla="*/ 339 w 424"/>
              <a:gd name="T19" fmla="*/ 431 h 452"/>
              <a:gd name="T20" fmla="*/ 318 w 424"/>
              <a:gd name="T21" fmla="*/ 452 h 452"/>
              <a:gd name="T22" fmla="*/ 106 w 424"/>
              <a:gd name="T23" fmla="*/ 452 h 452"/>
              <a:gd name="T24" fmla="*/ 85 w 424"/>
              <a:gd name="T25" fmla="*/ 431 h 452"/>
              <a:gd name="T26" fmla="*/ 106 w 424"/>
              <a:gd name="T27" fmla="*/ 410 h 452"/>
              <a:gd name="T28" fmla="*/ 134 w 424"/>
              <a:gd name="T29" fmla="*/ 410 h 452"/>
              <a:gd name="T30" fmla="*/ 156 w 424"/>
              <a:gd name="T31" fmla="*/ 389 h 452"/>
              <a:gd name="T32" fmla="*/ 156 w 424"/>
              <a:gd name="T33" fmla="*/ 368 h 452"/>
              <a:gd name="T34" fmla="*/ 42 w 424"/>
              <a:gd name="T35" fmla="*/ 368 h 452"/>
              <a:gd name="T36" fmla="*/ 0 w 424"/>
              <a:gd name="T37" fmla="*/ 325 h 452"/>
              <a:gd name="T38" fmla="*/ 0 w 424"/>
              <a:gd name="T39" fmla="*/ 42 h 452"/>
              <a:gd name="T40" fmla="*/ 42 w 424"/>
              <a:gd name="T41" fmla="*/ 0 h 452"/>
              <a:gd name="T42" fmla="*/ 57 w 424"/>
              <a:gd name="T43" fmla="*/ 42 h 452"/>
              <a:gd name="T44" fmla="*/ 42 w 424"/>
              <a:gd name="T45" fmla="*/ 56 h 452"/>
              <a:gd name="T46" fmla="*/ 42 w 424"/>
              <a:gd name="T47" fmla="*/ 240 h 452"/>
              <a:gd name="T48" fmla="*/ 57 w 424"/>
              <a:gd name="T49" fmla="*/ 254 h 452"/>
              <a:gd name="T50" fmla="*/ 368 w 424"/>
              <a:gd name="T51" fmla="*/ 254 h 452"/>
              <a:gd name="T52" fmla="*/ 382 w 424"/>
              <a:gd name="T53" fmla="*/ 240 h 452"/>
              <a:gd name="T54" fmla="*/ 382 w 424"/>
              <a:gd name="T55" fmla="*/ 56 h 452"/>
              <a:gd name="T56" fmla="*/ 368 w 424"/>
              <a:gd name="T57" fmla="*/ 42 h 452"/>
              <a:gd name="T58" fmla="*/ 57 w 424"/>
              <a:gd name="T59" fmla="*/ 42 h 452"/>
              <a:gd name="T60" fmla="*/ 212 w 424"/>
              <a:gd name="T61" fmla="*/ 290 h 452"/>
              <a:gd name="T62" fmla="*/ 191 w 424"/>
              <a:gd name="T63" fmla="*/ 311 h 452"/>
              <a:gd name="T64" fmla="*/ 212 w 424"/>
              <a:gd name="T65" fmla="*/ 332 h 452"/>
              <a:gd name="T66" fmla="*/ 233 w 424"/>
              <a:gd name="T67" fmla="*/ 311 h 452"/>
              <a:gd name="T68" fmla="*/ 212 w 424"/>
              <a:gd name="T69" fmla="*/ 29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4" h="452">
                <a:moveTo>
                  <a:pt x="42" y="0"/>
                </a:moveTo>
                <a:cubicBezTo>
                  <a:pt x="382" y="0"/>
                  <a:pt x="382" y="0"/>
                  <a:pt x="382" y="0"/>
                </a:cubicBezTo>
                <a:cubicBezTo>
                  <a:pt x="405" y="0"/>
                  <a:pt x="424" y="19"/>
                  <a:pt x="424" y="42"/>
                </a:cubicBezTo>
                <a:cubicBezTo>
                  <a:pt x="424" y="325"/>
                  <a:pt x="424" y="325"/>
                  <a:pt x="424" y="325"/>
                </a:cubicBezTo>
                <a:cubicBezTo>
                  <a:pt x="424" y="348"/>
                  <a:pt x="405" y="368"/>
                  <a:pt x="382" y="368"/>
                </a:cubicBezTo>
                <a:cubicBezTo>
                  <a:pt x="269" y="368"/>
                  <a:pt x="269" y="368"/>
                  <a:pt x="269" y="368"/>
                </a:cubicBezTo>
                <a:cubicBezTo>
                  <a:pt x="269" y="389"/>
                  <a:pt x="269" y="389"/>
                  <a:pt x="269" y="389"/>
                </a:cubicBezTo>
                <a:cubicBezTo>
                  <a:pt x="269" y="400"/>
                  <a:pt x="278" y="410"/>
                  <a:pt x="290" y="410"/>
                </a:cubicBezTo>
                <a:cubicBezTo>
                  <a:pt x="318" y="410"/>
                  <a:pt x="318" y="410"/>
                  <a:pt x="318" y="410"/>
                </a:cubicBezTo>
                <a:cubicBezTo>
                  <a:pt x="330" y="410"/>
                  <a:pt x="339" y="419"/>
                  <a:pt x="339" y="431"/>
                </a:cubicBezTo>
                <a:cubicBezTo>
                  <a:pt x="339" y="443"/>
                  <a:pt x="330" y="452"/>
                  <a:pt x="318" y="452"/>
                </a:cubicBezTo>
                <a:cubicBezTo>
                  <a:pt x="106" y="452"/>
                  <a:pt x="106" y="452"/>
                  <a:pt x="106" y="452"/>
                </a:cubicBezTo>
                <a:cubicBezTo>
                  <a:pt x="94" y="452"/>
                  <a:pt x="85" y="443"/>
                  <a:pt x="85" y="431"/>
                </a:cubicBezTo>
                <a:cubicBezTo>
                  <a:pt x="85" y="419"/>
                  <a:pt x="94" y="410"/>
                  <a:pt x="106" y="410"/>
                </a:cubicBezTo>
                <a:cubicBezTo>
                  <a:pt x="134" y="410"/>
                  <a:pt x="134" y="410"/>
                  <a:pt x="134" y="410"/>
                </a:cubicBezTo>
                <a:cubicBezTo>
                  <a:pt x="146" y="410"/>
                  <a:pt x="156" y="400"/>
                  <a:pt x="156" y="389"/>
                </a:cubicBezTo>
                <a:cubicBezTo>
                  <a:pt x="156" y="368"/>
                  <a:pt x="156" y="368"/>
                  <a:pt x="156" y="368"/>
                </a:cubicBezTo>
                <a:cubicBezTo>
                  <a:pt x="42" y="368"/>
                  <a:pt x="42" y="368"/>
                  <a:pt x="42" y="368"/>
                </a:cubicBezTo>
                <a:cubicBezTo>
                  <a:pt x="19" y="368"/>
                  <a:pt x="0" y="348"/>
                  <a:pt x="0" y="32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19" y="0"/>
                  <a:pt x="42" y="0"/>
                </a:cubicBezTo>
                <a:close/>
                <a:moveTo>
                  <a:pt x="57" y="42"/>
                </a:moveTo>
                <a:cubicBezTo>
                  <a:pt x="49" y="42"/>
                  <a:pt x="42" y="49"/>
                  <a:pt x="42" y="56"/>
                </a:cubicBezTo>
                <a:cubicBezTo>
                  <a:pt x="42" y="240"/>
                  <a:pt x="42" y="240"/>
                  <a:pt x="42" y="240"/>
                </a:cubicBezTo>
                <a:cubicBezTo>
                  <a:pt x="42" y="248"/>
                  <a:pt x="49" y="254"/>
                  <a:pt x="57" y="254"/>
                </a:cubicBezTo>
                <a:cubicBezTo>
                  <a:pt x="368" y="254"/>
                  <a:pt x="368" y="254"/>
                  <a:pt x="368" y="254"/>
                </a:cubicBezTo>
                <a:cubicBezTo>
                  <a:pt x="375" y="254"/>
                  <a:pt x="382" y="248"/>
                  <a:pt x="382" y="240"/>
                </a:cubicBezTo>
                <a:cubicBezTo>
                  <a:pt x="382" y="56"/>
                  <a:pt x="382" y="56"/>
                  <a:pt x="382" y="56"/>
                </a:cubicBezTo>
                <a:cubicBezTo>
                  <a:pt x="382" y="49"/>
                  <a:pt x="375" y="42"/>
                  <a:pt x="368" y="42"/>
                </a:cubicBezTo>
                <a:cubicBezTo>
                  <a:pt x="57" y="42"/>
                  <a:pt x="57" y="42"/>
                  <a:pt x="57" y="42"/>
                </a:cubicBezTo>
                <a:close/>
                <a:moveTo>
                  <a:pt x="212" y="290"/>
                </a:moveTo>
                <a:cubicBezTo>
                  <a:pt x="200" y="290"/>
                  <a:pt x="191" y="299"/>
                  <a:pt x="191" y="311"/>
                </a:cubicBezTo>
                <a:cubicBezTo>
                  <a:pt x="191" y="323"/>
                  <a:pt x="200" y="332"/>
                  <a:pt x="212" y="332"/>
                </a:cubicBezTo>
                <a:cubicBezTo>
                  <a:pt x="224" y="332"/>
                  <a:pt x="233" y="323"/>
                  <a:pt x="233" y="311"/>
                </a:cubicBezTo>
                <a:cubicBezTo>
                  <a:pt x="233" y="299"/>
                  <a:pt x="224" y="290"/>
                  <a:pt x="212" y="2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9"/>
          <p:cNvSpPr>
            <a:spLocks noEditPoints="1"/>
          </p:cNvSpPr>
          <p:nvPr userDrawn="1"/>
        </p:nvSpPr>
        <p:spPr bwMode="auto">
          <a:xfrm>
            <a:off x="3572685" y="2829924"/>
            <a:ext cx="455632" cy="398623"/>
          </a:xfrm>
          <a:custGeom>
            <a:avLst/>
            <a:gdLst>
              <a:gd name="T0" fmla="*/ 27 w 431"/>
              <a:gd name="T1" fmla="*/ 0 h 377"/>
              <a:gd name="T2" fmla="*/ 404 w 431"/>
              <a:gd name="T3" fmla="*/ 0 h 377"/>
              <a:gd name="T4" fmla="*/ 431 w 431"/>
              <a:gd name="T5" fmla="*/ 27 h 377"/>
              <a:gd name="T6" fmla="*/ 431 w 431"/>
              <a:gd name="T7" fmla="*/ 350 h 377"/>
              <a:gd name="T8" fmla="*/ 404 w 431"/>
              <a:gd name="T9" fmla="*/ 377 h 377"/>
              <a:gd name="T10" fmla="*/ 27 w 431"/>
              <a:gd name="T11" fmla="*/ 377 h 377"/>
              <a:gd name="T12" fmla="*/ 0 w 431"/>
              <a:gd name="T13" fmla="*/ 350 h 377"/>
              <a:gd name="T14" fmla="*/ 0 w 431"/>
              <a:gd name="T15" fmla="*/ 27 h 377"/>
              <a:gd name="T16" fmla="*/ 27 w 431"/>
              <a:gd name="T17" fmla="*/ 0 h 377"/>
              <a:gd name="T18" fmla="*/ 323 w 431"/>
              <a:gd name="T19" fmla="*/ 40 h 377"/>
              <a:gd name="T20" fmla="*/ 309 w 431"/>
              <a:gd name="T21" fmla="*/ 54 h 377"/>
              <a:gd name="T22" fmla="*/ 323 w 431"/>
              <a:gd name="T23" fmla="*/ 67 h 377"/>
              <a:gd name="T24" fmla="*/ 336 w 431"/>
              <a:gd name="T25" fmla="*/ 54 h 377"/>
              <a:gd name="T26" fmla="*/ 323 w 431"/>
              <a:gd name="T27" fmla="*/ 40 h 377"/>
              <a:gd name="T28" fmla="*/ 269 w 431"/>
              <a:gd name="T29" fmla="*/ 40 h 377"/>
              <a:gd name="T30" fmla="*/ 256 w 431"/>
              <a:gd name="T31" fmla="*/ 54 h 377"/>
              <a:gd name="T32" fmla="*/ 269 w 431"/>
              <a:gd name="T33" fmla="*/ 67 h 377"/>
              <a:gd name="T34" fmla="*/ 283 w 431"/>
              <a:gd name="T35" fmla="*/ 54 h 377"/>
              <a:gd name="T36" fmla="*/ 269 w 431"/>
              <a:gd name="T37" fmla="*/ 40 h 377"/>
              <a:gd name="T38" fmla="*/ 377 w 431"/>
              <a:gd name="T39" fmla="*/ 40 h 377"/>
              <a:gd name="T40" fmla="*/ 363 w 431"/>
              <a:gd name="T41" fmla="*/ 54 h 377"/>
              <a:gd name="T42" fmla="*/ 377 w 431"/>
              <a:gd name="T43" fmla="*/ 67 h 377"/>
              <a:gd name="T44" fmla="*/ 390 w 431"/>
              <a:gd name="T45" fmla="*/ 54 h 377"/>
              <a:gd name="T46" fmla="*/ 377 w 431"/>
              <a:gd name="T47" fmla="*/ 40 h 377"/>
              <a:gd name="T48" fmla="*/ 390 w 431"/>
              <a:gd name="T49" fmla="*/ 107 h 377"/>
              <a:gd name="T50" fmla="*/ 40 w 431"/>
              <a:gd name="T51" fmla="*/ 107 h 377"/>
              <a:gd name="T52" fmla="*/ 40 w 431"/>
              <a:gd name="T53" fmla="*/ 336 h 377"/>
              <a:gd name="T54" fmla="*/ 390 w 431"/>
              <a:gd name="T55" fmla="*/ 336 h 377"/>
              <a:gd name="T56" fmla="*/ 390 w 431"/>
              <a:gd name="T57" fmla="*/ 10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1" h="377">
                <a:moveTo>
                  <a:pt x="27" y="0"/>
                </a:moveTo>
                <a:cubicBezTo>
                  <a:pt x="404" y="0"/>
                  <a:pt x="404" y="0"/>
                  <a:pt x="404" y="0"/>
                </a:cubicBezTo>
                <a:cubicBezTo>
                  <a:pt x="418" y="0"/>
                  <a:pt x="431" y="12"/>
                  <a:pt x="431" y="27"/>
                </a:cubicBezTo>
                <a:cubicBezTo>
                  <a:pt x="431" y="350"/>
                  <a:pt x="431" y="350"/>
                  <a:pt x="431" y="350"/>
                </a:cubicBezTo>
                <a:cubicBezTo>
                  <a:pt x="431" y="365"/>
                  <a:pt x="418" y="377"/>
                  <a:pt x="404" y="377"/>
                </a:cubicBezTo>
                <a:cubicBezTo>
                  <a:pt x="27" y="377"/>
                  <a:pt x="27" y="377"/>
                  <a:pt x="27" y="377"/>
                </a:cubicBezTo>
                <a:cubicBezTo>
                  <a:pt x="12" y="377"/>
                  <a:pt x="0" y="365"/>
                  <a:pt x="0" y="3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323" y="40"/>
                </a:moveTo>
                <a:cubicBezTo>
                  <a:pt x="315" y="40"/>
                  <a:pt x="309" y="46"/>
                  <a:pt x="309" y="54"/>
                </a:cubicBezTo>
                <a:cubicBezTo>
                  <a:pt x="309" y="61"/>
                  <a:pt x="315" y="67"/>
                  <a:pt x="323" y="67"/>
                </a:cubicBezTo>
                <a:cubicBezTo>
                  <a:pt x="330" y="67"/>
                  <a:pt x="336" y="61"/>
                  <a:pt x="336" y="54"/>
                </a:cubicBezTo>
                <a:cubicBezTo>
                  <a:pt x="336" y="46"/>
                  <a:pt x="330" y="40"/>
                  <a:pt x="323" y="40"/>
                </a:cubicBezTo>
                <a:close/>
                <a:moveTo>
                  <a:pt x="269" y="40"/>
                </a:moveTo>
                <a:cubicBezTo>
                  <a:pt x="262" y="40"/>
                  <a:pt x="256" y="46"/>
                  <a:pt x="256" y="54"/>
                </a:cubicBezTo>
                <a:cubicBezTo>
                  <a:pt x="256" y="61"/>
                  <a:pt x="262" y="67"/>
                  <a:pt x="269" y="67"/>
                </a:cubicBezTo>
                <a:cubicBezTo>
                  <a:pt x="277" y="67"/>
                  <a:pt x="283" y="61"/>
                  <a:pt x="283" y="54"/>
                </a:cubicBezTo>
                <a:cubicBezTo>
                  <a:pt x="283" y="46"/>
                  <a:pt x="277" y="40"/>
                  <a:pt x="269" y="40"/>
                </a:cubicBezTo>
                <a:close/>
                <a:moveTo>
                  <a:pt x="377" y="40"/>
                </a:moveTo>
                <a:cubicBezTo>
                  <a:pt x="369" y="40"/>
                  <a:pt x="363" y="46"/>
                  <a:pt x="363" y="54"/>
                </a:cubicBezTo>
                <a:cubicBezTo>
                  <a:pt x="363" y="61"/>
                  <a:pt x="369" y="67"/>
                  <a:pt x="377" y="67"/>
                </a:cubicBezTo>
                <a:cubicBezTo>
                  <a:pt x="384" y="67"/>
                  <a:pt x="390" y="61"/>
                  <a:pt x="390" y="54"/>
                </a:cubicBezTo>
                <a:cubicBezTo>
                  <a:pt x="390" y="46"/>
                  <a:pt x="384" y="40"/>
                  <a:pt x="377" y="40"/>
                </a:cubicBezTo>
                <a:close/>
                <a:moveTo>
                  <a:pt x="39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336"/>
                  <a:pt x="40" y="336"/>
                  <a:pt x="40" y="336"/>
                </a:cubicBezTo>
                <a:cubicBezTo>
                  <a:pt x="390" y="336"/>
                  <a:pt x="390" y="336"/>
                  <a:pt x="390" y="336"/>
                </a:cubicBezTo>
                <a:lnTo>
                  <a:pt x="390" y="10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" name="Freeform 15"/>
          <p:cNvSpPr>
            <a:spLocks noEditPoints="1"/>
          </p:cNvSpPr>
          <p:nvPr userDrawn="1"/>
        </p:nvSpPr>
        <p:spPr bwMode="auto">
          <a:xfrm>
            <a:off x="3585590" y="6566167"/>
            <a:ext cx="429823" cy="429147"/>
          </a:xfrm>
          <a:custGeom>
            <a:avLst/>
            <a:gdLst>
              <a:gd name="T0" fmla="*/ 0 w 398"/>
              <a:gd name="T1" fmla="*/ 19 h 397"/>
              <a:gd name="T2" fmla="*/ 19 w 398"/>
              <a:gd name="T3" fmla="*/ 0 h 397"/>
              <a:gd name="T4" fmla="*/ 38 w 398"/>
              <a:gd name="T5" fmla="*/ 19 h 397"/>
              <a:gd name="T6" fmla="*/ 38 w 398"/>
              <a:gd name="T7" fmla="*/ 360 h 397"/>
              <a:gd name="T8" fmla="*/ 379 w 398"/>
              <a:gd name="T9" fmla="*/ 360 h 397"/>
              <a:gd name="T10" fmla="*/ 398 w 398"/>
              <a:gd name="T11" fmla="*/ 379 h 397"/>
              <a:gd name="T12" fmla="*/ 379 w 398"/>
              <a:gd name="T13" fmla="*/ 397 h 397"/>
              <a:gd name="T14" fmla="*/ 19 w 398"/>
              <a:gd name="T15" fmla="*/ 397 h 397"/>
              <a:gd name="T16" fmla="*/ 0 w 398"/>
              <a:gd name="T17" fmla="*/ 379 h 397"/>
              <a:gd name="T18" fmla="*/ 0 w 398"/>
              <a:gd name="T19" fmla="*/ 19 h 397"/>
              <a:gd name="T20" fmla="*/ 361 w 398"/>
              <a:gd name="T21" fmla="*/ 335 h 397"/>
              <a:gd name="T22" fmla="*/ 373 w 398"/>
              <a:gd name="T23" fmla="*/ 323 h 397"/>
              <a:gd name="T24" fmla="*/ 373 w 398"/>
              <a:gd name="T25" fmla="*/ 50 h 397"/>
              <a:gd name="T26" fmla="*/ 371 w 398"/>
              <a:gd name="T27" fmla="*/ 43 h 397"/>
              <a:gd name="T28" fmla="*/ 361 w 398"/>
              <a:gd name="T29" fmla="*/ 37 h 397"/>
              <a:gd name="T30" fmla="*/ 352 w 398"/>
              <a:gd name="T31" fmla="*/ 41 h 397"/>
              <a:gd name="T32" fmla="*/ 174 w 398"/>
              <a:gd name="T33" fmla="*/ 219 h 397"/>
              <a:gd name="T34" fmla="*/ 146 w 398"/>
              <a:gd name="T35" fmla="*/ 190 h 397"/>
              <a:gd name="T36" fmla="*/ 128 w 398"/>
              <a:gd name="T37" fmla="*/ 190 h 397"/>
              <a:gd name="T38" fmla="*/ 66 w 398"/>
              <a:gd name="T39" fmla="*/ 252 h 397"/>
              <a:gd name="T40" fmla="*/ 63 w 398"/>
              <a:gd name="T41" fmla="*/ 261 h 397"/>
              <a:gd name="T42" fmla="*/ 63 w 398"/>
              <a:gd name="T43" fmla="*/ 323 h 397"/>
              <a:gd name="T44" fmla="*/ 75 w 398"/>
              <a:gd name="T45" fmla="*/ 335 h 397"/>
              <a:gd name="T46" fmla="*/ 361 w 398"/>
              <a:gd name="T47" fmla="*/ 335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8" h="397">
                <a:moveTo>
                  <a:pt x="0" y="19"/>
                </a:moveTo>
                <a:cubicBezTo>
                  <a:pt x="0" y="8"/>
                  <a:pt x="9" y="0"/>
                  <a:pt x="19" y="0"/>
                </a:cubicBezTo>
                <a:cubicBezTo>
                  <a:pt x="29" y="0"/>
                  <a:pt x="38" y="8"/>
                  <a:pt x="38" y="19"/>
                </a:cubicBezTo>
                <a:cubicBezTo>
                  <a:pt x="38" y="360"/>
                  <a:pt x="38" y="360"/>
                  <a:pt x="38" y="360"/>
                </a:cubicBezTo>
                <a:cubicBezTo>
                  <a:pt x="379" y="360"/>
                  <a:pt x="379" y="360"/>
                  <a:pt x="379" y="360"/>
                </a:cubicBezTo>
                <a:cubicBezTo>
                  <a:pt x="389" y="360"/>
                  <a:pt x="398" y="369"/>
                  <a:pt x="398" y="379"/>
                </a:cubicBezTo>
                <a:cubicBezTo>
                  <a:pt x="398" y="389"/>
                  <a:pt x="389" y="397"/>
                  <a:pt x="379" y="397"/>
                </a:cubicBezTo>
                <a:cubicBezTo>
                  <a:pt x="19" y="397"/>
                  <a:pt x="19" y="397"/>
                  <a:pt x="19" y="397"/>
                </a:cubicBezTo>
                <a:cubicBezTo>
                  <a:pt x="9" y="397"/>
                  <a:pt x="0" y="389"/>
                  <a:pt x="0" y="379"/>
                </a:cubicBezTo>
                <a:cubicBezTo>
                  <a:pt x="0" y="19"/>
                  <a:pt x="0" y="19"/>
                  <a:pt x="0" y="19"/>
                </a:cubicBezTo>
                <a:close/>
                <a:moveTo>
                  <a:pt x="361" y="335"/>
                </a:moveTo>
                <a:cubicBezTo>
                  <a:pt x="367" y="335"/>
                  <a:pt x="373" y="330"/>
                  <a:pt x="373" y="323"/>
                </a:cubicBezTo>
                <a:cubicBezTo>
                  <a:pt x="373" y="50"/>
                  <a:pt x="373" y="50"/>
                  <a:pt x="373" y="50"/>
                </a:cubicBezTo>
                <a:cubicBezTo>
                  <a:pt x="373" y="47"/>
                  <a:pt x="372" y="45"/>
                  <a:pt x="371" y="43"/>
                </a:cubicBezTo>
                <a:cubicBezTo>
                  <a:pt x="369" y="40"/>
                  <a:pt x="364" y="37"/>
                  <a:pt x="361" y="37"/>
                </a:cubicBezTo>
                <a:cubicBezTo>
                  <a:pt x="357" y="37"/>
                  <a:pt x="354" y="39"/>
                  <a:pt x="352" y="41"/>
                </a:cubicBezTo>
                <a:cubicBezTo>
                  <a:pt x="174" y="219"/>
                  <a:pt x="174" y="219"/>
                  <a:pt x="174" y="219"/>
                </a:cubicBezTo>
                <a:cubicBezTo>
                  <a:pt x="146" y="190"/>
                  <a:pt x="146" y="190"/>
                  <a:pt x="146" y="190"/>
                </a:cubicBezTo>
                <a:cubicBezTo>
                  <a:pt x="141" y="185"/>
                  <a:pt x="133" y="185"/>
                  <a:pt x="128" y="190"/>
                </a:cubicBezTo>
                <a:cubicBezTo>
                  <a:pt x="66" y="252"/>
                  <a:pt x="66" y="252"/>
                  <a:pt x="66" y="252"/>
                </a:cubicBezTo>
                <a:cubicBezTo>
                  <a:pt x="64" y="254"/>
                  <a:pt x="63" y="257"/>
                  <a:pt x="63" y="261"/>
                </a:cubicBezTo>
                <a:cubicBezTo>
                  <a:pt x="63" y="323"/>
                  <a:pt x="63" y="323"/>
                  <a:pt x="63" y="323"/>
                </a:cubicBezTo>
                <a:cubicBezTo>
                  <a:pt x="63" y="330"/>
                  <a:pt x="68" y="335"/>
                  <a:pt x="75" y="335"/>
                </a:cubicBezTo>
                <a:lnTo>
                  <a:pt x="361" y="3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" name="Freeform 43"/>
          <p:cNvSpPr>
            <a:spLocks noEditPoints="1"/>
          </p:cNvSpPr>
          <p:nvPr userDrawn="1"/>
        </p:nvSpPr>
        <p:spPr bwMode="auto">
          <a:xfrm>
            <a:off x="3581825" y="7222463"/>
            <a:ext cx="437353" cy="437353"/>
          </a:xfrm>
          <a:custGeom>
            <a:avLst/>
            <a:gdLst>
              <a:gd name="T0" fmla="*/ 211 w 422"/>
              <a:gd name="T1" fmla="*/ 0 h 422"/>
              <a:gd name="T2" fmla="*/ 0 w 422"/>
              <a:gd name="T3" fmla="*/ 211 h 422"/>
              <a:gd name="T4" fmla="*/ 211 w 422"/>
              <a:gd name="T5" fmla="*/ 422 h 422"/>
              <a:gd name="T6" fmla="*/ 422 w 422"/>
              <a:gd name="T7" fmla="*/ 211 h 422"/>
              <a:gd name="T8" fmla="*/ 211 w 422"/>
              <a:gd name="T9" fmla="*/ 0 h 422"/>
              <a:gd name="T10" fmla="*/ 237 w 422"/>
              <a:gd name="T11" fmla="*/ 145 h 422"/>
              <a:gd name="T12" fmla="*/ 230 w 422"/>
              <a:gd name="T13" fmla="*/ 126 h 422"/>
              <a:gd name="T14" fmla="*/ 211 w 422"/>
              <a:gd name="T15" fmla="*/ 119 h 422"/>
              <a:gd name="T16" fmla="*/ 192 w 422"/>
              <a:gd name="T17" fmla="*/ 126 h 422"/>
              <a:gd name="T18" fmla="*/ 184 w 422"/>
              <a:gd name="T19" fmla="*/ 145 h 422"/>
              <a:gd name="T20" fmla="*/ 184 w 422"/>
              <a:gd name="T21" fmla="*/ 198 h 422"/>
              <a:gd name="T22" fmla="*/ 198 w 422"/>
              <a:gd name="T23" fmla="*/ 198 h 422"/>
              <a:gd name="T24" fmla="*/ 211 w 422"/>
              <a:gd name="T25" fmla="*/ 211 h 422"/>
              <a:gd name="T26" fmla="*/ 198 w 422"/>
              <a:gd name="T27" fmla="*/ 224 h 422"/>
              <a:gd name="T28" fmla="*/ 184 w 422"/>
              <a:gd name="T29" fmla="*/ 224 h 422"/>
              <a:gd name="T30" fmla="*/ 184 w 422"/>
              <a:gd name="T31" fmla="*/ 303 h 422"/>
              <a:gd name="T32" fmla="*/ 237 w 422"/>
              <a:gd name="T33" fmla="*/ 303 h 422"/>
              <a:gd name="T34" fmla="*/ 256 w 422"/>
              <a:gd name="T35" fmla="*/ 296 h 422"/>
              <a:gd name="T36" fmla="*/ 264 w 422"/>
              <a:gd name="T37" fmla="*/ 277 h 422"/>
              <a:gd name="T38" fmla="*/ 264 w 422"/>
              <a:gd name="T39" fmla="*/ 277 h 422"/>
              <a:gd name="T40" fmla="*/ 290 w 422"/>
              <a:gd name="T41" fmla="*/ 251 h 422"/>
              <a:gd name="T42" fmla="*/ 317 w 422"/>
              <a:gd name="T43" fmla="*/ 277 h 422"/>
              <a:gd name="T44" fmla="*/ 293 w 422"/>
              <a:gd name="T45" fmla="*/ 333 h 422"/>
              <a:gd name="T46" fmla="*/ 237 w 422"/>
              <a:gd name="T47" fmla="*/ 356 h 422"/>
              <a:gd name="T48" fmla="*/ 132 w 422"/>
              <a:gd name="T49" fmla="*/ 356 h 422"/>
              <a:gd name="T50" fmla="*/ 132 w 422"/>
              <a:gd name="T51" fmla="*/ 356 h 422"/>
              <a:gd name="T52" fmla="*/ 105 w 422"/>
              <a:gd name="T53" fmla="*/ 330 h 422"/>
              <a:gd name="T54" fmla="*/ 132 w 422"/>
              <a:gd name="T55" fmla="*/ 303 h 422"/>
              <a:gd name="T56" fmla="*/ 132 w 422"/>
              <a:gd name="T57" fmla="*/ 224 h 422"/>
              <a:gd name="T58" fmla="*/ 118 w 422"/>
              <a:gd name="T59" fmla="*/ 224 h 422"/>
              <a:gd name="T60" fmla="*/ 105 w 422"/>
              <a:gd name="T61" fmla="*/ 211 h 422"/>
              <a:gd name="T62" fmla="*/ 118 w 422"/>
              <a:gd name="T63" fmla="*/ 198 h 422"/>
              <a:gd name="T64" fmla="*/ 132 w 422"/>
              <a:gd name="T65" fmla="*/ 198 h 422"/>
              <a:gd name="T66" fmla="*/ 132 w 422"/>
              <a:gd name="T67" fmla="*/ 145 h 422"/>
              <a:gd name="T68" fmla="*/ 155 w 422"/>
              <a:gd name="T69" fmla="*/ 89 h 422"/>
              <a:gd name="T70" fmla="*/ 211 w 422"/>
              <a:gd name="T71" fmla="*/ 66 h 422"/>
              <a:gd name="T72" fmla="*/ 267 w 422"/>
              <a:gd name="T73" fmla="*/ 89 h 422"/>
              <a:gd name="T74" fmla="*/ 290 w 422"/>
              <a:gd name="T75" fmla="*/ 145 h 422"/>
              <a:gd name="T76" fmla="*/ 290 w 422"/>
              <a:gd name="T77" fmla="*/ 145 h 422"/>
              <a:gd name="T78" fmla="*/ 264 w 422"/>
              <a:gd name="T79" fmla="*/ 171 h 422"/>
              <a:gd name="T80" fmla="*/ 237 w 422"/>
              <a:gd name="T81" fmla="*/ 14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94" y="0"/>
                  <a:pt x="0" y="94"/>
                  <a:pt x="0" y="211"/>
                </a:cubicBezTo>
                <a:cubicBezTo>
                  <a:pt x="0" y="328"/>
                  <a:pt x="94" y="422"/>
                  <a:pt x="211" y="422"/>
                </a:cubicBezTo>
                <a:cubicBezTo>
                  <a:pt x="328" y="422"/>
                  <a:pt x="422" y="328"/>
                  <a:pt x="422" y="211"/>
                </a:cubicBezTo>
                <a:cubicBezTo>
                  <a:pt x="422" y="94"/>
                  <a:pt x="328" y="0"/>
                  <a:pt x="211" y="0"/>
                </a:cubicBezTo>
                <a:close/>
                <a:moveTo>
                  <a:pt x="237" y="145"/>
                </a:moveTo>
                <a:cubicBezTo>
                  <a:pt x="237" y="138"/>
                  <a:pt x="234" y="131"/>
                  <a:pt x="230" y="126"/>
                </a:cubicBezTo>
                <a:cubicBezTo>
                  <a:pt x="225" y="122"/>
                  <a:pt x="218" y="119"/>
                  <a:pt x="211" y="119"/>
                </a:cubicBezTo>
                <a:cubicBezTo>
                  <a:pt x="204" y="119"/>
                  <a:pt x="197" y="122"/>
                  <a:pt x="192" y="126"/>
                </a:cubicBezTo>
                <a:cubicBezTo>
                  <a:pt x="187" y="131"/>
                  <a:pt x="184" y="138"/>
                  <a:pt x="184" y="145"/>
                </a:cubicBezTo>
                <a:cubicBezTo>
                  <a:pt x="184" y="198"/>
                  <a:pt x="184" y="198"/>
                  <a:pt x="184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205" y="198"/>
                  <a:pt x="211" y="204"/>
                  <a:pt x="211" y="211"/>
                </a:cubicBezTo>
                <a:cubicBezTo>
                  <a:pt x="211" y="218"/>
                  <a:pt x="205" y="224"/>
                  <a:pt x="198" y="224"/>
                </a:cubicBezTo>
                <a:cubicBezTo>
                  <a:pt x="184" y="224"/>
                  <a:pt x="184" y="224"/>
                  <a:pt x="184" y="224"/>
                </a:cubicBezTo>
                <a:cubicBezTo>
                  <a:pt x="184" y="303"/>
                  <a:pt x="184" y="303"/>
                  <a:pt x="184" y="303"/>
                </a:cubicBezTo>
                <a:cubicBezTo>
                  <a:pt x="237" y="303"/>
                  <a:pt x="237" y="303"/>
                  <a:pt x="237" y="303"/>
                </a:cubicBezTo>
                <a:cubicBezTo>
                  <a:pt x="245" y="303"/>
                  <a:pt x="251" y="300"/>
                  <a:pt x="256" y="296"/>
                </a:cubicBezTo>
                <a:cubicBezTo>
                  <a:pt x="261" y="291"/>
                  <a:pt x="264" y="284"/>
                  <a:pt x="264" y="277"/>
                </a:cubicBezTo>
                <a:cubicBezTo>
                  <a:pt x="264" y="277"/>
                  <a:pt x="264" y="277"/>
                  <a:pt x="264" y="277"/>
                </a:cubicBezTo>
                <a:cubicBezTo>
                  <a:pt x="264" y="262"/>
                  <a:pt x="276" y="251"/>
                  <a:pt x="290" y="251"/>
                </a:cubicBezTo>
                <a:cubicBezTo>
                  <a:pt x="305" y="251"/>
                  <a:pt x="317" y="262"/>
                  <a:pt x="317" y="277"/>
                </a:cubicBezTo>
                <a:cubicBezTo>
                  <a:pt x="317" y="299"/>
                  <a:pt x="308" y="319"/>
                  <a:pt x="293" y="333"/>
                </a:cubicBezTo>
                <a:cubicBezTo>
                  <a:pt x="279" y="347"/>
                  <a:pt x="259" y="356"/>
                  <a:pt x="237" y="356"/>
                </a:cubicBezTo>
                <a:cubicBezTo>
                  <a:pt x="132" y="356"/>
                  <a:pt x="132" y="356"/>
                  <a:pt x="132" y="356"/>
                </a:cubicBezTo>
                <a:cubicBezTo>
                  <a:pt x="132" y="356"/>
                  <a:pt x="132" y="356"/>
                  <a:pt x="132" y="356"/>
                </a:cubicBezTo>
                <a:cubicBezTo>
                  <a:pt x="117" y="356"/>
                  <a:pt x="105" y="344"/>
                  <a:pt x="105" y="330"/>
                </a:cubicBezTo>
                <a:cubicBezTo>
                  <a:pt x="105" y="315"/>
                  <a:pt x="117" y="303"/>
                  <a:pt x="132" y="303"/>
                </a:cubicBezTo>
                <a:cubicBezTo>
                  <a:pt x="132" y="224"/>
                  <a:pt x="132" y="224"/>
                  <a:pt x="132" y="224"/>
                </a:cubicBezTo>
                <a:cubicBezTo>
                  <a:pt x="118" y="224"/>
                  <a:pt x="118" y="224"/>
                  <a:pt x="118" y="224"/>
                </a:cubicBezTo>
                <a:cubicBezTo>
                  <a:pt x="111" y="224"/>
                  <a:pt x="105" y="218"/>
                  <a:pt x="105" y="211"/>
                </a:cubicBezTo>
                <a:cubicBezTo>
                  <a:pt x="105" y="204"/>
                  <a:pt x="111" y="198"/>
                  <a:pt x="118" y="198"/>
                </a:cubicBezTo>
                <a:cubicBezTo>
                  <a:pt x="132" y="198"/>
                  <a:pt x="132" y="198"/>
                  <a:pt x="132" y="198"/>
                </a:cubicBezTo>
                <a:cubicBezTo>
                  <a:pt x="132" y="145"/>
                  <a:pt x="132" y="145"/>
                  <a:pt x="132" y="145"/>
                </a:cubicBezTo>
                <a:cubicBezTo>
                  <a:pt x="132" y="123"/>
                  <a:pt x="141" y="103"/>
                  <a:pt x="155" y="89"/>
                </a:cubicBezTo>
                <a:cubicBezTo>
                  <a:pt x="169" y="75"/>
                  <a:pt x="189" y="66"/>
                  <a:pt x="211" y="66"/>
                </a:cubicBezTo>
                <a:cubicBezTo>
                  <a:pt x="233" y="66"/>
                  <a:pt x="253" y="75"/>
                  <a:pt x="267" y="89"/>
                </a:cubicBezTo>
                <a:cubicBezTo>
                  <a:pt x="281" y="103"/>
                  <a:pt x="290" y="123"/>
                  <a:pt x="290" y="145"/>
                </a:cubicBezTo>
                <a:cubicBezTo>
                  <a:pt x="290" y="145"/>
                  <a:pt x="290" y="145"/>
                  <a:pt x="290" y="145"/>
                </a:cubicBezTo>
                <a:cubicBezTo>
                  <a:pt x="290" y="160"/>
                  <a:pt x="278" y="171"/>
                  <a:pt x="264" y="171"/>
                </a:cubicBezTo>
                <a:cubicBezTo>
                  <a:pt x="249" y="171"/>
                  <a:pt x="237" y="160"/>
                  <a:pt x="237" y="1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" name="Freeform 8"/>
          <p:cNvSpPr>
            <a:spLocks noEditPoints="1"/>
          </p:cNvSpPr>
          <p:nvPr userDrawn="1"/>
        </p:nvSpPr>
        <p:spPr bwMode="auto">
          <a:xfrm>
            <a:off x="3575997" y="6022980"/>
            <a:ext cx="449008" cy="350758"/>
          </a:xfrm>
          <a:custGeom>
            <a:avLst/>
            <a:gdLst>
              <a:gd name="T0" fmla="*/ 267 w 280"/>
              <a:gd name="T1" fmla="*/ 131 h 219"/>
              <a:gd name="T2" fmla="*/ 213 w 280"/>
              <a:gd name="T3" fmla="*/ 160 h 219"/>
              <a:gd name="T4" fmla="*/ 209 w 280"/>
              <a:gd name="T5" fmla="*/ 161 h 219"/>
              <a:gd name="T6" fmla="*/ 204 w 280"/>
              <a:gd name="T7" fmla="*/ 160 h 219"/>
              <a:gd name="T8" fmla="*/ 146 w 280"/>
              <a:gd name="T9" fmla="*/ 130 h 219"/>
              <a:gd name="T10" fmla="*/ 119 w 280"/>
              <a:gd name="T11" fmla="*/ 146 h 219"/>
              <a:gd name="T12" fmla="*/ 109 w 280"/>
              <a:gd name="T13" fmla="*/ 146 h 219"/>
              <a:gd name="T14" fmla="*/ 60 w 280"/>
              <a:gd name="T15" fmla="*/ 110 h 219"/>
              <a:gd name="T16" fmla="*/ 10 w 280"/>
              <a:gd name="T17" fmla="*/ 153 h 219"/>
              <a:gd name="T18" fmla="*/ 10 w 280"/>
              <a:gd name="T19" fmla="*/ 185 h 219"/>
              <a:gd name="T20" fmla="*/ 267 w 280"/>
              <a:gd name="T21" fmla="*/ 185 h 219"/>
              <a:gd name="T22" fmla="*/ 267 w 280"/>
              <a:gd name="T23" fmla="*/ 131 h 219"/>
              <a:gd name="T24" fmla="*/ 115 w 280"/>
              <a:gd name="T25" fmla="*/ 128 h 219"/>
              <a:gd name="T26" fmla="*/ 142 w 280"/>
              <a:gd name="T27" fmla="*/ 112 h 219"/>
              <a:gd name="T28" fmla="*/ 150 w 280"/>
              <a:gd name="T29" fmla="*/ 112 h 219"/>
              <a:gd name="T30" fmla="*/ 208 w 280"/>
              <a:gd name="T31" fmla="*/ 142 h 219"/>
              <a:gd name="T32" fmla="*/ 267 w 280"/>
              <a:gd name="T33" fmla="*/ 110 h 219"/>
              <a:gd name="T34" fmla="*/ 267 w 280"/>
              <a:gd name="T35" fmla="*/ 81 h 219"/>
              <a:gd name="T36" fmla="*/ 216 w 280"/>
              <a:gd name="T37" fmla="*/ 99 h 219"/>
              <a:gd name="T38" fmla="*/ 200 w 280"/>
              <a:gd name="T39" fmla="*/ 98 h 219"/>
              <a:gd name="T40" fmla="*/ 180 w 280"/>
              <a:gd name="T41" fmla="*/ 89 h 219"/>
              <a:gd name="T42" fmla="*/ 166 w 280"/>
              <a:gd name="T43" fmla="*/ 79 h 219"/>
              <a:gd name="T44" fmla="*/ 130 w 280"/>
              <a:gd name="T45" fmla="*/ 36 h 219"/>
              <a:gd name="T46" fmla="*/ 118 w 280"/>
              <a:gd name="T47" fmla="*/ 35 h 219"/>
              <a:gd name="T48" fmla="*/ 95 w 280"/>
              <a:gd name="T49" fmla="*/ 55 h 219"/>
              <a:gd name="T50" fmla="*/ 81 w 280"/>
              <a:gd name="T51" fmla="*/ 55 h 219"/>
              <a:gd name="T52" fmla="*/ 10 w 280"/>
              <a:gd name="T53" fmla="*/ 0 h 219"/>
              <a:gd name="T54" fmla="*/ 10 w 280"/>
              <a:gd name="T55" fmla="*/ 130 h 219"/>
              <a:gd name="T56" fmla="*/ 54 w 280"/>
              <a:gd name="T57" fmla="*/ 92 h 219"/>
              <a:gd name="T58" fmla="*/ 65 w 280"/>
              <a:gd name="T59" fmla="*/ 92 h 219"/>
              <a:gd name="T60" fmla="*/ 115 w 280"/>
              <a:gd name="T61" fmla="*/ 128 h 219"/>
              <a:gd name="T62" fmla="*/ 271 w 280"/>
              <a:gd name="T63" fmla="*/ 201 h 219"/>
              <a:gd name="T64" fmla="*/ 8 w 280"/>
              <a:gd name="T65" fmla="*/ 201 h 219"/>
              <a:gd name="T66" fmla="*/ 0 w 280"/>
              <a:gd name="T67" fmla="*/ 210 h 219"/>
              <a:gd name="T68" fmla="*/ 8 w 280"/>
              <a:gd name="T69" fmla="*/ 219 h 219"/>
              <a:gd name="T70" fmla="*/ 271 w 280"/>
              <a:gd name="T71" fmla="*/ 219 h 219"/>
              <a:gd name="T72" fmla="*/ 280 w 280"/>
              <a:gd name="T73" fmla="*/ 210 h 219"/>
              <a:gd name="T74" fmla="*/ 271 w 280"/>
              <a:gd name="T75" fmla="*/ 20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0" h="219">
                <a:moveTo>
                  <a:pt x="267" y="131"/>
                </a:moveTo>
                <a:cubicBezTo>
                  <a:pt x="213" y="160"/>
                  <a:pt x="213" y="160"/>
                  <a:pt x="213" y="160"/>
                </a:cubicBezTo>
                <a:cubicBezTo>
                  <a:pt x="211" y="161"/>
                  <a:pt x="210" y="161"/>
                  <a:pt x="209" y="161"/>
                </a:cubicBezTo>
                <a:cubicBezTo>
                  <a:pt x="207" y="161"/>
                  <a:pt x="206" y="161"/>
                  <a:pt x="204" y="16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19" y="146"/>
                  <a:pt x="119" y="146"/>
                  <a:pt x="119" y="146"/>
                </a:cubicBezTo>
                <a:cubicBezTo>
                  <a:pt x="116" y="148"/>
                  <a:pt x="112" y="148"/>
                  <a:pt x="109" y="146"/>
                </a:cubicBezTo>
                <a:cubicBezTo>
                  <a:pt x="60" y="110"/>
                  <a:pt x="60" y="110"/>
                  <a:pt x="60" y="110"/>
                </a:cubicBezTo>
                <a:cubicBezTo>
                  <a:pt x="10" y="153"/>
                  <a:pt x="10" y="153"/>
                  <a:pt x="10" y="153"/>
                </a:cubicBezTo>
                <a:cubicBezTo>
                  <a:pt x="10" y="185"/>
                  <a:pt x="10" y="185"/>
                  <a:pt x="10" y="185"/>
                </a:cubicBezTo>
                <a:cubicBezTo>
                  <a:pt x="267" y="185"/>
                  <a:pt x="267" y="185"/>
                  <a:pt x="267" y="185"/>
                </a:cubicBezTo>
                <a:lnTo>
                  <a:pt x="267" y="131"/>
                </a:lnTo>
                <a:close/>
                <a:moveTo>
                  <a:pt x="115" y="128"/>
                </a:moveTo>
                <a:cubicBezTo>
                  <a:pt x="142" y="112"/>
                  <a:pt x="142" y="112"/>
                  <a:pt x="142" y="112"/>
                </a:cubicBezTo>
                <a:cubicBezTo>
                  <a:pt x="144" y="110"/>
                  <a:pt x="148" y="110"/>
                  <a:pt x="150" y="112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67" y="110"/>
                  <a:pt x="267" y="110"/>
                  <a:pt x="267" y="110"/>
                </a:cubicBezTo>
                <a:cubicBezTo>
                  <a:pt x="267" y="81"/>
                  <a:pt x="267" y="81"/>
                  <a:pt x="267" y="81"/>
                </a:cubicBezTo>
                <a:cubicBezTo>
                  <a:pt x="216" y="99"/>
                  <a:pt x="216" y="99"/>
                  <a:pt x="216" y="99"/>
                </a:cubicBezTo>
                <a:cubicBezTo>
                  <a:pt x="212" y="101"/>
                  <a:pt x="204" y="100"/>
                  <a:pt x="200" y="98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6" y="87"/>
                  <a:pt x="169" y="82"/>
                  <a:pt x="166" y="79"/>
                </a:cubicBezTo>
                <a:cubicBezTo>
                  <a:pt x="130" y="36"/>
                  <a:pt x="130" y="36"/>
                  <a:pt x="130" y="36"/>
                </a:cubicBezTo>
                <a:cubicBezTo>
                  <a:pt x="127" y="32"/>
                  <a:pt x="121" y="32"/>
                  <a:pt x="118" y="35"/>
                </a:cubicBezTo>
                <a:cubicBezTo>
                  <a:pt x="95" y="55"/>
                  <a:pt x="95" y="55"/>
                  <a:pt x="95" y="55"/>
                </a:cubicBezTo>
                <a:cubicBezTo>
                  <a:pt x="91" y="58"/>
                  <a:pt x="85" y="58"/>
                  <a:pt x="81" y="55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130"/>
                  <a:pt x="10" y="130"/>
                  <a:pt x="10" y="130"/>
                </a:cubicBezTo>
                <a:cubicBezTo>
                  <a:pt x="54" y="92"/>
                  <a:pt x="54" y="92"/>
                  <a:pt x="54" y="92"/>
                </a:cubicBezTo>
                <a:cubicBezTo>
                  <a:pt x="57" y="90"/>
                  <a:pt x="61" y="89"/>
                  <a:pt x="65" y="92"/>
                </a:cubicBezTo>
                <a:lnTo>
                  <a:pt x="115" y="128"/>
                </a:lnTo>
                <a:close/>
                <a:moveTo>
                  <a:pt x="271" y="201"/>
                </a:moveTo>
                <a:cubicBezTo>
                  <a:pt x="8" y="201"/>
                  <a:pt x="8" y="201"/>
                  <a:pt x="8" y="201"/>
                </a:cubicBezTo>
                <a:cubicBezTo>
                  <a:pt x="3" y="201"/>
                  <a:pt x="0" y="205"/>
                  <a:pt x="0" y="210"/>
                </a:cubicBezTo>
                <a:cubicBezTo>
                  <a:pt x="0" y="215"/>
                  <a:pt x="3" y="219"/>
                  <a:pt x="8" y="219"/>
                </a:cubicBezTo>
                <a:cubicBezTo>
                  <a:pt x="271" y="219"/>
                  <a:pt x="271" y="219"/>
                  <a:pt x="271" y="219"/>
                </a:cubicBezTo>
                <a:cubicBezTo>
                  <a:pt x="276" y="219"/>
                  <a:pt x="280" y="215"/>
                  <a:pt x="280" y="210"/>
                </a:cubicBezTo>
                <a:cubicBezTo>
                  <a:pt x="280" y="205"/>
                  <a:pt x="276" y="201"/>
                  <a:pt x="271" y="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" name="Freeform 14"/>
          <p:cNvSpPr>
            <a:spLocks noEditPoints="1"/>
          </p:cNvSpPr>
          <p:nvPr userDrawn="1"/>
        </p:nvSpPr>
        <p:spPr bwMode="auto">
          <a:xfrm>
            <a:off x="3586556" y="5396332"/>
            <a:ext cx="427890" cy="332395"/>
          </a:xfrm>
          <a:custGeom>
            <a:avLst/>
            <a:gdLst>
              <a:gd name="T0" fmla="*/ 1 w 267"/>
              <a:gd name="T1" fmla="*/ 207 h 207"/>
              <a:gd name="T2" fmla="*/ 63 w 267"/>
              <a:gd name="T3" fmla="*/ 207 h 207"/>
              <a:gd name="T4" fmla="*/ 63 w 267"/>
              <a:gd name="T5" fmla="*/ 105 h 207"/>
              <a:gd name="T6" fmla="*/ 1 w 267"/>
              <a:gd name="T7" fmla="*/ 50 h 207"/>
              <a:gd name="T8" fmla="*/ 1 w 267"/>
              <a:gd name="T9" fmla="*/ 207 h 207"/>
              <a:gd name="T10" fmla="*/ 82 w 267"/>
              <a:gd name="T11" fmla="*/ 106 h 207"/>
              <a:gd name="T12" fmla="*/ 82 w 267"/>
              <a:gd name="T13" fmla="*/ 207 h 207"/>
              <a:gd name="T14" fmla="*/ 144 w 267"/>
              <a:gd name="T15" fmla="*/ 207 h 207"/>
              <a:gd name="T16" fmla="*/ 144 w 267"/>
              <a:gd name="T17" fmla="*/ 85 h 207"/>
              <a:gd name="T18" fmla="*/ 123 w 267"/>
              <a:gd name="T19" fmla="*/ 65 h 207"/>
              <a:gd name="T20" fmla="*/ 82 w 267"/>
              <a:gd name="T21" fmla="*/ 106 h 207"/>
              <a:gd name="T22" fmla="*/ 179 w 267"/>
              <a:gd name="T23" fmla="*/ 136 h 207"/>
              <a:gd name="T24" fmla="*/ 188 w 267"/>
              <a:gd name="T25" fmla="*/ 126 h 207"/>
              <a:gd name="T26" fmla="*/ 163 w 267"/>
              <a:gd name="T27" fmla="*/ 102 h 207"/>
              <a:gd name="T28" fmla="*/ 163 w 267"/>
              <a:gd name="T29" fmla="*/ 207 h 207"/>
              <a:gd name="T30" fmla="*/ 225 w 267"/>
              <a:gd name="T31" fmla="*/ 207 h 207"/>
              <a:gd name="T32" fmla="*/ 225 w 267"/>
              <a:gd name="T33" fmla="*/ 161 h 207"/>
              <a:gd name="T34" fmla="*/ 196 w 267"/>
              <a:gd name="T35" fmla="*/ 153 h 207"/>
              <a:gd name="T36" fmla="*/ 179 w 267"/>
              <a:gd name="T37" fmla="*/ 136 h 207"/>
              <a:gd name="T38" fmla="*/ 265 w 267"/>
              <a:gd name="T39" fmla="*/ 139 h 207"/>
              <a:gd name="T40" fmla="*/ 255 w 267"/>
              <a:gd name="T41" fmla="*/ 102 h 207"/>
              <a:gd name="T42" fmla="*/ 241 w 267"/>
              <a:gd name="T43" fmla="*/ 95 h 207"/>
              <a:gd name="T44" fmla="*/ 232 w 267"/>
              <a:gd name="T45" fmla="*/ 104 h 207"/>
              <a:gd name="T46" fmla="*/ 122 w 267"/>
              <a:gd name="T47" fmla="*/ 2 h 207"/>
              <a:gd name="T48" fmla="*/ 72 w 267"/>
              <a:gd name="T49" fmla="*/ 51 h 207"/>
              <a:gd name="T50" fmla="*/ 15 w 267"/>
              <a:gd name="T51" fmla="*/ 0 h 207"/>
              <a:gd name="T52" fmla="*/ 0 w 267"/>
              <a:gd name="T53" fmla="*/ 17 h 207"/>
              <a:gd name="T54" fmla="*/ 73 w 267"/>
              <a:gd name="T55" fmla="*/ 82 h 207"/>
              <a:gd name="T56" fmla="*/ 123 w 267"/>
              <a:gd name="T57" fmla="*/ 33 h 207"/>
              <a:gd name="T58" fmla="*/ 216 w 267"/>
              <a:gd name="T59" fmla="*/ 120 h 207"/>
              <a:gd name="T60" fmla="*/ 208 w 267"/>
              <a:gd name="T61" fmla="*/ 128 h 207"/>
              <a:gd name="T62" fmla="*/ 216 w 267"/>
              <a:gd name="T63" fmla="*/ 141 h 207"/>
              <a:gd name="T64" fmla="*/ 252 w 267"/>
              <a:gd name="T65" fmla="*/ 151 h 207"/>
              <a:gd name="T66" fmla="*/ 265 w 267"/>
              <a:gd name="T67" fmla="*/ 13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7" h="207">
                <a:moveTo>
                  <a:pt x="1" y="207"/>
                </a:moveTo>
                <a:cubicBezTo>
                  <a:pt x="63" y="207"/>
                  <a:pt x="63" y="207"/>
                  <a:pt x="63" y="207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1" y="50"/>
                  <a:pt x="1" y="50"/>
                  <a:pt x="1" y="50"/>
                </a:cubicBezTo>
                <a:lnTo>
                  <a:pt x="1" y="207"/>
                </a:lnTo>
                <a:close/>
                <a:moveTo>
                  <a:pt x="82" y="106"/>
                </a:moveTo>
                <a:cubicBezTo>
                  <a:pt x="82" y="207"/>
                  <a:pt x="82" y="207"/>
                  <a:pt x="82" y="207"/>
                </a:cubicBezTo>
                <a:cubicBezTo>
                  <a:pt x="144" y="207"/>
                  <a:pt x="144" y="207"/>
                  <a:pt x="144" y="207"/>
                </a:cubicBezTo>
                <a:cubicBezTo>
                  <a:pt x="144" y="85"/>
                  <a:pt x="144" y="85"/>
                  <a:pt x="144" y="85"/>
                </a:cubicBezTo>
                <a:cubicBezTo>
                  <a:pt x="123" y="65"/>
                  <a:pt x="123" y="65"/>
                  <a:pt x="123" y="65"/>
                </a:cubicBezTo>
                <a:lnTo>
                  <a:pt x="82" y="106"/>
                </a:lnTo>
                <a:close/>
                <a:moveTo>
                  <a:pt x="179" y="136"/>
                </a:moveTo>
                <a:cubicBezTo>
                  <a:pt x="188" y="126"/>
                  <a:pt x="188" y="126"/>
                  <a:pt x="188" y="126"/>
                </a:cubicBezTo>
                <a:cubicBezTo>
                  <a:pt x="163" y="102"/>
                  <a:pt x="163" y="102"/>
                  <a:pt x="163" y="102"/>
                </a:cubicBezTo>
                <a:cubicBezTo>
                  <a:pt x="163" y="207"/>
                  <a:pt x="163" y="207"/>
                  <a:pt x="163" y="207"/>
                </a:cubicBezTo>
                <a:cubicBezTo>
                  <a:pt x="225" y="207"/>
                  <a:pt x="225" y="207"/>
                  <a:pt x="225" y="207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196" y="153"/>
                  <a:pt x="196" y="153"/>
                  <a:pt x="196" y="153"/>
                </a:cubicBezTo>
                <a:cubicBezTo>
                  <a:pt x="182" y="149"/>
                  <a:pt x="174" y="141"/>
                  <a:pt x="179" y="136"/>
                </a:cubicBezTo>
                <a:close/>
                <a:moveTo>
                  <a:pt x="265" y="139"/>
                </a:moveTo>
                <a:cubicBezTo>
                  <a:pt x="255" y="102"/>
                  <a:pt x="255" y="102"/>
                  <a:pt x="255" y="102"/>
                </a:cubicBezTo>
                <a:cubicBezTo>
                  <a:pt x="253" y="93"/>
                  <a:pt x="247" y="89"/>
                  <a:pt x="241" y="95"/>
                </a:cubicBezTo>
                <a:cubicBezTo>
                  <a:pt x="232" y="104"/>
                  <a:pt x="232" y="104"/>
                  <a:pt x="232" y="104"/>
                </a:cubicBezTo>
                <a:cubicBezTo>
                  <a:pt x="122" y="2"/>
                  <a:pt x="122" y="2"/>
                  <a:pt x="122" y="2"/>
                </a:cubicBezTo>
                <a:cubicBezTo>
                  <a:pt x="72" y="51"/>
                  <a:pt x="72" y="51"/>
                  <a:pt x="72" y="51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73" y="82"/>
                  <a:pt x="73" y="82"/>
                  <a:pt x="73" y="82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216" y="120"/>
                  <a:pt x="216" y="120"/>
                  <a:pt x="216" y="120"/>
                </a:cubicBezTo>
                <a:cubicBezTo>
                  <a:pt x="216" y="120"/>
                  <a:pt x="212" y="123"/>
                  <a:pt x="208" y="128"/>
                </a:cubicBezTo>
                <a:cubicBezTo>
                  <a:pt x="203" y="133"/>
                  <a:pt x="207" y="139"/>
                  <a:pt x="216" y="141"/>
                </a:cubicBezTo>
                <a:cubicBezTo>
                  <a:pt x="252" y="151"/>
                  <a:pt x="252" y="151"/>
                  <a:pt x="252" y="151"/>
                </a:cubicBezTo>
                <a:cubicBezTo>
                  <a:pt x="262" y="154"/>
                  <a:pt x="267" y="148"/>
                  <a:pt x="265" y="1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5"/>
          <p:cNvSpPr>
            <a:spLocks noEditPoints="1"/>
          </p:cNvSpPr>
          <p:nvPr userDrawn="1"/>
        </p:nvSpPr>
        <p:spPr bwMode="auto">
          <a:xfrm>
            <a:off x="2620387" y="3452531"/>
            <a:ext cx="388980" cy="388312"/>
          </a:xfrm>
          <a:custGeom>
            <a:avLst/>
            <a:gdLst>
              <a:gd name="T0" fmla="*/ 359 w 410"/>
              <a:gd name="T1" fmla="*/ 197 h 409"/>
              <a:gd name="T2" fmla="*/ 359 w 410"/>
              <a:gd name="T3" fmla="*/ 38 h 409"/>
              <a:gd name="T4" fmla="*/ 321 w 410"/>
              <a:gd name="T5" fmla="*/ 0 h 409"/>
              <a:gd name="T6" fmla="*/ 90 w 410"/>
              <a:gd name="T7" fmla="*/ 0 h 409"/>
              <a:gd name="T8" fmla="*/ 52 w 410"/>
              <a:gd name="T9" fmla="*/ 38 h 409"/>
              <a:gd name="T10" fmla="*/ 52 w 410"/>
              <a:gd name="T11" fmla="*/ 197 h 409"/>
              <a:gd name="T12" fmla="*/ 193 w 410"/>
              <a:gd name="T13" fmla="*/ 278 h 409"/>
              <a:gd name="T14" fmla="*/ 205 w 410"/>
              <a:gd name="T15" fmla="*/ 281 h 409"/>
              <a:gd name="T16" fmla="*/ 218 w 410"/>
              <a:gd name="T17" fmla="*/ 278 h 409"/>
              <a:gd name="T18" fmla="*/ 359 w 410"/>
              <a:gd name="T19" fmla="*/ 197 h 409"/>
              <a:gd name="T20" fmla="*/ 410 w 410"/>
              <a:gd name="T21" fmla="*/ 198 h 409"/>
              <a:gd name="T22" fmla="*/ 410 w 410"/>
              <a:gd name="T23" fmla="*/ 384 h 409"/>
              <a:gd name="T24" fmla="*/ 385 w 410"/>
              <a:gd name="T25" fmla="*/ 409 h 409"/>
              <a:gd name="T26" fmla="*/ 26 w 410"/>
              <a:gd name="T27" fmla="*/ 409 h 409"/>
              <a:gd name="T28" fmla="*/ 0 w 410"/>
              <a:gd name="T29" fmla="*/ 384 h 409"/>
              <a:gd name="T30" fmla="*/ 0 w 410"/>
              <a:gd name="T31" fmla="*/ 198 h 409"/>
              <a:gd name="T32" fmla="*/ 2 w 410"/>
              <a:gd name="T33" fmla="*/ 199 h 409"/>
              <a:gd name="T34" fmla="*/ 180 w 410"/>
              <a:gd name="T35" fmla="*/ 300 h 409"/>
              <a:gd name="T36" fmla="*/ 205 w 410"/>
              <a:gd name="T37" fmla="*/ 307 h 409"/>
              <a:gd name="T38" fmla="*/ 231 w 410"/>
              <a:gd name="T39" fmla="*/ 300 h 409"/>
              <a:gd name="T40" fmla="*/ 409 w 410"/>
              <a:gd name="T41" fmla="*/ 199 h 409"/>
              <a:gd name="T42" fmla="*/ 410 w 410"/>
              <a:gd name="T43" fmla="*/ 198 h 409"/>
              <a:gd name="T44" fmla="*/ 162 w 410"/>
              <a:gd name="T45" fmla="*/ 141 h 409"/>
              <a:gd name="T46" fmla="*/ 183 w 410"/>
              <a:gd name="T47" fmla="*/ 136 h 409"/>
              <a:gd name="T48" fmla="*/ 205 w 410"/>
              <a:gd name="T49" fmla="*/ 134 h 409"/>
              <a:gd name="T50" fmla="*/ 228 w 410"/>
              <a:gd name="T51" fmla="*/ 136 h 409"/>
              <a:gd name="T52" fmla="*/ 249 w 410"/>
              <a:gd name="T53" fmla="*/ 141 h 409"/>
              <a:gd name="T54" fmla="*/ 261 w 410"/>
              <a:gd name="T55" fmla="*/ 146 h 409"/>
              <a:gd name="T56" fmla="*/ 271 w 410"/>
              <a:gd name="T57" fmla="*/ 153 h 409"/>
              <a:gd name="T58" fmla="*/ 276 w 410"/>
              <a:gd name="T59" fmla="*/ 163 h 409"/>
              <a:gd name="T60" fmla="*/ 276 w 410"/>
              <a:gd name="T61" fmla="*/ 179 h 409"/>
              <a:gd name="T62" fmla="*/ 263 w 410"/>
              <a:gd name="T63" fmla="*/ 192 h 409"/>
              <a:gd name="T64" fmla="*/ 148 w 410"/>
              <a:gd name="T65" fmla="*/ 192 h 409"/>
              <a:gd name="T66" fmla="*/ 135 w 410"/>
              <a:gd name="T67" fmla="*/ 179 h 409"/>
              <a:gd name="T68" fmla="*/ 135 w 410"/>
              <a:gd name="T69" fmla="*/ 163 h 409"/>
              <a:gd name="T70" fmla="*/ 140 w 410"/>
              <a:gd name="T71" fmla="*/ 152 h 409"/>
              <a:gd name="T72" fmla="*/ 150 w 410"/>
              <a:gd name="T73" fmla="*/ 146 h 409"/>
              <a:gd name="T74" fmla="*/ 162 w 410"/>
              <a:gd name="T75" fmla="*/ 141 h 409"/>
              <a:gd name="T76" fmla="*/ 205 w 410"/>
              <a:gd name="T77" fmla="*/ 38 h 409"/>
              <a:gd name="T78" fmla="*/ 237 w 410"/>
              <a:gd name="T79" fmla="*/ 75 h 409"/>
              <a:gd name="T80" fmla="*/ 205 w 410"/>
              <a:gd name="T81" fmla="*/ 121 h 409"/>
              <a:gd name="T82" fmla="*/ 173 w 410"/>
              <a:gd name="T83" fmla="*/ 75 h 409"/>
              <a:gd name="T84" fmla="*/ 205 w 410"/>
              <a:gd name="T85" fmla="*/ 3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0" h="409">
                <a:moveTo>
                  <a:pt x="359" y="197"/>
                </a:moveTo>
                <a:cubicBezTo>
                  <a:pt x="359" y="38"/>
                  <a:pt x="359" y="38"/>
                  <a:pt x="359" y="38"/>
                </a:cubicBezTo>
                <a:cubicBezTo>
                  <a:pt x="359" y="17"/>
                  <a:pt x="342" y="0"/>
                  <a:pt x="321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69" y="0"/>
                  <a:pt x="52" y="17"/>
                  <a:pt x="52" y="38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193" y="278"/>
                  <a:pt x="193" y="278"/>
                  <a:pt x="193" y="278"/>
                </a:cubicBezTo>
                <a:cubicBezTo>
                  <a:pt x="197" y="280"/>
                  <a:pt x="201" y="281"/>
                  <a:pt x="205" y="281"/>
                </a:cubicBezTo>
                <a:cubicBezTo>
                  <a:pt x="210" y="281"/>
                  <a:pt x="214" y="280"/>
                  <a:pt x="218" y="278"/>
                </a:cubicBezTo>
                <a:cubicBezTo>
                  <a:pt x="359" y="197"/>
                  <a:pt x="359" y="197"/>
                  <a:pt x="359" y="197"/>
                </a:cubicBezTo>
                <a:close/>
                <a:moveTo>
                  <a:pt x="410" y="198"/>
                </a:moveTo>
                <a:cubicBezTo>
                  <a:pt x="410" y="384"/>
                  <a:pt x="410" y="384"/>
                  <a:pt x="410" y="384"/>
                </a:cubicBezTo>
                <a:cubicBezTo>
                  <a:pt x="410" y="398"/>
                  <a:pt x="399" y="409"/>
                  <a:pt x="385" y="409"/>
                </a:cubicBezTo>
                <a:cubicBezTo>
                  <a:pt x="26" y="409"/>
                  <a:pt x="26" y="409"/>
                  <a:pt x="26" y="409"/>
                </a:cubicBezTo>
                <a:cubicBezTo>
                  <a:pt x="12" y="409"/>
                  <a:pt x="0" y="398"/>
                  <a:pt x="0" y="384"/>
                </a:cubicBezTo>
                <a:cubicBezTo>
                  <a:pt x="0" y="198"/>
                  <a:pt x="0" y="198"/>
                  <a:pt x="0" y="198"/>
                </a:cubicBezTo>
                <a:cubicBezTo>
                  <a:pt x="1" y="198"/>
                  <a:pt x="1" y="198"/>
                  <a:pt x="2" y="199"/>
                </a:cubicBezTo>
                <a:cubicBezTo>
                  <a:pt x="180" y="300"/>
                  <a:pt x="180" y="300"/>
                  <a:pt x="180" y="300"/>
                </a:cubicBezTo>
                <a:cubicBezTo>
                  <a:pt x="188" y="305"/>
                  <a:pt x="196" y="307"/>
                  <a:pt x="205" y="307"/>
                </a:cubicBezTo>
                <a:cubicBezTo>
                  <a:pt x="214" y="307"/>
                  <a:pt x="223" y="305"/>
                  <a:pt x="231" y="300"/>
                </a:cubicBezTo>
                <a:cubicBezTo>
                  <a:pt x="409" y="199"/>
                  <a:pt x="409" y="199"/>
                  <a:pt x="409" y="199"/>
                </a:cubicBezTo>
                <a:cubicBezTo>
                  <a:pt x="409" y="198"/>
                  <a:pt x="410" y="198"/>
                  <a:pt x="410" y="198"/>
                </a:cubicBezTo>
                <a:close/>
                <a:moveTo>
                  <a:pt x="162" y="141"/>
                </a:moveTo>
                <a:cubicBezTo>
                  <a:pt x="168" y="139"/>
                  <a:pt x="175" y="137"/>
                  <a:pt x="183" y="136"/>
                </a:cubicBezTo>
                <a:cubicBezTo>
                  <a:pt x="191" y="135"/>
                  <a:pt x="198" y="134"/>
                  <a:pt x="205" y="134"/>
                </a:cubicBezTo>
                <a:cubicBezTo>
                  <a:pt x="212" y="134"/>
                  <a:pt x="220" y="135"/>
                  <a:pt x="228" y="136"/>
                </a:cubicBezTo>
                <a:cubicBezTo>
                  <a:pt x="235" y="137"/>
                  <a:pt x="242" y="139"/>
                  <a:pt x="249" y="141"/>
                </a:cubicBezTo>
                <a:cubicBezTo>
                  <a:pt x="253" y="142"/>
                  <a:pt x="257" y="144"/>
                  <a:pt x="261" y="146"/>
                </a:cubicBezTo>
                <a:cubicBezTo>
                  <a:pt x="264" y="148"/>
                  <a:pt x="268" y="150"/>
                  <a:pt x="271" y="153"/>
                </a:cubicBezTo>
                <a:cubicBezTo>
                  <a:pt x="274" y="156"/>
                  <a:pt x="276" y="159"/>
                  <a:pt x="276" y="163"/>
                </a:cubicBezTo>
                <a:cubicBezTo>
                  <a:pt x="276" y="179"/>
                  <a:pt x="276" y="179"/>
                  <a:pt x="276" y="179"/>
                </a:cubicBezTo>
                <a:cubicBezTo>
                  <a:pt x="276" y="186"/>
                  <a:pt x="270" y="192"/>
                  <a:pt x="263" y="192"/>
                </a:cubicBezTo>
                <a:cubicBezTo>
                  <a:pt x="148" y="192"/>
                  <a:pt x="148" y="192"/>
                  <a:pt x="148" y="192"/>
                </a:cubicBezTo>
                <a:cubicBezTo>
                  <a:pt x="141" y="192"/>
                  <a:pt x="135" y="186"/>
                  <a:pt x="135" y="179"/>
                </a:cubicBezTo>
                <a:cubicBezTo>
                  <a:pt x="135" y="163"/>
                  <a:pt x="135" y="163"/>
                  <a:pt x="135" y="163"/>
                </a:cubicBezTo>
                <a:cubicBezTo>
                  <a:pt x="135" y="159"/>
                  <a:pt x="137" y="155"/>
                  <a:pt x="140" y="152"/>
                </a:cubicBezTo>
                <a:cubicBezTo>
                  <a:pt x="143" y="150"/>
                  <a:pt x="147" y="148"/>
                  <a:pt x="150" y="146"/>
                </a:cubicBezTo>
                <a:cubicBezTo>
                  <a:pt x="154" y="144"/>
                  <a:pt x="158" y="142"/>
                  <a:pt x="162" y="141"/>
                </a:cubicBezTo>
                <a:close/>
                <a:moveTo>
                  <a:pt x="205" y="38"/>
                </a:moveTo>
                <a:cubicBezTo>
                  <a:pt x="223" y="38"/>
                  <a:pt x="237" y="50"/>
                  <a:pt x="237" y="75"/>
                </a:cubicBezTo>
                <a:cubicBezTo>
                  <a:pt x="237" y="100"/>
                  <a:pt x="223" y="121"/>
                  <a:pt x="205" y="121"/>
                </a:cubicBezTo>
                <a:cubicBezTo>
                  <a:pt x="188" y="121"/>
                  <a:pt x="173" y="100"/>
                  <a:pt x="173" y="75"/>
                </a:cubicBezTo>
                <a:cubicBezTo>
                  <a:pt x="173" y="50"/>
                  <a:pt x="188" y="38"/>
                  <a:pt x="205" y="3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7"/>
          <p:cNvSpPr>
            <a:spLocks noEditPoints="1"/>
          </p:cNvSpPr>
          <p:nvPr userDrawn="1"/>
        </p:nvSpPr>
        <p:spPr bwMode="auto">
          <a:xfrm>
            <a:off x="2585450" y="4096581"/>
            <a:ext cx="458854" cy="429693"/>
          </a:xfrm>
          <a:custGeom>
            <a:avLst/>
            <a:gdLst>
              <a:gd name="T0" fmla="*/ 53 w 424"/>
              <a:gd name="T1" fmla="*/ 40 h 397"/>
              <a:gd name="T2" fmla="*/ 80 w 424"/>
              <a:gd name="T3" fmla="*/ 20 h 397"/>
              <a:gd name="T4" fmla="*/ 119 w 424"/>
              <a:gd name="T5" fmla="*/ 20 h 397"/>
              <a:gd name="T6" fmla="*/ 146 w 424"/>
              <a:gd name="T7" fmla="*/ 40 h 397"/>
              <a:gd name="T8" fmla="*/ 278 w 424"/>
              <a:gd name="T9" fmla="*/ 40 h 397"/>
              <a:gd name="T10" fmla="*/ 305 w 424"/>
              <a:gd name="T11" fmla="*/ 20 h 397"/>
              <a:gd name="T12" fmla="*/ 345 w 424"/>
              <a:gd name="T13" fmla="*/ 20 h 397"/>
              <a:gd name="T14" fmla="*/ 371 w 424"/>
              <a:gd name="T15" fmla="*/ 40 h 397"/>
              <a:gd name="T16" fmla="*/ 424 w 424"/>
              <a:gd name="T17" fmla="*/ 79 h 397"/>
              <a:gd name="T18" fmla="*/ 384 w 424"/>
              <a:gd name="T19" fmla="*/ 397 h 397"/>
              <a:gd name="T20" fmla="*/ 40 w 424"/>
              <a:gd name="T21" fmla="*/ 397 h 397"/>
              <a:gd name="T22" fmla="*/ 0 w 424"/>
              <a:gd name="T23" fmla="*/ 79 h 397"/>
              <a:gd name="T24" fmla="*/ 305 w 424"/>
              <a:gd name="T25" fmla="*/ 291 h 397"/>
              <a:gd name="T26" fmla="*/ 358 w 424"/>
              <a:gd name="T27" fmla="*/ 331 h 397"/>
              <a:gd name="T28" fmla="*/ 305 w 424"/>
              <a:gd name="T29" fmla="*/ 291 h 397"/>
              <a:gd name="T30" fmla="*/ 225 w 424"/>
              <a:gd name="T31" fmla="*/ 331 h 397"/>
              <a:gd name="T32" fmla="*/ 278 w 424"/>
              <a:gd name="T33" fmla="*/ 291 h 397"/>
              <a:gd name="T34" fmla="*/ 146 w 424"/>
              <a:gd name="T35" fmla="*/ 291 h 397"/>
              <a:gd name="T36" fmla="*/ 199 w 424"/>
              <a:gd name="T37" fmla="*/ 331 h 397"/>
              <a:gd name="T38" fmla="*/ 146 w 424"/>
              <a:gd name="T39" fmla="*/ 291 h 397"/>
              <a:gd name="T40" fmla="*/ 66 w 424"/>
              <a:gd name="T41" fmla="*/ 331 h 397"/>
              <a:gd name="T42" fmla="*/ 119 w 424"/>
              <a:gd name="T43" fmla="*/ 291 h 397"/>
              <a:gd name="T44" fmla="*/ 305 w 424"/>
              <a:gd name="T45" fmla="*/ 225 h 397"/>
              <a:gd name="T46" fmla="*/ 358 w 424"/>
              <a:gd name="T47" fmla="*/ 265 h 397"/>
              <a:gd name="T48" fmla="*/ 305 w 424"/>
              <a:gd name="T49" fmla="*/ 225 h 397"/>
              <a:gd name="T50" fmla="*/ 225 w 424"/>
              <a:gd name="T51" fmla="*/ 265 h 397"/>
              <a:gd name="T52" fmla="*/ 278 w 424"/>
              <a:gd name="T53" fmla="*/ 225 h 397"/>
              <a:gd name="T54" fmla="*/ 146 w 424"/>
              <a:gd name="T55" fmla="*/ 225 h 397"/>
              <a:gd name="T56" fmla="*/ 199 w 424"/>
              <a:gd name="T57" fmla="*/ 265 h 397"/>
              <a:gd name="T58" fmla="*/ 146 w 424"/>
              <a:gd name="T59" fmla="*/ 225 h 397"/>
              <a:gd name="T60" fmla="*/ 66 w 424"/>
              <a:gd name="T61" fmla="*/ 265 h 397"/>
              <a:gd name="T62" fmla="*/ 119 w 424"/>
              <a:gd name="T63" fmla="*/ 225 h 397"/>
              <a:gd name="T64" fmla="*/ 305 w 424"/>
              <a:gd name="T65" fmla="*/ 159 h 397"/>
              <a:gd name="T66" fmla="*/ 358 w 424"/>
              <a:gd name="T67" fmla="*/ 198 h 397"/>
              <a:gd name="T68" fmla="*/ 305 w 424"/>
              <a:gd name="T69" fmla="*/ 159 h 397"/>
              <a:gd name="T70" fmla="*/ 225 w 424"/>
              <a:gd name="T71" fmla="*/ 198 h 397"/>
              <a:gd name="T72" fmla="*/ 278 w 424"/>
              <a:gd name="T73" fmla="*/ 159 h 397"/>
              <a:gd name="T74" fmla="*/ 146 w 424"/>
              <a:gd name="T75" fmla="*/ 159 h 397"/>
              <a:gd name="T76" fmla="*/ 199 w 424"/>
              <a:gd name="T77" fmla="*/ 198 h 397"/>
              <a:gd name="T78" fmla="*/ 146 w 424"/>
              <a:gd name="T79" fmla="*/ 159 h 397"/>
              <a:gd name="T80" fmla="*/ 66 w 424"/>
              <a:gd name="T81" fmla="*/ 198 h 397"/>
              <a:gd name="T82" fmla="*/ 119 w 424"/>
              <a:gd name="T83" fmla="*/ 159 h 397"/>
              <a:gd name="T84" fmla="*/ 212 w 424"/>
              <a:gd name="T85" fmla="*/ 132 h 397"/>
              <a:gd name="T86" fmla="*/ 40 w 424"/>
              <a:gd name="T87" fmla="*/ 357 h 397"/>
              <a:gd name="T88" fmla="*/ 384 w 424"/>
              <a:gd name="T89" fmla="*/ 357 h 397"/>
              <a:gd name="T90" fmla="*/ 212 w 424"/>
              <a:gd name="T91" fmla="*/ 132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24" h="397">
                <a:moveTo>
                  <a:pt x="40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9"/>
                  <a:pt x="89" y="0"/>
                  <a:pt x="100" y="0"/>
                </a:cubicBezTo>
                <a:cubicBezTo>
                  <a:pt x="110" y="0"/>
                  <a:pt x="119" y="9"/>
                  <a:pt x="119" y="20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305" y="40"/>
                  <a:pt x="305" y="40"/>
                  <a:pt x="305" y="40"/>
                </a:cubicBezTo>
                <a:cubicBezTo>
                  <a:pt x="305" y="20"/>
                  <a:pt x="305" y="20"/>
                  <a:pt x="305" y="20"/>
                </a:cubicBezTo>
                <a:cubicBezTo>
                  <a:pt x="305" y="9"/>
                  <a:pt x="314" y="0"/>
                  <a:pt x="325" y="0"/>
                </a:cubicBezTo>
                <a:cubicBezTo>
                  <a:pt x="336" y="0"/>
                  <a:pt x="345" y="9"/>
                  <a:pt x="345" y="20"/>
                </a:cubicBezTo>
                <a:cubicBezTo>
                  <a:pt x="345" y="40"/>
                  <a:pt x="345" y="40"/>
                  <a:pt x="345" y="40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384" y="40"/>
                  <a:pt x="384" y="40"/>
                  <a:pt x="384" y="40"/>
                </a:cubicBezTo>
                <a:cubicBezTo>
                  <a:pt x="406" y="40"/>
                  <a:pt x="424" y="57"/>
                  <a:pt x="424" y="79"/>
                </a:cubicBezTo>
                <a:cubicBezTo>
                  <a:pt x="424" y="357"/>
                  <a:pt x="424" y="357"/>
                  <a:pt x="424" y="357"/>
                </a:cubicBezTo>
                <a:cubicBezTo>
                  <a:pt x="424" y="379"/>
                  <a:pt x="406" y="397"/>
                  <a:pt x="384" y="397"/>
                </a:cubicBezTo>
                <a:cubicBezTo>
                  <a:pt x="212" y="397"/>
                  <a:pt x="212" y="397"/>
                  <a:pt x="212" y="397"/>
                </a:cubicBezTo>
                <a:cubicBezTo>
                  <a:pt x="40" y="397"/>
                  <a:pt x="40" y="397"/>
                  <a:pt x="40" y="397"/>
                </a:cubicBezTo>
                <a:cubicBezTo>
                  <a:pt x="18" y="397"/>
                  <a:pt x="0" y="379"/>
                  <a:pt x="0" y="35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57"/>
                  <a:pt x="18" y="40"/>
                  <a:pt x="40" y="40"/>
                </a:cubicBezTo>
                <a:close/>
                <a:moveTo>
                  <a:pt x="305" y="291"/>
                </a:moveTo>
                <a:cubicBezTo>
                  <a:pt x="305" y="331"/>
                  <a:pt x="305" y="331"/>
                  <a:pt x="305" y="331"/>
                </a:cubicBezTo>
                <a:cubicBezTo>
                  <a:pt x="358" y="331"/>
                  <a:pt x="358" y="331"/>
                  <a:pt x="358" y="331"/>
                </a:cubicBezTo>
                <a:cubicBezTo>
                  <a:pt x="358" y="291"/>
                  <a:pt x="358" y="291"/>
                  <a:pt x="358" y="291"/>
                </a:cubicBezTo>
                <a:cubicBezTo>
                  <a:pt x="305" y="291"/>
                  <a:pt x="305" y="291"/>
                  <a:pt x="305" y="291"/>
                </a:cubicBezTo>
                <a:close/>
                <a:moveTo>
                  <a:pt x="225" y="291"/>
                </a:moveTo>
                <a:cubicBezTo>
                  <a:pt x="225" y="331"/>
                  <a:pt x="225" y="331"/>
                  <a:pt x="225" y="331"/>
                </a:cubicBezTo>
                <a:cubicBezTo>
                  <a:pt x="278" y="331"/>
                  <a:pt x="278" y="331"/>
                  <a:pt x="278" y="331"/>
                </a:cubicBezTo>
                <a:cubicBezTo>
                  <a:pt x="278" y="291"/>
                  <a:pt x="278" y="291"/>
                  <a:pt x="278" y="291"/>
                </a:cubicBezTo>
                <a:cubicBezTo>
                  <a:pt x="225" y="291"/>
                  <a:pt x="225" y="291"/>
                  <a:pt x="225" y="291"/>
                </a:cubicBezTo>
                <a:close/>
                <a:moveTo>
                  <a:pt x="146" y="291"/>
                </a:moveTo>
                <a:cubicBezTo>
                  <a:pt x="146" y="331"/>
                  <a:pt x="146" y="331"/>
                  <a:pt x="146" y="331"/>
                </a:cubicBezTo>
                <a:cubicBezTo>
                  <a:pt x="199" y="331"/>
                  <a:pt x="199" y="331"/>
                  <a:pt x="199" y="331"/>
                </a:cubicBezTo>
                <a:cubicBezTo>
                  <a:pt x="199" y="291"/>
                  <a:pt x="199" y="291"/>
                  <a:pt x="199" y="291"/>
                </a:cubicBezTo>
                <a:cubicBezTo>
                  <a:pt x="146" y="291"/>
                  <a:pt x="146" y="291"/>
                  <a:pt x="146" y="291"/>
                </a:cubicBezTo>
                <a:close/>
                <a:moveTo>
                  <a:pt x="66" y="291"/>
                </a:moveTo>
                <a:cubicBezTo>
                  <a:pt x="66" y="331"/>
                  <a:pt x="66" y="331"/>
                  <a:pt x="66" y="331"/>
                </a:cubicBezTo>
                <a:cubicBezTo>
                  <a:pt x="119" y="331"/>
                  <a:pt x="119" y="331"/>
                  <a:pt x="119" y="331"/>
                </a:cubicBezTo>
                <a:cubicBezTo>
                  <a:pt x="119" y="291"/>
                  <a:pt x="119" y="291"/>
                  <a:pt x="119" y="291"/>
                </a:cubicBezTo>
                <a:cubicBezTo>
                  <a:pt x="66" y="291"/>
                  <a:pt x="66" y="291"/>
                  <a:pt x="66" y="291"/>
                </a:cubicBezTo>
                <a:close/>
                <a:moveTo>
                  <a:pt x="305" y="225"/>
                </a:moveTo>
                <a:cubicBezTo>
                  <a:pt x="305" y="265"/>
                  <a:pt x="305" y="265"/>
                  <a:pt x="305" y="265"/>
                </a:cubicBezTo>
                <a:cubicBezTo>
                  <a:pt x="358" y="265"/>
                  <a:pt x="358" y="265"/>
                  <a:pt x="358" y="265"/>
                </a:cubicBezTo>
                <a:cubicBezTo>
                  <a:pt x="358" y="225"/>
                  <a:pt x="358" y="225"/>
                  <a:pt x="358" y="225"/>
                </a:cubicBezTo>
                <a:cubicBezTo>
                  <a:pt x="305" y="225"/>
                  <a:pt x="305" y="225"/>
                  <a:pt x="305" y="225"/>
                </a:cubicBezTo>
                <a:close/>
                <a:moveTo>
                  <a:pt x="225" y="225"/>
                </a:moveTo>
                <a:cubicBezTo>
                  <a:pt x="225" y="265"/>
                  <a:pt x="225" y="265"/>
                  <a:pt x="225" y="265"/>
                </a:cubicBezTo>
                <a:cubicBezTo>
                  <a:pt x="278" y="265"/>
                  <a:pt x="278" y="265"/>
                  <a:pt x="278" y="265"/>
                </a:cubicBezTo>
                <a:cubicBezTo>
                  <a:pt x="278" y="225"/>
                  <a:pt x="278" y="225"/>
                  <a:pt x="278" y="225"/>
                </a:cubicBezTo>
                <a:cubicBezTo>
                  <a:pt x="225" y="225"/>
                  <a:pt x="225" y="225"/>
                  <a:pt x="225" y="225"/>
                </a:cubicBezTo>
                <a:close/>
                <a:moveTo>
                  <a:pt x="146" y="225"/>
                </a:moveTo>
                <a:cubicBezTo>
                  <a:pt x="146" y="265"/>
                  <a:pt x="146" y="265"/>
                  <a:pt x="146" y="265"/>
                </a:cubicBezTo>
                <a:cubicBezTo>
                  <a:pt x="199" y="265"/>
                  <a:pt x="199" y="265"/>
                  <a:pt x="199" y="265"/>
                </a:cubicBezTo>
                <a:cubicBezTo>
                  <a:pt x="199" y="225"/>
                  <a:pt x="199" y="225"/>
                  <a:pt x="199" y="225"/>
                </a:cubicBezTo>
                <a:cubicBezTo>
                  <a:pt x="146" y="225"/>
                  <a:pt x="146" y="225"/>
                  <a:pt x="146" y="225"/>
                </a:cubicBezTo>
                <a:close/>
                <a:moveTo>
                  <a:pt x="66" y="225"/>
                </a:moveTo>
                <a:cubicBezTo>
                  <a:pt x="66" y="265"/>
                  <a:pt x="66" y="265"/>
                  <a:pt x="66" y="265"/>
                </a:cubicBezTo>
                <a:cubicBezTo>
                  <a:pt x="119" y="265"/>
                  <a:pt x="119" y="265"/>
                  <a:pt x="119" y="265"/>
                </a:cubicBezTo>
                <a:cubicBezTo>
                  <a:pt x="119" y="225"/>
                  <a:pt x="119" y="225"/>
                  <a:pt x="119" y="225"/>
                </a:cubicBezTo>
                <a:cubicBezTo>
                  <a:pt x="66" y="225"/>
                  <a:pt x="66" y="225"/>
                  <a:pt x="66" y="225"/>
                </a:cubicBezTo>
                <a:close/>
                <a:moveTo>
                  <a:pt x="305" y="159"/>
                </a:moveTo>
                <a:cubicBezTo>
                  <a:pt x="305" y="198"/>
                  <a:pt x="305" y="198"/>
                  <a:pt x="305" y="198"/>
                </a:cubicBezTo>
                <a:cubicBezTo>
                  <a:pt x="358" y="198"/>
                  <a:pt x="358" y="198"/>
                  <a:pt x="358" y="198"/>
                </a:cubicBezTo>
                <a:cubicBezTo>
                  <a:pt x="358" y="159"/>
                  <a:pt x="358" y="159"/>
                  <a:pt x="358" y="159"/>
                </a:cubicBezTo>
                <a:cubicBezTo>
                  <a:pt x="305" y="159"/>
                  <a:pt x="305" y="159"/>
                  <a:pt x="305" y="159"/>
                </a:cubicBezTo>
                <a:close/>
                <a:moveTo>
                  <a:pt x="225" y="159"/>
                </a:moveTo>
                <a:cubicBezTo>
                  <a:pt x="225" y="198"/>
                  <a:pt x="225" y="198"/>
                  <a:pt x="225" y="198"/>
                </a:cubicBezTo>
                <a:cubicBezTo>
                  <a:pt x="278" y="198"/>
                  <a:pt x="278" y="198"/>
                  <a:pt x="278" y="198"/>
                </a:cubicBezTo>
                <a:cubicBezTo>
                  <a:pt x="278" y="159"/>
                  <a:pt x="278" y="159"/>
                  <a:pt x="278" y="159"/>
                </a:cubicBezTo>
                <a:cubicBezTo>
                  <a:pt x="225" y="159"/>
                  <a:pt x="225" y="159"/>
                  <a:pt x="225" y="159"/>
                </a:cubicBezTo>
                <a:close/>
                <a:moveTo>
                  <a:pt x="146" y="159"/>
                </a:moveTo>
                <a:cubicBezTo>
                  <a:pt x="146" y="198"/>
                  <a:pt x="146" y="198"/>
                  <a:pt x="146" y="198"/>
                </a:cubicBezTo>
                <a:cubicBezTo>
                  <a:pt x="199" y="198"/>
                  <a:pt x="199" y="198"/>
                  <a:pt x="199" y="198"/>
                </a:cubicBezTo>
                <a:cubicBezTo>
                  <a:pt x="199" y="159"/>
                  <a:pt x="199" y="159"/>
                  <a:pt x="199" y="159"/>
                </a:cubicBezTo>
                <a:cubicBezTo>
                  <a:pt x="146" y="159"/>
                  <a:pt x="146" y="159"/>
                  <a:pt x="146" y="159"/>
                </a:cubicBezTo>
                <a:close/>
                <a:moveTo>
                  <a:pt x="66" y="159"/>
                </a:moveTo>
                <a:cubicBezTo>
                  <a:pt x="66" y="198"/>
                  <a:pt x="66" y="198"/>
                  <a:pt x="66" y="198"/>
                </a:cubicBezTo>
                <a:cubicBezTo>
                  <a:pt x="119" y="198"/>
                  <a:pt x="119" y="198"/>
                  <a:pt x="119" y="198"/>
                </a:cubicBezTo>
                <a:cubicBezTo>
                  <a:pt x="119" y="159"/>
                  <a:pt x="119" y="159"/>
                  <a:pt x="119" y="159"/>
                </a:cubicBezTo>
                <a:cubicBezTo>
                  <a:pt x="66" y="159"/>
                  <a:pt x="66" y="159"/>
                  <a:pt x="66" y="159"/>
                </a:cubicBezTo>
                <a:close/>
                <a:moveTo>
                  <a:pt x="212" y="132"/>
                </a:moveTo>
                <a:cubicBezTo>
                  <a:pt x="40" y="132"/>
                  <a:pt x="40" y="132"/>
                  <a:pt x="40" y="132"/>
                </a:cubicBezTo>
                <a:cubicBezTo>
                  <a:pt x="40" y="357"/>
                  <a:pt x="40" y="357"/>
                  <a:pt x="40" y="357"/>
                </a:cubicBezTo>
                <a:cubicBezTo>
                  <a:pt x="212" y="357"/>
                  <a:pt x="212" y="357"/>
                  <a:pt x="212" y="357"/>
                </a:cubicBezTo>
                <a:cubicBezTo>
                  <a:pt x="384" y="357"/>
                  <a:pt x="384" y="357"/>
                  <a:pt x="384" y="357"/>
                </a:cubicBezTo>
                <a:cubicBezTo>
                  <a:pt x="384" y="132"/>
                  <a:pt x="384" y="132"/>
                  <a:pt x="384" y="132"/>
                </a:cubicBezTo>
                <a:lnTo>
                  <a:pt x="212" y="1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20"/>
          <p:cNvSpPr>
            <a:spLocks noEditPoints="1"/>
          </p:cNvSpPr>
          <p:nvPr userDrawn="1"/>
        </p:nvSpPr>
        <p:spPr bwMode="auto">
          <a:xfrm>
            <a:off x="2570964" y="2202068"/>
            <a:ext cx="487827" cy="374884"/>
          </a:xfrm>
          <a:custGeom>
            <a:avLst/>
            <a:gdLst>
              <a:gd name="T0" fmla="*/ 218 w 436"/>
              <a:gd name="T1" fmla="*/ 251 h 335"/>
              <a:gd name="T2" fmla="*/ 176 w 436"/>
              <a:gd name="T3" fmla="*/ 293 h 335"/>
              <a:gd name="T4" fmla="*/ 218 w 436"/>
              <a:gd name="T5" fmla="*/ 335 h 335"/>
              <a:gd name="T6" fmla="*/ 260 w 436"/>
              <a:gd name="T7" fmla="*/ 293 h 335"/>
              <a:gd name="T8" fmla="*/ 218 w 436"/>
              <a:gd name="T9" fmla="*/ 251 h 335"/>
              <a:gd name="T10" fmla="*/ 307 w 436"/>
              <a:gd name="T11" fmla="*/ 204 h 335"/>
              <a:gd name="T12" fmla="*/ 307 w 436"/>
              <a:gd name="T13" fmla="*/ 244 h 335"/>
              <a:gd name="T14" fmla="*/ 267 w 436"/>
              <a:gd name="T15" fmla="*/ 244 h 335"/>
              <a:gd name="T16" fmla="*/ 245 w 436"/>
              <a:gd name="T17" fmla="*/ 229 h 335"/>
              <a:gd name="T18" fmla="*/ 218 w 436"/>
              <a:gd name="T19" fmla="*/ 223 h 335"/>
              <a:gd name="T20" fmla="*/ 191 w 436"/>
              <a:gd name="T21" fmla="*/ 229 h 335"/>
              <a:gd name="T22" fmla="*/ 169 w 436"/>
              <a:gd name="T23" fmla="*/ 244 h 335"/>
              <a:gd name="T24" fmla="*/ 129 w 436"/>
              <a:gd name="T25" fmla="*/ 244 h 335"/>
              <a:gd name="T26" fmla="*/ 129 w 436"/>
              <a:gd name="T27" fmla="*/ 204 h 335"/>
              <a:gd name="T28" fmla="*/ 170 w 436"/>
              <a:gd name="T29" fmla="*/ 177 h 335"/>
              <a:gd name="T30" fmla="*/ 218 w 436"/>
              <a:gd name="T31" fmla="*/ 167 h 335"/>
              <a:gd name="T32" fmla="*/ 266 w 436"/>
              <a:gd name="T33" fmla="*/ 177 h 335"/>
              <a:gd name="T34" fmla="*/ 307 w 436"/>
              <a:gd name="T35" fmla="*/ 204 h 335"/>
              <a:gd name="T36" fmla="*/ 366 w 436"/>
              <a:gd name="T37" fmla="*/ 145 h 335"/>
              <a:gd name="T38" fmla="*/ 298 w 436"/>
              <a:gd name="T39" fmla="*/ 100 h 335"/>
              <a:gd name="T40" fmla="*/ 218 w 436"/>
              <a:gd name="T41" fmla="*/ 84 h 335"/>
              <a:gd name="T42" fmla="*/ 138 w 436"/>
              <a:gd name="T43" fmla="*/ 100 h 335"/>
              <a:gd name="T44" fmla="*/ 70 w 436"/>
              <a:gd name="T45" fmla="*/ 145 h 335"/>
              <a:gd name="T46" fmla="*/ 70 w 436"/>
              <a:gd name="T47" fmla="*/ 185 h 335"/>
              <a:gd name="T48" fmla="*/ 109 w 436"/>
              <a:gd name="T49" fmla="*/ 185 h 335"/>
              <a:gd name="T50" fmla="*/ 159 w 436"/>
              <a:gd name="T51" fmla="*/ 151 h 335"/>
              <a:gd name="T52" fmla="*/ 218 w 436"/>
              <a:gd name="T53" fmla="*/ 140 h 335"/>
              <a:gd name="T54" fmla="*/ 277 w 436"/>
              <a:gd name="T55" fmla="*/ 151 h 335"/>
              <a:gd name="T56" fmla="*/ 327 w 436"/>
              <a:gd name="T57" fmla="*/ 185 h 335"/>
              <a:gd name="T58" fmla="*/ 366 w 436"/>
              <a:gd name="T59" fmla="*/ 185 h 335"/>
              <a:gd name="T60" fmla="*/ 366 w 436"/>
              <a:gd name="T61" fmla="*/ 145 h 335"/>
              <a:gd name="T62" fmla="*/ 425 w 436"/>
              <a:gd name="T63" fmla="*/ 86 h 335"/>
              <a:gd name="T64" fmla="*/ 425 w 436"/>
              <a:gd name="T65" fmla="*/ 125 h 335"/>
              <a:gd name="T66" fmla="*/ 386 w 436"/>
              <a:gd name="T67" fmla="*/ 125 h 335"/>
              <a:gd name="T68" fmla="*/ 309 w 436"/>
              <a:gd name="T69" fmla="*/ 74 h 335"/>
              <a:gd name="T70" fmla="*/ 218 w 436"/>
              <a:gd name="T71" fmla="*/ 56 h 335"/>
              <a:gd name="T72" fmla="*/ 127 w 436"/>
              <a:gd name="T73" fmla="*/ 74 h 335"/>
              <a:gd name="T74" fmla="*/ 50 w 436"/>
              <a:gd name="T75" fmla="*/ 125 h 335"/>
              <a:gd name="T76" fmla="*/ 11 w 436"/>
              <a:gd name="T77" fmla="*/ 125 h 335"/>
              <a:gd name="T78" fmla="*/ 11 w 436"/>
              <a:gd name="T79" fmla="*/ 86 h 335"/>
              <a:gd name="T80" fmla="*/ 106 w 436"/>
              <a:gd name="T81" fmla="*/ 22 h 335"/>
              <a:gd name="T82" fmla="*/ 218 w 436"/>
              <a:gd name="T83" fmla="*/ 0 h 335"/>
              <a:gd name="T84" fmla="*/ 330 w 436"/>
              <a:gd name="T85" fmla="*/ 22 h 335"/>
              <a:gd name="T86" fmla="*/ 425 w 436"/>
              <a:gd name="T87" fmla="*/ 8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6" h="335">
                <a:moveTo>
                  <a:pt x="218" y="251"/>
                </a:moveTo>
                <a:cubicBezTo>
                  <a:pt x="195" y="251"/>
                  <a:pt x="176" y="270"/>
                  <a:pt x="176" y="293"/>
                </a:cubicBezTo>
                <a:cubicBezTo>
                  <a:pt x="176" y="316"/>
                  <a:pt x="195" y="335"/>
                  <a:pt x="218" y="335"/>
                </a:cubicBezTo>
                <a:cubicBezTo>
                  <a:pt x="241" y="335"/>
                  <a:pt x="260" y="316"/>
                  <a:pt x="260" y="293"/>
                </a:cubicBezTo>
                <a:cubicBezTo>
                  <a:pt x="260" y="270"/>
                  <a:pt x="241" y="251"/>
                  <a:pt x="218" y="251"/>
                </a:cubicBezTo>
                <a:close/>
                <a:moveTo>
                  <a:pt x="307" y="204"/>
                </a:moveTo>
                <a:cubicBezTo>
                  <a:pt x="318" y="215"/>
                  <a:pt x="318" y="233"/>
                  <a:pt x="307" y="244"/>
                </a:cubicBezTo>
                <a:cubicBezTo>
                  <a:pt x="296" y="255"/>
                  <a:pt x="278" y="255"/>
                  <a:pt x="267" y="244"/>
                </a:cubicBezTo>
                <a:cubicBezTo>
                  <a:pt x="261" y="237"/>
                  <a:pt x="253" y="232"/>
                  <a:pt x="245" y="229"/>
                </a:cubicBezTo>
                <a:cubicBezTo>
                  <a:pt x="237" y="225"/>
                  <a:pt x="228" y="223"/>
                  <a:pt x="218" y="223"/>
                </a:cubicBezTo>
                <a:cubicBezTo>
                  <a:pt x="208" y="223"/>
                  <a:pt x="199" y="225"/>
                  <a:pt x="191" y="229"/>
                </a:cubicBezTo>
                <a:cubicBezTo>
                  <a:pt x="183" y="232"/>
                  <a:pt x="175" y="237"/>
                  <a:pt x="169" y="244"/>
                </a:cubicBezTo>
                <a:cubicBezTo>
                  <a:pt x="158" y="255"/>
                  <a:pt x="140" y="255"/>
                  <a:pt x="129" y="244"/>
                </a:cubicBezTo>
                <a:cubicBezTo>
                  <a:pt x="118" y="233"/>
                  <a:pt x="118" y="215"/>
                  <a:pt x="129" y="204"/>
                </a:cubicBezTo>
                <a:cubicBezTo>
                  <a:pt x="141" y="193"/>
                  <a:pt x="155" y="184"/>
                  <a:pt x="170" y="177"/>
                </a:cubicBezTo>
                <a:cubicBezTo>
                  <a:pt x="185" y="171"/>
                  <a:pt x="201" y="167"/>
                  <a:pt x="218" y="167"/>
                </a:cubicBezTo>
                <a:cubicBezTo>
                  <a:pt x="235" y="167"/>
                  <a:pt x="251" y="171"/>
                  <a:pt x="266" y="177"/>
                </a:cubicBezTo>
                <a:cubicBezTo>
                  <a:pt x="282" y="184"/>
                  <a:pt x="295" y="193"/>
                  <a:pt x="307" y="204"/>
                </a:cubicBezTo>
                <a:close/>
                <a:moveTo>
                  <a:pt x="366" y="145"/>
                </a:moveTo>
                <a:cubicBezTo>
                  <a:pt x="347" y="126"/>
                  <a:pt x="324" y="110"/>
                  <a:pt x="298" y="100"/>
                </a:cubicBezTo>
                <a:cubicBezTo>
                  <a:pt x="273" y="89"/>
                  <a:pt x="246" y="84"/>
                  <a:pt x="218" y="84"/>
                </a:cubicBezTo>
                <a:cubicBezTo>
                  <a:pt x="190" y="84"/>
                  <a:pt x="163" y="89"/>
                  <a:pt x="138" y="100"/>
                </a:cubicBezTo>
                <a:cubicBezTo>
                  <a:pt x="112" y="110"/>
                  <a:pt x="89" y="126"/>
                  <a:pt x="70" y="145"/>
                </a:cubicBezTo>
                <a:cubicBezTo>
                  <a:pt x="59" y="156"/>
                  <a:pt x="59" y="174"/>
                  <a:pt x="70" y="185"/>
                </a:cubicBezTo>
                <a:cubicBezTo>
                  <a:pt x="81" y="195"/>
                  <a:pt x="99" y="195"/>
                  <a:pt x="109" y="185"/>
                </a:cubicBezTo>
                <a:cubicBezTo>
                  <a:pt x="124" y="170"/>
                  <a:pt x="141" y="159"/>
                  <a:pt x="159" y="151"/>
                </a:cubicBezTo>
                <a:cubicBezTo>
                  <a:pt x="177" y="144"/>
                  <a:pt x="197" y="140"/>
                  <a:pt x="218" y="140"/>
                </a:cubicBezTo>
                <a:cubicBezTo>
                  <a:pt x="239" y="140"/>
                  <a:pt x="259" y="144"/>
                  <a:pt x="277" y="151"/>
                </a:cubicBezTo>
                <a:cubicBezTo>
                  <a:pt x="295" y="159"/>
                  <a:pt x="312" y="170"/>
                  <a:pt x="327" y="185"/>
                </a:cubicBezTo>
                <a:cubicBezTo>
                  <a:pt x="337" y="195"/>
                  <a:pt x="355" y="195"/>
                  <a:pt x="366" y="185"/>
                </a:cubicBezTo>
                <a:cubicBezTo>
                  <a:pt x="377" y="174"/>
                  <a:pt x="377" y="156"/>
                  <a:pt x="366" y="145"/>
                </a:cubicBezTo>
                <a:close/>
                <a:moveTo>
                  <a:pt x="425" y="86"/>
                </a:moveTo>
                <a:cubicBezTo>
                  <a:pt x="436" y="97"/>
                  <a:pt x="436" y="114"/>
                  <a:pt x="425" y="125"/>
                </a:cubicBezTo>
                <a:cubicBezTo>
                  <a:pt x="414" y="136"/>
                  <a:pt x="397" y="136"/>
                  <a:pt x="386" y="125"/>
                </a:cubicBezTo>
                <a:cubicBezTo>
                  <a:pt x="364" y="103"/>
                  <a:pt x="338" y="86"/>
                  <a:pt x="309" y="74"/>
                </a:cubicBezTo>
                <a:cubicBezTo>
                  <a:pt x="281" y="62"/>
                  <a:pt x="250" y="56"/>
                  <a:pt x="218" y="56"/>
                </a:cubicBezTo>
                <a:cubicBezTo>
                  <a:pt x="186" y="56"/>
                  <a:pt x="155" y="62"/>
                  <a:pt x="127" y="74"/>
                </a:cubicBezTo>
                <a:cubicBezTo>
                  <a:pt x="98" y="86"/>
                  <a:pt x="72" y="103"/>
                  <a:pt x="50" y="125"/>
                </a:cubicBezTo>
                <a:cubicBezTo>
                  <a:pt x="39" y="136"/>
                  <a:pt x="22" y="136"/>
                  <a:pt x="11" y="125"/>
                </a:cubicBezTo>
                <a:cubicBezTo>
                  <a:pt x="0" y="114"/>
                  <a:pt x="0" y="97"/>
                  <a:pt x="11" y="86"/>
                </a:cubicBezTo>
                <a:cubicBezTo>
                  <a:pt x="38" y="59"/>
                  <a:pt x="70" y="37"/>
                  <a:pt x="106" y="22"/>
                </a:cubicBezTo>
                <a:cubicBezTo>
                  <a:pt x="141" y="8"/>
                  <a:pt x="178" y="0"/>
                  <a:pt x="218" y="0"/>
                </a:cubicBezTo>
                <a:cubicBezTo>
                  <a:pt x="258" y="0"/>
                  <a:pt x="295" y="8"/>
                  <a:pt x="330" y="22"/>
                </a:cubicBezTo>
                <a:cubicBezTo>
                  <a:pt x="366" y="37"/>
                  <a:pt x="398" y="59"/>
                  <a:pt x="425" y="8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9"/>
          <p:cNvSpPr>
            <a:spLocks noEditPoints="1"/>
          </p:cNvSpPr>
          <p:nvPr userDrawn="1"/>
        </p:nvSpPr>
        <p:spPr bwMode="auto">
          <a:xfrm>
            <a:off x="2565974" y="2780332"/>
            <a:ext cx="497807" cy="497807"/>
          </a:xfrm>
          <a:custGeom>
            <a:avLst/>
            <a:gdLst>
              <a:gd name="T0" fmla="*/ 250 w 433"/>
              <a:gd name="T1" fmla="*/ 267 h 433"/>
              <a:gd name="T2" fmla="*/ 262 w 433"/>
              <a:gd name="T3" fmla="*/ 305 h 433"/>
              <a:gd name="T4" fmla="*/ 242 w 433"/>
              <a:gd name="T5" fmla="*/ 352 h 433"/>
              <a:gd name="T6" fmla="*/ 242 w 433"/>
              <a:gd name="T7" fmla="*/ 352 h 433"/>
              <a:gd name="T8" fmla="*/ 181 w 433"/>
              <a:gd name="T9" fmla="*/ 413 h 433"/>
              <a:gd name="T10" fmla="*/ 134 w 433"/>
              <a:gd name="T11" fmla="*/ 433 h 433"/>
              <a:gd name="T12" fmla="*/ 87 w 433"/>
              <a:gd name="T13" fmla="*/ 413 h 433"/>
              <a:gd name="T14" fmla="*/ 19 w 433"/>
              <a:gd name="T15" fmla="*/ 345 h 433"/>
              <a:gd name="T16" fmla="*/ 0 w 433"/>
              <a:gd name="T17" fmla="*/ 298 h 433"/>
              <a:gd name="T18" fmla="*/ 19 w 433"/>
              <a:gd name="T19" fmla="*/ 252 h 433"/>
              <a:gd name="T20" fmla="*/ 80 w 433"/>
              <a:gd name="T21" fmla="*/ 190 h 433"/>
              <a:gd name="T22" fmla="*/ 80 w 433"/>
              <a:gd name="T23" fmla="*/ 190 h 433"/>
              <a:gd name="T24" fmla="*/ 127 w 433"/>
              <a:gd name="T25" fmla="*/ 171 h 433"/>
              <a:gd name="T26" fmla="*/ 165 w 433"/>
              <a:gd name="T27" fmla="*/ 183 h 433"/>
              <a:gd name="T28" fmla="*/ 119 w 433"/>
              <a:gd name="T29" fmla="*/ 229 h 433"/>
              <a:gd name="T30" fmla="*/ 119 w 433"/>
              <a:gd name="T31" fmla="*/ 229 h 433"/>
              <a:gd name="T32" fmla="*/ 58 w 433"/>
              <a:gd name="T33" fmla="*/ 290 h 433"/>
              <a:gd name="T34" fmla="*/ 54 w 433"/>
              <a:gd name="T35" fmla="*/ 298 h 433"/>
              <a:gd name="T36" fmla="*/ 58 w 433"/>
              <a:gd name="T37" fmla="*/ 306 h 433"/>
              <a:gd name="T38" fmla="*/ 126 w 433"/>
              <a:gd name="T39" fmla="*/ 375 h 433"/>
              <a:gd name="T40" fmla="*/ 134 w 433"/>
              <a:gd name="T41" fmla="*/ 378 h 433"/>
              <a:gd name="T42" fmla="*/ 142 w 433"/>
              <a:gd name="T43" fmla="*/ 375 h 433"/>
              <a:gd name="T44" fmla="*/ 204 w 433"/>
              <a:gd name="T45" fmla="*/ 313 h 433"/>
              <a:gd name="T46" fmla="*/ 204 w 433"/>
              <a:gd name="T47" fmla="*/ 313 h 433"/>
              <a:gd name="T48" fmla="*/ 250 w 433"/>
              <a:gd name="T49" fmla="*/ 267 h 433"/>
              <a:gd name="T50" fmla="*/ 251 w 433"/>
              <a:gd name="T51" fmla="*/ 142 h 433"/>
              <a:gd name="T52" fmla="*/ 142 w 433"/>
              <a:gd name="T53" fmla="*/ 252 h 433"/>
              <a:gd name="T54" fmla="*/ 142 w 433"/>
              <a:gd name="T55" fmla="*/ 290 h 433"/>
              <a:gd name="T56" fmla="*/ 181 w 433"/>
              <a:gd name="T57" fmla="*/ 290 h 433"/>
              <a:gd name="T58" fmla="*/ 290 w 433"/>
              <a:gd name="T59" fmla="*/ 181 h 433"/>
              <a:gd name="T60" fmla="*/ 290 w 433"/>
              <a:gd name="T61" fmla="*/ 142 h 433"/>
              <a:gd name="T62" fmla="*/ 251 w 433"/>
              <a:gd name="T63" fmla="*/ 142 h 433"/>
              <a:gd name="T64" fmla="*/ 345 w 433"/>
              <a:gd name="T65" fmla="*/ 19 h 433"/>
              <a:gd name="T66" fmla="*/ 298 w 433"/>
              <a:gd name="T67" fmla="*/ 0 h 433"/>
              <a:gd name="T68" fmla="*/ 251 w 433"/>
              <a:gd name="T69" fmla="*/ 19 h 433"/>
              <a:gd name="T70" fmla="*/ 190 w 433"/>
              <a:gd name="T71" fmla="*/ 81 h 433"/>
              <a:gd name="T72" fmla="*/ 190 w 433"/>
              <a:gd name="T73" fmla="*/ 81 h 433"/>
              <a:gd name="T74" fmla="*/ 171 w 433"/>
              <a:gd name="T75" fmla="*/ 127 h 433"/>
              <a:gd name="T76" fmla="*/ 183 w 433"/>
              <a:gd name="T77" fmla="*/ 165 h 433"/>
              <a:gd name="T78" fmla="*/ 290 w 433"/>
              <a:gd name="T79" fmla="*/ 58 h 433"/>
              <a:gd name="T80" fmla="*/ 298 w 433"/>
              <a:gd name="T81" fmla="*/ 54 h 433"/>
              <a:gd name="T82" fmla="*/ 306 w 433"/>
              <a:gd name="T83" fmla="*/ 58 h 433"/>
              <a:gd name="T84" fmla="*/ 375 w 433"/>
              <a:gd name="T85" fmla="*/ 126 h 433"/>
              <a:gd name="T86" fmla="*/ 378 w 433"/>
              <a:gd name="T87" fmla="*/ 134 h 433"/>
              <a:gd name="T88" fmla="*/ 375 w 433"/>
              <a:gd name="T89" fmla="*/ 142 h 433"/>
              <a:gd name="T90" fmla="*/ 313 w 433"/>
              <a:gd name="T91" fmla="*/ 204 h 433"/>
              <a:gd name="T92" fmla="*/ 313 w 433"/>
              <a:gd name="T93" fmla="*/ 204 h 433"/>
              <a:gd name="T94" fmla="*/ 267 w 433"/>
              <a:gd name="T95" fmla="*/ 250 h 433"/>
              <a:gd name="T96" fmla="*/ 305 w 433"/>
              <a:gd name="T97" fmla="*/ 262 h 433"/>
              <a:gd name="T98" fmla="*/ 352 w 433"/>
              <a:gd name="T99" fmla="*/ 242 h 433"/>
              <a:gd name="T100" fmla="*/ 352 w 433"/>
              <a:gd name="T101" fmla="*/ 242 h 433"/>
              <a:gd name="T102" fmla="*/ 413 w 433"/>
              <a:gd name="T103" fmla="*/ 181 h 433"/>
              <a:gd name="T104" fmla="*/ 433 w 433"/>
              <a:gd name="T105" fmla="*/ 134 h 433"/>
              <a:gd name="T106" fmla="*/ 413 w 433"/>
              <a:gd name="T107" fmla="*/ 87 h 433"/>
              <a:gd name="T108" fmla="*/ 345 w 433"/>
              <a:gd name="T109" fmla="*/ 19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33" h="433">
                <a:moveTo>
                  <a:pt x="250" y="267"/>
                </a:moveTo>
                <a:cubicBezTo>
                  <a:pt x="258" y="278"/>
                  <a:pt x="262" y="292"/>
                  <a:pt x="262" y="305"/>
                </a:cubicBezTo>
                <a:cubicBezTo>
                  <a:pt x="262" y="322"/>
                  <a:pt x="255" y="339"/>
                  <a:pt x="242" y="352"/>
                </a:cubicBezTo>
                <a:cubicBezTo>
                  <a:pt x="242" y="352"/>
                  <a:pt x="242" y="352"/>
                  <a:pt x="242" y="352"/>
                </a:cubicBezTo>
                <a:cubicBezTo>
                  <a:pt x="181" y="413"/>
                  <a:pt x="181" y="413"/>
                  <a:pt x="181" y="413"/>
                </a:cubicBezTo>
                <a:cubicBezTo>
                  <a:pt x="168" y="426"/>
                  <a:pt x="151" y="433"/>
                  <a:pt x="134" y="433"/>
                </a:cubicBezTo>
                <a:cubicBezTo>
                  <a:pt x="117" y="433"/>
                  <a:pt x="100" y="426"/>
                  <a:pt x="87" y="413"/>
                </a:cubicBezTo>
                <a:cubicBezTo>
                  <a:pt x="19" y="345"/>
                  <a:pt x="19" y="345"/>
                  <a:pt x="19" y="345"/>
                </a:cubicBezTo>
                <a:cubicBezTo>
                  <a:pt x="6" y="332"/>
                  <a:pt x="0" y="315"/>
                  <a:pt x="0" y="298"/>
                </a:cubicBezTo>
                <a:cubicBezTo>
                  <a:pt x="0" y="281"/>
                  <a:pt x="6" y="264"/>
                  <a:pt x="19" y="252"/>
                </a:cubicBezTo>
                <a:cubicBezTo>
                  <a:pt x="80" y="190"/>
                  <a:pt x="80" y="190"/>
                  <a:pt x="80" y="190"/>
                </a:cubicBezTo>
                <a:cubicBezTo>
                  <a:pt x="80" y="190"/>
                  <a:pt x="80" y="190"/>
                  <a:pt x="80" y="190"/>
                </a:cubicBezTo>
                <a:cubicBezTo>
                  <a:pt x="93" y="177"/>
                  <a:pt x="110" y="171"/>
                  <a:pt x="127" y="171"/>
                </a:cubicBezTo>
                <a:cubicBezTo>
                  <a:pt x="140" y="171"/>
                  <a:pt x="154" y="175"/>
                  <a:pt x="165" y="183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58" y="290"/>
                  <a:pt x="58" y="290"/>
                  <a:pt x="58" y="290"/>
                </a:cubicBezTo>
                <a:cubicBezTo>
                  <a:pt x="55" y="292"/>
                  <a:pt x="54" y="295"/>
                  <a:pt x="54" y="298"/>
                </a:cubicBezTo>
                <a:cubicBezTo>
                  <a:pt x="54" y="301"/>
                  <a:pt x="55" y="304"/>
                  <a:pt x="58" y="306"/>
                </a:cubicBezTo>
                <a:cubicBezTo>
                  <a:pt x="126" y="375"/>
                  <a:pt x="126" y="375"/>
                  <a:pt x="126" y="375"/>
                </a:cubicBezTo>
                <a:cubicBezTo>
                  <a:pt x="128" y="377"/>
                  <a:pt x="131" y="378"/>
                  <a:pt x="134" y="378"/>
                </a:cubicBezTo>
                <a:cubicBezTo>
                  <a:pt x="137" y="378"/>
                  <a:pt x="140" y="377"/>
                  <a:pt x="142" y="375"/>
                </a:cubicBezTo>
                <a:cubicBezTo>
                  <a:pt x="204" y="313"/>
                  <a:pt x="204" y="313"/>
                  <a:pt x="204" y="313"/>
                </a:cubicBezTo>
                <a:cubicBezTo>
                  <a:pt x="204" y="313"/>
                  <a:pt x="204" y="313"/>
                  <a:pt x="204" y="313"/>
                </a:cubicBezTo>
                <a:cubicBezTo>
                  <a:pt x="250" y="267"/>
                  <a:pt x="250" y="267"/>
                  <a:pt x="250" y="267"/>
                </a:cubicBezTo>
                <a:close/>
                <a:moveTo>
                  <a:pt x="251" y="142"/>
                </a:moveTo>
                <a:cubicBezTo>
                  <a:pt x="142" y="252"/>
                  <a:pt x="142" y="252"/>
                  <a:pt x="142" y="252"/>
                </a:cubicBezTo>
                <a:cubicBezTo>
                  <a:pt x="131" y="262"/>
                  <a:pt x="131" y="280"/>
                  <a:pt x="142" y="290"/>
                </a:cubicBezTo>
                <a:cubicBezTo>
                  <a:pt x="153" y="301"/>
                  <a:pt x="170" y="301"/>
                  <a:pt x="181" y="290"/>
                </a:cubicBezTo>
                <a:cubicBezTo>
                  <a:pt x="290" y="181"/>
                  <a:pt x="290" y="181"/>
                  <a:pt x="290" y="181"/>
                </a:cubicBezTo>
                <a:cubicBezTo>
                  <a:pt x="301" y="170"/>
                  <a:pt x="301" y="153"/>
                  <a:pt x="290" y="142"/>
                </a:cubicBezTo>
                <a:cubicBezTo>
                  <a:pt x="279" y="131"/>
                  <a:pt x="262" y="131"/>
                  <a:pt x="251" y="142"/>
                </a:cubicBezTo>
                <a:close/>
                <a:moveTo>
                  <a:pt x="345" y="19"/>
                </a:moveTo>
                <a:cubicBezTo>
                  <a:pt x="332" y="6"/>
                  <a:pt x="315" y="0"/>
                  <a:pt x="298" y="0"/>
                </a:cubicBezTo>
                <a:cubicBezTo>
                  <a:pt x="281" y="0"/>
                  <a:pt x="264" y="6"/>
                  <a:pt x="251" y="19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77" y="93"/>
                  <a:pt x="171" y="110"/>
                  <a:pt x="171" y="127"/>
                </a:cubicBezTo>
                <a:cubicBezTo>
                  <a:pt x="171" y="141"/>
                  <a:pt x="175" y="154"/>
                  <a:pt x="183" y="165"/>
                </a:cubicBezTo>
                <a:cubicBezTo>
                  <a:pt x="290" y="58"/>
                  <a:pt x="290" y="58"/>
                  <a:pt x="290" y="58"/>
                </a:cubicBezTo>
                <a:cubicBezTo>
                  <a:pt x="292" y="55"/>
                  <a:pt x="295" y="54"/>
                  <a:pt x="298" y="54"/>
                </a:cubicBezTo>
                <a:cubicBezTo>
                  <a:pt x="301" y="54"/>
                  <a:pt x="304" y="55"/>
                  <a:pt x="306" y="58"/>
                </a:cubicBezTo>
                <a:cubicBezTo>
                  <a:pt x="375" y="126"/>
                  <a:pt x="375" y="126"/>
                  <a:pt x="375" y="126"/>
                </a:cubicBezTo>
                <a:cubicBezTo>
                  <a:pt x="377" y="128"/>
                  <a:pt x="378" y="131"/>
                  <a:pt x="378" y="134"/>
                </a:cubicBezTo>
                <a:cubicBezTo>
                  <a:pt x="378" y="137"/>
                  <a:pt x="377" y="140"/>
                  <a:pt x="375" y="142"/>
                </a:cubicBezTo>
                <a:cubicBezTo>
                  <a:pt x="313" y="204"/>
                  <a:pt x="313" y="204"/>
                  <a:pt x="313" y="204"/>
                </a:cubicBezTo>
                <a:cubicBezTo>
                  <a:pt x="313" y="204"/>
                  <a:pt x="313" y="204"/>
                  <a:pt x="313" y="204"/>
                </a:cubicBezTo>
                <a:cubicBezTo>
                  <a:pt x="267" y="250"/>
                  <a:pt x="267" y="250"/>
                  <a:pt x="267" y="250"/>
                </a:cubicBezTo>
                <a:cubicBezTo>
                  <a:pt x="278" y="258"/>
                  <a:pt x="292" y="262"/>
                  <a:pt x="305" y="262"/>
                </a:cubicBezTo>
                <a:cubicBezTo>
                  <a:pt x="322" y="262"/>
                  <a:pt x="339" y="255"/>
                  <a:pt x="352" y="242"/>
                </a:cubicBezTo>
                <a:cubicBezTo>
                  <a:pt x="352" y="242"/>
                  <a:pt x="352" y="242"/>
                  <a:pt x="352" y="242"/>
                </a:cubicBezTo>
                <a:cubicBezTo>
                  <a:pt x="413" y="181"/>
                  <a:pt x="413" y="181"/>
                  <a:pt x="413" y="181"/>
                </a:cubicBezTo>
                <a:cubicBezTo>
                  <a:pt x="426" y="168"/>
                  <a:pt x="433" y="151"/>
                  <a:pt x="433" y="134"/>
                </a:cubicBezTo>
                <a:cubicBezTo>
                  <a:pt x="433" y="117"/>
                  <a:pt x="426" y="100"/>
                  <a:pt x="413" y="87"/>
                </a:cubicBezTo>
                <a:lnTo>
                  <a:pt x="345" y="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4" name="Freeform 35"/>
          <p:cNvSpPr>
            <a:spLocks noEditPoints="1"/>
          </p:cNvSpPr>
          <p:nvPr userDrawn="1"/>
        </p:nvSpPr>
        <p:spPr bwMode="auto">
          <a:xfrm>
            <a:off x="2596535" y="7222465"/>
            <a:ext cx="436685" cy="437352"/>
          </a:xfrm>
          <a:custGeom>
            <a:avLst/>
            <a:gdLst>
              <a:gd name="T0" fmla="*/ 201 w 401"/>
              <a:gd name="T1" fmla="*/ 0 h 402"/>
              <a:gd name="T2" fmla="*/ 0 w 401"/>
              <a:gd name="T3" fmla="*/ 201 h 402"/>
              <a:gd name="T4" fmla="*/ 201 w 401"/>
              <a:gd name="T5" fmla="*/ 402 h 402"/>
              <a:gd name="T6" fmla="*/ 401 w 401"/>
              <a:gd name="T7" fmla="*/ 201 h 402"/>
              <a:gd name="T8" fmla="*/ 201 w 401"/>
              <a:gd name="T9" fmla="*/ 0 h 402"/>
              <a:gd name="T10" fmla="*/ 226 w 401"/>
              <a:gd name="T11" fmla="*/ 113 h 402"/>
              <a:gd name="T12" fmla="*/ 175 w 401"/>
              <a:gd name="T13" fmla="*/ 113 h 402"/>
              <a:gd name="T14" fmla="*/ 158 w 401"/>
              <a:gd name="T15" fmla="*/ 121 h 402"/>
              <a:gd name="T16" fmla="*/ 150 w 401"/>
              <a:gd name="T17" fmla="*/ 138 h 402"/>
              <a:gd name="T18" fmla="*/ 150 w 401"/>
              <a:gd name="T19" fmla="*/ 163 h 402"/>
              <a:gd name="T20" fmla="*/ 188 w 401"/>
              <a:gd name="T21" fmla="*/ 163 h 402"/>
              <a:gd name="T22" fmla="*/ 201 w 401"/>
              <a:gd name="T23" fmla="*/ 176 h 402"/>
              <a:gd name="T24" fmla="*/ 188 w 401"/>
              <a:gd name="T25" fmla="*/ 188 h 402"/>
              <a:gd name="T26" fmla="*/ 150 w 401"/>
              <a:gd name="T27" fmla="*/ 188 h 402"/>
              <a:gd name="T28" fmla="*/ 150 w 401"/>
              <a:gd name="T29" fmla="*/ 201 h 402"/>
              <a:gd name="T30" fmla="*/ 150 w 401"/>
              <a:gd name="T31" fmla="*/ 214 h 402"/>
              <a:gd name="T32" fmla="*/ 188 w 401"/>
              <a:gd name="T33" fmla="*/ 214 h 402"/>
              <a:gd name="T34" fmla="*/ 201 w 401"/>
              <a:gd name="T35" fmla="*/ 226 h 402"/>
              <a:gd name="T36" fmla="*/ 188 w 401"/>
              <a:gd name="T37" fmla="*/ 239 h 402"/>
              <a:gd name="T38" fmla="*/ 150 w 401"/>
              <a:gd name="T39" fmla="*/ 239 h 402"/>
              <a:gd name="T40" fmla="*/ 150 w 401"/>
              <a:gd name="T41" fmla="*/ 264 h 402"/>
              <a:gd name="T42" fmla="*/ 158 w 401"/>
              <a:gd name="T43" fmla="*/ 281 h 402"/>
              <a:gd name="T44" fmla="*/ 175 w 401"/>
              <a:gd name="T45" fmla="*/ 289 h 402"/>
              <a:gd name="T46" fmla="*/ 226 w 401"/>
              <a:gd name="T47" fmla="*/ 289 h 402"/>
              <a:gd name="T48" fmla="*/ 251 w 401"/>
              <a:gd name="T49" fmla="*/ 264 h 402"/>
              <a:gd name="T50" fmla="*/ 276 w 401"/>
              <a:gd name="T51" fmla="*/ 239 h 402"/>
              <a:gd name="T52" fmla="*/ 301 w 401"/>
              <a:gd name="T53" fmla="*/ 264 h 402"/>
              <a:gd name="T54" fmla="*/ 226 w 401"/>
              <a:gd name="T55" fmla="*/ 339 h 402"/>
              <a:gd name="T56" fmla="*/ 175 w 401"/>
              <a:gd name="T57" fmla="*/ 339 h 402"/>
              <a:gd name="T58" fmla="*/ 122 w 401"/>
              <a:gd name="T59" fmla="*/ 317 h 402"/>
              <a:gd name="T60" fmla="*/ 100 w 401"/>
              <a:gd name="T61" fmla="*/ 264 h 402"/>
              <a:gd name="T62" fmla="*/ 100 w 401"/>
              <a:gd name="T63" fmla="*/ 239 h 402"/>
              <a:gd name="T64" fmla="*/ 88 w 401"/>
              <a:gd name="T65" fmla="*/ 239 h 402"/>
              <a:gd name="T66" fmla="*/ 75 w 401"/>
              <a:gd name="T67" fmla="*/ 226 h 402"/>
              <a:gd name="T68" fmla="*/ 88 w 401"/>
              <a:gd name="T69" fmla="*/ 214 h 402"/>
              <a:gd name="T70" fmla="*/ 100 w 401"/>
              <a:gd name="T71" fmla="*/ 214 h 402"/>
              <a:gd name="T72" fmla="*/ 100 w 401"/>
              <a:gd name="T73" fmla="*/ 201 h 402"/>
              <a:gd name="T74" fmla="*/ 100 w 401"/>
              <a:gd name="T75" fmla="*/ 188 h 402"/>
              <a:gd name="T76" fmla="*/ 88 w 401"/>
              <a:gd name="T77" fmla="*/ 188 h 402"/>
              <a:gd name="T78" fmla="*/ 75 w 401"/>
              <a:gd name="T79" fmla="*/ 176 h 402"/>
              <a:gd name="T80" fmla="*/ 88 w 401"/>
              <a:gd name="T81" fmla="*/ 163 h 402"/>
              <a:gd name="T82" fmla="*/ 100 w 401"/>
              <a:gd name="T83" fmla="*/ 163 h 402"/>
              <a:gd name="T84" fmla="*/ 100 w 401"/>
              <a:gd name="T85" fmla="*/ 138 h 402"/>
              <a:gd name="T86" fmla="*/ 122 w 401"/>
              <a:gd name="T87" fmla="*/ 85 h 402"/>
              <a:gd name="T88" fmla="*/ 175 w 401"/>
              <a:gd name="T89" fmla="*/ 63 h 402"/>
              <a:gd name="T90" fmla="*/ 226 w 401"/>
              <a:gd name="T91" fmla="*/ 63 h 402"/>
              <a:gd name="T92" fmla="*/ 301 w 401"/>
              <a:gd name="T93" fmla="*/ 138 h 402"/>
              <a:gd name="T94" fmla="*/ 276 w 401"/>
              <a:gd name="T95" fmla="*/ 163 h 402"/>
              <a:gd name="T96" fmla="*/ 251 w 401"/>
              <a:gd name="T97" fmla="*/ 138 h 402"/>
              <a:gd name="T98" fmla="*/ 226 w 401"/>
              <a:gd name="T99" fmla="*/ 113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1" h="402">
                <a:moveTo>
                  <a:pt x="201" y="0"/>
                </a:moveTo>
                <a:cubicBezTo>
                  <a:pt x="90" y="0"/>
                  <a:pt x="0" y="90"/>
                  <a:pt x="0" y="201"/>
                </a:cubicBezTo>
                <a:cubicBezTo>
                  <a:pt x="0" y="312"/>
                  <a:pt x="90" y="402"/>
                  <a:pt x="201" y="402"/>
                </a:cubicBezTo>
                <a:cubicBezTo>
                  <a:pt x="311" y="402"/>
                  <a:pt x="401" y="312"/>
                  <a:pt x="401" y="201"/>
                </a:cubicBezTo>
                <a:cubicBezTo>
                  <a:pt x="401" y="90"/>
                  <a:pt x="311" y="0"/>
                  <a:pt x="201" y="0"/>
                </a:cubicBezTo>
                <a:close/>
                <a:moveTo>
                  <a:pt x="226" y="113"/>
                </a:moveTo>
                <a:cubicBezTo>
                  <a:pt x="175" y="113"/>
                  <a:pt x="175" y="113"/>
                  <a:pt x="175" y="113"/>
                </a:cubicBezTo>
                <a:cubicBezTo>
                  <a:pt x="169" y="113"/>
                  <a:pt x="162" y="116"/>
                  <a:pt x="158" y="121"/>
                </a:cubicBezTo>
                <a:cubicBezTo>
                  <a:pt x="153" y="125"/>
                  <a:pt x="150" y="131"/>
                  <a:pt x="150" y="138"/>
                </a:cubicBezTo>
                <a:cubicBezTo>
                  <a:pt x="150" y="163"/>
                  <a:pt x="150" y="163"/>
                  <a:pt x="150" y="163"/>
                </a:cubicBezTo>
                <a:cubicBezTo>
                  <a:pt x="188" y="163"/>
                  <a:pt x="188" y="163"/>
                  <a:pt x="188" y="163"/>
                </a:cubicBezTo>
                <a:cubicBezTo>
                  <a:pt x="195" y="163"/>
                  <a:pt x="201" y="169"/>
                  <a:pt x="201" y="176"/>
                </a:cubicBezTo>
                <a:cubicBezTo>
                  <a:pt x="201" y="183"/>
                  <a:pt x="195" y="188"/>
                  <a:pt x="188" y="188"/>
                </a:cubicBezTo>
                <a:cubicBezTo>
                  <a:pt x="150" y="188"/>
                  <a:pt x="150" y="188"/>
                  <a:pt x="150" y="188"/>
                </a:cubicBezTo>
                <a:cubicBezTo>
                  <a:pt x="150" y="201"/>
                  <a:pt x="150" y="201"/>
                  <a:pt x="150" y="201"/>
                </a:cubicBezTo>
                <a:cubicBezTo>
                  <a:pt x="150" y="214"/>
                  <a:pt x="150" y="214"/>
                  <a:pt x="150" y="214"/>
                </a:cubicBezTo>
                <a:cubicBezTo>
                  <a:pt x="188" y="214"/>
                  <a:pt x="188" y="214"/>
                  <a:pt x="188" y="214"/>
                </a:cubicBezTo>
                <a:cubicBezTo>
                  <a:pt x="195" y="214"/>
                  <a:pt x="201" y="219"/>
                  <a:pt x="201" y="226"/>
                </a:cubicBezTo>
                <a:cubicBezTo>
                  <a:pt x="201" y="233"/>
                  <a:pt x="195" y="239"/>
                  <a:pt x="188" y="239"/>
                </a:cubicBezTo>
                <a:cubicBezTo>
                  <a:pt x="150" y="239"/>
                  <a:pt x="150" y="239"/>
                  <a:pt x="150" y="239"/>
                </a:cubicBezTo>
                <a:cubicBezTo>
                  <a:pt x="150" y="264"/>
                  <a:pt x="150" y="264"/>
                  <a:pt x="150" y="264"/>
                </a:cubicBezTo>
                <a:cubicBezTo>
                  <a:pt x="150" y="271"/>
                  <a:pt x="153" y="277"/>
                  <a:pt x="158" y="281"/>
                </a:cubicBezTo>
                <a:cubicBezTo>
                  <a:pt x="162" y="286"/>
                  <a:pt x="169" y="289"/>
                  <a:pt x="175" y="289"/>
                </a:cubicBezTo>
                <a:cubicBezTo>
                  <a:pt x="226" y="289"/>
                  <a:pt x="226" y="289"/>
                  <a:pt x="226" y="289"/>
                </a:cubicBezTo>
                <a:cubicBezTo>
                  <a:pt x="239" y="289"/>
                  <a:pt x="251" y="278"/>
                  <a:pt x="251" y="264"/>
                </a:cubicBezTo>
                <a:cubicBezTo>
                  <a:pt x="251" y="250"/>
                  <a:pt x="262" y="239"/>
                  <a:pt x="276" y="239"/>
                </a:cubicBezTo>
                <a:cubicBezTo>
                  <a:pt x="290" y="239"/>
                  <a:pt x="301" y="250"/>
                  <a:pt x="301" y="264"/>
                </a:cubicBezTo>
                <a:cubicBezTo>
                  <a:pt x="301" y="305"/>
                  <a:pt x="267" y="339"/>
                  <a:pt x="226" y="339"/>
                </a:cubicBezTo>
                <a:cubicBezTo>
                  <a:pt x="175" y="339"/>
                  <a:pt x="175" y="339"/>
                  <a:pt x="175" y="339"/>
                </a:cubicBezTo>
                <a:cubicBezTo>
                  <a:pt x="155" y="339"/>
                  <a:pt x="136" y="331"/>
                  <a:pt x="122" y="317"/>
                </a:cubicBezTo>
                <a:cubicBezTo>
                  <a:pt x="109" y="303"/>
                  <a:pt x="100" y="284"/>
                  <a:pt x="100" y="264"/>
                </a:cubicBezTo>
                <a:cubicBezTo>
                  <a:pt x="100" y="239"/>
                  <a:pt x="100" y="239"/>
                  <a:pt x="100" y="239"/>
                </a:cubicBezTo>
                <a:cubicBezTo>
                  <a:pt x="88" y="239"/>
                  <a:pt x="88" y="239"/>
                  <a:pt x="88" y="239"/>
                </a:cubicBezTo>
                <a:cubicBezTo>
                  <a:pt x="81" y="239"/>
                  <a:pt x="75" y="233"/>
                  <a:pt x="75" y="226"/>
                </a:cubicBezTo>
                <a:cubicBezTo>
                  <a:pt x="75" y="219"/>
                  <a:pt x="81" y="214"/>
                  <a:pt x="88" y="214"/>
                </a:cubicBezTo>
                <a:cubicBezTo>
                  <a:pt x="100" y="214"/>
                  <a:pt x="100" y="214"/>
                  <a:pt x="100" y="214"/>
                </a:cubicBezTo>
                <a:cubicBezTo>
                  <a:pt x="100" y="201"/>
                  <a:pt x="100" y="201"/>
                  <a:pt x="100" y="201"/>
                </a:cubicBezTo>
                <a:cubicBezTo>
                  <a:pt x="100" y="188"/>
                  <a:pt x="100" y="188"/>
                  <a:pt x="100" y="188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81" y="188"/>
                  <a:pt x="75" y="183"/>
                  <a:pt x="75" y="176"/>
                </a:cubicBezTo>
                <a:cubicBezTo>
                  <a:pt x="75" y="169"/>
                  <a:pt x="81" y="163"/>
                  <a:pt x="88" y="163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0" y="117"/>
                  <a:pt x="109" y="99"/>
                  <a:pt x="122" y="85"/>
                </a:cubicBezTo>
                <a:cubicBezTo>
                  <a:pt x="136" y="71"/>
                  <a:pt x="155" y="63"/>
                  <a:pt x="175" y="63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67" y="63"/>
                  <a:pt x="301" y="97"/>
                  <a:pt x="301" y="138"/>
                </a:cubicBezTo>
                <a:cubicBezTo>
                  <a:pt x="301" y="152"/>
                  <a:pt x="290" y="163"/>
                  <a:pt x="276" y="163"/>
                </a:cubicBezTo>
                <a:cubicBezTo>
                  <a:pt x="262" y="163"/>
                  <a:pt x="251" y="152"/>
                  <a:pt x="251" y="138"/>
                </a:cubicBezTo>
                <a:cubicBezTo>
                  <a:pt x="251" y="124"/>
                  <a:pt x="239" y="113"/>
                  <a:pt x="226" y="1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" name="Freeform 9"/>
          <p:cNvSpPr>
            <a:spLocks noEditPoints="1"/>
          </p:cNvSpPr>
          <p:nvPr userDrawn="1"/>
        </p:nvSpPr>
        <p:spPr bwMode="auto">
          <a:xfrm>
            <a:off x="2611493" y="6003136"/>
            <a:ext cx="406769" cy="405851"/>
          </a:xfrm>
          <a:custGeom>
            <a:avLst/>
            <a:gdLst>
              <a:gd name="T0" fmla="*/ 146 w 254"/>
              <a:gd name="T1" fmla="*/ 65 h 253"/>
              <a:gd name="T2" fmla="*/ 148 w 254"/>
              <a:gd name="T3" fmla="*/ 65 h 253"/>
              <a:gd name="T4" fmla="*/ 162 w 254"/>
              <a:gd name="T5" fmla="*/ 62 h 253"/>
              <a:gd name="T6" fmla="*/ 190 w 254"/>
              <a:gd name="T7" fmla="*/ 27 h 253"/>
              <a:gd name="T8" fmla="*/ 188 w 254"/>
              <a:gd name="T9" fmla="*/ 16 h 253"/>
              <a:gd name="T10" fmla="*/ 146 w 254"/>
              <a:gd name="T11" fmla="*/ 1 h 253"/>
              <a:gd name="T12" fmla="*/ 138 w 254"/>
              <a:gd name="T13" fmla="*/ 9 h 253"/>
              <a:gd name="T14" fmla="*/ 138 w 254"/>
              <a:gd name="T15" fmla="*/ 54 h 253"/>
              <a:gd name="T16" fmla="*/ 146 w 254"/>
              <a:gd name="T17" fmla="*/ 65 h 253"/>
              <a:gd name="T18" fmla="*/ 26 w 254"/>
              <a:gd name="T19" fmla="*/ 65 h 253"/>
              <a:gd name="T20" fmla="*/ 67 w 254"/>
              <a:gd name="T21" fmla="*/ 84 h 253"/>
              <a:gd name="T22" fmla="*/ 81 w 254"/>
              <a:gd name="T23" fmla="*/ 81 h 253"/>
              <a:gd name="T24" fmla="*/ 107 w 254"/>
              <a:gd name="T25" fmla="*/ 65 h 253"/>
              <a:gd name="T26" fmla="*/ 115 w 254"/>
              <a:gd name="T27" fmla="*/ 54 h 253"/>
              <a:gd name="T28" fmla="*/ 115 w 254"/>
              <a:gd name="T29" fmla="*/ 9 h 253"/>
              <a:gd name="T30" fmla="*/ 106 w 254"/>
              <a:gd name="T31" fmla="*/ 1 h 253"/>
              <a:gd name="T32" fmla="*/ 23 w 254"/>
              <a:gd name="T33" fmla="*/ 54 h 253"/>
              <a:gd name="T34" fmla="*/ 26 w 254"/>
              <a:gd name="T35" fmla="*/ 65 h 253"/>
              <a:gd name="T36" fmla="*/ 173 w 254"/>
              <a:gd name="T37" fmla="*/ 184 h 253"/>
              <a:gd name="T38" fmla="*/ 159 w 254"/>
              <a:gd name="T39" fmla="*/ 182 h 253"/>
              <a:gd name="T40" fmla="*/ 127 w 254"/>
              <a:gd name="T41" fmla="*/ 191 h 253"/>
              <a:gd name="T42" fmla="*/ 62 w 254"/>
              <a:gd name="T43" fmla="*/ 126 h 253"/>
              <a:gd name="T44" fmla="*/ 63 w 254"/>
              <a:gd name="T45" fmla="*/ 116 h 253"/>
              <a:gd name="T46" fmla="*/ 57 w 254"/>
              <a:gd name="T47" fmla="*/ 104 h 253"/>
              <a:gd name="T48" fmla="*/ 16 w 254"/>
              <a:gd name="T49" fmla="*/ 85 h 253"/>
              <a:gd name="T50" fmla="*/ 5 w 254"/>
              <a:gd name="T51" fmla="*/ 90 h 253"/>
              <a:gd name="T52" fmla="*/ 0 w 254"/>
              <a:gd name="T53" fmla="*/ 126 h 253"/>
              <a:gd name="T54" fmla="*/ 127 w 254"/>
              <a:gd name="T55" fmla="*/ 253 h 253"/>
              <a:gd name="T56" fmla="*/ 205 w 254"/>
              <a:gd name="T57" fmla="*/ 226 h 253"/>
              <a:gd name="T58" fmla="*/ 205 w 254"/>
              <a:gd name="T59" fmla="*/ 215 h 253"/>
              <a:gd name="T60" fmla="*/ 173 w 254"/>
              <a:gd name="T61" fmla="*/ 184 h 253"/>
              <a:gd name="T62" fmla="*/ 220 w 254"/>
              <a:gd name="T63" fmla="*/ 40 h 253"/>
              <a:gd name="T64" fmla="*/ 208 w 254"/>
              <a:gd name="T65" fmla="*/ 41 h 253"/>
              <a:gd name="T66" fmla="*/ 180 w 254"/>
              <a:gd name="T67" fmla="*/ 76 h 253"/>
              <a:gd name="T68" fmla="*/ 180 w 254"/>
              <a:gd name="T69" fmla="*/ 89 h 253"/>
              <a:gd name="T70" fmla="*/ 192 w 254"/>
              <a:gd name="T71" fmla="*/ 126 h 253"/>
              <a:gd name="T72" fmla="*/ 186 w 254"/>
              <a:gd name="T73" fmla="*/ 153 h 253"/>
              <a:gd name="T74" fmla="*/ 188 w 254"/>
              <a:gd name="T75" fmla="*/ 167 h 253"/>
              <a:gd name="T76" fmla="*/ 220 w 254"/>
              <a:gd name="T77" fmla="*/ 198 h 253"/>
              <a:gd name="T78" fmla="*/ 232 w 254"/>
              <a:gd name="T79" fmla="*/ 197 h 253"/>
              <a:gd name="T80" fmla="*/ 254 w 254"/>
              <a:gd name="T81" fmla="*/ 126 h 253"/>
              <a:gd name="T82" fmla="*/ 220 w 254"/>
              <a:gd name="T83" fmla="*/ 4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4" h="253">
                <a:moveTo>
                  <a:pt x="146" y="65"/>
                </a:moveTo>
                <a:cubicBezTo>
                  <a:pt x="147" y="65"/>
                  <a:pt x="148" y="65"/>
                  <a:pt x="148" y="65"/>
                </a:cubicBezTo>
                <a:cubicBezTo>
                  <a:pt x="153" y="67"/>
                  <a:pt x="159" y="66"/>
                  <a:pt x="162" y="62"/>
                </a:cubicBezTo>
                <a:cubicBezTo>
                  <a:pt x="190" y="27"/>
                  <a:pt x="190" y="27"/>
                  <a:pt x="190" y="27"/>
                </a:cubicBezTo>
                <a:cubicBezTo>
                  <a:pt x="194" y="23"/>
                  <a:pt x="193" y="18"/>
                  <a:pt x="188" y="16"/>
                </a:cubicBezTo>
                <a:cubicBezTo>
                  <a:pt x="176" y="8"/>
                  <a:pt x="161" y="3"/>
                  <a:pt x="146" y="1"/>
                </a:cubicBezTo>
                <a:cubicBezTo>
                  <a:pt x="142" y="0"/>
                  <a:pt x="138" y="4"/>
                  <a:pt x="138" y="9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9"/>
                  <a:pt x="142" y="63"/>
                  <a:pt x="146" y="65"/>
                </a:cubicBezTo>
                <a:close/>
                <a:moveTo>
                  <a:pt x="26" y="65"/>
                </a:moveTo>
                <a:cubicBezTo>
                  <a:pt x="67" y="84"/>
                  <a:pt x="67" y="84"/>
                  <a:pt x="67" y="84"/>
                </a:cubicBezTo>
                <a:cubicBezTo>
                  <a:pt x="72" y="86"/>
                  <a:pt x="77" y="85"/>
                  <a:pt x="81" y="81"/>
                </a:cubicBezTo>
                <a:cubicBezTo>
                  <a:pt x="88" y="74"/>
                  <a:pt x="97" y="68"/>
                  <a:pt x="107" y="65"/>
                </a:cubicBezTo>
                <a:cubicBezTo>
                  <a:pt x="111" y="64"/>
                  <a:pt x="115" y="59"/>
                  <a:pt x="115" y="54"/>
                </a:cubicBezTo>
                <a:cubicBezTo>
                  <a:pt x="115" y="9"/>
                  <a:pt x="115" y="9"/>
                  <a:pt x="115" y="9"/>
                </a:cubicBezTo>
                <a:cubicBezTo>
                  <a:pt x="115" y="4"/>
                  <a:pt x="111" y="0"/>
                  <a:pt x="106" y="1"/>
                </a:cubicBezTo>
                <a:cubicBezTo>
                  <a:pt x="72" y="7"/>
                  <a:pt x="42" y="27"/>
                  <a:pt x="23" y="54"/>
                </a:cubicBezTo>
                <a:cubicBezTo>
                  <a:pt x="20" y="58"/>
                  <a:pt x="21" y="63"/>
                  <a:pt x="26" y="65"/>
                </a:cubicBezTo>
                <a:close/>
                <a:moveTo>
                  <a:pt x="173" y="184"/>
                </a:moveTo>
                <a:cubicBezTo>
                  <a:pt x="169" y="180"/>
                  <a:pt x="163" y="180"/>
                  <a:pt x="159" y="182"/>
                </a:cubicBezTo>
                <a:cubicBezTo>
                  <a:pt x="150" y="188"/>
                  <a:pt x="139" y="191"/>
                  <a:pt x="127" y="191"/>
                </a:cubicBezTo>
                <a:cubicBezTo>
                  <a:pt x="91" y="191"/>
                  <a:pt x="62" y="162"/>
                  <a:pt x="62" y="126"/>
                </a:cubicBezTo>
                <a:cubicBezTo>
                  <a:pt x="62" y="123"/>
                  <a:pt x="63" y="120"/>
                  <a:pt x="63" y="116"/>
                </a:cubicBezTo>
                <a:cubicBezTo>
                  <a:pt x="64" y="112"/>
                  <a:pt x="61" y="106"/>
                  <a:pt x="57" y="104"/>
                </a:cubicBezTo>
                <a:cubicBezTo>
                  <a:pt x="16" y="85"/>
                  <a:pt x="16" y="85"/>
                  <a:pt x="16" y="85"/>
                </a:cubicBezTo>
                <a:cubicBezTo>
                  <a:pt x="12" y="83"/>
                  <a:pt x="7" y="86"/>
                  <a:pt x="5" y="90"/>
                </a:cubicBezTo>
                <a:cubicBezTo>
                  <a:pt x="2" y="102"/>
                  <a:pt x="0" y="114"/>
                  <a:pt x="0" y="126"/>
                </a:cubicBezTo>
                <a:cubicBezTo>
                  <a:pt x="0" y="196"/>
                  <a:pt x="57" y="253"/>
                  <a:pt x="127" y="253"/>
                </a:cubicBezTo>
                <a:cubicBezTo>
                  <a:pt x="156" y="253"/>
                  <a:pt x="183" y="243"/>
                  <a:pt x="205" y="226"/>
                </a:cubicBezTo>
                <a:cubicBezTo>
                  <a:pt x="209" y="223"/>
                  <a:pt x="209" y="218"/>
                  <a:pt x="205" y="215"/>
                </a:cubicBezTo>
                <a:lnTo>
                  <a:pt x="173" y="184"/>
                </a:lnTo>
                <a:close/>
                <a:moveTo>
                  <a:pt x="220" y="40"/>
                </a:moveTo>
                <a:cubicBezTo>
                  <a:pt x="216" y="37"/>
                  <a:pt x="211" y="37"/>
                  <a:pt x="208" y="41"/>
                </a:cubicBezTo>
                <a:cubicBezTo>
                  <a:pt x="180" y="76"/>
                  <a:pt x="180" y="76"/>
                  <a:pt x="180" y="76"/>
                </a:cubicBezTo>
                <a:cubicBezTo>
                  <a:pt x="177" y="79"/>
                  <a:pt x="177" y="85"/>
                  <a:pt x="180" y="89"/>
                </a:cubicBezTo>
                <a:cubicBezTo>
                  <a:pt x="187" y="100"/>
                  <a:pt x="192" y="113"/>
                  <a:pt x="192" y="126"/>
                </a:cubicBezTo>
                <a:cubicBezTo>
                  <a:pt x="192" y="136"/>
                  <a:pt x="189" y="145"/>
                  <a:pt x="186" y="153"/>
                </a:cubicBezTo>
                <a:cubicBezTo>
                  <a:pt x="184" y="158"/>
                  <a:pt x="184" y="164"/>
                  <a:pt x="188" y="167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4" y="202"/>
                  <a:pt x="229" y="201"/>
                  <a:pt x="232" y="197"/>
                </a:cubicBezTo>
                <a:cubicBezTo>
                  <a:pt x="246" y="177"/>
                  <a:pt x="254" y="153"/>
                  <a:pt x="254" y="126"/>
                </a:cubicBezTo>
                <a:cubicBezTo>
                  <a:pt x="254" y="93"/>
                  <a:pt x="241" y="63"/>
                  <a:pt x="220" y="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7" name="Freeform 13"/>
          <p:cNvSpPr>
            <a:spLocks noEditPoints="1"/>
          </p:cNvSpPr>
          <p:nvPr userDrawn="1"/>
        </p:nvSpPr>
        <p:spPr bwMode="auto">
          <a:xfrm>
            <a:off x="2601851" y="5353034"/>
            <a:ext cx="426053" cy="382896"/>
          </a:xfrm>
          <a:custGeom>
            <a:avLst/>
            <a:gdLst>
              <a:gd name="T0" fmla="*/ 15 w 266"/>
              <a:gd name="T1" fmla="*/ 185 h 239"/>
              <a:gd name="T2" fmla="*/ 15 w 266"/>
              <a:gd name="T3" fmla="*/ 239 h 239"/>
              <a:gd name="T4" fmla="*/ 77 w 266"/>
              <a:gd name="T5" fmla="*/ 239 h 239"/>
              <a:gd name="T6" fmla="*/ 77 w 266"/>
              <a:gd name="T7" fmla="*/ 138 h 239"/>
              <a:gd name="T8" fmla="*/ 72 w 266"/>
              <a:gd name="T9" fmla="*/ 133 h 239"/>
              <a:gd name="T10" fmla="*/ 15 w 266"/>
              <a:gd name="T11" fmla="*/ 185 h 239"/>
              <a:gd name="T12" fmla="*/ 95 w 266"/>
              <a:gd name="T13" fmla="*/ 156 h 239"/>
              <a:gd name="T14" fmla="*/ 95 w 266"/>
              <a:gd name="T15" fmla="*/ 239 h 239"/>
              <a:gd name="T16" fmla="*/ 157 w 266"/>
              <a:gd name="T17" fmla="*/ 239 h 239"/>
              <a:gd name="T18" fmla="*/ 157 w 266"/>
              <a:gd name="T19" fmla="*/ 150 h 239"/>
              <a:gd name="T20" fmla="*/ 122 w 266"/>
              <a:gd name="T21" fmla="*/ 183 h 239"/>
              <a:gd name="T22" fmla="*/ 95 w 266"/>
              <a:gd name="T23" fmla="*/ 156 h 239"/>
              <a:gd name="T24" fmla="*/ 251 w 266"/>
              <a:gd name="T25" fmla="*/ 3 h 239"/>
              <a:gd name="T26" fmla="*/ 215 w 266"/>
              <a:gd name="T27" fmla="*/ 12 h 239"/>
              <a:gd name="T28" fmla="*/ 206 w 266"/>
              <a:gd name="T29" fmla="*/ 26 h 239"/>
              <a:gd name="T30" fmla="*/ 215 w 266"/>
              <a:gd name="T31" fmla="*/ 34 h 239"/>
              <a:gd name="T32" fmla="*/ 122 w 266"/>
              <a:gd name="T33" fmla="*/ 121 h 239"/>
              <a:gd name="T34" fmla="*/ 72 w 266"/>
              <a:gd name="T35" fmla="*/ 72 h 239"/>
              <a:gd name="T36" fmla="*/ 0 w 266"/>
              <a:gd name="T37" fmla="*/ 137 h 239"/>
              <a:gd name="T38" fmla="*/ 15 w 266"/>
              <a:gd name="T39" fmla="*/ 153 h 239"/>
              <a:gd name="T40" fmla="*/ 72 w 266"/>
              <a:gd name="T41" fmla="*/ 102 h 239"/>
              <a:gd name="T42" fmla="*/ 121 w 266"/>
              <a:gd name="T43" fmla="*/ 152 h 239"/>
              <a:gd name="T44" fmla="*/ 231 w 266"/>
              <a:gd name="T45" fmla="*/ 50 h 239"/>
              <a:gd name="T46" fmla="*/ 240 w 266"/>
              <a:gd name="T47" fmla="*/ 59 h 239"/>
              <a:gd name="T48" fmla="*/ 254 w 266"/>
              <a:gd name="T49" fmla="*/ 51 h 239"/>
              <a:gd name="T50" fmla="*/ 264 w 266"/>
              <a:gd name="T51" fmla="*/ 15 h 239"/>
              <a:gd name="T52" fmla="*/ 251 w 266"/>
              <a:gd name="T53" fmla="*/ 3 h 239"/>
              <a:gd name="T54" fmla="*/ 176 w 266"/>
              <a:gd name="T55" fmla="*/ 132 h 239"/>
              <a:gd name="T56" fmla="*/ 176 w 266"/>
              <a:gd name="T57" fmla="*/ 239 h 239"/>
              <a:gd name="T58" fmla="*/ 238 w 266"/>
              <a:gd name="T59" fmla="*/ 239 h 239"/>
              <a:gd name="T60" fmla="*/ 238 w 266"/>
              <a:gd name="T61" fmla="*/ 82 h 239"/>
              <a:gd name="T62" fmla="*/ 234 w 266"/>
              <a:gd name="T63" fmla="*/ 78 h 239"/>
              <a:gd name="T64" fmla="*/ 176 w 266"/>
              <a:gd name="T65" fmla="*/ 13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6" h="239">
                <a:moveTo>
                  <a:pt x="15" y="185"/>
                </a:moveTo>
                <a:cubicBezTo>
                  <a:pt x="15" y="239"/>
                  <a:pt x="15" y="239"/>
                  <a:pt x="15" y="239"/>
                </a:cubicBezTo>
                <a:cubicBezTo>
                  <a:pt x="77" y="239"/>
                  <a:pt x="77" y="239"/>
                  <a:pt x="77" y="239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2" y="133"/>
                  <a:pt x="72" y="133"/>
                  <a:pt x="72" y="133"/>
                </a:cubicBezTo>
                <a:lnTo>
                  <a:pt x="15" y="185"/>
                </a:lnTo>
                <a:close/>
                <a:moveTo>
                  <a:pt x="95" y="156"/>
                </a:moveTo>
                <a:cubicBezTo>
                  <a:pt x="95" y="239"/>
                  <a:pt x="95" y="239"/>
                  <a:pt x="95" y="239"/>
                </a:cubicBezTo>
                <a:cubicBezTo>
                  <a:pt x="157" y="239"/>
                  <a:pt x="157" y="239"/>
                  <a:pt x="157" y="239"/>
                </a:cubicBezTo>
                <a:cubicBezTo>
                  <a:pt x="157" y="150"/>
                  <a:pt x="157" y="150"/>
                  <a:pt x="157" y="150"/>
                </a:cubicBezTo>
                <a:cubicBezTo>
                  <a:pt x="122" y="183"/>
                  <a:pt x="122" y="183"/>
                  <a:pt x="122" y="183"/>
                </a:cubicBezTo>
                <a:lnTo>
                  <a:pt x="95" y="156"/>
                </a:lnTo>
                <a:close/>
                <a:moveTo>
                  <a:pt x="251" y="3"/>
                </a:moveTo>
                <a:cubicBezTo>
                  <a:pt x="215" y="12"/>
                  <a:pt x="215" y="12"/>
                  <a:pt x="215" y="12"/>
                </a:cubicBezTo>
                <a:cubicBezTo>
                  <a:pt x="205" y="15"/>
                  <a:pt x="202" y="21"/>
                  <a:pt x="206" y="26"/>
                </a:cubicBezTo>
                <a:cubicBezTo>
                  <a:pt x="215" y="34"/>
                  <a:pt x="215" y="34"/>
                  <a:pt x="215" y="34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72" y="72"/>
                  <a:pt x="72" y="72"/>
                  <a:pt x="72" y="72"/>
                </a:cubicBezTo>
                <a:cubicBezTo>
                  <a:pt x="0" y="137"/>
                  <a:pt x="0" y="137"/>
                  <a:pt x="0" y="137"/>
                </a:cubicBezTo>
                <a:cubicBezTo>
                  <a:pt x="15" y="153"/>
                  <a:pt x="15" y="153"/>
                  <a:pt x="15" y="153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121" y="152"/>
                  <a:pt x="121" y="152"/>
                  <a:pt x="121" y="152"/>
                </a:cubicBezTo>
                <a:cubicBezTo>
                  <a:pt x="231" y="50"/>
                  <a:pt x="231" y="50"/>
                  <a:pt x="231" y="50"/>
                </a:cubicBezTo>
                <a:cubicBezTo>
                  <a:pt x="231" y="50"/>
                  <a:pt x="235" y="54"/>
                  <a:pt x="240" y="59"/>
                </a:cubicBezTo>
                <a:cubicBezTo>
                  <a:pt x="245" y="64"/>
                  <a:pt x="252" y="61"/>
                  <a:pt x="254" y="51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6" y="6"/>
                  <a:pt x="260" y="0"/>
                  <a:pt x="251" y="3"/>
                </a:cubicBezTo>
                <a:close/>
                <a:moveTo>
                  <a:pt x="176" y="132"/>
                </a:moveTo>
                <a:cubicBezTo>
                  <a:pt x="176" y="239"/>
                  <a:pt x="176" y="239"/>
                  <a:pt x="176" y="239"/>
                </a:cubicBezTo>
                <a:cubicBezTo>
                  <a:pt x="238" y="239"/>
                  <a:pt x="238" y="239"/>
                  <a:pt x="238" y="239"/>
                </a:cubicBezTo>
                <a:cubicBezTo>
                  <a:pt x="238" y="82"/>
                  <a:pt x="238" y="82"/>
                  <a:pt x="238" y="82"/>
                </a:cubicBezTo>
                <a:cubicBezTo>
                  <a:pt x="234" y="78"/>
                  <a:pt x="234" y="78"/>
                  <a:pt x="234" y="78"/>
                </a:cubicBezTo>
                <a:lnTo>
                  <a:pt x="176" y="1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0" name="Freeform 18"/>
          <p:cNvSpPr>
            <a:spLocks noEditPoints="1"/>
          </p:cNvSpPr>
          <p:nvPr userDrawn="1"/>
        </p:nvSpPr>
        <p:spPr bwMode="auto">
          <a:xfrm>
            <a:off x="2632152" y="6636168"/>
            <a:ext cx="365450" cy="370959"/>
          </a:xfrm>
          <a:custGeom>
            <a:avLst/>
            <a:gdLst>
              <a:gd name="T0" fmla="*/ 136 w 228"/>
              <a:gd name="T1" fmla="*/ 103 h 231"/>
              <a:gd name="T2" fmla="*/ 212 w 228"/>
              <a:gd name="T3" fmla="*/ 81 h 231"/>
              <a:gd name="T4" fmla="*/ 219 w 228"/>
              <a:gd name="T5" fmla="*/ 64 h 231"/>
              <a:gd name="T6" fmla="*/ 161 w 228"/>
              <a:gd name="T7" fmla="*/ 9 h 231"/>
              <a:gd name="T8" fmla="*/ 145 w 228"/>
              <a:gd name="T9" fmla="*/ 18 h 231"/>
              <a:gd name="T10" fmla="*/ 126 w 228"/>
              <a:gd name="T11" fmla="*/ 94 h 231"/>
              <a:gd name="T12" fmla="*/ 136 w 228"/>
              <a:gd name="T13" fmla="*/ 103 h 231"/>
              <a:gd name="T14" fmla="*/ 97 w 228"/>
              <a:gd name="T15" fmla="*/ 87 h 231"/>
              <a:gd name="T16" fmla="*/ 103 w 228"/>
              <a:gd name="T17" fmla="*/ 91 h 231"/>
              <a:gd name="T18" fmla="*/ 110 w 228"/>
              <a:gd name="T19" fmla="*/ 72 h 231"/>
              <a:gd name="T20" fmla="*/ 122 w 228"/>
              <a:gd name="T21" fmla="*/ 15 h 231"/>
              <a:gd name="T22" fmla="*/ 117 w 228"/>
              <a:gd name="T23" fmla="*/ 1 h 231"/>
              <a:gd name="T24" fmla="*/ 111 w 228"/>
              <a:gd name="T25" fmla="*/ 1 h 231"/>
              <a:gd name="T26" fmla="*/ 60 w 228"/>
              <a:gd name="T27" fmla="*/ 11 h 231"/>
              <a:gd name="T28" fmla="*/ 56 w 228"/>
              <a:gd name="T29" fmla="*/ 28 h 231"/>
              <a:gd name="T30" fmla="*/ 97 w 228"/>
              <a:gd name="T31" fmla="*/ 87 h 231"/>
              <a:gd name="T32" fmla="*/ 199 w 228"/>
              <a:gd name="T33" fmla="*/ 159 h 231"/>
              <a:gd name="T34" fmla="*/ 109 w 228"/>
              <a:gd name="T35" fmla="*/ 135 h 231"/>
              <a:gd name="T36" fmla="*/ 100 w 228"/>
              <a:gd name="T37" fmla="*/ 130 h 231"/>
              <a:gd name="T38" fmla="*/ 44 w 228"/>
              <a:gd name="T39" fmla="*/ 50 h 231"/>
              <a:gd name="T40" fmla="*/ 27 w 228"/>
              <a:gd name="T41" fmla="*/ 49 h 231"/>
              <a:gd name="T42" fmla="*/ 0 w 228"/>
              <a:gd name="T43" fmla="*/ 121 h 231"/>
              <a:gd name="T44" fmla="*/ 110 w 228"/>
              <a:gd name="T45" fmla="*/ 231 h 231"/>
              <a:gd name="T46" fmla="*/ 206 w 228"/>
              <a:gd name="T47" fmla="*/ 174 h 231"/>
              <a:gd name="T48" fmla="*/ 199 w 228"/>
              <a:gd name="T49" fmla="*/ 159 h 231"/>
              <a:gd name="T50" fmla="*/ 215 w 228"/>
              <a:gd name="T51" fmla="*/ 108 h 231"/>
              <a:gd name="T52" fmla="*/ 160 w 228"/>
              <a:gd name="T53" fmla="*/ 118 h 231"/>
              <a:gd name="T54" fmla="*/ 141 w 228"/>
              <a:gd name="T55" fmla="*/ 124 h 231"/>
              <a:gd name="T56" fmla="*/ 160 w 228"/>
              <a:gd name="T57" fmla="*/ 129 h 231"/>
              <a:gd name="T58" fmla="*/ 214 w 228"/>
              <a:gd name="T59" fmla="*/ 138 h 231"/>
              <a:gd name="T60" fmla="*/ 228 w 228"/>
              <a:gd name="T61" fmla="*/ 127 h 231"/>
              <a:gd name="T62" fmla="*/ 228 w 228"/>
              <a:gd name="T63" fmla="*/ 119 h 231"/>
              <a:gd name="T64" fmla="*/ 215 w 228"/>
              <a:gd name="T65" fmla="*/ 10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8" h="231">
                <a:moveTo>
                  <a:pt x="136" y="103"/>
                </a:moveTo>
                <a:cubicBezTo>
                  <a:pt x="155" y="98"/>
                  <a:pt x="192" y="86"/>
                  <a:pt x="212" y="81"/>
                </a:cubicBezTo>
                <a:cubicBezTo>
                  <a:pt x="219" y="78"/>
                  <a:pt x="223" y="71"/>
                  <a:pt x="219" y="64"/>
                </a:cubicBezTo>
                <a:cubicBezTo>
                  <a:pt x="207" y="39"/>
                  <a:pt x="186" y="19"/>
                  <a:pt x="161" y="9"/>
                </a:cubicBezTo>
                <a:cubicBezTo>
                  <a:pt x="154" y="6"/>
                  <a:pt x="146" y="11"/>
                  <a:pt x="145" y="18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5" y="101"/>
                  <a:pt x="129" y="105"/>
                  <a:pt x="136" y="103"/>
                </a:cubicBezTo>
                <a:close/>
                <a:moveTo>
                  <a:pt x="97" y="87"/>
                </a:moveTo>
                <a:cubicBezTo>
                  <a:pt x="99" y="90"/>
                  <a:pt x="101" y="91"/>
                  <a:pt x="103" y="91"/>
                </a:cubicBezTo>
                <a:cubicBezTo>
                  <a:pt x="107" y="90"/>
                  <a:pt x="108" y="79"/>
                  <a:pt x="110" y="72"/>
                </a:cubicBezTo>
                <a:cubicBezTo>
                  <a:pt x="122" y="15"/>
                  <a:pt x="122" y="15"/>
                  <a:pt x="122" y="15"/>
                </a:cubicBezTo>
                <a:cubicBezTo>
                  <a:pt x="123" y="8"/>
                  <a:pt x="122" y="2"/>
                  <a:pt x="117" y="1"/>
                </a:cubicBezTo>
                <a:cubicBezTo>
                  <a:pt x="114" y="1"/>
                  <a:pt x="113" y="1"/>
                  <a:pt x="111" y="1"/>
                </a:cubicBezTo>
                <a:cubicBezTo>
                  <a:pt x="93" y="0"/>
                  <a:pt x="75" y="4"/>
                  <a:pt x="60" y="11"/>
                </a:cubicBezTo>
                <a:cubicBezTo>
                  <a:pt x="53" y="14"/>
                  <a:pt x="52" y="22"/>
                  <a:pt x="56" y="28"/>
                </a:cubicBezTo>
                <a:lnTo>
                  <a:pt x="97" y="87"/>
                </a:lnTo>
                <a:close/>
                <a:moveTo>
                  <a:pt x="199" y="159"/>
                </a:moveTo>
                <a:cubicBezTo>
                  <a:pt x="173" y="152"/>
                  <a:pt x="126" y="140"/>
                  <a:pt x="109" y="135"/>
                </a:cubicBezTo>
                <a:cubicBezTo>
                  <a:pt x="104" y="134"/>
                  <a:pt x="101" y="131"/>
                  <a:pt x="100" y="130"/>
                </a:cubicBezTo>
                <a:cubicBezTo>
                  <a:pt x="93" y="119"/>
                  <a:pt x="65" y="80"/>
                  <a:pt x="44" y="50"/>
                </a:cubicBezTo>
                <a:cubicBezTo>
                  <a:pt x="40" y="44"/>
                  <a:pt x="32" y="43"/>
                  <a:pt x="27" y="49"/>
                </a:cubicBezTo>
                <a:cubicBezTo>
                  <a:pt x="10" y="68"/>
                  <a:pt x="0" y="93"/>
                  <a:pt x="0" y="121"/>
                </a:cubicBezTo>
                <a:cubicBezTo>
                  <a:pt x="0" y="182"/>
                  <a:pt x="49" y="231"/>
                  <a:pt x="110" y="231"/>
                </a:cubicBezTo>
                <a:cubicBezTo>
                  <a:pt x="152" y="231"/>
                  <a:pt x="188" y="208"/>
                  <a:pt x="206" y="174"/>
                </a:cubicBezTo>
                <a:cubicBezTo>
                  <a:pt x="210" y="168"/>
                  <a:pt x="206" y="161"/>
                  <a:pt x="199" y="159"/>
                </a:cubicBezTo>
                <a:close/>
                <a:moveTo>
                  <a:pt x="215" y="108"/>
                </a:moveTo>
                <a:cubicBezTo>
                  <a:pt x="160" y="118"/>
                  <a:pt x="160" y="118"/>
                  <a:pt x="160" y="118"/>
                </a:cubicBezTo>
                <a:cubicBezTo>
                  <a:pt x="152" y="120"/>
                  <a:pt x="141" y="120"/>
                  <a:pt x="141" y="124"/>
                </a:cubicBezTo>
                <a:cubicBezTo>
                  <a:pt x="141" y="127"/>
                  <a:pt x="153" y="128"/>
                  <a:pt x="160" y="129"/>
                </a:cubicBezTo>
                <a:cubicBezTo>
                  <a:pt x="214" y="138"/>
                  <a:pt x="214" y="138"/>
                  <a:pt x="214" y="138"/>
                </a:cubicBezTo>
                <a:cubicBezTo>
                  <a:pt x="221" y="140"/>
                  <a:pt x="228" y="135"/>
                  <a:pt x="228" y="127"/>
                </a:cubicBezTo>
                <a:cubicBezTo>
                  <a:pt x="228" y="124"/>
                  <a:pt x="228" y="122"/>
                  <a:pt x="228" y="119"/>
                </a:cubicBezTo>
                <a:cubicBezTo>
                  <a:pt x="228" y="112"/>
                  <a:pt x="222" y="107"/>
                  <a:pt x="215" y="1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7" name="Group 24"/>
          <p:cNvGrpSpPr/>
          <p:nvPr userDrawn="1"/>
        </p:nvGrpSpPr>
        <p:grpSpPr>
          <a:xfrm>
            <a:off x="657455" y="2160749"/>
            <a:ext cx="386302" cy="457523"/>
            <a:chOff x="1981200" y="1947863"/>
            <a:chExt cx="852488" cy="1009650"/>
          </a:xfrm>
          <a:solidFill>
            <a:schemeClr val="tx2"/>
          </a:solidFill>
        </p:grpSpPr>
        <p:sp>
          <p:nvSpPr>
            <p:cNvPr id="108" name="Freeform 15"/>
            <p:cNvSpPr>
              <a:spLocks noEditPoints="1"/>
            </p:cNvSpPr>
            <p:nvPr/>
          </p:nvSpPr>
          <p:spPr bwMode="auto">
            <a:xfrm>
              <a:off x="1981200" y="1947863"/>
              <a:ext cx="852488" cy="1009650"/>
            </a:xfrm>
            <a:custGeom>
              <a:avLst/>
              <a:gdLst>
                <a:gd name="T0" fmla="*/ 271 w 384"/>
                <a:gd name="T1" fmla="*/ 382 h 455"/>
                <a:gd name="T2" fmla="*/ 247 w 384"/>
                <a:gd name="T3" fmla="*/ 376 h 455"/>
                <a:gd name="T4" fmla="*/ 384 w 384"/>
                <a:gd name="T5" fmla="*/ 192 h 455"/>
                <a:gd name="T6" fmla="*/ 192 w 384"/>
                <a:gd name="T7" fmla="*/ 0 h 455"/>
                <a:gd name="T8" fmla="*/ 0 w 384"/>
                <a:gd name="T9" fmla="*/ 192 h 455"/>
                <a:gd name="T10" fmla="*/ 137 w 384"/>
                <a:gd name="T11" fmla="*/ 376 h 455"/>
                <a:gd name="T12" fmla="*/ 113 w 384"/>
                <a:gd name="T13" fmla="*/ 382 h 455"/>
                <a:gd name="T14" fmla="*/ 42 w 384"/>
                <a:gd name="T15" fmla="*/ 415 h 455"/>
                <a:gd name="T16" fmla="*/ 35 w 384"/>
                <a:gd name="T17" fmla="*/ 427 h 455"/>
                <a:gd name="T18" fmla="*/ 35 w 384"/>
                <a:gd name="T19" fmla="*/ 441 h 455"/>
                <a:gd name="T20" fmla="*/ 50 w 384"/>
                <a:gd name="T21" fmla="*/ 455 h 455"/>
                <a:gd name="T22" fmla="*/ 192 w 384"/>
                <a:gd name="T23" fmla="*/ 455 h 455"/>
                <a:gd name="T24" fmla="*/ 334 w 384"/>
                <a:gd name="T25" fmla="*/ 455 h 455"/>
                <a:gd name="T26" fmla="*/ 349 w 384"/>
                <a:gd name="T27" fmla="*/ 441 h 455"/>
                <a:gd name="T28" fmla="*/ 349 w 384"/>
                <a:gd name="T29" fmla="*/ 427 h 455"/>
                <a:gd name="T30" fmla="*/ 342 w 384"/>
                <a:gd name="T31" fmla="*/ 415 h 455"/>
                <a:gd name="T32" fmla="*/ 271 w 384"/>
                <a:gd name="T33" fmla="*/ 382 h 455"/>
                <a:gd name="T34" fmla="*/ 42 w 384"/>
                <a:gd name="T35" fmla="*/ 192 h 455"/>
                <a:gd name="T36" fmla="*/ 192 w 384"/>
                <a:gd name="T37" fmla="*/ 42 h 455"/>
                <a:gd name="T38" fmla="*/ 342 w 384"/>
                <a:gd name="T39" fmla="*/ 192 h 455"/>
                <a:gd name="T40" fmla="*/ 192 w 384"/>
                <a:gd name="T41" fmla="*/ 341 h 455"/>
                <a:gd name="T42" fmla="*/ 42 w 384"/>
                <a:gd name="T43" fmla="*/ 19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4" h="455">
                  <a:moveTo>
                    <a:pt x="271" y="382"/>
                  </a:moveTo>
                  <a:cubicBezTo>
                    <a:pt x="263" y="380"/>
                    <a:pt x="255" y="378"/>
                    <a:pt x="247" y="376"/>
                  </a:cubicBezTo>
                  <a:cubicBezTo>
                    <a:pt x="326" y="353"/>
                    <a:pt x="384" y="279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279"/>
                    <a:pt x="58" y="353"/>
                    <a:pt x="137" y="376"/>
                  </a:cubicBezTo>
                  <a:cubicBezTo>
                    <a:pt x="129" y="378"/>
                    <a:pt x="121" y="380"/>
                    <a:pt x="113" y="382"/>
                  </a:cubicBezTo>
                  <a:cubicBezTo>
                    <a:pt x="88" y="390"/>
                    <a:pt x="63" y="401"/>
                    <a:pt x="42" y="415"/>
                  </a:cubicBezTo>
                  <a:cubicBezTo>
                    <a:pt x="38" y="417"/>
                    <a:pt x="35" y="422"/>
                    <a:pt x="35" y="427"/>
                  </a:cubicBezTo>
                  <a:cubicBezTo>
                    <a:pt x="35" y="441"/>
                    <a:pt x="35" y="441"/>
                    <a:pt x="35" y="441"/>
                  </a:cubicBezTo>
                  <a:cubicBezTo>
                    <a:pt x="35" y="449"/>
                    <a:pt x="42" y="455"/>
                    <a:pt x="50" y="455"/>
                  </a:cubicBezTo>
                  <a:cubicBezTo>
                    <a:pt x="192" y="455"/>
                    <a:pt x="192" y="455"/>
                    <a:pt x="192" y="455"/>
                  </a:cubicBezTo>
                  <a:cubicBezTo>
                    <a:pt x="334" y="455"/>
                    <a:pt x="334" y="455"/>
                    <a:pt x="334" y="455"/>
                  </a:cubicBezTo>
                  <a:cubicBezTo>
                    <a:pt x="342" y="455"/>
                    <a:pt x="349" y="449"/>
                    <a:pt x="349" y="441"/>
                  </a:cubicBezTo>
                  <a:cubicBezTo>
                    <a:pt x="349" y="427"/>
                    <a:pt x="349" y="427"/>
                    <a:pt x="349" y="427"/>
                  </a:cubicBezTo>
                  <a:cubicBezTo>
                    <a:pt x="349" y="422"/>
                    <a:pt x="346" y="417"/>
                    <a:pt x="342" y="415"/>
                  </a:cubicBezTo>
                  <a:cubicBezTo>
                    <a:pt x="321" y="401"/>
                    <a:pt x="296" y="390"/>
                    <a:pt x="271" y="382"/>
                  </a:cubicBezTo>
                  <a:close/>
                  <a:moveTo>
                    <a:pt x="42" y="192"/>
                  </a:moveTo>
                  <a:cubicBezTo>
                    <a:pt x="42" y="109"/>
                    <a:pt x="109" y="42"/>
                    <a:pt x="192" y="42"/>
                  </a:cubicBezTo>
                  <a:cubicBezTo>
                    <a:pt x="275" y="42"/>
                    <a:pt x="342" y="109"/>
                    <a:pt x="342" y="192"/>
                  </a:cubicBezTo>
                  <a:cubicBezTo>
                    <a:pt x="342" y="274"/>
                    <a:pt x="275" y="341"/>
                    <a:pt x="192" y="341"/>
                  </a:cubicBezTo>
                  <a:cubicBezTo>
                    <a:pt x="109" y="341"/>
                    <a:pt x="42" y="274"/>
                    <a:pt x="4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6"/>
            <p:cNvSpPr>
              <a:spLocks noEditPoints="1"/>
            </p:cNvSpPr>
            <p:nvPr/>
          </p:nvSpPr>
          <p:spPr bwMode="auto">
            <a:xfrm>
              <a:off x="2138364" y="2105026"/>
              <a:ext cx="538162" cy="538164"/>
            </a:xfrm>
            <a:custGeom>
              <a:avLst/>
              <a:gdLst>
                <a:gd name="T0" fmla="*/ 121 w 242"/>
                <a:gd name="T1" fmla="*/ 0 h 242"/>
                <a:gd name="T2" fmla="*/ 0 w 242"/>
                <a:gd name="T3" fmla="*/ 121 h 242"/>
                <a:gd name="T4" fmla="*/ 121 w 242"/>
                <a:gd name="T5" fmla="*/ 242 h 242"/>
                <a:gd name="T6" fmla="*/ 242 w 242"/>
                <a:gd name="T7" fmla="*/ 121 h 242"/>
                <a:gd name="T8" fmla="*/ 121 w 242"/>
                <a:gd name="T9" fmla="*/ 0 h 242"/>
                <a:gd name="T10" fmla="*/ 121 w 242"/>
                <a:gd name="T11" fmla="*/ 149 h 242"/>
                <a:gd name="T12" fmla="*/ 92 w 242"/>
                <a:gd name="T13" fmla="*/ 121 h 242"/>
                <a:gd name="T14" fmla="*/ 121 w 242"/>
                <a:gd name="T15" fmla="*/ 92 h 242"/>
                <a:gd name="T16" fmla="*/ 149 w 242"/>
                <a:gd name="T17" fmla="*/ 121 h 242"/>
                <a:gd name="T18" fmla="*/ 121 w 242"/>
                <a:gd name="T19" fmla="*/ 14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242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cubicBezTo>
                    <a:pt x="188" y="242"/>
                    <a:pt x="242" y="188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149"/>
                  </a:moveTo>
                  <a:cubicBezTo>
                    <a:pt x="105" y="149"/>
                    <a:pt x="92" y="137"/>
                    <a:pt x="92" y="121"/>
                  </a:cubicBezTo>
                  <a:cubicBezTo>
                    <a:pt x="92" y="105"/>
                    <a:pt x="105" y="92"/>
                    <a:pt x="121" y="92"/>
                  </a:cubicBezTo>
                  <a:cubicBezTo>
                    <a:pt x="137" y="92"/>
                    <a:pt x="149" y="105"/>
                    <a:pt x="149" y="121"/>
                  </a:cubicBezTo>
                  <a:cubicBezTo>
                    <a:pt x="149" y="137"/>
                    <a:pt x="137" y="149"/>
                    <a:pt x="121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23"/>
          <p:cNvSpPr>
            <a:spLocks noEditPoints="1"/>
          </p:cNvSpPr>
          <p:nvPr userDrawn="1"/>
        </p:nvSpPr>
        <p:spPr bwMode="auto">
          <a:xfrm>
            <a:off x="622691" y="2801320"/>
            <a:ext cx="455831" cy="455831"/>
          </a:xfrm>
          <a:custGeom>
            <a:avLst/>
            <a:gdLst>
              <a:gd name="T0" fmla="*/ 0 w 432"/>
              <a:gd name="T1" fmla="*/ 216 h 432"/>
              <a:gd name="T2" fmla="*/ 432 w 432"/>
              <a:gd name="T3" fmla="*/ 216 h 432"/>
              <a:gd name="T4" fmla="*/ 371 w 432"/>
              <a:gd name="T5" fmla="*/ 297 h 432"/>
              <a:gd name="T6" fmla="*/ 310 w 432"/>
              <a:gd name="T7" fmla="*/ 364 h 432"/>
              <a:gd name="T8" fmla="*/ 371 w 432"/>
              <a:gd name="T9" fmla="*/ 297 h 432"/>
              <a:gd name="T10" fmla="*/ 274 w 432"/>
              <a:gd name="T11" fmla="*/ 345 h 432"/>
              <a:gd name="T12" fmla="*/ 236 w 432"/>
              <a:gd name="T13" fmla="*/ 297 h 432"/>
              <a:gd name="T14" fmla="*/ 196 w 432"/>
              <a:gd name="T15" fmla="*/ 297 h 432"/>
              <a:gd name="T16" fmla="*/ 157 w 432"/>
              <a:gd name="T17" fmla="*/ 345 h 432"/>
              <a:gd name="T18" fmla="*/ 196 w 432"/>
              <a:gd name="T19" fmla="*/ 297 h 432"/>
              <a:gd name="T20" fmla="*/ 122 w 432"/>
              <a:gd name="T21" fmla="*/ 364 h 432"/>
              <a:gd name="T22" fmla="*/ 60 w 432"/>
              <a:gd name="T23" fmla="*/ 297 h 432"/>
              <a:gd name="T24" fmla="*/ 45 w 432"/>
              <a:gd name="T25" fmla="*/ 257 h 432"/>
              <a:gd name="T26" fmla="*/ 45 w 432"/>
              <a:gd name="T27" fmla="*/ 176 h 432"/>
              <a:gd name="T28" fmla="*/ 88 w 432"/>
              <a:gd name="T29" fmla="*/ 216 h 432"/>
              <a:gd name="T30" fmla="*/ 45 w 432"/>
              <a:gd name="T31" fmla="*/ 257 h 432"/>
              <a:gd name="T32" fmla="*/ 128 w 432"/>
              <a:gd name="T33" fmla="*/ 216 h 432"/>
              <a:gd name="T34" fmla="*/ 196 w 432"/>
              <a:gd name="T35" fmla="*/ 176 h 432"/>
              <a:gd name="T36" fmla="*/ 131 w 432"/>
              <a:gd name="T37" fmla="*/ 257 h 432"/>
              <a:gd name="T38" fmla="*/ 236 w 432"/>
              <a:gd name="T39" fmla="*/ 176 h 432"/>
              <a:gd name="T40" fmla="*/ 303 w 432"/>
              <a:gd name="T41" fmla="*/ 216 h 432"/>
              <a:gd name="T42" fmla="*/ 236 w 432"/>
              <a:gd name="T43" fmla="*/ 257 h 432"/>
              <a:gd name="T44" fmla="*/ 344 w 432"/>
              <a:gd name="T45" fmla="*/ 216 h 432"/>
              <a:gd name="T46" fmla="*/ 386 w 432"/>
              <a:gd name="T47" fmla="*/ 176 h 432"/>
              <a:gd name="T48" fmla="*/ 386 w 432"/>
              <a:gd name="T49" fmla="*/ 257 h 432"/>
              <a:gd name="T50" fmla="*/ 60 w 432"/>
              <a:gd name="T51" fmla="*/ 135 h 432"/>
              <a:gd name="T52" fmla="*/ 122 w 432"/>
              <a:gd name="T53" fmla="*/ 68 h 432"/>
              <a:gd name="T54" fmla="*/ 60 w 432"/>
              <a:gd name="T55" fmla="*/ 135 h 432"/>
              <a:gd name="T56" fmla="*/ 157 w 432"/>
              <a:gd name="T57" fmla="*/ 88 h 432"/>
              <a:gd name="T58" fmla="*/ 196 w 432"/>
              <a:gd name="T59" fmla="*/ 135 h 432"/>
              <a:gd name="T60" fmla="*/ 236 w 432"/>
              <a:gd name="T61" fmla="*/ 135 h 432"/>
              <a:gd name="T62" fmla="*/ 274 w 432"/>
              <a:gd name="T63" fmla="*/ 88 h 432"/>
              <a:gd name="T64" fmla="*/ 236 w 432"/>
              <a:gd name="T65" fmla="*/ 135 h 432"/>
              <a:gd name="T66" fmla="*/ 310 w 432"/>
              <a:gd name="T67" fmla="*/ 68 h 432"/>
              <a:gd name="T68" fmla="*/ 371 w 432"/>
              <a:gd name="T69" fmla="*/ 135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2" h="432">
                <a:moveTo>
                  <a:pt x="216" y="0"/>
                </a:moveTo>
                <a:cubicBezTo>
                  <a:pt x="97" y="0"/>
                  <a:pt x="0" y="97"/>
                  <a:pt x="0" y="216"/>
                </a:cubicBezTo>
                <a:cubicBezTo>
                  <a:pt x="0" y="335"/>
                  <a:pt x="97" y="432"/>
                  <a:pt x="216" y="432"/>
                </a:cubicBezTo>
                <a:cubicBezTo>
                  <a:pt x="335" y="432"/>
                  <a:pt x="432" y="335"/>
                  <a:pt x="432" y="216"/>
                </a:cubicBezTo>
                <a:cubicBezTo>
                  <a:pt x="432" y="97"/>
                  <a:pt x="335" y="0"/>
                  <a:pt x="216" y="0"/>
                </a:cubicBezTo>
                <a:close/>
                <a:moveTo>
                  <a:pt x="371" y="297"/>
                </a:moveTo>
                <a:cubicBezTo>
                  <a:pt x="357" y="324"/>
                  <a:pt x="336" y="348"/>
                  <a:pt x="310" y="364"/>
                </a:cubicBezTo>
                <a:cubicBezTo>
                  <a:pt x="310" y="364"/>
                  <a:pt x="310" y="364"/>
                  <a:pt x="310" y="364"/>
                </a:cubicBezTo>
                <a:cubicBezTo>
                  <a:pt x="320" y="345"/>
                  <a:pt x="329" y="322"/>
                  <a:pt x="335" y="297"/>
                </a:cubicBezTo>
                <a:cubicBezTo>
                  <a:pt x="371" y="297"/>
                  <a:pt x="371" y="297"/>
                  <a:pt x="371" y="297"/>
                </a:cubicBezTo>
                <a:close/>
                <a:moveTo>
                  <a:pt x="293" y="297"/>
                </a:moveTo>
                <a:cubicBezTo>
                  <a:pt x="288" y="315"/>
                  <a:pt x="282" y="331"/>
                  <a:pt x="274" y="345"/>
                </a:cubicBezTo>
                <a:cubicBezTo>
                  <a:pt x="263" y="364"/>
                  <a:pt x="250" y="379"/>
                  <a:pt x="236" y="386"/>
                </a:cubicBezTo>
                <a:cubicBezTo>
                  <a:pt x="236" y="297"/>
                  <a:pt x="236" y="297"/>
                  <a:pt x="236" y="297"/>
                </a:cubicBezTo>
                <a:cubicBezTo>
                  <a:pt x="293" y="297"/>
                  <a:pt x="293" y="297"/>
                  <a:pt x="293" y="297"/>
                </a:cubicBezTo>
                <a:close/>
                <a:moveTo>
                  <a:pt x="196" y="297"/>
                </a:moveTo>
                <a:cubicBezTo>
                  <a:pt x="196" y="386"/>
                  <a:pt x="196" y="386"/>
                  <a:pt x="196" y="386"/>
                </a:cubicBezTo>
                <a:cubicBezTo>
                  <a:pt x="181" y="379"/>
                  <a:pt x="168" y="364"/>
                  <a:pt x="157" y="345"/>
                </a:cubicBezTo>
                <a:cubicBezTo>
                  <a:pt x="150" y="331"/>
                  <a:pt x="143" y="315"/>
                  <a:pt x="138" y="297"/>
                </a:cubicBezTo>
                <a:cubicBezTo>
                  <a:pt x="196" y="297"/>
                  <a:pt x="196" y="297"/>
                  <a:pt x="196" y="297"/>
                </a:cubicBezTo>
                <a:close/>
                <a:moveTo>
                  <a:pt x="97" y="297"/>
                </a:moveTo>
                <a:cubicBezTo>
                  <a:pt x="103" y="322"/>
                  <a:pt x="111" y="345"/>
                  <a:pt x="122" y="364"/>
                </a:cubicBezTo>
                <a:cubicBezTo>
                  <a:pt x="122" y="364"/>
                  <a:pt x="122" y="364"/>
                  <a:pt x="122" y="364"/>
                </a:cubicBezTo>
                <a:cubicBezTo>
                  <a:pt x="96" y="348"/>
                  <a:pt x="75" y="324"/>
                  <a:pt x="60" y="297"/>
                </a:cubicBezTo>
                <a:cubicBezTo>
                  <a:pt x="97" y="297"/>
                  <a:pt x="97" y="297"/>
                  <a:pt x="97" y="297"/>
                </a:cubicBezTo>
                <a:close/>
                <a:moveTo>
                  <a:pt x="45" y="257"/>
                </a:moveTo>
                <a:cubicBezTo>
                  <a:pt x="42" y="244"/>
                  <a:pt x="41" y="230"/>
                  <a:pt x="41" y="216"/>
                </a:cubicBezTo>
                <a:cubicBezTo>
                  <a:pt x="41" y="202"/>
                  <a:pt x="42" y="189"/>
                  <a:pt x="45" y="176"/>
                </a:cubicBezTo>
                <a:cubicBezTo>
                  <a:pt x="90" y="176"/>
                  <a:pt x="90" y="176"/>
                  <a:pt x="90" y="176"/>
                </a:cubicBezTo>
                <a:cubicBezTo>
                  <a:pt x="88" y="189"/>
                  <a:pt x="88" y="202"/>
                  <a:pt x="88" y="216"/>
                </a:cubicBezTo>
                <a:cubicBezTo>
                  <a:pt x="88" y="230"/>
                  <a:pt x="88" y="243"/>
                  <a:pt x="90" y="257"/>
                </a:cubicBezTo>
                <a:cubicBezTo>
                  <a:pt x="45" y="257"/>
                  <a:pt x="45" y="257"/>
                  <a:pt x="45" y="257"/>
                </a:cubicBezTo>
                <a:close/>
                <a:moveTo>
                  <a:pt x="131" y="257"/>
                </a:moveTo>
                <a:cubicBezTo>
                  <a:pt x="129" y="244"/>
                  <a:pt x="128" y="230"/>
                  <a:pt x="128" y="216"/>
                </a:cubicBezTo>
                <a:cubicBezTo>
                  <a:pt x="128" y="202"/>
                  <a:pt x="129" y="189"/>
                  <a:pt x="131" y="176"/>
                </a:cubicBezTo>
                <a:cubicBezTo>
                  <a:pt x="196" y="176"/>
                  <a:pt x="196" y="176"/>
                  <a:pt x="196" y="176"/>
                </a:cubicBezTo>
                <a:cubicBezTo>
                  <a:pt x="196" y="257"/>
                  <a:pt x="196" y="257"/>
                  <a:pt x="196" y="257"/>
                </a:cubicBezTo>
                <a:cubicBezTo>
                  <a:pt x="131" y="257"/>
                  <a:pt x="131" y="257"/>
                  <a:pt x="131" y="257"/>
                </a:cubicBezTo>
                <a:close/>
                <a:moveTo>
                  <a:pt x="236" y="257"/>
                </a:moveTo>
                <a:cubicBezTo>
                  <a:pt x="236" y="176"/>
                  <a:pt x="236" y="176"/>
                  <a:pt x="236" y="176"/>
                </a:cubicBezTo>
                <a:cubicBezTo>
                  <a:pt x="301" y="176"/>
                  <a:pt x="301" y="176"/>
                  <a:pt x="301" y="176"/>
                </a:cubicBezTo>
                <a:cubicBezTo>
                  <a:pt x="303" y="189"/>
                  <a:pt x="303" y="202"/>
                  <a:pt x="303" y="216"/>
                </a:cubicBezTo>
                <a:cubicBezTo>
                  <a:pt x="303" y="230"/>
                  <a:pt x="303" y="244"/>
                  <a:pt x="301" y="257"/>
                </a:cubicBezTo>
                <a:cubicBezTo>
                  <a:pt x="236" y="257"/>
                  <a:pt x="236" y="257"/>
                  <a:pt x="236" y="257"/>
                </a:cubicBezTo>
                <a:close/>
                <a:moveTo>
                  <a:pt x="342" y="257"/>
                </a:moveTo>
                <a:cubicBezTo>
                  <a:pt x="343" y="243"/>
                  <a:pt x="344" y="230"/>
                  <a:pt x="344" y="216"/>
                </a:cubicBezTo>
                <a:cubicBezTo>
                  <a:pt x="344" y="202"/>
                  <a:pt x="343" y="189"/>
                  <a:pt x="342" y="176"/>
                </a:cubicBezTo>
                <a:cubicBezTo>
                  <a:pt x="386" y="176"/>
                  <a:pt x="386" y="176"/>
                  <a:pt x="386" y="176"/>
                </a:cubicBezTo>
                <a:cubicBezTo>
                  <a:pt x="390" y="189"/>
                  <a:pt x="391" y="202"/>
                  <a:pt x="391" y="216"/>
                </a:cubicBezTo>
                <a:cubicBezTo>
                  <a:pt x="391" y="230"/>
                  <a:pt x="390" y="244"/>
                  <a:pt x="386" y="257"/>
                </a:cubicBezTo>
                <a:cubicBezTo>
                  <a:pt x="342" y="257"/>
                  <a:pt x="342" y="257"/>
                  <a:pt x="342" y="257"/>
                </a:cubicBezTo>
                <a:close/>
                <a:moveTo>
                  <a:pt x="60" y="135"/>
                </a:moveTo>
                <a:cubicBezTo>
                  <a:pt x="75" y="108"/>
                  <a:pt x="96" y="85"/>
                  <a:pt x="122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11" y="87"/>
                  <a:pt x="103" y="110"/>
                  <a:pt x="97" y="135"/>
                </a:cubicBezTo>
                <a:cubicBezTo>
                  <a:pt x="60" y="135"/>
                  <a:pt x="60" y="135"/>
                  <a:pt x="60" y="135"/>
                </a:cubicBezTo>
                <a:close/>
                <a:moveTo>
                  <a:pt x="138" y="135"/>
                </a:moveTo>
                <a:cubicBezTo>
                  <a:pt x="143" y="117"/>
                  <a:pt x="150" y="101"/>
                  <a:pt x="157" y="88"/>
                </a:cubicBezTo>
                <a:cubicBezTo>
                  <a:pt x="168" y="68"/>
                  <a:pt x="181" y="53"/>
                  <a:pt x="196" y="46"/>
                </a:cubicBezTo>
                <a:cubicBezTo>
                  <a:pt x="196" y="135"/>
                  <a:pt x="196" y="135"/>
                  <a:pt x="196" y="135"/>
                </a:cubicBezTo>
                <a:cubicBezTo>
                  <a:pt x="138" y="135"/>
                  <a:pt x="138" y="135"/>
                  <a:pt x="138" y="135"/>
                </a:cubicBezTo>
                <a:close/>
                <a:moveTo>
                  <a:pt x="236" y="135"/>
                </a:moveTo>
                <a:cubicBezTo>
                  <a:pt x="236" y="46"/>
                  <a:pt x="236" y="46"/>
                  <a:pt x="236" y="46"/>
                </a:cubicBezTo>
                <a:cubicBezTo>
                  <a:pt x="250" y="53"/>
                  <a:pt x="263" y="68"/>
                  <a:pt x="274" y="88"/>
                </a:cubicBezTo>
                <a:cubicBezTo>
                  <a:pt x="282" y="101"/>
                  <a:pt x="288" y="117"/>
                  <a:pt x="293" y="135"/>
                </a:cubicBezTo>
                <a:cubicBezTo>
                  <a:pt x="236" y="135"/>
                  <a:pt x="236" y="135"/>
                  <a:pt x="236" y="135"/>
                </a:cubicBezTo>
                <a:close/>
                <a:moveTo>
                  <a:pt x="335" y="135"/>
                </a:moveTo>
                <a:cubicBezTo>
                  <a:pt x="329" y="110"/>
                  <a:pt x="320" y="87"/>
                  <a:pt x="310" y="68"/>
                </a:cubicBezTo>
                <a:cubicBezTo>
                  <a:pt x="310" y="68"/>
                  <a:pt x="310" y="68"/>
                  <a:pt x="310" y="68"/>
                </a:cubicBezTo>
                <a:cubicBezTo>
                  <a:pt x="336" y="85"/>
                  <a:pt x="357" y="108"/>
                  <a:pt x="371" y="135"/>
                </a:cubicBezTo>
                <a:lnTo>
                  <a:pt x="335" y="1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27"/>
          <p:cNvSpPr>
            <a:spLocks noEditPoints="1"/>
          </p:cNvSpPr>
          <p:nvPr userDrawn="1"/>
        </p:nvSpPr>
        <p:spPr bwMode="auto">
          <a:xfrm>
            <a:off x="630117" y="4091658"/>
            <a:ext cx="440978" cy="439539"/>
          </a:xfrm>
          <a:custGeom>
            <a:avLst/>
            <a:gdLst>
              <a:gd name="T0" fmla="*/ 121 w 430"/>
              <a:gd name="T1" fmla="*/ 0 h 429"/>
              <a:gd name="T2" fmla="*/ 295 w 430"/>
              <a:gd name="T3" fmla="*/ 0 h 429"/>
              <a:gd name="T4" fmla="*/ 322 w 430"/>
              <a:gd name="T5" fmla="*/ 27 h 429"/>
              <a:gd name="T6" fmla="*/ 322 w 430"/>
              <a:gd name="T7" fmla="*/ 41 h 429"/>
              <a:gd name="T8" fmla="*/ 322 w 430"/>
              <a:gd name="T9" fmla="*/ 215 h 429"/>
              <a:gd name="T10" fmla="*/ 295 w 430"/>
              <a:gd name="T11" fmla="*/ 242 h 429"/>
              <a:gd name="T12" fmla="*/ 121 w 430"/>
              <a:gd name="T13" fmla="*/ 242 h 429"/>
              <a:gd name="T14" fmla="*/ 94 w 430"/>
              <a:gd name="T15" fmla="*/ 215 h 429"/>
              <a:gd name="T16" fmla="*/ 94 w 430"/>
              <a:gd name="T17" fmla="*/ 27 h 429"/>
              <a:gd name="T18" fmla="*/ 121 w 430"/>
              <a:gd name="T19" fmla="*/ 0 h 429"/>
              <a:gd name="T20" fmla="*/ 121 w 430"/>
              <a:gd name="T21" fmla="*/ 362 h 429"/>
              <a:gd name="T22" fmla="*/ 295 w 430"/>
              <a:gd name="T23" fmla="*/ 362 h 429"/>
              <a:gd name="T24" fmla="*/ 322 w 430"/>
              <a:gd name="T25" fmla="*/ 389 h 429"/>
              <a:gd name="T26" fmla="*/ 322 w 430"/>
              <a:gd name="T27" fmla="*/ 403 h 429"/>
              <a:gd name="T28" fmla="*/ 295 w 430"/>
              <a:gd name="T29" fmla="*/ 429 h 429"/>
              <a:gd name="T30" fmla="*/ 121 w 430"/>
              <a:gd name="T31" fmla="*/ 429 h 429"/>
              <a:gd name="T32" fmla="*/ 94 w 430"/>
              <a:gd name="T33" fmla="*/ 403 h 429"/>
              <a:gd name="T34" fmla="*/ 94 w 430"/>
              <a:gd name="T35" fmla="*/ 389 h 429"/>
              <a:gd name="T36" fmla="*/ 121 w 430"/>
              <a:gd name="T37" fmla="*/ 362 h 429"/>
              <a:gd name="T38" fmla="*/ 349 w 430"/>
              <a:gd name="T39" fmla="*/ 148 h 429"/>
              <a:gd name="T40" fmla="*/ 349 w 430"/>
              <a:gd name="T41" fmla="*/ 215 h 429"/>
              <a:gd name="T42" fmla="*/ 295 w 430"/>
              <a:gd name="T43" fmla="*/ 268 h 429"/>
              <a:gd name="T44" fmla="*/ 121 w 430"/>
              <a:gd name="T45" fmla="*/ 268 h 429"/>
              <a:gd name="T46" fmla="*/ 67 w 430"/>
              <a:gd name="T47" fmla="*/ 215 h 429"/>
              <a:gd name="T48" fmla="*/ 67 w 430"/>
              <a:gd name="T49" fmla="*/ 148 h 429"/>
              <a:gd name="T50" fmla="*/ 41 w 430"/>
              <a:gd name="T51" fmla="*/ 148 h 429"/>
              <a:gd name="T52" fmla="*/ 0 w 430"/>
              <a:gd name="T53" fmla="*/ 188 h 429"/>
              <a:gd name="T54" fmla="*/ 0 w 430"/>
              <a:gd name="T55" fmla="*/ 362 h 429"/>
              <a:gd name="T56" fmla="*/ 41 w 430"/>
              <a:gd name="T57" fmla="*/ 403 h 429"/>
              <a:gd name="T58" fmla="*/ 67 w 430"/>
              <a:gd name="T59" fmla="*/ 403 h 429"/>
              <a:gd name="T60" fmla="*/ 67 w 430"/>
              <a:gd name="T61" fmla="*/ 389 h 429"/>
              <a:gd name="T62" fmla="*/ 121 w 430"/>
              <a:gd name="T63" fmla="*/ 336 h 429"/>
              <a:gd name="T64" fmla="*/ 295 w 430"/>
              <a:gd name="T65" fmla="*/ 336 h 429"/>
              <a:gd name="T66" fmla="*/ 349 w 430"/>
              <a:gd name="T67" fmla="*/ 389 h 429"/>
              <a:gd name="T68" fmla="*/ 349 w 430"/>
              <a:gd name="T69" fmla="*/ 403 h 429"/>
              <a:gd name="T70" fmla="*/ 389 w 430"/>
              <a:gd name="T71" fmla="*/ 403 h 429"/>
              <a:gd name="T72" fmla="*/ 430 w 430"/>
              <a:gd name="T73" fmla="*/ 362 h 429"/>
              <a:gd name="T74" fmla="*/ 430 w 430"/>
              <a:gd name="T75" fmla="*/ 188 h 429"/>
              <a:gd name="T76" fmla="*/ 389 w 430"/>
              <a:gd name="T77" fmla="*/ 148 h 429"/>
              <a:gd name="T78" fmla="*/ 349 w 430"/>
              <a:gd name="T79" fmla="*/ 148 h 429"/>
              <a:gd name="T80" fmla="*/ 148 w 430"/>
              <a:gd name="T81" fmla="*/ 41 h 429"/>
              <a:gd name="T82" fmla="*/ 135 w 430"/>
              <a:gd name="T83" fmla="*/ 54 h 429"/>
              <a:gd name="T84" fmla="*/ 148 w 430"/>
              <a:gd name="T85" fmla="*/ 67 h 429"/>
              <a:gd name="T86" fmla="*/ 269 w 430"/>
              <a:gd name="T87" fmla="*/ 67 h 429"/>
              <a:gd name="T88" fmla="*/ 282 w 430"/>
              <a:gd name="T89" fmla="*/ 54 h 429"/>
              <a:gd name="T90" fmla="*/ 269 w 430"/>
              <a:gd name="T91" fmla="*/ 41 h 429"/>
              <a:gd name="T92" fmla="*/ 148 w 430"/>
              <a:gd name="T93" fmla="*/ 41 h 429"/>
              <a:gd name="T94" fmla="*/ 148 w 430"/>
              <a:gd name="T95" fmla="*/ 108 h 429"/>
              <a:gd name="T96" fmla="*/ 135 w 430"/>
              <a:gd name="T97" fmla="*/ 121 h 429"/>
              <a:gd name="T98" fmla="*/ 148 w 430"/>
              <a:gd name="T99" fmla="*/ 134 h 429"/>
              <a:gd name="T100" fmla="*/ 269 w 430"/>
              <a:gd name="T101" fmla="*/ 134 h 429"/>
              <a:gd name="T102" fmla="*/ 282 w 430"/>
              <a:gd name="T103" fmla="*/ 121 h 429"/>
              <a:gd name="T104" fmla="*/ 269 w 430"/>
              <a:gd name="T105" fmla="*/ 108 h 429"/>
              <a:gd name="T106" fmla="*/ 148 w 430"/>
              <a:gd name="T107" fmla="*/ 108 h 429"/>
              <a:gd name="T108" fmla="*/ 148 w 430"/>
              <a:gd name="T109" fmla="*/ 175 h 429"/>
              <a:gd name="T110" fmla="*/ 135 w 430"/>
              <a:gd name="T111" fmla="*/ 188 h 429"/>
              <a:gd name="T112" fmla="*/ 148 w 430"/>
              <a:gd name="T113" fmla="*/ 201 h 429"/>
              <a:gd name="T114" fmla="*/ 269 w 430"/>
              <a:gd name="T115" fmla="*/ 201 h 429"/>
              <a:gd name="T116" fmla="*/ 282 w 430"/>
              <a:gd name="T117" fmla="*/ 188 h 429"/>
              <a:gd name="T118" fmla="*/ 269 w 430"/>
              <a:gd name="T119" fmla="*/ 175 h 429"/>
              <a:gd name="T120" fmla="*/ 148 w 430"/>
              <a:gd name="T121" fmla="*/ 175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0" h="429">
                <a:moveTo>
                  <a:pt x="121" y="0"/>
                </a:moveTo>
                <a:cubicBezTo>
                  <a:pt x="295" y="0"/>
                  <a:pt x="295" y="0"/>
                  <a:pt x="295" y="0"/>
                </a:cubicBezTo>
                <a:cubicBezTo>
                  <a:pt x="310" y="0"/>
                  <a:pt x="322" y="12"/>
                  <a:pt x="322" y="27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22" y="215"/>
                  <a:pt x="322" y="215"/>
                  <a:pt x="322" y="215"/>
                </a:cubicBezTo>
                <a:cubicBezTo>
                  <a:pt x="322" y="230"/>
                  <a:pt x="310" y="242"/>
                  <a:pt x="295" y="242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06" y="242"/>
                  <a:pt x="94" y="230"/>
                  <a:pt x="94" y="215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12"/>
                  <a:pt x="106" y="0"/>
                  <a:pt x="121" y="0"/>
                </a:cubicBezTo>
                <a:close/>
                <a:moveTo>
                  <a:pt x="121" y="362"/>
                </a:moveTo>
                <a:cubicBezTo>
                  <a:pt x="295" y="362"/>
                  <a:pt x="295" y="362"/>
                  <a:pt x="295" y="362"/>
                </a:cubicBezTo>
                <a:cubicBezTo>
                  <a:pt x="310" y="362"/>
                  <a:pt x="322" y="374"/>
                  <a:pt x="322" y="389"/>
                </a:cubicBezTo>
                <a:cubicBezTo>
                  <a:pt x="322" y="403"/>
                  <a:pt x="322" y="403"/>
                  <a:pt x="322" y="403"/>
                </a:cubicBezTo>
                <a:cubicBezTo>
                  <a:pt x="322" y="417"/>
                  <a:pt x="310" y="429"/>
                  <a:pt x="295" y="429"/>
                </a:cubicBezTo>
                <a:cubicBezTo>
                  <a:pt x="121" y="429"/>
                  <a:pt x="121" y="429"/>
                  <a:pt x="121" y="429"/>
                </a:cubicBezTo>
                <a:cubicBezTo>
                  <a:pt x="106" y="429"/>
                  <a:pt x="94" y="417"/>
                  <a:pt x="94" y="403"/>
                </a:cubicBezTo>
                <a:cubicBezTo>
                  <a:pt x="94" y="389"/>
                  <a:pt x="94" y="389"/>
                  <a:pt x="94" y="389"/>
                </a:cubicBezTo>
                <a:cubicBezTo>
                  <a:pt x="94" y="374"/>
                  <a:pt x="106" y="362"/>
                  <a:pt x="121" y="362"/>
                </a:cubicBezTo>
                <a:close/>
                <a:moveTo>
                  <a:pt x="349" y="148"/>
                </a:moveTo>
                <a:cubicBezTo>
                  <a:pt x="349" y="215"/>
                  <a:pt x="349" y="215"/>
                  <a:pt x="349" y="215"/>
                </a:cubicBezTo>
                <a:cubicBezTo>
                  <a:pt x="349" y="244"/>
                  <a:pt x="325" y="268"/>
                  <a:pt x="295" y="268"/>
                </a:cubicBezTo>
                <a:cubicBezTo>
                  <a:pt x="121" y="268"/>
                  <a:pt x="121" y="268"/>
                  <a:pt x="121" y="268"/>
                </a:cubicBezTo>
                <a:cubicBezTo>
                  <a:pt x="92" y="268"/>
                  <a:pt x="67" y="244"/>
                  <a:pt x="67" y="215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41" y="148"/>
                  <a:pt x="41" y="148"/>
                  <a:pt x="41" y="148"/>
                </a:cubicBezTo>
                <a:cubicBezTo>
                  <a:pt x="19" y="148"/>
                  <a:pt x="0" y="166"/>
                  <a:pt x="0" y="188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85"/>
                  <a:pt x="19" y="403"/>
                  <a:pt x="41" y="403"/>
                </a:cubicBezTo>
                <a:cubicBezTo>
                  <a:pt x="67" y="403"/>
                  <a:pt x="67" y="403"/>
                  <a:pt x="67" y="403"/>
                </a:cubicBezTo>
                <a:cubicBezTo>
                  <a:pt x="67" y="389"/>
                  <a:pt x="67" y="389"/>
                  <a:pt x="67" y="389"/>
                </a:cubicBezTo>
                <a:cubicBezTo>
                  <a:pt x="67" y="360"/>
                  <a:pt x="92" y="336"/>
                  <a:pt x="121" y="336"/>
                </a:cubicBezTo>
                <a:cubicBezTo>
                  <a:pt x="295" y="336"/>
                  <a:pt x="295" y="336"/>
                  <a:pt x="295" y="336"/>
                </a:cubicBezTo>
                <a:cubicBezTo>
                  <a:pt x="325" y="336"/>
                  <a:pt x="349" y="360"/>
                  <a:pt x="349" y="389"/>
                </a:cubicBezTo>
                <a:cubicBezTo>
                  <a:pt x="349" y="403"/>
                  <a:pt x="349" y="403"/>
                  <a:pt x="349" y="403"/>
                </a:cubicBezTo>
                <a:cubicBezTo>
                  <a:pt x="389" y="403"/>
                  <a:pt x="389" y="403"/>
                  <a:pt x="389" y="403"/>
                </a:cubicBezTo>
                <a:cubicBezTo>
                  <a:pt x="411" y="403"/>
                  <a:pt x="430" y="385"/>
                  <a:pt x="430" y="362"/>
                </a:cubicBezTo>
                <a:cubicBezTo>
                  <a:pt x="430" y="188"/>
                  <a:pt x="430" y="188"/>
                  <a:pt x="430" y="188"/>
                </a:cubicBezTo>
                <a:cubicBezTo>
                  <a:pt x="430" y="166"/>
                  <a:pt x="411" y="148"/>
                  <a:pt x="389" y="148"/>
                </a:cubicBezTo>
                <a:cubicBezTo>
                  <a:pt x="349" y="148"/>
                  <a:pt x="349" y="148"/>
                  <a:pt x="349" y="148"/>
                </a:cubicBezTo>
                <a:close/>
                <a:moveTo>
                  <a:pt x="148" y="41"/>
                </a:moveTo>
                <a:cubicBezTo>
                  <a:pt x="141" y="41"/>
                  <a:pt x="135" y="47"/>
                  <a:pt x="135" y="54"/>
                </a:cubicBezTo>
                <a:cubicBezTo>
                  <a:pt x="135" y="61"/>
                  <a:pt x="141" y="67"/>
                  <a:pt x="148" y="67"/>
                </a:cubicBezTo>
                <a:cubicBezTo>
                  <a:pt x="269" y="67"/>
                  <a:pt x="269" y="67"/>
                  <a:pt x="269" y="67"/>
                </a:cubicBezTo>
                <a:cubicBezTo>
                  <a:pt x="276" y="67"/>
                  <a:pt x="282" y="61"/>
                  <a:pt x="282" y="54"/>
                </a:cubicBezTo>
                <a:cubicBezTo>
                  <a:pt x="282" y="47"/>
                  <a:pt x="276" y="41"/>
                  <a:pt x="269" y="41"/>
                </a:cubicBezTo>
                <a:cubicBezTo>
                  <a:pt x="148" y="41"/>
                  <a:pt x="148" y="41"/>
                  <a:pt x="148" y="41"/>
                </a:cubicBezTo>
                <a:close/>
                <a:moveTo>
                  <a:pt x="148" y="108"/>
                </a:moveTo>
                <a:cubicBezTo>
                  <a:pt x="141" y="108"/>
                  <a:pt x="135" y="114"/>
                  <a:pt x="135" y="121"/>
                </a:cubicBezTo>
                <a:cubicBezTo>
                  <a:pt x="135" y="128"/>
                  <a:pt x="141" y="134"/>
                  <a:pt x="148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76" y="134"/>
                  <a:pt x="282" y="128"/>
                  <a:pt x="282" y="121"/>
                </a:cubicBezTo>
                <a:cubicBezTo>
                  <a:pt x="282" y="114"/>
                  <a:pt x="276" y="108"/>
                  <a:pt x="269" y="108"/>
                </a:cubicBezTo>
                <a:cubicBezTo>
                  <a:pt x="148" y="108"/>
                  <a:pt x="148" y="108"/>
                  <a:pt x="148" y="108"/>
                </a:cubicBezTo>
                <a:close/>
                <a:moveTo>
                  <a:pt x="148" y="175"/>
                </a:moveTo>
                <a:cubicBezTo>
                  <a:pt x="141" y="175"/>
                  <a:pt x="135" y="181"/>
                  <a:pt x="135" y="188"/>
                </a:cubicBezTo>
                <a:cubicBezTo>
                  <a:pt x="135" y="195"/>
                  <a:pt x="141" y="201"/>
                  <a:pt x="148" y="201"/>
                </a:cubicBezTo>
                <a:cubicBezTo>
                  <a:pt x="269" y="201"/>
                  <a:pt x="269" y="201"/>
                  <a:pt x="269" y="201"/>
                </a:cubicBezTo>
                <a:cubicBezTo>
                  <a:pt x="276" y="201"/>
                  <a:pt x="282" y="195"/>
                  <a:pt x="282" y="188"/>
                </a:cubicBezTo>
                <a:cubicBezTo>
                  <a:pt x="282" y="181"/>
                  <a:pt x="276" y="175"/>
                  <a:pt x="269" y="175"/>
                </a:cubicBezTo>
                <a:lnTo>
                  <a:pt x="148" y="17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47"/>
          <p:cNvSpPr>
            <a:spLocks noEditPoints="1"/>
          </p:cNvSpPr>
          <p:nvPr userDrawn="1"/>
        </p:nvSpPr>
        <p:spPr bwMode="auto">
          <a:xfrm>
            <a:off x="635760" y="3431842"/>
            <a:ext cx="429693" cy="429691"/>
          </a:xfrm>
          <a:custGeom>
            <a:avLst/>
            <a:gdLst>
              <a:gd name="T0" fmla="*/ 70 w 430"/>
              <a:gd name="T1" fmla="*/ 417 h 430"/>
              <a:gd name="T2" fmla="*/ 41 w 430"/>
              <a:gd name="T3" fmla="*/ 430 h 430"/>
              <a:gd name="T4" fmla="*/ 0 w 430"/>
              <a:gd name="T5" fmla="*/ 389 h 430"/>
              <a:gd name="T6" fmla="*/ 15 w 430"/>
              <a:gd name="T7" fmla="*/ 358 h 430"/>
              <a:gd name="T8" fmla="*/ 122 w 430"/>
              <a:gd name="T9" fmla="*/ 260 h 430"/>
              <a:gd name="T10" fmla="*/ 94 w 430"/>
              <a:gd name="T11" fmla="*/ 168 h 430"/>
              <a:gd name="T12" fmla="*/ 262 w 430"/>
              <a:gd name="T13" fmla="*/ 0 h 430"/>
              <a:gd name="T14" fmla="*/ 430 w 430"/>
              <a:gd name="T15" fmla="*/ 168 h 430"/>
              <a:gd name="T16" fmla="*/ 262 w 430"/>
              <a:gd name="T17" fmla="*/ 336 h 430"/>
              <a:gd name="T18" fmla="*/ 181 w 430"/>
              <a:gd name="T19" fmla="*/ 315 h 430"/>
              <a:gd name="T20" fmla="*/ 70 w 430"/>
              <a:gd name="T21" fmla="*/ 417 h 430"/>
              <a:gd name="T22" fmla="*/ 262 w 430"/>
              <a:gd name="T23" fmla="*/ 54 h 430"/>
              <a:gd name="T24" fmla="*/ 148 w 430"/>
              <a:gd name="T25" fmla="*/ 168 h 430"/>
              <a:gd name="T26" fmla="*/ 262 w 430"/>
              <a:gd name="T27" fmla="*/ 282 h 430"/>
              <a:gd name="T28" fmla="*/ 376 w 430"/>
              <a:gd name="T29" fmla="*/ 168 h 430"/>
              <a:gd name="T30" fmla="*/ 262 w 430"/>
              <a:gd name="T31" fmla="*/ 54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430">
                <a:moveTo>
                  <a:pt x="70" y="417"/>
                </a:moveTo>
                <a:cubicBezTo>
                  <a:pt x="62" y="425"/>
                  <a:pt x="52" y="430"/>
                  <a:pt x="41" y="430"/>
                </a:cubicBezTo>
                <a:cubicBezTo>
                  <a:pt x="18" y="430"/>
                  <a:pt x="0" y="412"/>
                  <a:pt x="0" y="389"/>
                </a:cubicBezTo>
                <a:cubicBezTo>
                  <a:pt x="0" y="377"/>
                  <a:pt x="6" y="366"/>
                  <a:pt x="15" y="358"/>
                </a:cubicBezTo>
                <a:cubicBezTo>
                  <a:pt x="122" y="260"/>
                  <a:pt x="122" y="260"/>
                  <a:pt x="122" y="260"/>
                </a:cubicBezTo>
                <a:cubicBezTo>
                  <a:pt x="104" y="233"/>
                  <a:pt x="94" y="202"/>
                  <a:pt x="94" y="168"/>
                </a:cubicBezTo>
                <a:cubicBezTo>
                  <a:pt x="94" y="75"/>
                  <a:pt x="169" y="0"/>
                  <a:pt x="262" y="0"/>
                </a:cubicBezTo>
                <a:cubicBezTo>
                  <a:pt x="355" y="0"/>
                  <a:pt x="430" y="75"/>
                  <a:pt x="430" y="168"/>
                </a:cubicBezTo>
                <a:cubicBezTo>
                  <a:pt x="430" y="261"/>
                  <a:pt x="355" y="336"/>
                  <a:pt x="262" y="336"/>
                </a:cubicBezTo>
                <a:cubicBezTo>
                  <a:pt x="233" y="336"/>
                  <a:pt x="205" y="328"/>
                  <a:pt x="181" y="315"/>
                </a:cubicBezTo>
                <a:cubicBezTo>
                  <a:pt x="70" y="417"/>
                  <a:pt x="70" y="417"/>
                  <a:pt x="70" y="417"/>
                </a:cubicBezTo>
                <a:close/>
                <a:moveTo>
                  <a:pt x="262" y="54"/>
                </a:moveTo>
                <a:cubicBezTo>
                  <a:pt x="199" y="54"/>
                  <a:pt x="148" y="105"/>
                  <a:pt x="148" y="168"/>
                </a:cubicBezTo>
                <a:cubicBezTo>
                  <a:pt x="148" y="231"/>
                  <a:pt x="199" y="282"/>
                  <a:pt x="262" y="282"/>
                </a:cubicBezTo>
                <a:cubicBezTo>
                  <a:pt x="325" y="282"/>
                  <a:pt x="376" y="231"/>
                  <a:pt x="376" y="168"/>
                </a:cubicBezTo>
                <a:cubicBezTo>
                  <a:pt x="376" y="105"/>
                  <a:pt x="325" y="54"/>
                  <a:pt x="262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2" name="Freeform 43"/>
          <p:cNvSpPr>
            <a:spLocks noEditPoints="1"/>
          </p:cNvSpPr>
          <p:nvPr userDrawn="1"/>
        </p:nvSpPr>
        <p:spPr bwMode="auto">
          <a:xfrm>
            <a:off x="694040" y="7205260"/>
            <a:ext cx="313133" cy="476378"/>
          </a:xfrm>
          <a:custGeom>
            <a:avLst/>
            <a:gdLst>
              <a:gd name="T0" fmla="*/ 44 w 306"/>
              <a:gd name="T1" fmla="*/ 466 h 466"/>
              <a:gd name="T2" fmla="*/ 262 w 306"/>
              <a:gd name="T3" fmla="*/ 466 h 466"/>
              <a:gd name="T4" fmla="*/ 306 w 306"/>
              <a:gd name="T5" fmla="*/ 422 h 466"/>
              <a:gd name="T6" fmla="*/ 306 w 306"/>
              <a:gd name="T7" fmla="*/ 44 h 466"/>
              <a:gd name="T8" fmla="*/ 262 w 306"/>
              <a:gd name="T9" fmla="*/ 0 h 466"/>
              <a:gd name="T10" fmla="*/ 44 w 306"/>
              <a:gd name="T11" fmla="*/ 0 h 466"/>
              <a:gd name="T12" fmla="*/ 0 w 306"/>
              <a:gd name="T13" fmla="*/ 44 h 466"/>
              <a:gd name="T14" fmla="*/ 0 w 306"/>
              <a:gd name="T15" fmla="*/ 422 h 466"/>
              <a:gd name="T16" fmla="*/ 44 w 306"/>
              <a:gd name="T17" fmla="*/ 466 h 466"/>
              <a:gd name="T18" fmla="*/ 66 w 306"/>
              <a:gd name="T19" fmla="*/ 204 h 466"/>
              <a:gd name="T20" fmla="*/ 88 w 306"/>
              <a:gd name="T21" fmla="*/ 226 h 466"/>
              <a:gd name="T22" fmla="*/ 66 w 306"/>
              <a:gd name="T23" fmla="*/ 247 h 466"/>
              <a:gd name="T24" fmla="*/ 44 w 306"/>
              <a:gd name="T25" fmla="*/ 226 h 466"/>
              <a:gd name="T26" fmla="*/ 66 w 306"/>
              <a:gd name="T27" fmla="*/ 204 h 466"/>
              <a:gd name="T28" fmla="*/ 153 w 306"/>
              <a:gd name="T29" fmla="*/ 204 h 466"/>
              <a:gd name="T30" fmla="*/ 175 w 306"/>
              <a:gd name="T31" fmla="*/ 226 h 466"/>
              <a:gd name="T32" fmla="*/ 153 w 306"/>
              <a:gd name="T33" fmla="*/ 247 h 466"/>
              <a:gd name="T34" fmla="*/ 131 w 306"/>
              <a:gd name="T35" fmla="*/ 226 h 466"/>
              <a:gd name="T36" fmla="*/ 153 w 306"/>
              <a:gd name="T37" fmla="*/ 204 h 466"/>
              <a:gd name="T38" fmla="*/ 59 w 306"/>
              <a:gd name="T39" fmla="*/ 44 h 466"/>
              <a:gd name="T40" fmla="*/ 248 w 306"/>
              <a:gd name="T41" fmla="*/ 44 h 466"/>
              <a:gd name="T42" fmla="*/ 262 w 306"/>
              <a:gd name="T43" fmla="*/ 58 h 466"/>
              <a:gd name="T44" fmla="*/ 262 w 306"/>
              <a:gd name="T45" fmla="*/ 145 h 466"/>
              <a:gd name="T46" fmla="*/ 248 w 306"/>
              <a:gd name="T47" fmla="*/ 160 h 466"/>
              <a:gd name="T48" fmla="*/ 59 w 306"/>
              <a:gd name="T49" fmla="*/ 160 h 466"/>
              <a:gd name="T50" fmla="*/ 44 w 306"/>
              <a:gd name="T51" fmla="*/ 145 h 466"/>
              <a:gd name="T52" fmla="*/ 44 w 306"/>
              <a:gd name="T53" fmla="*/ 58 h 466"/>
              <a:gd name="T54" fmla="*/ 59 w 306"/>
              <a:gd name="T55" fmla="*/ 44 h 466"/>
              <a:gd name="T56" fmla="*/ 240 w 306"/>
              <a:gd name="T57" fmla="*/ 378 h 466"/>
              <a:gd name="T58" fmla="*/ 262 w 306"/>
              <a:gd name="T59" fmla="*/ 400 h 466"/>
              <a:gd name="T60" fmla="*/ 240 w 306"/>
              <a:gd name="T61" fmla="*/ 422 h 466"/>
              <a:gd name="T62" fmla="*/ 219 w 306"/>
              <a:gd name="T63" fmla="*/ 400 h 466"/>
              <a:gd name="T64" fmla="*/ 240 w 306"/>
              <a:gd name="T65" fmla="*/ 378 h 466"/>
              <a:gd name="T66" fmla="*/ 66 w 306"/>
              <a:gd name="T67" fmla="*/ 378 h 466"/>
              <a:gd name="T68" fmla="*/ 88 w 306"/>
              <a:gd name="T69" fmla="*/ 400 h 466"/>
              <a:gd name="T70" fmla="*/ 66 w 306"/>
              <a:gd name="T71" fmla="*/ 422 h 466"/>
              <a:gd name="T72" fmla="*/ 44 w 306"/>
              <a:gd name="T73" fmla="*/ 400 h 466"/>
              <a:gd name="T74" fmla="*/ 66 w 306"/>
              <a:gd name="T75" fmla="*/ 378 h 466"/>
              <a:gd name="T76" fmla="*/ 153 w 306"/>
              <a:gd name="T77" fmla="*/ 378 h 466"/>
              <a:gd name="T78" fmla="*/ 175 w 306"/>
              <a:gd name="T79" fmla="*/ 400 h 466"/>
              <a:gd name="T80" fmla="*/ 153 w 306"/>
              <a:gd name="T81" fmla="*/ 422 h 466"/>
              <a:gd name="T82" fmla="*/ 131 w 306"/>
              <a:gd name="T83" fmla="*/ 400 h 466"/>
              <a:gd name="T84" fmla="*/ 153 w 306"/>
              <a:gd name="T85" fmla="*/ 378 h 466"/>
              <a:gd name="T86" fmla="*/ 240 w 306"/>
              <a:gd name="T87" fmla="*/ 291 h 466"/>
              <a:gd name="T88" fmla="*/ 262 w 306"/>
              <a:gd name="T89" fmla="*/ 313 h 466"/>
              <a:gd name="T90" fmla="*/ 240 w 306"/>
              <a:gd name="T91" fmla="*/ 335 h 466"/>
              <a:gd name="T92" fmla="*/ 219 w 306"/>
              <a:gd name="T93" fmla="*/ 313 h 466"/>
              <a:gd name="T94" fmla="*/ 240 w 306"/>
              <a:gd name="T95" fmla="*/ 291 h 466"/>
              <a:gd name="T96" fmla="*/ 66 w 306"/>
              <a:gd name="T97" fmla="*/ 291 h 466"/>
              <a:gd name="T98" fmla="*/ 88 w 306"/>
              <a:gd name="T99" fmla="*/ 313 h 466"/>
              <a:gd name="T100" fmla="*/ 66 w 306"/>
              <a:gd name="T101" fmla="*/ 335 h 466"/>
              <a:gd name="T102" fmla="*/ 44 w 306"/>
              <a:gd name="T103" fmla="*/ 313 h 466"/>
              <a:gd name="T104" fmla="*/ 66 w 306"/>
              <a:gd name="T105" fmla="*/ 291 h 466"/>
              <a:gd name="T106" fmla="*/ 153 w 306"/>
              <a:gd name="T107" fmla="*/ 291 h 466"/>
              <a:gd name="T108" fmla="*/ 175 w 306"/>
              <a:gd name="T109" fmla="*/ 313 h 466"/>
              <a:gd name="T110" fmla="*/ 153 w 306"/>
              <a:gd name="T111" fmla="*/ 335 h 466"/>
              <a:gd name="T112" fmla="*/ 131 w 306"/>
              <a:gd name="T113" fmla="*/ 313 h 466"/>
              <a:gd name="T114" fmla="*/ 153 w 306"/>
              <a:gd name="T115" fmla="*/ 291 h 466"/>
              <a:gd name="T116" fmla="*/ 240 w 306"/>
              <a:gd name="T117" fmla="*/ 204 h 466"/>
              <a:gd name="T118" fmla="*/ 262 w 306"/>
              <a:gd name="T119" fmla="*/ 226 h 466"/>
              <a:gd name="T120" fmla="*/ 240 w 306"/>
              <a:gd name="T121" fmla="*/ 247 h 466"/>
              <a:gd name="T122" fmla="*/ 219 w 306"/>
              <a:gd name="T123" fmla="*/ 226 h 466"/>
              <a:gd name="T124" fmla="*/ 240 w 306"/>
              <a:gd name="T125" fmla="*/ 20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" h="466">
                <a:moveTo>
                  <a:pt x="44" y="466"/>
                </a:moveTo>
                <a:cubicBezTo>
                  <a:pt x="262" y="466"/>
                  <a:pt x="262" y="466"/>
                  <a:pt x="262" y="466"/>
                </a:cubicBezTo>
                <a:cubicBezTo>
                  <a:pt x="286" y="466"/>
                  <a:pt x="306" y="446"/>
                  <a:pt x="306" y="422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20"/>
                  <a:pt x="286" y="0"/>
                  <a:pt x="26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0" y="20"/>
                  <a:pt x="0" y="44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46"/>
                  <a:pt x="20" y="466"/>
                  <a:pt x="44" y="466"/>
                </a:cubicBezTo>
                <a:close/>
                <a:moveTo>
                  <a:pt x="66" y="204"/>
                </a:moveTo>
                <a:cubicBezTo>
                  <a:pt x="78" y="204"/>
                  <a:pt x="88" y="213"/>
                  <a:pt x="88" y="226"/>
                </a:cubicBezTo>
                <a:cubicBezTo>
                  <a:pt x="88" y="238"/>
                  <a:pt x="78" y="247"/>
                  <a:pt x="66" y="247"/>
                </a:cubicBezTo>
                <a:cubicBezTo>
                  <a:pt x="54" y="247"/>
                  <a:pt x="44" y="238"/>
                  <a:pt x="44" y="226"/>
                </a:cubicBezTo>
                <a:cubicBezTo>
                  <a:pt x="44" y="213"/>
                  <a:pt x="54" y="204"/>
                  <a:pt x="66" y="204"/>
                </a:cubicBezTo>
                <a:close/>
                <a:moveTo>
                  <a:pt x="153" y="204"/>
                </a:moveTo>
                <a:cubicBezTo>
                  <a:pt x="165" y="204"/>
                  <a:pt x="175" y="213"/>
                  <a:pt x="175" y="226"/>
                </a:cubicBezTo>
                <a:cubicBezTo>
                  <a:pt x="175" y="238"/>
                  <a:pt x="165" y="247"/>
                  <a:pt x="153" y="247"/>
                </a:cubicBezTo>
                <a:cubicBezTo>
                  <a:pt x="141" y="247"/>
                  <a:pt x="131" y="238"/>
                  <a:pt x="131" y="226"/>
                </a:cubicBezTo>
                <a:cubicBezTo>
                  <a:pt x="131" y="213"/>
                  <a:pt x="141" y="204"/>
                  <a:pt x="153" y="204"/>
                </a:cubicBezTo>
                <a:close/>
                <a:moveTo>
                  <a:pt x="59" y="44"/>
                </a:moveTo>
                <a:cubicBezTo>
                  <a:pt x="248" y="44"/>
                  <a:pt x="248" y="44"/>
                  <a:pt x="248" y="44"/>
                </a:cubicBezTo>
                <a:cubicBezTo>
                  <a:pt x="256" y="44"/>
                  <a:pt x="262" y="50"/>
                  <a:pt x="262" y="58"/>
                </a:cubicBezTo>
                <a:cubicBezTo>
                  <a:pt x="262" y="145"/>
                  <a:pt x="262" y="145"/>
                  <a:pt x="262" y="145"/>
                </a:cubicBezTo>
                <a:cubicBezTo>
                  <a:pt x="262" y="153"/>
                  <a:pt x="256" y="160"/>
                  <a:pt x="248" y="160"/>
                </a:cubicBezTo>
                <a:cubicBezTo>
                  <a:pt x="59" y="160"/>
                  <a:pt x="59" y="160"/>
                  <a:pt x="59" y="160"/>
                </a:cubicBezTo>
                <a:cubicBezTo>
                  <a:pt x="51" y="160"/>
                  <a:pt x="44" y="153"/>
                  <a:pt x="44" y="145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0"/>
                  <a:pt x="51" y="44"/>
                  <a:pt x="59" y="44"/>
                </a:cubicBezTo>
                <a:close/>
                <a:moveTo>
                  <a:pt x="240" y="378"/>
                </a:moveTo>
                <a:cubicBezTo>
                  <a:pt x="253" y="378"/>
                  <a:pt x="262" y="388"/>
                  <a:pt x="262" y="400"/>
                </a:cubicBezTo>
                <a:cubicBezTo>
                  <a:pt x="262" y="412"/>
                  <a:pt x="253" y="422"/>
                  <a:pt x="240" y="422"/>
                </a:cubicBezTo>
                <a:cubicBezTo>
                  <a:pt x="228" y="422"/>
                  <a:pt x="219" y="412"/>
                  <a:pt x="219" y="400"/>
                </a:cubicBezTo>
                <a:cubicBezTo>
                  <a:pt x="219" y="388"/>
                  <a:pt x="228" y="378"/>
                  <a:pt x="240" y="378"/>
                </a:cubicBezTo>
                <a:close/>
                <a:moveTo>
                  <a:pt x="66" y="378"/>
                </a:moveTo>
                <a:cubicBezTo>
                  <a:pt x="78" y="378"/>
                  <a:pt x="88" y="388"/>
                  <a:pt x="88" y="400"/>
                </a:cubicBezTo>
                <a:cubicBezTo>
                  <a:pt x="88" y="412"/>
                  <a:pt x="78" y="422"/>
                  <a:pt x="66" y="422"/>
                </a:cubicBezTo>
                <a:cubicBezTo>
                  <a:pt x="54" y="422"/>
                  <a:pt x="44" y="412"/>
                  <a:pt x="44" y="400"/>
                </a:cubicBezTo>
                <a:cubicBezTo>
                  <a:pt x="44" y="388"/>
                  <a:pt x="54" y="378"/>
                  <a:pt x="66" y="378"/>
                </a:cubicBezTo>
                <a:close/>
                <a:moveTo>
                  <a:pt x="153" y="378"/>
                </a:moveTo>
                <a:cubicBezTo>
                  <a:pt x="165" y="378"/>
                  <a:pt x="175" y="388"/>
                  <a:pt x="175" y="400"/>
                </a:cubicBezTo>
                <a:cubicBezTo>
                  <a:pt x="175" y="412"/>
                  <a:pt x="165" y="422"/>
                  <a:pt x="153" y="422"/>
                </a:cubicBezTo>
                <a:cubicBezTo>
                  <a:pt x="141" y="422"/>
                  <a:pt x="131" y="412"/>
                  <a:pt x="131" y="400"/>
                </a:cubicBezTo>
                <a:cubicBezTo>
                  <a:pt x="131" y="388"/>
                  <a:pt x="141" y="378"/>
                  <a:pt x="153" y="378"/>
                </a:cubicBezTo>
                <a:close/>
                <a:moveTo>
                  <a:pt x="240" y="291"/>
                </a:moveTo>
                <a:cubicBezTo>
                  <a:pt x="253" y="291"/>
                  <a:pt x="262" y="301"/>
                  <a:pt x="262" y="313"/>
                </a:cubicBezTo>
                <a:cubicBezTo>
                  <a:pt x="262" y="325"/>
                  <a:pt x="253" y="335"/>
                  <a:pt x="240" y="335"/>
                </a:cubicBezTo>
                <a:cubicBezTo>
                  <a:pt x="228" y="335"/>
                  <a:pt x="219" y="325"/>
                  <a:pt x="219" y="313"/>
                </a:cubicBezTo>
                <a:cubicBezTo>
                  <a:pt x="219" y="301"/>
                  <a:pt x="228" y="291"/>
                  <a:pt x="240" y="291"/>
                </a:cubicBezTo>
                <a:close/>
                <a:moveTo>
                  <a:pt x="66" y="291"/>
                </a:moveTo>
                <a:cubicBezTo>
                  <a:pt x="78" y="291"/>
                  <a:pt x="88" y="301"/>
                  <a:pt x="88" y="313"/>
                </a:cubicBezTo>
                <a:cubicBezTo>
                  <a:pt x="88" y="325"/>
                  <a:pt x="78" y="335"/>
                  <a:pt x="66" y="335"/>
                </a:cubicBezTo>
                <a:cubicBezTo>
                  <a:pt x="54" y="335"/>
                  <a:pt x="44" y="325"/>
                  <a:pt x="44" y="313"/>
                </a:cubicBezTo>
                <a:cubicBezTo>
                  <a:pt x="44" y="301"/>
                  <a:pt x="54" y="291"/>
                  <a:pt x="66" y="291"/>
                </a:cubicBezTo>
                <a:close/>
                <a:moveTo>
                  <a:pt x="153" y="291"/>
                </a:moveTo>
                <a:cubicBezTo>
                  <a:pt x="165" y="291"/>
                  <a:pt x="175" y="301"/>
                  <a:pt x="175" y="313"/>
                </a:cubicBezTo>
                <a:cubicBezTo>
                  <a:pt x="175" y="325"/>
                  <a:pt x="165" y="335"/>
                  <a:pt x="153" y="335"/>
                </a:cubicBezTo>
                <a:cubicBezTo>
                  <a:pt x="141" y="335"/>
                  <a:pt x="131" y="325"/>
                  <a:pt x="131" y="313"/>
                </a:cubicBezTo>
                <a:cubicBezTo>
                  <a:pt x="131" y="301"/>
                  <a:pt x="141" y="291"/>
                  <a:pt x="153" y="291"/>
                </a:cubicBezTo>
                <a:close/>
                <a:moveTo>
                  <a:pt x="240" y="204"/>
                </a:moveTo>
                <a:cubicBezTo>
                  <a:pt x="253" y="204"/>
                  <a:pt x="262" y="213"/>
                  <a:pt x="262" y="226"/>
                </a:cubicBezTo>
                <a:cubicBezTo>
                  <a:pt x="262" y="238"/>
                  <a:pt x="253" y="247"/>
                  <a:pt x="240" y="247"/>
                </a:cubicBezTo>
                <a:cubicBezTo>
                  <a:pt x="228" y="247"/>
                  <a:pt x="219" y="238"/>
                  <a:pt x="219" y="226"/>
                </a:cubicBezTo>
                <a:cubicBezTo>
                  <a:pt x="219" y="213"/>
                  <a:pt x="228" y="204"/>
                  <a:pt x="240" y="2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" name="Freeform 23"/>
          <p:cNvSpPr>
            <a:spLocks noEditPoints="1"/>
          </p:cNvSpPr>
          <p:nvPr userDrawn="1"/>
        </p:nvSpPr>
        <p:spPr bwMode="auto">
          <a:xfrm>
            <a:off x="620907" y="5322505"/>
            <a:ext cx="459398" cy="458787"/>
          </a:xfrm>
          <a:custGeom>
            <a:avLst/>
            <a:gdLst>
              <a:gd name="T0" fmla="*/ 232 w 464"/>
              <a:gd name="T1" fmla="*/ 210 h 463"/>
              <a:gd name="T2" fmla="*/ 254 w 464"/>
              <a:gd name="T3" fmla="*/ 232 h 463"/>
              <a:gd name="T4" fmla="*/ 232 w 464"/>
              <a:gd name="T5" fmla="*/ 253 h 463"/>
              <a:gd name="T6" fmla="*/ 210 w 464"/>
              <a:gd name="T7" fmla="*/ 232 h 463"/>
              <a:gd name="T8" fmla="*/ 232 w 464"/>
              <a:gd name="T9" fmla="*/ 210 h 463"/>
              <a:gd name="T10" fmla="*/ 232 w 464"/>
              <a:gd name="T11" fmla="*/ 72 h 463"/>
              <a:gd name="T12" fmla="*/ 73 w 464"/>
              <a:gd name="T13" fmla="*/ 232 h 463"/>
              <a:gd name="T14" fmla="*/ 232 w 464"/>
              <a:gd name="T15" fmla="*/ 391 h 463"/>
              <a:gd name="T16" fmla="*/ 391 w 464"/>
              <a:gd name="T17" fmla="*/ 232 h 463"/>
              <a:gd name="T18" fmla="*/ 232 w 464"/>
              <a:gd name="T19" fmla="*/ 72 h 463"/>
              <a:gd name="T20" fmla="*/ 317 w 464"/>
              <a:gd name="T21" fmla="*/ 165 h 463"/>
              <a:gd name="T22" fmla="*/ 276 w 464"/>
              <a:gd name="T23" fmla="*/ 268 h 463"/>
              <a:gd name="T24" fmla="*/ 268 w 464"/>
              <a:gd name="T25" fmla="*/ 276 h 463"/>
              <a:gd name="T26" fmla="*/ 166 w 464"/>
              <a:gd name="T27" fmla="*/ 317 h 463"/>
              <a:gd name="T28" fmla="*/ 147 w 464"/>
              <a:gd name="T29" fmla="*/ 309 h 463"/>
              <a:gd name="T30" fmla="*/ 147 w 464"/>
              <a:gd name="T31" fmla="*/ 298 h 463"/>
              <a:gd name="T32" fmla="*/ 188 w 464"/>
              <a:gd name="T33" fmla="*/ 196 h 463"/>
              <a:gd name="T34" fmla="*/ 196 w 464"/>
              <a:gd name="T35" fmla="*/ 188 h 463"/>
              <a:gd name="T36" fmla="*/ 298 w 464"/>
              <a:gd name="T37" fmla="*/ 147 h 463"/>
              <a:gd name="T38" fmla="*/ 317 w 464"/>
              <a:gd name="T39" fmla="*/ 155 h 463"/>
              <a:gd name="T40" fmla="*/ 317 w 464"/>
              <a:gd name="T41" fmla="*/ 165 h 463"/>
              <a:gd name="T42" fmla="*/ 232 w 464"/>
              <a:gd name="T43" fmla="*/ 0 h 463"/>
              <a:gd name="T44" fmla="*/ 0 w 464"/>
              <a:gd name="T45" fmla="*/ 232 h 463"/>
              <a:gd name="T46" fmla="*/ 232 w 464"/>
              <a:gd name="T47" fmla="*/ 463 h 463"/>
              <a:gd name="T48" fmla="*/ 464 w 464"/>
              <a:gd name="T49" fmla="*/ 232 h 463"/>
              <a:gd name="T50" fmla="*/ 232 w 464"/>
              <a:gd name="T51" fmla="*/ 0 h 463"/>
              <a:gd name="T52" fmla="*/ 232 w 464"/>
              <a:gd name="T53" fmla="*/ 420 h 463"/>
              <a:gd name="T54" fmla="*/ 44 w 464"/>
              <a:gd name="T55" fmla="*/ 232 h 463"/>
              <a:gd name="T56" fmla="*/ 232 w 464"/>
              <a:gd name="T57" fmla="*/ 43 h 463"/>
              <a:gd name="T58" fmla="*/ 420 w 464"/>
              <a:gd name="T59" fmla="*/ 232 h 463"/>
              <a:gd name="T60" fmla="*/ 232 w 464"/>
              <a:gd name="T61" fmla="*/ 42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4" h="463">
                <a:moveTo>
                  <a:pt x="232" y="210"/>
                </a:moveTo>
                <a:cubicBezTo>
                  <a:pt x="244" y="210"/>
                  <a:pt x="254" y="220"/>
                  <a:pt x="254" y="232"/>
                </a:cubicBezTo>
                <a:cubicBezTo>
                  <a:pt x="254" y="244"/>
                  <a:pt x="244" y="253"/>
                  <a:pt x="232" y="253"/>
                </a:cubicBezTo>
                <a:cubicBezTo>
                  <a:pt x="220" y="253"/>
                  <a:pt x="210" y="244"/>
                  <a:pt x="210" y="232"/>
                </a:cubicBezTo>
                <a:cubicBezTo>
                  <a:pt x="210" y="220"/>
                  <a:pt x="220" y="210"/>
                  <a:pt x="232" y="210"/>
                </a:cubicBezTo>
                <a:close/>
                <a:moveTo>
                  <a:pt x="232" y="72"/>
                </a:moveTo>
                <a:cubicBezTo>
                  <a:pt x="144" y="72"/>
                  <a:pt x="73" y="144"/>
                  <a:pt x="73" y="232"/>
                </a:cubicBezTo>
                <a:cubicBezTo>
                  <a:pt x="73" y="320"/>
                  <a:pt x="144" y="391"/>
                  <a:pt x="232" y="391"/>
                </a:cubicBezTo>
                <a:cubicBezTo>
                  <a:pt x="320" y="391"/>
                  <a:pt x="391" y="320"/>
                  <a:pt x="391" y="232"/>
                </a:cubicBezTo>
                <a:cubicBezTo>
                  <a:pt x="391" y="144"/>
                  <a:pt x="320" y="72"/>
                  <a:pt x="232" y="72"/>
                </a:cubicBezTo>
                <a:close/>
                <a:moveTo>
                  <a:pt x="317" y="165"/>
                </a:moveTo>
                <a:cubicBezTo>
                  <a:pt x="276" y="268"/>
                  <a:pt x="276" y="268"/>
                  <a:pt x="276" y="268"/>
                </a:cubicBezTo>
                <a:cubicBezTo>
                  <a:pt x="275" y="271"/>
                  <a:pt x="272" y="274"/>
                  <a:pt x="268" y="276"/>
                </a:cubicBezTo>
                <a:cubicBezTo>
                  <a:pt x="166" y="317"/>
                  <a:pt x="166" y="317"/>
                  <a:pt x="166" y="317"/>
                </a:cubicBezTo>
                <a:cubicBezTo>
                  <a:pt x="158" y="320"/>
                  <a:pt x="150" y="316"/>
                  <a:pt x="147" y="309"/>
                </a:cubicBezTo>
                <a:cubicBezTo>
                  <a:pt x="145" y="305"/>
                  <a:pt x="146" y="301"/>
                  <a:pt x="147" y="298"/>
                </a:cubicBezTo>
                <a:cubicBezTo>
                  <a:pt x="188" y="196"/>
                  <a:pt x="188" y="196"/>
                  <a:pt x="188" y="196"/>
                </a:cubicBezTo>
                <a:cubicBezTo>
                  <a:pt x="189" y="192"/>
                  <a:pt x="192" y="189"/>
                  <a:pt x="196" y="188"/>
                </a:cubicBezTo>
                <a:cubicBezTo>
                  <a:pt x="298" y="147"/>
                  <a:pt x="298" y="147"/>
                  <a:pt x="298" y="147"/>
                </a:cubicBezTo>
                <a:cubicBezTo>
                  <a:pt x="306" y="144"/>
                  <a:pt x="314" y="147"/>
                  <a:pt x="317" y="155"/>
                </a:cubicBezTo>
                <a:cubicBezTo>
                  <a:pt x="319" y="158"/>
                  <a:pt x="318" y="162"/>
                  <a:pt x="317" y="165"/>
                </a:cubicBezTo>
                <a:close/>
                <a:moveTo>
                  <a:pt x="232" y="0"/>
                </a:moveTo>
                <a:cubicBezTo>
                  <a:pt x="104" y="0"/>
                  <a:pt x="0" y="104"/>
                  <a:pt x="0" y="232"/>
                </a:cubicBezTo>
                <a:cubicBezTo>
                  <a:pt x="0" y="360"/>
                  <a:pt x="104" y="463"/>
                  <a:pt x="232" y="463"/>
                </a:cubicBezTo>
                <a:cubicBezTo>
                  <a:pt x="360" y="463"/>
                  <a:pt x="464" y="360"/>
                  <a:pt x="464" y="232"/>
                </a:cubicBezTo>
                <a:cubicBezTo>
                  <a:pt x="464" y="104"/>
                  <a:pt x="360" y="0"/>
                  <a:pt x="232" y="0"/>
                </a:cubicBezTo>
                <a:close/>
                <a:moveTo>
                  <a:pt x="232" y="420"/>
                </a:moveTo>
                <a:cubicBezTo>
                  <a:pt x="128" y="420"/>
                  <a:pt x="44" y="336"/>
                  <a:pt x="44" y="232"/>
                </a:cubicBezTo>
                <a:cubicBezTo>
                  <a:pt x="44" y="128"/>
                  <a:pt x="128" y="43"/>
                  <a:pt x="232" y="43"/>
                </a:cubicBezTo>
                <a:cubicBezTo>
                  <a:pt x="336" y="43"/>
                  <a:pt x="420" y="128"/>
                  <a:pt x="420" y="232"/>
                </a:cubicBezTo>
                <a:cubicBezTo>
                  <a:pt x="420" y="336"/>
                  <a:pt x="336" y="420"/>
                  <a:pt x="232" y="4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" name="Freeform 15"/>
          <p:cNvSpPr>
            <a:spLocks noEditPoints="1"/>
          </p:cNvSpPr>
          <p:nvPr userDrawn="1"/>
        </p:nvSpPr>
        <p:spPr bwMode="auto">
          <a:xfrm>
            <a:off x="642567" y="6595331"/>
            <a:ext cx="416078" cy="417368"/>
          </a:xfrm>
          <a:custGeom>
            <a:avLst/>
            <a:gdLst>
              <a:gd name="T0" fmla="*/ 19 w 407"/>
              <a:gd name="T1" fmla="*/ 370 h 408"/>
              <a:gd name="T2" fmla="*/ 388 w 407"/>
              <a:gd name="T3" fmla="*/ 370 h 408"/>
              <a:gd name="T4" fmla="*/ 407 w 407"/>
              <a:gd name="T5" fmla="*/ 389 h 408"/>
              <a:gd name="T6" fmla="*/ 388 w 407"/>
              <a:gd name="T7" fmla="*/ 408 h 408"/>
              <a:gd name="T8" fmla="*/ 19 w 407"/>
              <a:gd name="T9" fmla="*/ 408 h 408"/>
              <a:gd name="T10" fmla="*/ 0 w 407"/>
              <a:gd name="T11" fmla="*/ 389 h 408"/>
              <a:gd name="T12" fmla="*/ 19 w 407"/>
              <a:gd name="T13" fmla="*/ 370 h 408"/>
              <a:gd name="T14" fmla="*/ 356 w 407"/>
              <a:gd name="T15" fmla="*/ 0 h 408"/>
              <a:gd name="T16" fmla="*/ 305 w 407"/>
              <a:gd name="T17" fmla="*/ 0 h 408"/>
              <a:gd name="T18" fmla="*/ 280 w 407"/>
              <a:gd name="T19" fmla="*/ 25 h 408"/>
              <a:gd name="T20" fmla="*/ 280 w 407"/>
              <a:gd name="T21" fmla="*/ 319 h 408"/>
              <a:gd name="T22" fmla="*/ 305 w 407"/>
              <a:gd name="T23" fmla="*/ 344 h 408"/>
              <a:gd name="T24" fmla="*/ 356 w 407"/>
              <a:gd name="T25" fmla="*/ 344 h 408"/>
              <a:gd name="T26" fmla="*/ 382 w 407"/>
              <a:gd name="T27" fmla="*/ 319 h 408"/>
              <a:gd name="T28" fmla="*/ 382 w 407"/>
              <a:gd name="T29" fmla="*/ 25 h 408"/>
              <a:gd name="T30" fmla="*/ 356 w 407"/>
              <a:gd name="T31" fmla="*/ 0 h 408"/>
              <a:gd name="T32" fmla="*/ 102 w 407"/>
              <a:gd name="T33" fmla="*/ 204 h 408"/>
              <a:gd name="T34" fmla="*/ 51 w 407"/>
              <a:gd name="T35" fmla="*/ 204 h 408"/>
              <a:gd name="T36" fmla="*/ 25 w 407"/>
              <a:gd name="T37" fmla="*/ 229 h 408"/>
              <a:gd name="T38" fmla="*/ 25 w 407"/>
              <a:gd name="T39" fmla="*/ 319 h 408"/>
              <a:gd name="T40" fmla="*/ 51 w 407"/>
              <a:gd name="T41" fmla="*/ 344 h 408"/>
              <a:gd name="T42" fmla="*/ 102 w 407"/>
              <a:gd name="T43" fmla="*/ 344 h 408"/>
              <a:gd name="T44" fmla="*/ 127 w 407"/>
              <a:gd name="T45" fmla="*/ 319 h 408"/>
              <a:gd name="T46" fmla="*/ 127 w 407"/>
              <a:gd name="T47" fmla="*/ 229 h 408"/>
              <a:gd name="T48" fmla="*/ 102 w 407"/>
              <a:gd name="T49" fmla="*/ 204 h 408"/>
              <a:gd name="T50" fmla="*/ 229 w 407"/>
              <a:gd name="T51" fmla="*/ 102 h 408"/>
              <a:gd name="T52" fmla="*/ 178 w 407"/>
              <a:gd name="T53" fmla="*/ 102 h 408"/>
              <a:gd name="T54" fmla="*/ 152 w 407"/>
              <a:gd name="T55" fmla="*/ 127 h 408"/>
              <a:gd name="T56" fmla="*/ 152 w 407"/>
              <a:gd name="T57" fmla="*/ 319 h 408"/>
              <a:gd name="T58" fmla="*/ 172 w 407"/>
              <a:gd name="T59" fmla="*/ 344 h 408"/>
              <a:gd name="T60" fmla="*/ 229 w 407"/>
              <a:gd name="T61" fmla="*/ 344 h 408"/>
              <a:gd name="T62" fmla="*/ 254 w 407"/>
              <a:gd name="T63" fmla="*/ 319 h 408"/>
              <a:gd name="T64" fmla="*/ 254 w 407"/>
              <a:gd name="T65" fmla="*/ 127 h 408"/>
              <a:gd name="T66" fmla="*/ 229 w 407"/>
              <a:gd name="T67" fmla="*/ 10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7" h="408">
                <a:moveTo>
                  <a:pt x="19" y="370"/>
                </a:moveTo>
                <a:cubicBezTo>
                  <a:pt x="388" y="370"/>
                  <a:pt x="388" y="370"/>
                  <a:pt x="388" y="370"/>
                </a:cubicBezTo>
                <a:cubicBezTo>
                  <a:pt x="399" y="370"/>
                  <a:pt x="407" y="378"/>
                  <a:pt x="407" y="389"/>
                </a:cubicBezTo>
                <a:cubicBezTo>
                  <a:pt x="407" y="399"/>
                  <a:pt x="399" y="408"/>
                  <a:pt x="388" y="408"/>
                </a:cubicBezTo>
                <a:cubicBezTo>
                  <a:pt x="19" y="408"/>
                  <a:pt x="19" y="408"/>
                  <a:pt x="19" y="408"/>
                </a:cubicBezTo>
                <a:cubicBezTo>
                  <a:pt x="8" y="408"/>
                  <a:pt x="0" y="399"/>
                  <a:pt x="0" y="389"/>
                </a:cubicBezTo>
                <a:cubicBezTo>
                  <a:pt x="0" y="378"/>
                  <a:pt x="8" y="370"/>
                  <a:pt x="19" y="370"/>
                </a:cubicBezTo>
                <a:close/>
                <a:moveTo>
                  <a:pt x="356" y="0"/>
                </a:moveTo>
                <a:cubicBezTo>
                  <a:pt x="305" y="0"/>
                  <a:pt x="305" y="0"/>
                  <a:pt x="305" y="0"/>
                </a:cubicBezTo>
                <a:cubicBezTo>
                  <a:pt x="291" y="0"/>
                  <a:pt x="280" y="11"/>
                  <a:pt x="280" y="25"/>
                </a:cubicBezTo>
                <a:cubicBezTo>
                  <a:pt x="280" y="319"/>
                  <a:pt x="280" y="319"/>
                  <a:pt x="280" y="319"/>
                </a:cubicBezTo>
                <a:cubicBezTo>
                  <a:pt x="280" y="333"/>
                  <a:pt x="291" y="344"/>
                  <a:pt x="305" y="344"/>
                </a:cubicBezTo>
                <a:cubicBezTo>
                  <a:pt x="356" y="344"/>
                  <a:pt x="356" y="344"/>
                  <a:pt x="356" y="344"/>
                </a:cubicBezTo>
                <a:cubicBezTo>
                  <a:pt x="370" y="344"/>
                  <a:pt x="382" y="333"/>
                  <a:pt x="382" y="319"/>
                </a:cubicBezTo>
                <a:cubicBezTo>
                  <a:pt x="382" y="25"/>
                  <a:pt x="382" y="25"/>
                  <a:pt x="382" y="25"/>
                </a:cubicBezTo>
                <a:cubicBezTo>
                  <a:pt x="382" y="11"/>
                  <a:pt x="370" y="0"/>
                  <a:pt x="356" y="0"/>
                </a:cubicBezTo>
                <a:close/>
                <a:moveTo>
                  <a:pt x="102" y="204"/>
                </a:moveTo>
                <a:cubicBezTo>
                  <a:pt x="51" y="204"/>
                  <a:pt x="51" y="204"/>
                  <a:pt x="51" y="204"/>
                </a:cubicBezTo>
                <a:cubicBezTo>
                  <a:pt x="37" y="204"/>
                  <a:pt x="25" y="215"/>
                  <a:pt x="25" y="229"/>
                </a:cubicBezTo>
                <a:cubicBezTo>
                  <a:pt x="25" y="319"/>
                  <a:pt x="25" y="319"/>
                  <a:pt x="25" y="319"/>
                </a:cubicBezTo>
                <a:cubicBezTo>
                  <a:pt x="25" y="333"/>
                  <a:pt x="37" y="344"/>
                  <a:pt x="51" y="344"/>
                </a:cubicBezTo>
                <a:cubicBezTo>
                  <a:pt x="102" y="344"/>
                  <a:pt x="102" y="344"/>
                  <a:pt x="102" y="344"/>
                </a:cubicBezTo>
                <a:cubicBezTo>
                  <a:pt x="116" y="344"/>
                  <a:pt x="127" y="333"/>
                  <a:pt x="127" y="319"/>
                </a:cubicBezTo>
                <a:cubicBezTo>
                  <a:pt x="127" y="229"/>
                  <a:pt x="127" y="229"/>
                  <a:pt x="127" y="229"/>
                </a:cubicBezTo>
                <a:cubicBezTo>
                  <a:pt x="127" y="215"/>
                  <a:pt x="116" y="204"/>
                  <a:pt x="102" y="204"/>
                </a:cubicBezTo>
                <a:close/>
                <a:moveTo>
                  <a:pt x="229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64" y="102"/>
                  <a:pt x="152" y="113"/>
                  <a:pt x="152" y="127"/>
                </a:cubicBezTo>
                <a:cubicBezTo>
                  <a:pt x="152" y="319"/>
                  <a:pt x="152" y="319"/>
                  <a:pt x="152" y="319"/>
                </a:cubicBezTo>
                <a:cubicBezTo>
                  <a:pt x="152" y="333"/>
                  <a:pt x="158" y="344"/>
                  <a:pt x="172" y="344"/>
                </a:cubicBezTo>
                <a:cubicBezTo>
                  <a:pt x="229" y="344"/>
                  <a:pt x="229" y="344"/>
                  <a:pt x="229" y="344"/>
                </a:cubicBezTo>
                <a:cubicBezTo>
                  <a:pt x="243" y="344"/>
                  <a:pt x="254" y="333"/>
                  <a:pt x="254" y="319"/>
                </a:cubicBezTo>
                <a:cubicBezTo>
                  <a:pt x="254" y="127"/>
                  <a:pt x="254" y="127"/>
                  <a:pt x="254" y="127"/>
                </a:cubicBezTo>
                <a:cubicBezTo>
                  <a:pt x="254" y="113"/>
                  <a:pt x="243" y="102"/>
                  <a:pt x="229" y="1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1" name="Freeform 19"/>
          <p:cNvSpPr>
            <a:spLocks noEditPoints="1"/>
          </p:cNvSpPr>
          <p:nvPr userDrawn="1"/>
        </p:nvSpPr>
        <p:spPr bwMode="auto">
          <a:xfrm>
            <a:off x="626102" y="5999111"/>
            <a:ext cx="449008" cy="370042"/>
          </a:xfrm>
          <a:custGeom>
            <a:avLst/>
            <a:gdLst>
              <a:gd name="T0" fmla="*/ 172 w 280"/>
              <a:gd name="T1" fmla="*/ 197 h 231"/>
              <a:gd name="T2" fmla="*/ 172 w 280"/>
              <a:gd name="T3" fmla="*/ 107 h 231"/>
              <a:gd name="T4" fmla="*/ 198 w 280"/>
              <a:gd name="T5" fmla="*/ 107 h 231"/>
              <a:gd name="T6" fmla="*/ 198 w 280"/>
              <a:gd name="T7" fmla="*/ 197 h 231"/>
              <a:gd name="T8" fmla="*/ 263 w 280"/>
              <a:gd name="T9" fmla="*/ 197 h 231"/>
              <a:gd name="T10" fmla="*/ 263 w 280"/>
              <a:gd name="T11" fmla="*/ 9 h 231"/>
              <a:gd name="T12" fmla="*/ 254 w 280"/>
              <a:gd name="T13" fmla="*/ 0 h 231"/>
              <a:gd name="T14" fmla="*/ 207 w 280"/>
              <a:gd name="T15" fmla="*/ 0 h 231"/>
              <a:gd name="T16" fmla="*/ 198 w 280"/>
              <a:gd name="T17" fmla="*/ 9 h 231"/>
              <a:gd name="T18" fmla="*/ 198 w 280"/>
              <a:gd name="T19" fmla="*/ 89 h 231"/>
              <a:gd name="T20" fmla="*/ 163 w 280"/>
              <a:gd name="T21" fmla="*/ 89 h 231"/>
              <a:gd name="T22" fmla="*/ 154 w 280"/>
              <a:gd name="T23" fmla="*/ 98 h 231"/>
              <a:gd name="T24" fmla="*/ 154 w 280"/>
              <a:gd name="T25" fmla="*/ 197 h 231"/>
              <a:gd name="T26" fmla="*/ 172 w 280"/>
              <a:gd name="T27" fmla="*/ 197 h 231"/>
              <a:gd name="T28" fmla="*/ 271 w 280"/>
              <a:gd name="T29" fmla="*/ 213 h 231"/>
              <a:gd name="T30" fmla="*/ 9 w 280"/>
              <a:gd name="T31" fmla="*/ 213 h 231"/>
              <a:gd name="T32" fmla="*/ 0 w 280"/>
              <a:gd name="T33" fmla="*/ 222 h 231"/>
              <a:gd name="T34" fmla="*/ 9 w 280"/>
              <a:gd name="T35" fmla="*/ 231 h 231"/>
              <a:gd name="T36" fmla="*/ 271 w 280"/>
              <a:gd name="T37" fmla="*/ 231 h 231"/>
              <a:gd name="T38" fmla="*/ 280 w 280"/>
              <a:gd name="T39" fmla="*/ 222 h 231"/>
              <a:gd name="T40" fmla="*/ 271 w 280"/>
              <a:gd name="T41" fmla="*/ 213 h 231"/>
              <a:gd name="T42" fmla="*/ 31 w 280"/>
              <a:gd name="T43" fmla="*/ 197 h 231"/>
              <a:gd name="T44" fmla="*/ 31 w 280"/>
              <a:gd name="T45" fmla="*/ 163 h 231"/>
              <a:gd name="T46" fmla="*/ 57 w 280"/>
              <a:gd name="T47" fmla="*/ 163 h 231"/>
              <a:gd name="T48" fmla="*/ 57 w 280"/>
              <a:gd name="T49" fmla="*/ 197 h 231"/>
              <a:gd name="T50" fmla="*/ 123 w 280"/>
              <a:gd name="T51" fmla="*/ 197 h 231"/>
              <a:gd name="T52" fmla="*/ 123 w 280"/>
              <a:gd name="T53" fmla="*/ 77 h 231"/>
              <a:gd name="T54" fmla="*/ 114 w 280"/>
              <a:gd name="T55" fmla="*/ 68 h 231"/>
              <a:gd name="T56" fmla="*/ 66 w 280"/>
              <a:gd name="T57" fmla="*/ 68 h 231"/>
              <a:gd name="T58" fmla="*/ 57 w 280"/>
              <a:gd name="T59" fmla="*/ 77 h 231"/>
              <a:gd name="T60" fmla="*/ 57 w 280"/>
              <a:gd name="T61" fmla="*/ 145 h 231"/>
              <a:gd name="T62" fmla="*/ 22 w 280"/>
              <a:gd name="T63" fmla="*/ 145 h 231"/>
              <a:gd name="T64" fmla="*/ 14 w 280"/>
              <a:gd name="T65" fmla="*/ 154 h 231"/>
              <a:gd name="T66" fmla="*/ 14 w 280"/>
              <a:gd name="T67" fmla="*/ 197 h 231"/>
              <a:gd name="T68" fmla="*/ 31 w 280"/>
              <a:gd name="T69" fmla="*/ 19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0" h="231">
                <a:moveTo>
                  <a:pt x="172" y="197"/>
                </a:moveTo>
                <a:cubicBezTo>
                  <a:pt x="172" y="107"/>
                  <a:pt x="172" y="107"/>
                  <a:pt x="172" y="107"/>
                </a:cubicBezTo>
                <a:cubicBezTo>
                  <a:pt x="198" y="107"/>
                  <a:pt x="198" y="107"/>
                  <a:pt x="198" y="107"/>
                </a:cubicBezTo>
                <a:cubicBezTo>
                  <a:pt x="198" y="197"/>
                  <a:pt x="198" y="197"/>
                  <a:pt x="198" y="197"/>
                </a:cubicBezTo>
                <a:cubicBezTo>
                  <a:pt x="263" y="197"/>
                  <a:pt x="263" y="197"/>
                  <a:pt x="263" y="197"/>
                </a:cubicBezTo>
                <a:cubicBezTo>
                  <a:pt x="263" y="9"/>
                  <a:pt x="263" y="9"/>
                  <a:pt x="263" y="9"/>
                </a:cubicBezTo>
                <a:cubicBezTo>
                  <a:pt x="263" y="4"/>
                  <a:pt x="259" y="0"/>
                  <a:pt x="254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2" y="0"/>
                  <a:pt x="198" y="4"/>
                  <a:pt x="198" y="9"/>
                </a:cubicBezTo>
                <a:cubicBezTo>
                  <a:pt x="198" y="89"/>
                  <a:pt x="198" y="89"/>
                  <a:pt x="198" y="89"/>
                </a:cubicBezTo>
                <a:cubicBezTo>
                  <a:pt x="163" y="89"/>
                  <a:pt x="163" y="89"/>
                  <a:pt x="163" y="89"/>
                </a:cubicBezTo>
                <a:cubicBezTo>
                  <a:pt x="158" y="89"/>
                  <a:pt x="154" y="93"/>
                  <a:pt x="154" y="98"/>
                </a:cubicBezTo>
                <a:cubicBezTo>
                  <a:pt x="154" y="197"/>
                  <a:pt x="154" y="197"/>
                  <a:pt x="154" y="197"/>
                </a:cubicBezTo>
                <a:lnTo>
                  <a:pt x="172" y="197"/>
                </a:lnTo>
                <a:close/>
                <a:moveTo>
                  <a:pt x="271" y="213"/>
                </a:moveTo>
                <a:cubicBezTo>
                  <a:pt x="9" y="213"/>
                  <a:pt x="9" y="213"/>
                  <a:pt x="9" y="213"/>
                </a:cubicBezTo>
                <a:cubicBezTo>
                  <a:pt x="4" y="213"/>
                  <a:pt x="0" y="217"/>
                  <a:pt x="0" y="222"/>
                </a:cubicBezTo>
                <a:cubicBezTo>
                  <a:pt x="0" y="227"/>
                  <a:pt x="4" y="231"/>
                  <a:pt x="9" y="231"/>
                </a:cubicBezTo>
                <a:cubicBezTo>
                  <a:pt x="271" y="231"/>
                  <a:pt x="271" y="231"/>
                  <a:pt x="271" y="231"/>
                </a:cubicBezTo>
                <a:cubicBezTo>
                  <a:pt x="276" y="231"/>
                  <a:pt x="280" y="227"/>
                  <a:pt x="280" y="222"/>
                </a:cubicBezTo>
                <a:cubicBezTo>
                  <a:pt x="280" y="217"/>
                  <a:pt x="276" y="213"/>
                  <a:pt x="271" y="213"/>
                </a:cubicBezTo>
                <a:close/>
                <a:moveTo>
                  <a:pt x="31" y="197"/>
                </a:moveTo>
                <a:cubicBezTo>
                  <a:pt x="31" y="163"/>
                  <a:pt x="31" y="163"/>
                  <a:pt x="31" y="163"/>
                </a:cubicBezTo>
                <a:cubicBezTo>
                  <a:pt x="57" y="163"/>
                  <a:pt x="57" y="163"/>
                  <a:pt x="57" y="163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23" y="72"/>
                  <a:pt x="119" y="68"/>
                  <a:pt x="114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61" y="68"/>
                  <a:pt x="57" y="72"/>
                  <a:pt x="57" y="77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22" y="145"/>
                  <a:pt x="22" y="145"/>
                  <a:pt x="22" y="145"/>
                </a:cubicBezTo>
                <a:cubicBezTo>
                  <a:pt x="18" y="145"/>
                  <a:pt x="14" y="149"/>
                  <a:pt x="14" y="154"/>
                </a:cubicBezTo>
                <a:cubicBezTo>
                  <a:pt x="14" y="197"/>
                  <a:pt x="14" y="197"/>
                  <a:pt x="14" y="197"/>
                </a:cubicBezTo>
                <a:lnTo>
                  <a:pt x="31" y="1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3"/>
          <p:cNvSpPr>
            <a:spLocks noEditPoints="1"/>
          </p:cNvSpPr>
          <p:nvPr userDrawn="1"/>
        </p:nvSpPr>
        <p:spPr bwMode="auto">
          <a:xfrm>
            <a:off x="1576363" y="3430883"/>
            <a:ext cx="493552" cy="431609"/>
          </a:xfrm>
          <a:custGeom>
            <a:avLst/>
            <a:gdLst>
              <a:gd name="T0" fmla="*/ 126 w 448"/>
              <a:gd name="T1" fmla="*/ 378 h 392"/>
              <a:gd name="T2" fmla="*/ 126 w 448"/>
              <a:gd name="T3" fmla="*/ 308 h 392"/>
              <a:gd name="T4" fmla="*/ 112 w 448"/>
              <a:gd name="T5" fmla="*/ 308 h 392"/>
              <a:gd name="T6" fmla="*/ 0 w 448"/>
              <a:gd name="T7" fmla="*/ 196 h 392"/>
              <a:gd name="T8" fmla="*/ 0 w 448"/>
              <a:gd name="T9" fmla="*/ 112 h 392"/>
              <a:gd name="T10" fmla="*/ 112 w 448"/>
              <a:gd name="T11" fmla="*/ 0 h 392"/>
              <a:gd name="T12" fmla="*/ 336 w 448"/>
              <a:gd name="T13" fmla="*/ 0 h 392"/>
              <a:gd name="T14" fmla="*/ 448 w 448"/>
              <a:gd name="T15" fmla="*/ 112 h 392"/>
              <a:gd name="T16" fmla="*/ 448 w 448"/>
              <a:gd name="T17" fmla="*/ 196 h 392"/>
              <a:gd name="T18" fmla="*/ 336 w 448"/>
              <a:gd name="T19" fmla="*/ 308 h 392"/>
              <a:gd name="T20" fmla="*/ 230 w 448"/>
              <a:gd name="T21" fmla="*/ 308 h 392"/>
              <a:gd name="T22" fmla="*/ 150 w 448"/>
              <a:gd name="T23" fmla="*/ 388 h 392"/>
              <a:gd name="T24" fmla="*/ 140 w 448"/>
              <a:gd name="T25" fmla="*/ 392 h 392"/>
              <a:gd name="T26" fmla="*/ 126 w 448"/>
              <a:gd name="T27" fmla="*/ 378 h 392"/>
              <a:gd name="T28" fmla="*/ 224 w 448"/>
              <a:gd name="T29" fmla="*/ 133 h 392"/>
              <a:gd name="T30" fmla="*/ 203 w 448"/>
              <a:gd name="T31" fmla="*/ 154 h 392"/>
              <a:gd name="T32" fmla="*/ 224 w 448"/>
              <a:gd name="T33" fmla="*/ 175 h 392"/>
              <a:gd name="T34" fmla="*/ 245 w 448"/>
              <a:gd name="T35" fmla="*/ 154 h 392"/>
              <a:gd name="T36" fmla="*/ 224 w 448"/>
              <a:gd name="T37" fmla="*/ 133 h 392"/>
              <a:gd name="T38" fmla="*/ 140 w 448"/>
              <a:gd name="T39" fmla="*/ 133 h 392"/>
              <a:gd name="T40" fmla="*/ 119 w 448"/>
              <a:gd name="T41" fmla="*/ 154 h 392"/>
              <a:gd name="T42" fmla="*/ 140 w 448"/>
              <a:gd name="T43" fmla="*/ 175 h 392"/>
              <a:gd name="T44" fmla="*/ 161 w 448"/>
              <a:gd name="T45" fmla="*/ 154 h 392"/>
              <a:gd name="T46" fmla="*/ 140 w 448"/>
              <a:gd name="T47" fmla="*/ 133 h 392"/>
              <a:gd name="T48" fmla="*/ 308 w 448"/>
              <a:gd name="T49" fmla="*/ 133 h 392"/>
              <a:gd name="T50" fmla="*/ 287 w 448"/>
              <a:gd name="T51" fmla="*/ 154 h 392"/>
              <a:gd name="T52" fmla="*/ 308 w 448"/>
              <a:gd name="T53" fmla="*/ 175 h 392"/>
              <a:gd name="T54" fmla="*/ 329 w 448"/>
              <a:gd name="T55" fmla="*/ 154 h 392"/>
              <a:gd name="T56" fmla="*/ 308 w 448"/>
              <a:gd name="T57" fmla="*/ 13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8" h="392">
                <a:moveTo>
                  <a:pt x="126" y="378"/>
                </a:moveTo>
                <a:cubicBezTo>
                  <a:pt x="126" y="308"/>
                  <a:pt x="126" y="308"/>
                  <a:pt x="126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51" y="308"/>
                  <a:pt x="0" y="258"/>
                  <a:pt x="0" y="19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1"/>
                  <a:pt x="51" y="0"/>
                  <a:pt x="112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97" y="0"/>
                  <a:pt x="448" y="51"/>
                  <a:pt x="448" y="112"/>
                </a:cubicBezTo>
                <a:cubicBezTo>
                  <a:pt x="448" y="196"/>
                  <a:pt x="448" y="196"/>
                  <a:pt x="448" y="196"/>
                </a:cubicBezTo>
                <a:cubicBezTo>
                  <a:pt x="448" y="258"/>
                  <a:pt x="397" y="308"/>
                  <a:pt x="336" y="308"/>
                </a:cubicBezTo>
                <a:cubicBezTo>
                  <a:pt x="230" y="308"/>
                  <a:pt x="230" y="308"/>
                  <a:pt x="230" y="308"/>
                </a:cubicBezTo>
                <a:cubicBezTo>
                  <a:pt x="150" y="388"/>
                  <a:pt x="150" y="388"/>
                  <a:pt x="150" y="388"/>
                </a:cubicBezTo>
                <a:cubicBezTo>
                  <a:pt x="148" y="390"/>
                  <a:pt x="144" y="392"/>
                  <a:pt x="140" y="392"/>
                </a:cubicBezTo>
                <a:cubicBezTo>
                  <a:pt x="132" y="392"/>
                  <a:pt x="126" y="386"/>
                  <a:pt x="126" y="378"/>
                </a:cubicBezTo>
                <a:close/>
                <a:moveTo>
                  <a:pt x="224" y="133"/>
                </a:moveTo>
                <a:cubicBezTo>
                  <a:pt x="212" y="133"/>
                  <a:pt x="203" y="143"/>
                  <a:pt x="203" y="154"/>
                </a:cubicBezTo>
                <a:cubicBezTo>
                  <a:pt x="203" y="166"/>
                  <a:pt x="212" y="175"/>
                  <a:pt x="224" y="175"/>
                </a:cubicBezTo>
                <a:cubicBezTo>
                  <a:pt x="236" y="175"/>
                  <a:pt x="245" y="166"/>
                  <a:pt x="245" y="154"/>
                </a:cubicBezTo>
                <a:cubicBezTo>
                  <a:pt x="245" y="143"/>
                  <a:pt x="236" y="133"/>
                  <a:pt x="224" y="133"/>
                </a:cubicBezTo>
                <a:close/>
                <a:moveTo>
                  <a:pt x="140" y="133"/>
                </a:moveTo>
                <a:cubicBezTo>
                  <a:pt x="129" y="133"/>
                  <a:pt x="119" y="143"/>
                  <a:pt x="119" y="154"/>
                </a:cubicBezTo>
                <a:cubicBezTo>
                  <a:pt x="119" y="166"/>
                  <a:pt x="129" y="175"/>
                  <a:pt x="140" y="175"/>
                </a:cubicBezTo>
                <a:cubicBezTo>
                  <a:pt x="152" y="175"/>
                  <a:pt x="161" y="166"/>
                  <a:pt x="161" y="154"/>
                </a:cubicBezTo>
                <a:cubicBezTo>
                  <a:pt x="161" y="143"/>
                  <a:pt x="152" y="133"/>
                  <a:pt x="140" y="133"/>
                </a:cubicBezTo>
                <a:close/>
                <a:moveTo>
                  <a:pt x="308" y="133"/>
                </a:moveTo>
                <a:cubicBezTo>
                  <a:pt x="296" y="133"/>
                  <a:pt x="287" y="143"/>
                  <a:pt x="287" y="154"/>
                </a:cubicBezTo>
                <a:cubicBezTo>
                  <a:pt x="287" y="166"/>
                  <a:pt x="296" y="175"/>
                  <a:pt x="308" y="175"/>
                </a:cubicBezTo>
                <a:cubicBezTo>
                  <a:pt x="319" y="175"/>
                  <a:pt x="329" y="166"/>
                  <a:pt x="329" y="154"/>
                </a:cubicBezTo>
                <a:cubicBezTo>
                  <a:pt x="329" y="143"/>
                  <a:pt x="319" y="133"/>
                  <a:pt x="308" y="1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5"/>
          <p:cNvSpPr>
            <a:spLocks/>
          </p:cNvSpPr>
          <p:nvPr userDrawn="1"/>
        </p:nvSpPr>
        <p:spPr bwMode="auto">
          <a:xfrm>
            <a:off x="1569920" y="2136290"/>
            <a:ext cx="506439" cy="506441"/>
          </a:xfrm>
          <a:custGeom>
            <a:avLst/>
            <a:gdLst>
              <a:gd name="T0" fmla="*/ 333 w 426"/>
              <a:gd name="T1" fmla="*/ 333 h 426"/>
              <a:gd name="T2" fmla="*/ 346 w 426"/>
              <a:gd name="T3" fmla="*/ 333 h 426"/>
              <a:gd name="T4" fmla="*/ 346 w 426"/>
              <a:gd name="T5" fmla="*/ 266 h 426"/>
              <a:gd name="T6" fmla="*/ 340 w 426"/>
              <a:gd name="T7" fmla="*/ 252 h 426"/>
              <a:gd name="T8" fmla="*/ 326 w 426"/>
              <a:gd name="T9" fmla="*/ 246 h 426"/>
              <a:gd name="T10" fmla="*/ 233 w 426"/>
              <a:gd name="T11" fmla="*/ 246 h 426"/>
              <a:gd name="T12" fmla="*/ 233 w 426"/>
              <a:gd name="T13" fmla="*/ 333 h 426"/>
              <a:gd name="T14" fmla="*/ 246 w 426"/>
              <a:gd name="T15" fmla="*/ 333 h 426"/>
              <a:gd name="T16" fmla="*/ 273 w 426"/>
              <a:gd name="T17" fmla="*/ 360 h 426"/>
              <a:gd name="T18" fmla="*/ 273 w 426"/>
              <a:gd name="T19" fmla="*/ 400 h 426"/>
              <a:gd name="T20" fmla="*/ 246 w 426"/>
              <a:gd name="T21" fmla="*/ 426 h 426"/>
              <a:gd name="T22" fmla="*/ 180 w 426"/>
              <a:gd name="T23" fmla="*/ 426 h 426"/>
              <a:gd name="T24" fmla="*/ 153 w 426"/>
              <a:gd name="T25" fmla="*/ 400 h 426"/>
              <a:gd name="T26" fmla="*/ 153 w 426"/>
              <a:gd name="T27" fmla="*/ 360 h 426"/>
              <a:gd name="T28" fmla="*/ 180 w 426"/>
              <a:gd name="T29" fmla="*/ 333 h 426"/>
              <a:gd name="T30" fmla="*/ 193 w 426"/>
              <a:gd name="T31" fmla="*/ 333 h 426"/>
              <a:gd name="T32" fmla="*/ 193 w 426"/>
              <a:gd name="T33" fmla="*/ 246 h 426"/>
              <a:gd name="T34" fmla="*/ 100 w 426"/>
              <a:gd name="T35" fmla="*/ 246 h 426"/>
              <a:gd name="T36" fmla="*/ 86 w 426"/>
              <a:gd name="T37" fmla="*/ 252 h 426"/>
              <a:gd name="T38" fmla="*/ 80 w 426"/>
              <a:gd name="T39" fmla="*/ 266 h 426"/>
              <a:gd name="T40" fmla="*/ 80 w 426"/>
              <a:gd name="T41" fmla="*/ 333 h 426"/>
              <a:gd name="T42" fmla="*/ 93 w 426"/>
              <a:gd name="T43" fmla="*/ 333 h 426"/>
              <a:gd name="T44" fmla="*/ 120 w 426"/>
              <a:gd name="T45" fmla="*/ 360 h 426"/>
              <a:gd name="T46" fmla="*/ 120 w 426"/>
              <a:gd name="T47" fmla="*/ 400 h 426"/>
              <a:gd name="T48" fmla="*/ 93 w 426"/>
              <a:gd name="T49" fmla="*/ 426 h 426"/>
              <a:gd name="T50" fmla="*/ 27 w 426"/>
              <a:gd name="T51" fmla="*/ 426 h 426"/>
              <a:gd name="T52" fmla="*/ 0 w 426"/>
              <a:gd name="T53" fmla="*/ 400 h 426"/>
              <a:gd name="T54" fmla="*/ 0 w 426"/>
              <a:gd name="T55" fmla="*/ 360 h 426"/>
              <a:gd name="T56" fmla="*/ 27 w 426"/>
              <a:gd name="T57" fmla="*/ 333 h 426"/>
              <a:gd name="T58" fmla="*/ 40 w 426"/>
              <a:gd name="T59" fmla="*/ 333 h 426"/>
              <a:gd name="T60" fmla="*/ 40 w 426"/>
              <a:gd name="T61" fmla="*/ 266 h 426"/>
              <a:gd name="T62" fmla="*/ 58 w 426"/>
              <a:gd name="T63" fmla="*/ 224 h 426"/>
              <a:gd name="T64" fmla="*/ 100 w 426"/>
              <a:gd name="T65" fmla="*/ 207 h 426"/>
              <a:gd name="T66" fmla="*/ 193 w 426"/>
              <a:gd name="T67" fmla="*/ 207 h 426"/>
              <a:gd name="T68" fmla="*/ 193 w 426"/>
              <a:gd name="T69" fmla="*/ 120 h 426"/>
              <a:gd name="T70" fmla="*/ 146 w 426"/>
              <a:gd name="T71" fmla="*/ 120 h 426"/>
              <a:gd name="T72" fmla="*/ 120 w 426"/>
              <a:gd name="T73" fmla="*/ 93 h 426"/>
              <a:gd name="T74" fmla="*/ 120 w 426"/>
              <a:gd name="T75" fmla="*/ 27 h 426"/>
              <a:gd name="T76" fmla="*/ 146 w 426"/>
              <a:gd name="T77" fmla="*/ 0 h 426"/>
              <a:gd name="T78" fmla="*/ 280 w 426"/>
              <a:gd name="T79" fmla="*/ 0 h 426"/>
              <a:gd name="T80" fmla="*/ 306 w 426"/>
              <a:gd name="T81" fmla="*/ 27 h 426"/>
              <a:gd name="T82" fmla="*/ 306 w 426"/>
              <a:gd name="T83" fmla="*/ 93 h 426"/>
              <a:gd name="T84" fmla="*/ 280 w 426"/>
              <a:gd name="T85" fmla="*/ 120 h 426"/>
              <a:gd name="T86" fmla="*/ 233 w 426"/>
              <a:gd name="T87" fmla="*/ 120 h 426"/>
              <a:gd name="T88" fmla="*/ 233 w 426"/>
              <a:gd name="T89" fmla="*/ 207 h 426"/>
              <a:gd name="T90" fmla="*/ 326 w 426"/>
              <a:gd name="T91" fmla="*/ 207 h 426"/>
              <a:gd name="T92" fmla="*/ 369 w 426"/>
              <a:gd name="T93" fmla="*/ 224 h 426"/>
              <a:gd name="T94" fmla="*/ 386 w 426"/>
              <a:gd name="T95" fmla="*/ 266 h 426"/>
              <a:gd name="T96" fmla="*/ 386 w 426"/>
              <a:gd name="T97" fmla="*/ 333 h 426"/>
              <a:gd name="T98" fmla="*/ 400 w 426"/>
              <a:gd name="T99" fmla="*/ 333 h 426"/>
              <a:gd name="T100" fmla="*/ 426 w 426"/>
              <a:gd name="T101" fmla="*/ 360 h 426"/>
              <a:gd name="T102" fmla="*/ 426 w 426"/>
              <a:gd name="T103" fmla="*/ 400 h 426"/>
              <a:gd name="T104" fmla="*/ 400 w 426"/>
              <a:gd name="T105" fmla="*/ 426 h 426"/>
              <a:gd name="T106" fmla="*/ 333 w 426"/>
              <a:gd name="T107" fmla="*/ 426 h 426"/>
              <a:gd name="T108" fmla="*/ 306 w 426"/>
              <a:gd name="T109" fmla="*/ 400 h 426"/>
              <a:gd name="T110" fmla="*/ 306 w 426"/>
              <a:gd name="T111" fmla="*/ 360 h 426"/>
              <a:gd name="T112" fmla="*/ 333 w 426"/>
              <a:gd name="T113" fmla="*/ 333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26" h="426">
                <a:moveTo>
                  <a:pt x="333" y="333"/>
                </a:moveTo>
                <a:cubicBezTo>
                  <a:pt x="346" y="333"/>
                  <a:pt x="346" y="333"/>
                  <a:pt x="346" y="333"/>
                </a:cubicBezTo>
                <a:cubicBezTo>
                  <a:pt x="346" y="266"/>
                  <a:pt x="346" y="266"/>
                  <a:pt x="346" y="266"/>
                </a:cubicBezTo>
                <a:cubicBezTo>
                  <a:pt x="346" y="261"/>
                  <a:pt x="344" y="256"/>
                  <a:pt x="340" y="252"/>
                </a:cubicBezTo>
                <a:cubicBezTo>
                  <a:pt x="337" y="249"/>
                  <a:pt x="332" y="246"/>
                  <a:pt x="326" y="246"/>
                </a:cubicBezTo>
                <a:cubicBezTo>
                  <a:pt x="233" y="246"/>
                  <a:pt x="233" y="246"/>
                  <a:pt x="233" y="246"/>
                </a:cubicBezTo>
                <a:cubicBezTo>
                  <a:pt x="233" y="333"/>
                  <a:pt x="233" y="333"/>
                  <a:pt x="233" y="333"/>
                </a:cubicBezTo>
                <a:cubicBezTo>
                  <a:pt x="246" y="333"/>
                  <a:pt x="246" y="333"/>
                  <a:pt x="246" y="333"/>
                </a:cubicBezTo>
                <a:cubicBezTo>
                  <a:pt x="261" y="333"/>
                  <a:pt x="273" y="345"/>
                  <a:pt x="273" y="360"/>
                </a:cubicBezTo>
                <a:cubicBezTo>
                  <a:pt x="273" y="400"/>
                  <a:pt x="273" y="400"/>
                  <a:pt x="273" y="400"/>
                </a:cubicBezTo>
                <a:cubicBezTo>
                  <a:pt x="273" y="414"/>
                  <a:pt x="261" y="426"/>
                  <a:pt x="246" y="426"/>
                </a:cubicBezTo>
                <a:cubicBezTo>
                  <a:pt x="180" y="426"/>
                  <a:pt x="180" y="426"/>
                  <a:pt x="180" y="426"/>
                </a:cubicBezTo>
                <a:cubicBezTo>
                  <a:pt x="165" y="426"/>
                  <a:pt x="153" y="414"/>
                  <a:pt x="153" y="400"/>
                </a:cubicBezTo>
                <a:cubicBezTo>
                  <a:pt x="153" y="360"/>
                  <a:pt x="153" y="360"/>
                  <a:pt x="153" y="360"/>
                </a:cubicBezTo>
                <a:cubicBezTo>
                  <a:pt x="153" y="345"/>
                  <a:pt x="165" y="333"/>
                  <a:pt x="180" y="333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93" y="246"/>
                  <a:pt x="193" y="246"/>
                  <a:pt x="193" y="246"/>
                </a:cubicBezTo>
                <a:cubicBezTo>
                  <a:pt x="100" y="246"/>
                  <a:pt x="100" y="246"/>
                  <a:pt x="100" y="246"/>
                </a:cubicBezTo>
                <a:cubicBezTo>
                  <a:pt x="94" y="246"/>
                  <a:pt x="89" y="249"/>
                  <a:pt x="86" y="252"/>
                </a:cubicBezTo>
                <a:cubicBezTo>
                  <a:pt x="82" y="256"/>
                  <a:pt x="80" y="261"/>
                  <a:pt x="80" y="266"/>
                </a:cubicBezTo>
                <a:cubicBezTo>
                  <a:pt x="80" y="333"/>
                  <a:pt x="80" y="333"/>
                  <a:pt x="80" y="333"/>
                </a:cubicBezTo>
                <a:cubicBezTo>
                  <a:pt x="93" y="333"/>
                  <a:pt x="93" y="333"/>
                  <a:pt x="93" y="333"/>
                </a:cubicBezTo>
                <a:cubicBezTo>
                  <a:pt x="108" y="333"/>
                  <a:pt x="120" y="345"/>
                  <a:pt x="120" y="360"/>
                </a:cubicBezTo>
                <a:cubicBezTo>
                  <a:pt x="120" y="400"/>
                  <a:pt x="120" y="400"/>
                  <a:pt x="120" y="400"/>
                </a:cubicBezTo>
                <a:cubicBezTo>
                  <a:pt x="120" y="414"/>
                  <a:pt x="108" y="426"/>
                  <a:pt x="93" y="426"/>
                </a:cubicBezTo>
                <a:cubicBezTo>
                  <a:pt x="27" y="426"/>
                  <a:pt x="27" y="426"/>
                  <a:pt x="27" y="426"/>
                </a:cubicBezTo>
                <a:cubicBezTo>
                  <a:pt x="12" y="426"/>
                  <a:pt x="0" y="414"/>
                  <a:pt x="0" y="40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45"/>
                  <a:pt x="12" y="333"/>
                  <a:pt x="27" y="333"/>
                </a:cubicBezTo>
                <a:cubicBezTo>
                  <a:pt x="40" y="333"/>
                  <a:pt x="40" y="333"/>
                  <a:pt x="40" y="333"/>
                </a:cubicBezTo>
                <a:cubicBezTo>
                  <a:pt x="40" y="266"/>
                  <a:pt x="40" y="266"/>
                  <a:pt x="40" y="266"/>
                </a:cubicBezTo>
                <a:cubicBezTo>
                  <a:pt x="40" y="250"/>
                  <a:pt x="47" y="235"/>
                  <a:pt x="58" y="224"/>
                </a:cubicBezTo>
                <a:cubicBezTo>
                  <a:pt x="68" y="213"/>
                  <a:pt x="83" y="207"/>
                  <a:pt x="100" y="207"/>
                </a:cubicBezTo>
                <a:cubicBezTo>
                  <a:pt x="193" y="207"/>
                  <a:pt x="193" y="207"/>
                  <a:pt x="193" y="207"/>
                </a:cubicBezTo>
                <a:cubicBezTo>
                  <a:pt x="193" y="120"/>
                  <a:pt x="193" y="120"/>
                  <a:pt x="193" y="120"/>
                </a:cubicBezTo>
                <a:cubicBezTo>
                  <a:pt x="146" y="120"/>
                  <a:pt x="146" y="120"/>
                  <a:pt x="146" y="120"/>
                </a:cubicBezTo>
                <a:cubicBezTo>
                  <a:pt x="132" y="120"/>
                  <a:pt x="120" y="108"/>
                  <a:pt x="120" y="93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20" y="12"/>
                  <a:pt x="132" y="0"/>
                  <a:pt x="14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4" y="0"/>
                  <a:pt x="306" y="12"/>
                  <a:pt x="306" y="27"/>
                </a:cubicBezTo>
                <a:cubicBezTo>
                  <a:pt x="306" y="93"/>
                  <a:pt x="306" y="93"/>
                  <a:pt x="306" y="93"/>
                </a:cubicBezTo>
                <a:cubicBezTo>
                  <a:pt x="306" y="108"/>
                  <a:pt x="294" y="120"/>
                  <a:pt x="280" y="120"/>
                </a:cubicBezTo>
                <a:cubicBezTo>
                  <a:pt x="233" y="120"/>
                  <a:pt x="233" y="120"/>
                  <a:pt x="233" y="120"/>
                </a:cubicBezTo>
                <a:cubicBezTo>
                  <a:pt x="233" y="207"/>
                  <a:pt x="233" y="207"/>
                  <a:pt x="233" y="207"/>
                </a:cubicBezTo>
                <a:cubicBezTo>
                  <a:pt x="326" y="207"/>
                  <a:pt x="326" y="207"/>
                  <a:pt x="326" y="207"/>
                </a:cubicBezTo>
                <a:cubicBezTo>
                  <a:pt x="343" y="207"/>
                  <a:pt x="358" y="213"/>
                  <a:pt x="369" y="224"/>
                </a:cubicBezTo>
                <a:cubicBezTo>
                  <a:pt x="380" y="235"/>
                  <a:pt x="386" y="250"/>
                  <a:pt x="386" y="266"/>
                </a:cubicBezTo>
                <a:cubicBezTo>
                  <a:pt x="386" y="333"/>
                  <a:pt x="386" y="333"/>
                  <a:pt x="386" y="333"/>
                </a:cubicBezTo>
                <a:cubicBezTo>
                  <a:pt x="400" y="333"/>
                  <a:pt x="400" y="333"/>
                  <a:pt x="400" y="333"/>
                </a:cubicBezTo>
                <a:cubicBezTo>
                  <a:pt x="414" y="333"/>
                  <a:pt x="426" y="345"/>
                  <a:pt x="426" y="360"/>
                </a:cubicBezTo>
                <a:cubicBezTo>
                  <a:pt x="426" y="400"/>
                  <a:pt x="426" y="400"/>
                  <a:pt x="426" y="400"/>
                </a:cubicBezTo>
                <a:cubicBezTo>
                  <a:pt x="426" y="414"/>
                  <a:pt x="414" y="426"/>
                  <a:pt x="400" y="426"/>
                </a:cubicBezTo>
                <a:cubicBezTo>
                  <a:pt x="333" y="426"/>
                  <a:pt x="333" y="426"/>
                  <a:pt x="333" y="426"/>
                </a:cubicBezTo>
                <a:cubicBezTo>
                  <a:pt x="318" y="426"/>
                  <a:pt x="306" y="414"/>
                  <a:pt x="306" y="400"/>
                </a:cubicBezTo>
                <a:cubicBezTo>
                  <a:pt x="306" y="360"/>
                  <a:pt x="306" y="360"/>
                  <a:pt x="306" y="360"/>
                </a:cubicBezTo>
                <a:cubicBezTo>
                  <a:pt x="306" y="345"/>
                  <a:pt x="318" y="333"/>
                  <a:pt x="333" y="3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35"/>
          <p:cNvSpPr>
            <a:spLocks noEditPoints="1"/>
          </p:cNvSpPr>
          <p:nvPr userDrawn="1"/>
        </p:nvSpPr>
        <p:spPr bwMode="auto">
          <a:xfrm>
            <a:off x="1597115" y="4141854"/>
            <a:ext cx="452049" cy="339147"/>
          </a:xfrm>
          <a:custGeom>
            <a:avLst/>
            <a:gdLst>
              <a:gd name="T0" fmla="*/ 27 w 432"/>
              <a:gd name="T1" fmla="*/ 54 h 324"/>
              <a:gd name="T2" fmla="*/ 54 w 432"/>
              <a:gd name="T3" fmla="*/ 54 h 324"/>
              <a:gd name="T4" fmla="*/ 54 w 432"/>
              <a:gd name="T5" fmla="*/ 41 h 324"/>
              <a:gd name="T6" fmla="*/ 68 w 432"/>
              <a:gd name="T7" fmla="*/ 27 h 324"/>
              <a:gd name="T8" fmla="*/ 108 w 432"/>
              <a:gd name="T9" fmla="*/ 27 h 324"/>
              <a:gd name="T10" fmla="*/ 122 w 432"/>
              <a:gd name="T11" fmla="*/ 41 h 324"/>
              <a:gd name="T12" fmla="*/ 122 w 432"/>
              <a:gd name="T13" fmla="*/ 54 h 324"/>
              <a:gd name="T14" fmla="*/ 181 w 432"/>
              <a:gd name="T15" fmla="*/ 54 h 324"/>
              <a:gd name="T16" fmla="*/ 207 w 432"/>
              <a:gd name="T17" fmla="*/ 13 h 324"/>
              <a:gd name="T18" fmla="*/ 230 w 432"/>
              <a:gd name="T19" fmla="*/ 0 h 324"/>
              <a:gd name="T20" fmla="*/ 324 w 432"/>
              <a:gd name="T21" fmla="*/ 0 h 324"/>
              <a:gd name="T22" fmla="*/ 348 w 432"/>
              <a:gd name="T23" fmla="*/ 14 h 324"/>
              <a:gd name="T24" fmla="*/ 373 w 432"/>
              <a:gd name="T25" fmla="*/ 54 h 324"/>
              <a:gd name="T26" fmla="*/ 405 w 432"/>
              <a:gd name="T27" fmla="*/ 54 h 324"/>
              <a:gd name="T28" fmla="*/ 432 w 432"/>
              <a:gd name="T29" fmla="*/ 81 h 324"/>
              <a:gd name="T30" fmla="*/ 432 w 432"/>
              <a:gd name="T31" fmla="*/ 297 h 324"/>
              <a:gd name="T32" fmla="*/ 405 w 432"/>
              <a:gd name="T33" fmla="*/ 324 h 324"/>
              <a:gd name="T34" fmla="*/ 27 w 432"/>
              <a:gd name="T35" fmla="*/ 324 h 324"/>
              <a:gd name="T36" fmla="*/ 0 w 432"/>
              <a:gd name="T37" fmla="*/ 297 h 324"/>
              <a:gd name="T38" fmla="*/ 0 w 432"/>
              <a:gd name="T39" fmla="*/ 81 h 324"/>
              <a:gd name="T40" fmla="*/ 27 w 432"/>
              <a:gd name="T41" fmla="*/ 54 h 324"/>
              <a:gd name="T42" fmla="*/ 277 w 432"/>
              <a:gd name="T43" fmla="*/ 122 h 324"/>
              <a:gd name="T44" fmla="*/ 216 w 432"/>
              <a:gd name="T45" fmla="*/ 183 h 324"/>
              <a:gd name="T46" fmla="*/ 277 w 432"/>
              <a:gd name="T47" fmla="*/ 243 h 324"/>
              <a:gd name="T48" fmla="*/ 338 w 432"/>
              <a:gd name="T49" fmla="*/ 183 h 324"/>
              <a:gd name="T50" fmla="*/ 277 w 432"/>
              <a:gd name="T51" fmla="*/ 122 h 324"/>
              <a:gd name="T52" fmla="*/ 54 w 432"/>
              <a:gd name="T53" fmla="*/ 95 h 324"/>
              <a:gd name="T54" fmla="*/ 41 w 432"/>
              <a:gd name="T55" fmla="*/ 108 h 324"/>
              <a:gd name="T56" fmla="*/ 41 w 432"/>
              <a:gd name="T57" fmla="*/ 108 h 324"/>
              <a:gd name="T58" fmla="*/ 54 w 432"/>
              <a:gd name="T59" fmla="*/ 122 h 324"/>
              <a:gd name="T60" fmla="*/ 122 w 432"/>
              <a:gd name="T61" fmla="*/ 122 h 324"/>
              <a:gd name="T62" fmla="*/ 135 w 432"/>
              <a:gd name="T63" fmla="*/ 108 h 324"/>
              <a:gd name="T64" fmla="*/ 135 w 432"/>
              <a:gd name="T65" fmla="*/ 108 h 324"/>
              <a:gd name="T66" fmla="*/ 122 w 432"/>
              <a:gd name="T67" fmla="*/ 95 h 324"/>
              <a:gd name="T68" fmla="*/ 54 w 432"/>
              <a:gd name="T69" fmla="*/ 95 h 324"/>
              <a:gd name="T70" fmla="*/ 277 w 432"/>
              <a:gd name="T71" fmla="*/ 81 h 324"/>
              <a:gd name="T72" fmla="*/ 176 w 432"/>
              <a:gd name="T73" fmla="*/ 183 h 324"/>
              <a:gd name="T74" fmla="*/ 277 w 432"/>
              <a:gd name="T75" fmla="*/ 284 h 324"/>
              <a:gd name="T76" fmla="*/ 378 w 432"/>
              <a:gd name="T77" fmla="*/ 183 h 324"/>
              <a:gd name="T78" fmla="*/ 277 w 432"/>
              <a:gd name="T79" fmla="*/ 81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2" h="324">
                <a:moveTo>
                  <a:pt x="27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33"/>
                  <a:pt x="60" y="27"/>
                  <a:pt x="6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16" y="27"/>
                  <a:pt x="122" y="33"/>
                  <a:pt x="122" y="41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12" y="5"/>
                  <a:pt x="221" y="0"/>
                  <a:pt x="23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34" y="0"/>
                  <a:pt x="343" y="6"/>
                  <a:pt x="348" y="14"/>
                </a:cubicBezTo>
                <a:cubicBezTo>
                  <a:pt x="373" y="54"/>
                  <a:pt x="373" y="54"/>
                  <a:pt x="373" y="54"/>
                </a:cubicBezTo>
                <a:cubicBezTo>
                  <a:pt x="405" y="54"/>
                  <a:pt x="405" y="54"/>
                  <a:pt x="405" y="54"/>
                </a:cubicBezTo>
                <a:cubicBezTo>
                  <a:pt x="420" y="54"/>
                  <a:pt x="432" y="67"/>
                  <a:pt x="432" y="81"/>
                </a:cubicBezTo>
                <a:cubicBezTo>
                  <a:pt x="432" y="297"/>
                  <a:pt x="432" y="297"/>
                  <a:pt x="432" y="297"/>
                </a:cubicBezTo>
                <a:cubicBezTo>
                  <a:pt x="432" y="312"/>
                  <a:pt x="420" y="324"/>
                  <a:pt x="405" y="324"/>
                </a:cubicBezTo>
                <a:cubicBezTo>
                  <a:pt x="27" y="324"/>
                  <a:pt x="27" y="324"/>
                  <a:pt x="27" y="324"/>
                </a:cubicBezTo>
                <a:cubicBezTo>
                  <a:pt x="12" y="324"/>
                  <a:pt x="0" y="312"/>
                  <a:pt x="0" y="29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7"/>
                  <a:pt x="12" y="54"/>
                  <a:pt x="27" y="54"/>
                </a:cubicBezTo>
                <a:close/>
                <a:moveTo>
                  <a:pt x="277" y="122"/>
                </a:moveTo>
                <a:cubicBezTo>
                  <a:pt x="243" y="122"/>
                  <a:pt x="216" y="149"/>
                  <a:pt x="216" y="183"/>
                </a:cubicBezTo>
                <a:cubicBezTo>
                  <a:pt x="216" y="216"/>
                  <a:pt x="243" y="243"/>
                  <a:pt x="277" y="243"/>
                </a:cubicBezTo>
                <a:cubicBezTo>
                  <a:pt x="310" y="243"/>
                  <a:pt x="338" y="216"/>
                  <a:pt x="338" y="183"/>
                </a:cubicBezTo>
                <a:cubicBezTo>
                  <a:pt x="338" y="149"/>
                  <a:pt x="310" y="122"/>
                  <a:pt x="277" y="122"/>
                </a:cubicBezTo>
                <a:close/>
                <a:moveTo>
                  <a:pt x="54" y="95"/>
                </a:moveTo>
                <a:cubicBezTo>
                  <a:pt x="47" y="95"/>
                  <a:pt x="41" y="101"/>
                  <a:pt x="41" y="108"/>
                </a:cubicBezTo>
                <a:cubicBezTo>
                  <a:pt x="41" y="108"/>
                  <a:pt x="41" y="108"/>
                  <a:pt x="41" y="108"/>
                </a:cubicBezTo>
                <a:cubicBezTo>
                  <a:pt x="41" y="116"/>
                  <a:pt x="47" y="122"/>
                  <a:pt x="54" y="122"/>
                </a:cubicBezTo>
                <a:cubicBezTo>
                  <a:pt x="122" y="122"/>
                  <a:pt x="122" y="122"/>
                  <a:pt x="122" y="122"/>
                </a:cubicBezTo>
                <a:cubicBezTo>
                  <a:pt x="129" y="122"/>
                  <a:pt x="135" y="116"/>
                  <a:pt x="135" y="108"/>
                </a:cubicBezTo>
                <a:cubicBezTo>
                  <a:pt x="135" y="108"/>
                  <a:pt x="135" y="108"/>
                  <a:pt x="135" y="108"/>
                </a:cubicBezTo>
                <a:cubicBezTo>
                  <a:pt x="135" y="101"/>
                  <a:pt x="129" y="95"/>
                  <a:pt x="122" y="95"/>
                </a:cubicBezTo>
                <a:cubicBezTo>
                  <a:pt x="54" y="95"/>
                  <a:pt x="54" y="95"/>
                  <a:pt x="54" y="95"/>
                </a:cubicBezTo>
                <a:close/>
                <a:moveTo>
                  <a:pt x="277" y="81"/>
                </a:moveTo>
                <a:cubicBezTo>
                  <a:pt x="221" y="81"/>
                  <a:pt x="176" y="127"/>
                  <a:pt x="176" y="183"/>
                </a:cubicBezTo>
                <a:cubicBezTo>
                  <a:pt x="176" y="239"/>
                  <a:pt x="221" y="284"/>
                  <a:pt x="277" y="284"/>
                </a:cubicBezTo>
                <a:cubicBezTo>
                  <a:pt x="333" y="284"/>
                  <a:pt x="378" y="239"/>
                  <a:pt x="378" y="183"/>
                </a:cubicBezTo>
                <a:cubicBezTo>
                  <a:pt x="378" y="127"/>
                  <a:pt x="333" y="81"/>
                  <a:pt x="277" y="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37"/>
          <p:cNvSpPr>
            <a:spLocks noEditPoints="1"/>
          </p:cNvSpPr>
          <p:nvPr userDrawn="1"/>
        </p:nvSpPr>
        <p:spPr bwMode="auto">
          <a:xfrm>
            <a:off x="1610924" y="2817739"/>
            <a:ext cx="424431" cy="422993"/>
          </a:xfrm>
          <a:custGeom>
            <a:avLst/>
            <a:gdLst>
              <a:gd name="T0" fmla="*/ 40 w 422"/>
              <a:gd name="T1" fmla="*/ 171 h 421"/>
              <a:gd name="T2" fmla="*/ 277 w 422"/>
              <a:gd name="T3" fmla="*/ 171 h 421"/>
              <a:gd name="T4" fmla="*/ 316 w 422"/>
              <a:gd name="T5" fmla="*/ 210 h 421"/>
              <a:gd name="T6" fmla="*/ 316 w 422"/>
              <a:gd name="T7" fmla="*/ 247 h 421"/>
              <a:gd name="T8" fmla="*/ 380 w 422"/>
              <a:gd name="T9" fmla="*/ 202 h 421"/>
              <a:gd name="T10" fmla="*/ 417 w 422"/>
              <a:gd name="T11" fmla="*/ 209 h 421"/>
              <a:gd name="T12" fmla="*/ 422 w 422"/>
              <a:gd name="T13" fmla="*/ 224 h 421"/>
              <a:gd name="T14" fmla="*/ 422 w 422"/>
              <a:gd name="T15" fmla="*/ 382 h 421"/>
              <a:gd name="T16" fmla="*/ 395 w 422"/>
              <a:gd name="T17" fmla="*/ 408 h 421"/>
              <a:gd name="T18" fmla="*/ 379 w 422"/>
              <a:gd name="T19" fmla="*/ 402 h 421"/>
              <a:gd name="T20" fmla="*/ 316 w 422"/>
              <a:gd name="T21" fmla="*/ 358 h 421"/>
              <a:gd name="T22" fmla="*/ 316 w 422"/>
              <a:gd name="T23" fmla="*/ 382 h 421"/>
              <a:gd name="T24" fmla="*/ 277 w 422"/>
              <a:gd name="T25" fmla="*/ 421 h 421"/>
              <a:gd name="T26" fmla="*/ 40 w 422"/>
              <a:gd name="T27" fmla="*/ 421 h 421"/>
              <a:gd name="T28" fmla="*/ 0 w 422"/>
              <a:gd name="T29" fmla="*/ 382 h 421"/>
              <a:gd name="T30" fmla="*/ 0 w 422"/>
              <a:gd name="T31" fmla="*/ 210 h 421"/>
              <a:gd name="T32" fmla="*/ 40 w 422"/>
              <a:gd name="T33" fmla="*/ 171 h 421"/>
              <a:gd name="T34" fmla="*/ 244 w 422"/>
              <a:gd name="T35" fmla="*/ 0 h 421"/>
              <a:gd name="T36" fmla="*/ 171 w 422"/>
              <a:gd name="T37" fmla="*/ 72 h 421"/>
              <a:gd name="T38" fmla="*/ 244 w 422"/>
              <a:gd name="T39" fmla="*/ 145 h 421"/>
              <a:gd name="T40" fmla="*/ 316 w 422"/>
              <a:gd name="T41" fmla="*/ 72 h 421"/>
              <a:gd name="T42" fmla="*/ 244 w 422"/>
              <a:gd name="T43" fmla="*/ 0 h 421"/>
              <a:gd name="T44" fmla="*/ 244 w 422"/>
              <a:gd name="T45" fmla="*/ 39 h 421"/>
              <a:gd name="T46" fmla="*/ 277 w 422"/>
              <a:gd name="T47" fmla="*/ 72 h 421"/>
              <a:gd name="T48" fmla="*/ 244 w 422"/>
              <a:gd name="T49" fmla="*/ 105 h 421"/>
              <a:gd name="T50" fmla="*/ 211 w 422"/>
              <a:gd name="T51" fmla="*/ 72 h 421"/>
              <a:gd name="T52" fmla="*/ 244 w 422"/>
              <a:gd name="T53" fmla="*/ 39 h 421"/>
              <a:gd name="T54" fmla="*/ 73 w 422"/>
              <a:gd name="T55" fmla="*/ 0 h 421"/>
              <a:gd name="T56" fmla="*/ 0 w 422"/>
              <a:gd name="T57" fmla="*/ 72 h 421"/>
              <a:gd name="T58" fmla="*/ 73 w 422"/>
              <a:gd name="T59" fmla="*/ 145 h 421"/>
              <a:gd name="T60" fmla="*/ 145 w 422"/>
              <a:gd name="T61" fmla="*/ 72 h 421"/>
              <a:gd name="T62" fmla="*/ 73 w 422"/>
              <a:gd name="T63" fmla="*/ 0 h 421"/>
              <a:gd name="T64" fmla="*/ 73 w 422"/>
              <a:gd name="T65" fmla="*/ 39 h 421"/>
              <a:gd name="T66" fmla="*/ 105 w 422"/>
              <a:gd name="T67" fmla="*/ 72 h 421"/>
              <a:gd name="T68" fmla="*/ 73 w 422"/>
              <a:gd name="T69" fmla="*/ 105 h 421"/>
              <a:gd name="T70" fmla="*/ 40 w 422"/>
              <a:gd name="T71" fmla="*/ 72 h 421"/>
              <a:gd name="T72" fmla="*/ 73 w 422"/>
              <a:gd name="T73" fmla="*/ 39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2" h="421">
                <a:moveTo>
                  <a:pt x="40" y="171"/>
                </a:moveTo>
                <a:cubicBezTo>
                  <a:pt x="277" y="171"/>
                  <a:pt x="277" y="171"/>
                  <a:pt x="277" y="171"/>
                </a:cubicBezTo>
                <a:cubicBezTo>
                  <a:pt x="299" y="171"/>
                  <a:pt x="316" y="189"/>
                  <a:pt x="316" y="210"/>
                </a:cubicBezTo>
                <a:cubicBezTo>
                  <a:pt x="316" y="247"/>
                  <a:pt x="316" y="247"/>
                  <a:pt x="316" y="247"/>
                </a:cubicBezTo>
                <a:cubicBezTo>
                  <a:pt x="380" y="202"/>
                  <a:pt x="380" y="202"/>
                  <a:pt x="380" y="202"/>
                </a:cubicBezTo>
                <a:cubicBezTo>
                  <a:pt x="392" y="194"/>
                  <a:pt x="409" y="197"/>
                  <a:pt x="417" y="209"/>
                </a:cubicBezTo>
                <a:cubicBezTo>
                  <a:pt x="420" y="213"/>
                  <a:pt x="422" y="218"/>
                  <a:pt x="422" y="224"/>
                </a:cubicBezTo>
                <a:cubicBezTo>
                  <a:pt x="422" y="382"/>
                  <a:pt x="422" y="382"/>
                  <a:pt x="422" y="382"/>
                </a:cubicBezTo>
                <a:cubicBezTo>
                  <a:pt x="422" y="396"/>
                  <a:pt x="410" y="408"/>
                  <a:pt x="395" y="408"/>
                </a:cubicBezTo>
                <a:cubicBezTo>
                  <a:pt x="389" y="408"/>
                  <a:pt x="383" y="406"/>
                  <a:pt x="379" y="402"/>
                </a:cubicBezTo>
                <a:cubicBezTo>
                  <a:pt x="316" y="358"/>
                  <a:pt x="316" y="358"/>
                  <a:pt x="316" y="358"/>
                </a:cubicBezTo>
                <a:cubicBezTo>
                  <a:pt x="316" y="382"/>
                  <a:pt x="316" y="382"/>
                  <a:pt x="316" y="382"/>
                </a:cubicBezTo>
                <a:cubicBezTo>
                  <a:pt x="316" y="404"/>
                  <a:pt x="299" y="421"/>
                  <a:pt x="277" y="421"/>
                </a:cubicBezTo>
                <a:cubicBezTo>
                  <a:pt x="40" y="421"/>
                  <a:pt x="40" y="421"/>
                  <a:pt x="40" y="421"/>
                </a:cubicBezTo>
                <a:cubicBezTo>
                  <a:pt x="18" y="421"/>
                  <a:pt x="0" y="404"/>
                  <a:pt x="0" y="382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189"/>
                  <a:pt x="18" y="171"/>
                  <a:pt x="40" y="171"/>
                </a:cubicBezTo>
                <a:close/>
                <a:moveTo>
                  <a:pt x="244" y="0"/>
                </a:moveTo>
                <a:cubicBezTo>
                  <a:pt x="204" y="0"/>
                  <a:pt x="171" y="32"/>
                  <a:pt x="171" y="72"/>
                </a:cubicBezTo>
                <a:cubicBezTo>
                  <a:pt x="171" y="112"/>
                  <a:pt x="204" y="145"/>
                  <a:pt x="244" y="145"/>
                </a:cubicBezTo>
                <a:cubicBezTo>
                  <a:pt x="284" y="145"/>
                  <a:pt x="316" y="112"/>
                  <a:pt x="316" y="72"/>
                </a:cubicBezTo>
                <a:cubicBezTo>
                  <a:pt x="316" y="32"/>
                  <a:pt x="284" y="0"/>
                  <a:pt x="244" y="0"/>
                </a:cubicBezTo>
                <a:close/>
                <a:moveTo>
                  <a:pt x="244" y="39"/>
                </a:moveTo>
                <a:cubicBezTo>
                  <a:pt x="262" y="39"/>
                  <a:pt x="277" y="54"/>
                  <a:pt x="277" y="72"/>
                </a:cubicBezTo>
                <a:cubicBezTo>
                  <a:pt x="277" y="90"/>
                  <a:pt x="262" y="105"/>
                  <a:pt x="244" y="105"/>
                </a:cubicBezTo>
                <a:cubicBezTo>
                  <a:pt x="226" y="105"/>
                  <a:pt x="211" y="90"/>
                  <a:pt x="211" y="72"/>
                </a:cubicBezTo>
                <a:cubicBezTo>
                  <a:pt x="211" y="54"/>
                  <a:pt x="226" y="39"/>
                  <a:pt x="244" y="39"/>
                </a:cubicBezTo>
                <a:close/>
                <a:moveTo>
                  <a:pt x="73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5"/>
                  <a:pt x="73" y="145"/>
                </a:cubicBezTo>
                <a:cubicBezTo>
                  <a:pt x="113" y="145"/>
                  <a:pt x="145" y="112"/>
                  <a:pt x="145" y="72"/>
                </a:cubicBezTo>
                <a:cubicBezTo>
                  <a:pt x="145" y="32"/>
                  <a:pt x="113" y="0"/>
                  <a:pt x="73" y="0"/>
                </a:cubicBezTo>
                <a:close/>
                <a:moveTo>
                  <a:pt x="73" y="39"/>
                </a:moveTo>
                <a:cubicBezTo>
                  <a:pt x="91" y="39"/>
                  <a:pt x="105" y="54"/>
                  <a:pt x="105" y="72"/>
                </a:cubicBezTo>
                <a:cubicBezTo>
                  <a:pt x="105" y="90"/>
                  <a:pt x="91" y="105"/>
                  <a:pt x="73" y="105"/>
                </a:cubicBezTo>
                <a:cubicBezTo>
                  <a:pt x="54" y="105"/>
                  <a:pt x="40" y="90"/>
                  <a:pt x="40" y="72"/>
                </a:cubicBezTo>
                <a:cubicBezTo>
                  <a:pt x="40" y="54"/>
                  <a:pt x="54" y="39"/>
                  <a:pt x="73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7" name="Freeform 51"/>
          <p:cNvSpPr>
            <a:spLocks noEditPoints="1"/>
          </p:cNvSpPr>
          <p:nvPr userDrawn="1"/>
        </p:nvSpPr>
        <p:spPr bwMode="auto">
          <a:xfrm>
            <a:off x="1635345" y="6565397"/>
            <a:ext cx="375588" cy="429428"/>
          </a:xfrm>
          <a:custGeom>
            <a:avLst/>
            <a:gdLst>
              <a:gd name="T0" fmla="*/ 52 w 367"/>
              <a:gd name="T1" fmla="*/ 0 h 420"/>
              <a:gd name="T2" fmla="*/ 79 w 367"/>
              <a:gd name="T3" fmla="*/ 26 h 420"/>
              <a:gd name="T4" fmla="*/ 79 w 367"/>
              <a:gd name="T5" fmla="*/ 275 h 420"/>
              <a:gd name="T6" fmla="*/ 85 w 367"/>
              <a:gd name="T7" fmla="*/ 275 h 420"/>
              <a:gd name="T8" fmla="*/ 105 w 367"/>
              <a:gd name="T9" fmla="*/ 295 h 420"/>
              <a:gd name="T10" fmla="*/ 85 w 367"/>
              <a:gd name="T11" fmla="*/ 315 h 420"/>
              <a:gd name="T12" fmla="*/ 79 w 367"/>
              <a:gd name="T13" fmla="*/ 315 h 420"/>
              <a:gd name="T14" fmla="*/ 26 w 367"/>
              <a:gd name="T15" fmla="*/ 315 h 420"/>
              <a:gd name="T16" fmla="*/ 20 w 367"/>
              <a:gd name="T17" fmla="*/ 315 h 420"/>
              <a:gd name="T18" fmla="*/ 0 w 367"/>
              <a:gd name="T19" fmla="*/ 295 h 420"/>
              <a:gd name="T20" fmla="*/ 20 w 367"/>
              <a:gd name="T21" fmla="*/ 275 h 420"/>
              <a:gd name="T22" fmla="*/ 26 w 367"/>
              <a:gd name="T23" fmla="*/ 275 h 420"/>
              <a:gd name="T24" fmla="*/ 26 w 367"/>
              <a:gd name="T25" fmla="*/ 26 h 420"/>
              <a:gd name="T26" fmla="*/ 52 w 367"/>
              <a:gd name="T27" fmla="*/ 0 h 420"/>
              <a:gd name="T28" fmla="*/ 79 w 367"/>
              <a:gd name="T29" fmla="*/ 341 h 420"/>
              <a:gd name="T30" fmla="*/ 79 w 367"/>
              <a:gd name="T31" fmla="*/ 394 h 420"/>
              <a:gd name="T32" fmla="*/ 52 w 367"/>
              <a:gd name="T33" fmla="*/ 420 h 420"/>
              <a:gd name="T34" fmla="*/ 26 w 367"/>
              <a:gd name="T35" fmla="*/ 394 h 420"/>
              <a:gd name="T36" fmla="*/ 26 w 367"/>
              <a:gd name="T37" fmla="*/ 341 h 420"/>
              <a:gd name="T38" fmla="*/ 79 w 367"/>
              <a:gd name="T39" fmla="*/ 341 h 420"/>
              <a:gd name="T40" fmla="*/ 282 w 367"/>
              <a:gd name="T41" fmla="*/ 275 h 420"/>
              <a:gd name="T42" fmla="*/ 289 w 367"/>
              <a:gd name="T43" fmla="*/ 275 h 420"/>
              <a:gd name="T44" fmla="*/ 289 w 367"/>
              <a:gd name="T45" fmla="*/ 26 h 420"/>
              <a:gd name="T46" fmla="*/ 315 w 367"/>
              <a:gd name="T47" fmla="*/ 0 h 420"/>
              <a:gd name="T48" fmla="*/ 341 w 367"/>
              <a:gd name="T49" fmla="*/ 26 h 420"/>
              <a:gd name="T50" fmla="*/ 341 w 367"/>
              <a:gd name="T51" fmla="*/ 275 h 420"/>
              <a:gd name="T52" fmla="*/ 348 w 367"/>
              <a:gd name="T53" fmla="*/ 275 h 420"/>
              <a:gd name="T54" fmla="*/ 367 w 367"/>
              <a:gd name="T55" fmla="*/ 295 h 420"/>
              <a:gd name="T56" fmla="*/ 348 w 367"/>
              <a:gd name="T57" fmla="*/ 315 h 420"/>
              <a:gd name="T58" fmla="*/ 341 w 367"/>
              <a:gd name="T59" fmla="*/ 315 h 420"/>
              <a:gd name="T60" fmla="*/ 289 w 367"/>
              <a:gd name="T61" fmla="*/ 315 h 420"/>
              <a:gd name="T62" fmla="*/ 282 w 367"/>
              <a:gd name="T63" fmla="*/ 315 h 420"/>
              <a:gd name="T64" fmla="*/ 262 w 367"/>
              <a:gd name="T65" fmla="*/ 295 h 420"/>
              <a:gd name="T66" fmla="*/ 282 w 367"/>
              <a:gd name="T67" fmla="*/ 275 h 420"/>
              <a:gd name="T68" fmla="*/ 341 w 367"/>
              <a:gd name="T69" fmla="*/ 341 h 420"/>
              <a:gd name="T70" fmla="*/ 341 w 367"/>
              <a:gd name="T71" fmla="*/ 394 h 420"/>
              <a:gd name="T72" fmla="*/ 315 w 367"/>
              <a:gd name="T73" fmla="*/ 420 h 420"/>
              <a:gd name="T74" fmla="*/ 289 w 367"/>
              <a:gd name="T75" fmla="*/ 394 h 420"/>
              <a:gd name="T76" fmla="*/ 289 w 367"/>
              <a:gd name="T77" fmla="*/ 341 h 420"/>
              <a:gd name="T78" fmla="*/ 341 w 367"/>
              <a:gd name="T79" fmla="*/ 341 h 420"/>
              <a:gd name="T80" fmla="*/ 151 w 367"/>
              <a:gd name="T81" fmla="*/ 170 h 420"/>
              <a:gd name="T82" fmla="*/ 157 w 367"/>
              <a:gd name="T83" fmla="*/ 170 h 420"/>
              <a:gd name="T84" fmla="*/ 157 w 367"/>
              <a:gd name="T85" fmla="*/ 26 h 420"/>
              <a:gd name="T86" fmla="*/ 184 w 367"/>
              <a:gd name="T87" fmla="*/ 0 h 420"/>
              <a:gd name="T88" fmla="*/ 210 w 367"/>
              <a:gd name="T89" fmla="*/ 26 h 420"/>
              <a:gd name="T90" fmla="*/ 210 w 367"/>
              <a:gd name="T91" fmla="*/ 170 h 420"/>
              <a:gd name="T92" fmla="*/ 216 w 367"/>
              <a:gd name="T93" fmla="*/ 170 h 420"/>
              <a:gd name="T94" fmla="*/ 236 w 367"/>
              <a:gd name="T95" fmla="*/ 190 h 420"/>
              <a:gd name="T96" fmla="*/ 216 w 367"/>
              <a:gd name="T97" fmla="*/ 210 h 420"/>
              <a:gd name="T98" fmla="*/ 210 w 367"/>
              <a:gd name="T99" fmla="*/ 210 h 420"/>
              <a:gd name="T100" fmla="*/ 157 w 367"/>
              <a:gd name="T101" fmla="*/ 210 h 420"/>
              <a:gd name="T102" fmla="*/ 151 w 367"/>
              <a:gd name="T103" fmla="*/ 210 h 420"/>
              <a:gd name="T104" fmla="*/ 131 w 367"/>
              <a:gd name="T105" fmla="*/ 190 h 420"/>
              <a:gd name="T106" fmla="*/ 151 w 367"/>
              <a:gd name="T107" fmla="*/ 170 h 420"/>
              <a:gd name="T108" fmla="*/ 210 w 367"/>
              <a:gd name="T109" fmla="*/ 236 h 420"/>
              <a:gd name="T110" fmla="*/ 210 w 367"/>
              <a:gd name="T111" fmla="*/ 394 h 420"/>
              <a:gd name="T112" fmla="*/ 184 w 367"/>
              <a:gd name="T113" fmla="*/ 420 h 420"/>
              <a:gd name="T114" fmla="*/ 157 w 367"/>
              <a:gd name="T115" fmla="*/ 394 h 420"/>
              <a:gd name="T116" fmla="*/ 157 w 367"/>
              <a:gd name="T117" fmla="*/ 236 h 420"/>
              <a:gd name="T118" fmla="*/ 210 w 367"/>
              <a:gd name="T119" fmla="*/ 236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7" h="420">
                <a:moveTo>
                  <a:pt x="52" y="0"/>
                </a:moveTo>
                <a:cubicBezTo>
                  <a:pt x="67" y="0"/>
                  <a:pt x="79" y="12"/>
                  <a:pt x="79" y="26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85" y="275"/>
                  <a:pt x="85" y="275"/>
                  <a:pt x="85" y="275"/>
                </a:cubicBezTo>
                <a:cubicBezTo>
                  <a:pt x="96" y="275"/>
                  <a:pt x="105" y="284"/>
                  <a:pt x="105" y="295"/>
                </a:cubicBezTo>
                <a:cubicBezTo>
                  <a:pt x="105" y="306"/>
                  <a:pt x="96" y="315"/>
                  <a:pt x="85" y="315"/>
                </a:cubicBezTo>
                <a:cubicBezTo>
                  <a:pt x="79" y="315"/>
                  <a:pt x="79" y="315"/>
                  <a:pt x="79" y="315"/>
                </a:cubicBezTo>
                <a:cubicBezTo>
                  <a:pt x="26" y="315"/>
                  <a:pt x="26" y="315"/>
                  <a:pt x="26" y="315"/>
                </a:cubicBezTo>
                <a:cubicBezTo>
                  <a:pt x="20" y="315"/>
                  <a:pt x="20" y="315"/>
                  <a:pt x="20" y="315"/>
                </a:cubicBezTo>
                <a:cubicBezTo>
                  <a:pt x="9" y="315"/>
                  <a:pt x="0" y="306"/>
                  <a:pt x="0" y="295"/>
                </a:cubicBezTo>
                <a:cubicBezTo>
                  <a:pt x="0" y="284"/>
                  <a:pt x="9" y="275"/>
                  <a:pt x="20" y="275"/>
                </a:cubicBezTo>
                <a:cubicBezTo>
                  <a:pt x="26" y="275"/>
                  <a:pt x="26" y="275"/>
                  <a:pt x="26" y="275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2"/>
                  <a:pt x="38" y="0"/>
                  <a:pt x="52" y="0"/>
                </a:cubicBezTo>
                <a:close/>
                <a:moveTo>
                  <a:pt x="79" y="341"/>
                </a:moveTo>
                <a:cubicBezTo>
                  <a:pt x="79" y="394"/>
                  <a:pt x="79" y="394"/>
                  <a:pt x="79" y="394"/>
                </a:cubicBezTo>
                <a:cubicBezTo>
                  <a:pt x="79" y="408"/>
                  <a:pt x="67" y="420"/>
                  <a:pt x="52" y="420"/>
                </a:cubicBezTo>
                <a:cubicBezTo>
                  <a:pt x="38" y="420"/>
                  <a:pt x="26" y="408"/>
                  <a:pt x="26" y="394"/>
                </a:cubicBezTo>
                <a:cubicBezTo>
                  <a:pt x="26" y="341"/>
                  <a:pt x="26" y="341"/>
                  <a:pt x="26" y="341"/>
                </a:cubicBezTo>
                <a:cubicBezTo>
                  <a:pt x="79" y="341"/>
                  <a:pt x="79" y="341"/>
                  <a:pt x="79" y="341"/>
                </a:cubicBezTo>
                <a:close/>
                <a:moveTo>
                  <a:pt x="282" y="275"/>
                </a:moveTo>
                <a:cubicBezTo>
                  <a:pt x="289" y="275"/>
                  <a:pt x="289" y="275"/>
                  <a:pt x="289" y="275"/>
                </a:cubicBezTo>
                <a:cubicBezTo>
                  <a:pt x="289" y="26"/>
                  <a:pt x="289" y="26"/>
                  <a:pt x="289" y="26"/>
                </a:cubicBezTo>
                <a:cubicBezTo>
                  <a:pt x="289" y="12"/>
                  <a:pt x="300" y="0"/>
                  <a:pt x="315" y="0"/>
                </a:cubicBezTo>
                <a:cubicBezTo>
                  <a:pt x="329" y="0"/>
                  <a:pt x="341" y="12"/>
                  <a:pt x="341" y="26"/>
                </a:cubicBezTo>
                <a:cubicBezTo>
                  <a:pt x="341" y="275"/>
                  <a:pt x="341" y="275"/>
                  <a:pt x="341" y="275"/>
                </a:cubicBezTo>
                <a:cubicBezTo>
                  <a:pt x="348" y="275"/>
                  <a:pt x="348" y="275"/>
                  <a:pt x="348" y="275"/>
                </a:cubicBezTo>
                <a:cubicBezTo>
                  <a:pt x="358" y="275"/>
                  <a:pt x="367" y="284"/>
                  <a:pt x="367" y="295"/>
                </a:cubicBezTo>
                <a:cubicBezTo>
                  <a:pt x="367" y="306"/>
                  <a:pt x="358" y="315"/>
                  <a:pt x="348" y="315"/>
                </a:cubicBezTo>
                <a:cubicBezTo>
                  <a:pt x="341" y="315"/>
                  <a:pt x="341" y="315"/>
                  <a:pt x="341" y="315"/>
                </a:cubicBezTo>
                <a:cubicBezTo>
                  <a:pt x="289" y="315"/>
                  <a:pt x="289" y="315"/>
                  <a:pt x="289" y="315"/>
                </a:cubicBezTo>
                <a:cubicBezTo>
                  <a:pt x="282" y="315"/>
                  <a:pt x="282" y="315"/>
                  <a:pt x="282" y="315"/>
                </a:cubicBezTo>
                <a:cubicBezTo>
                  <a:pt x="271" y="315"/>
                  <a:pt x="262" y="306"/>
                  <a:pt x="262" y="295"/>
                </a:cubicBezTo>
                <a:cubicBezTo>
                  <a:pt x="262" y="284"/>
                  <a:pt x="271" y="275"/>
                  <a:pt x="282" y="275"/>
                </a:cubicBezTo>
                <a:close/>
                <a:moveTo>
                  <a:pt x="341" y="341"/>
                </a:moveTo>
                <a:cubicBezTo>
                  <a:pt x="341" y="394"/>
                  <a:pt x="341" y="394"/>
                  <a:pt x="341" y="394"/>
                </a:cubicBezTo>
                <a:cubicBezTo>
                  <a:pt x="341" y="408"/>
                  <a:pt x="329" y="420"/>
                  <a:pt x="315" y="420"/>
                </a:cubicBezTo>
                <a:cubicBezTo>
                  <a:pt x="300" y="420"/>
                  <a:pt x="289" y="408"/>
                  <a:pt x="289" y="394"/>
                </a:cubicBezTo>
                <a:cubicBezTo>
                  <a:pt x="289" y="341"/>
                  <a:pt x="289" y="341"/>
                  <a:pt x="289" y="341"/>
                </a:cubicBezTo>
                <a:cubicBezTo>
                  <a:pt x="341" y="341"/>
                  <a:pt x="341" y="341"/>
                  <a:pt x="341" y="341"/>
                </a:cubicBezTo>
                <a:close/>
                <a:moveTo>
                  <a:pt x="151" y="170"/>
                </a:moveTo>
                <a:cubicBezTo>
                  <a:pt x="157" y="170"/>
                  <a:pt x="157" y="170"/>
                  <a:pt x="157" y="170"/>
                </a:cubicBezTo>
                <a:cubicBezTo>
                  <a:pt x="157" y="26"/>
                  <a:pt x="157" y="26"/>
                  <a:pt x="157" y="26"/>
                </a:cubicBezTo>
                <a:cubicBezTo>
                  <a:pt x="157" y="12"/>
                  <a:pt x="169" y="0"/>
                  <a:pt x="184" y="0"/>
                </a:cubicBezTo>
                <a:cubicBezTo>
                  <a:pt x="198" y="0"/>
                  <a:pt x="210" y="12"/>
                  <a:pt x="210" y="26"/>
                </a:cubicBezTo>
                <a:cubicBezTo>
                  <a:pt x="210" y="170"/>
                  <a:pt x="210" y="170"/>
                  <a:pt x="210" y="170"/>
                </a:cubicBezTo>
                <a:cubicBezTo>
                  <a:pt x="216" y="170"/>
                  <a:pt x="216" y="170"/>
                  <a:pt x="216" y="170"/>
                </a:cubicBezTo>
                <a:cubicBezTo>
                  <a:pt x="227" y="170"/>
                  <a:pt x="236" y="179"/>
                  <a:pt x="236" y="190"/>
                </a:cubicBezTo>
                <a:cubicBezTo>
                  <a:pt x="236" y="201"/>
                  <a:pt x="227" y="210"/>
                  <a:pt x="216" y="210"/>
                </a:cubicBezTo>
                <a:cubicBezTo>
                  <a:pt x="210" y="210"/>
                  <a:pt x="210" y="210"/>
                  <a:pt x="210" y="210"/>
                </a:cubicBezTo>
                <a:cubicBezTo>
                  <a:pt x="157" y="210"/>
                  <a:pt x="157" y="210"/>
                  <a:pt x="157" y="210"/>
                </a:cubicBezTo>
                <a:cubicBezTo>
                  <a:pt x="151" y="210"/>
                  <a:pt x="151" y="210"/>
                  <a:pt x="151" y="210"/>
                </a:cubicBezTo>
                <a:cubicBezTo>
                  <a:pt x="140" y="210"/>
                  <a:pt x="131" y="201"/>
                  <a:pt x="131" y="190"/>
                </a:cubicBezTo>
                <a:cubicBezTo>
                  <a:pt x="131" y="179"/>
                  <a:pt x="140" y="170"/>
                  <a:pt x="151" y="170"/>
                </a:cubicBezTo>
                <a:close/>
                <a:moveTo>
                  <a:pt x="210" y="236"/>
                </a:moveTo>
                <a:cubicBezTo>
                  <a:pt x="210" y="394"/>
                  <a:pt x="210" y="394"/>
                  <a:pt x="210" y="394"/>
                </a:cubicBezTo>
                <a:cubicBezTo>
                  <a:pt x="210" y="408"/>
                  <a:pt x="198" y="420"/>
                  <a:pt x="184" y="420"/>
                </a:cubicBezTo>
                <a:cubicBezTo>
                  <a:pt x="169" y="420"/>
                  <a:pt x="157" y="408"/>
                  <a:pt x="157" y="394"/>
                </a:cubicBezTo>
                <a:cubicBezTo>
                  <a:pt x="157" y="236"/>
                  <a:pt x="157" y="236"/>
                  <a:pt x="157" y="236"/>
                </a:cubicBezTo>
                <a:lnTo>
                  <a:pt x="210" y="2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3" name="Freeform 15"/>
          <p:cNvSpPr>
            <a:spLocks noEditPoints="1"/>
          </p:cNvSpPr>
          <p:nvPr userDrawn="1"/>
        </p:nvSpPr>
        <p:spPr bwMode="auto">
          <a:xfrm>
            <a:off x="1604762" y="7222463"/>
            <a:ext cx="436755" cy="437353"/>
          </a:xfrm>
          <a:custGeom>
            <a:avLst/>
            <a:gdLst>
              <a:gd name="T0" fmla="*/ 0 w 446"/>
              <a:gd name="T1" fmla="*/ 223 h 446"/>
              <a:gd name="T2" fmla="*/ 446 w 446"/>
              <a:gd name="T3" fmla="*/ 223 h 446"/>
              <a:gd name="T4" fmla="*/ 223 w 446"/>
              <a:gd name="T5" fmla="*/ 42 h 446"/>
              <a:gd name="T6" fmla="*/ 237 w 446"/>
              <a:gd name="T7" fmla="*/ 70 h 446"/>
              <a:gd name="T8" fmla="*/ 296 w 446"/>
              <a:gd name="T9" fmla="*/ 83 h 446"/>
              <a:gd name="T10" fmla="*/ 330 w 446"/>
              <a:gd name="T11" fmla="*/ 130 h 446"/>
              <a:gd name="T12" fmla="*/ 276 w 446"/>
              <a:gd name="T13" fmla="*/ 141 h 446"/>
              <a:gd name="T14" fmla="*/ 251 w 446"/>
              <a:gd name="T15" fmla="*/ 125 h 446"/>
              <a:gd name="T16" fmla="*/ 237 w 446"/>
              <a:gd name="T17" fmla="*/ 195 h 446"/>
              <a:gd name="T18" fmla="*/ 310 w 446"/>
              <a:gd name="T19" fmla="*/ 220 h 446"/>
              <a:gd name="T20" fmla="*/ 335 w 446"/>
              <a:gd name="T21" fmla="*/ 293 h 446"/>
              <a:gd name="T22" fmla="*/ 251 w 446"/>
              <a:gd name="T23" fmla="*/ 376 h 446"/>
              <a:gd name="T24" fmla="*/ 237 w 446"/>
              <a:gd name="T25" fmla="*/ 390 h 446"/>
              <a:gd name="T26" fmla="*/ 209 w 446"/>
              <a:gd name="T27" fmla="*/ 390 h 446"/>
              <a:gd name="T28" fmla="*/ 195 w 446"/>
              <a:gd name="T29" fmla="*/ 376 h 446"/>
              <a:gd name="T30" fmla="*/ 120 w 446"/>
              <a:gd name="T31" fmla="*/ 329 h 446"/>
              <a:gd name="T32" fmla="*/ 145 w 446"/>
              <a:gd name="T33" fmla="*/ 288 h 446"/>
              <a:gd name="T34" fmla="*/ 180 w 446"/>
              <a:gd name="T35" fmla="*/ 316 h 446"/>
              <a:gd name="T36" fmla="*/ 209 w 446"/>
              <a:gd name="T37" fmla="*/ 320 h 446"/>
              <a:gd name="T38" fmla="*/ 195 w 446"/>
              <a:gd name="T39" fmla="*/ 251 h 446"/>
              <a:gd name="T40" fmla="*/ 112 w 446"/>
              <a:gd name="T41" fmla="*/ 167 h 446"/>
              <a:gd name="T42" fmla="*/ 136 w 446"/>
              <a:gd name="T43" fmla="*/ 94 h 446"/>
              <a:gd name="T44" fmla="*/ 209 w 446"/>
              <a:gd name="T45" fmla="*/ 70 h 446"/>
              <a:gd name="T46" fmla="*/ 223 w 446"/>
              <a:gd name="T47" fmla="*/ 42 h 446"/>
              <a:gd name="T48" fmla="*/ 251 w 446"/>
              <a:gd name="T49" fmla="*/ 251 h 446"/>
              <a:gd name="T50" fmla="*/ 279 w 446"/>
              <a:gd name="T51" fmla="*/ 279 h 446"/>
              <a:gd name="T52" fmla="*/ 271 w 446"/>
              <a:gd name="T53" fmla="*/ 312 h 446"/>
              <a:gd name="T54" fmla="*/ 237 w 446"/>
              <a:gd name="T55" fmla="*/ 320 h 446"/>
              <a:gd name="T56" fmla="*/ 209 w 446"/>
              <a:gd name="T57" fmla="*/ 195 h 446"/>
              <a:gd name="T58" fmla="*/ 176 w 446"/>
              <a:gd name="T59" fmla="*/ 187 h 446"/>
              <a:gd name="T60" fmla="*/ 167 w 446"/>
              <a:gd name="T61" fmla="*/ 153 h 446"/>
              <a:gd name="T62" fmla="*/ 195 w 446"/>
              <a:gd name="T63" fmla="*/ 125 h 446"/>
              <a:gd name="T64" fmla="*/ 209 w 446"/>
              <a:gd name="T65" fmla="*/ 19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6" h="446">
                <a:moveTo>
                  <a:pt x="223" y="0"/>
                </a:moveTo>
                <a:cubicBezTo>
                  <a:pt x="100" y="0"/>
                  <a:pt x="0" y="100"/>
                  <a:pt x="0" y="223"/>
                </a:cubicBezTo>
                <a:cubicBezTo>
                  <a:pt x="0" y="346"/>
                  <a:pt x="100" y="446"/>
                  <a:pt x="223" y="446"/>
                </a:cubicBezTo>
                <a:cubicBezTo>
                  <a:pt x="346" y="446"/>
                  <a:pt x="446" y="346"/>
                  <a:pt x="446" y="223"/>
                </a:cubicBezTo>
                <a:cubicBezTo>
                  <a:pt x="446" y="100"/>
                  <a:pt x="346" y="0"/>
                  <a:pt x="223" y="0"/>
                </a:cubicBezTo>
                <a:close/>
                <a:moveTo>
                  <a:pt x="223" y="42"/>
                </a:moveTo>
                <a:cubicBezTo>
                  <a:pt x="231" y="42"/>
                  <a:pt x="237" y="48"/>
                  <a:pt x="237" y="56"/>
                </a:cubicBezTo>
                <a:cubicBezTo>
                  <a:pt x="237" y="70"/>
                  <a:pt x="237" y="70"/>
                  <a:pt x="237" y="70"/>
                </a:cubicBezTo>
                <a:cubicBezTo>
                  <a:pt x="251" y="70"/>
                  <a:pt x="251" y="70"/>
                  <a:pt x="251" y="70"/>
                </a:cubicBezTo>
                <a:cubicBezTo>
                  <a:pt x="268" y="70"/>
                  <a:pt x="283" y="75"/>
                  <a:pt x="296" y="83"/>
                </a:cubicBezTo>
                <a:cubicBezTo>
                  <a:pt x="309" y="91"/>
                  <a:pt x="320" y="103"/>
                  <a:pt x="326" y="117"/>
                </a:cubicBezTo>
                <a:cubicBezTo>
                  <a:pt x="328" y="121"/>
                  <a:pt x="330" y="126"/>
                  <a:pt x="330" y="130"/>
                </a:cubicBezTo>
                <a:cubicBezTo>
                  <a:pt x="330" y="146"/>
                  <a:pt x="317" y="158"/>
                  <a:pt x="302" y="158"/>
                </a:cubicBezTo>
                <a:cubicBezTo>
                  <a:pt x="290" y="158"/>
                  <a:pt x="280" y="151"/>
                  <a:pt x="276" y="141"/>
                </a:cubicBezTo>
                <a:cubicBezTo>
                  <a:pt x="274" y="136"/>
                  <a:pt x="270" y="133"/>
                  <a:pt x="266" y="130"/>
                </a:cubicBezTo>
                <a:cubicBezTo>
                  <a:pt x="262" y="127"/>
                  <a:pt x="257" y="125"/>
                  <a:pt x="251" y="125"/>
                </a:cubicBezTo>
                <a:cubicBezTo>
                  <a:pt x="237" y="125"/>
                  <a:pt x="237" y="125"/>
                  <a:pt x="237" y="125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51" y="195"/>
                  <a:pt x="251" y="195"/>
                  <a:pt x="251" y="195"/>
                </a:cubicBezTo>
                <a:cubicBezTo>
                  <a:pt x="274" y="195"/>
                  <a:pt x="295" y="204"/>
                  <a:pt x="310" y="220"/>
                </a:cubicBezTo>
                <a:cubicBezTo>
                  <a:pt x="325" y="235"/>
                  <a:pt x="335" y="256"/>
                  <a:pt x="335" y="279"/>
                </a:cubicBezTo>
                <a:cubicBezTo>
                  <a:pt x="335" y="293"/>
                  <a:pt x="335" y="293"/>
                  <a:pt x="335" y="293"/>
                </a:cubicBezTo>
                <a:cubicBezTo>
                  <a:pt x="335" y="316"/>
                  <a:pt x="325" y="337"/>
                  <a:pt x="310" y="352"/>
                </a:cubicBezTo>
                <a:cubicBezTo>
                  <a:pt x="295" y="367"/>
                  <a:pt x="274" y="376"/>
                  <a:pt x="251" y="376"/>
                </a:cubicBezTo>
                <a:cubicBezTo>
                  <a:pt x="237" y="376"/>
                  <a:pt x="237" y="376"/>
                  <a:pt x="237" y="376"/>
                </a:cubicBezTo>
                <a:cubicBezTo>
                  <a:pt x="237" y="390"/>
                  <a:pt x="237" y="390"/>
                  <a:pt x="237" y="390"/>
                </a:cubicBezTo>
                <a:cubicBezTo>
                  <a:pt x="237" y="398"/>
                  <a:pt x="231" y="404"/>
                  <a:pt x="223" y="404"/>
                </a:cubicBezTo>
                <a:cubicBezTo>
                  <a:pt x="216" y="404"/>
                  <a:pt x="209" y="398"/>
                  <a:pt x="209" y="390"/>
                </a:cubicBezTo>
                <a:cubicBezTo>
                  <a:pt x="209" y="376"/>
                  <a:pt x="209" y="376"/>
                  <a:pt x="209" y="376"/>
                </a:cubicBezTo>
                <a:cubicBezTo>
                  <a:pt x="195" y="376"/>
                  <a:pt x="195" y="376"/>
                  <a:pt x="195" y="376"/>
                </a:cubicBezTo>
                <a:cubicBezTo>
                  <a:pt x="179" y="376"/>
                  <a:pt x="163" y="371"/>
                  <a:pt x="150" y="363"/>
                </a:cubicBezTo>
                <a:cubicBezTo>
                  <a:pt x="137" y="355"/>
                  <a:pt x="127" y="343"/>
                  <a:pt x="120" y="329"/>
                </a:cubicBezTo>
                <a:cubicBezTo>
                  <a:pt x="118" y="325"/>
                  <a:pt x="117" y="320"/>
                  <a:pt x="117" y="316"/>
                </a:cubicBezTo>
                <a:cubicBezTo>
                  <a:pt x="117" y="300"/>
                  <a:pt x="129" y="288"/>
                  <a:pt x="145" y="288"/>
                </a:cubicBezTo>
                <a:cubicBezTo>
                  <a:pt x="156" y="288"/>
                  <a:pt x="166" y="295"/>
                  <a:pt x="170" y="305"/>
                </a:cubicBezTo>
                <a:cubicBezTo>
                  <a:pt x="173" y="310"/>
                  <a:pt x="176" y="313"/>
                  <a:pt x="180" y="316"/>
                </a:cubicBezTo>
                <a:cubicBezTo>
                  <a:pt x="184" y="319"/>
                  <a:pt x="190" y="320"/>
                  <a:pt x="195" y="320"/>
                </a:cubicBezTo>
                <a:cubicBezTo>
                  <a:pt x="209" y="320"/>
                  <a:pt x="209" y="320"/>
                  <a:pt x="209" y="320"/>
                </a:cubicBezTo>
                <a:cubicBezTo>
                  <a:pt x="209" y="251"/>
                  <a:pt x="209" y="251"/>
                  <a:pt x="209" y="251"/>
                </a:cubicBezTo>
                <a:cubicBezTo>
                  <a:pt x="195" y="251"/>
                  <a:pt x="195" y="251"/>
                  <a:pt x="195" y="251"/>
                </a:cubicBezTo>
                <a:cubicBezTo>
                  <a:pt x="172" y="251"/>
                  <a:pt x="151" y="241"/>
                  <a:pt x="136" y="226"/>
                </a:cubicBezTo>
                <a:cubicBezTo>
                  <a:pt x="121" y="211"/>
                  <a:pt x="112" y="189"/>
                  <a:pt x="112" y="167"/>
                </a:cubicBezTo>
                <a:cubicBezTo>
                  <a:pt x="112" y="153"/>
                  <a:pt x="112" y="153"/>
                  <a:pt x="112" y="153"/>
                </a:cubicBezTo>
                <a:cubicBezTo>
                  <a:pt x="112" y="130"/>
                  <a:pt x="121" y="109"/>
                  <a:pt x="136" y="94"/>
                </a:cubicBezTo>
                <a:cubicBezTo>
                  <a:pt x="151" y="79"/>
                  <a:pt x="172" y="70"/>
                  <a:pt x="195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9" y="56"/>
                  <a:pt x="209" y="56"/>
                  <a:pt x="209" y="56"/>
                </a:cubicBezTo>
                <a:cubicBezTo>
                  <a:pt x="209" y="48"/>
                  <a:pt x="215" y="42"/>
                  <a:pt x="223" y="42"/>
                </a:cubicBezTo>
                <a:close/>
                <a:moveTo>
                  <a:pt x="237" y="251"/>
                </a:moveTo>
                <a:cubicBezTo>
                  <a:pt x="251" y="251"/>
                  <a:pt x="251" y="251"/>
                  <a:pt x="251" y="251"/>
                </a:cubicBezTo>
                <a:cubicBezTo>
                  <a:pt x="259" y="251"/>
                  <a:pt x="266" y="254"/>
                  <a:pt x="271" y="259"/>
                </a:cubicBezTo>
                <a:cubicBezTo>
                  <a:pt x="276" y="264"/>
                  <a:pt x="279" y="271"/>
                  <a:pt x="279" y="279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79" y="300"/>
                  <a:pt x="276" y="307"/>
                  <a:pt x="271" y="312"/>
                </a:cubicBezTo>
                <a:cubicBezTo>
                  <a:pt x="266" y="317"/>
                  <a:pt x="259" y="320"/>
                  <a:pt x="251" y="320"/>
                </a:cubicBezTo>
                <a:cubicBezTo>
                  <a:pt x="237" y="320"/>
                  <a:pt x="237" y="320"/>
                  <a:pt x="237" y="320"/>
                </a:cubicBezTo>
                <a:cubicBezTo>
                  <a:pt x="237" y="251"/>
                  <a:pt x="237" y="251"/>
                  <a:pt x="237" y="251"/>
                </a:cubicBezTo>
                <a:close/>
                <a:moveTo>
                  <a:pt x="209" y="195"/>
                </a:moveTo>
                <a:cubicBezTo>
                  <a:pt x="195" y="195"/>
                  <a:pt x="195" y="195"/>
                  <a:pt x="195" y="195"/>
                </a:cubicBezTo>
                <a:cubicBezTo>
                  <a:pt x="188" y="195"/>
                  <a:pt x="181" y="192"/>
                  <a:pt x="176" y="187"/>
                </a:cubicBezTo>
                <a:cubicBezTo>
                  <a:pt x="171" y="182"/>
                  <a:pt x="167" y="175"/>
                  <a:pt x="167" y="167"/>
                </a:cubicBezTo>
                <a:cubicBezTo>
                  <a:pt x="167" y="153"/>
                  <a:pt x="167" y="153"/>
                  <a:pt x="167" y="153"/>
                </a:cubicBezTo>
                <a:cubicBezTo>
                  <a:pt x="167" y="146"/>
                  <a:pt x="171" y="139"/>
                  <a:pt x="176" y="134"/>
                </a:cubicBezTo>
                <a:cubicBezTo>
                  <a:pt x="181" y="129"/>
                  <a:pt x="188" y="125"/>
                  <a:pt x="195" y="125"/>
                </a:cubicBezTo>
                <a:cubicBezTo>
                  <a:pt x="209" y="125"/>
                  <a:pt x="209" y="125"/>
                  <a:pt x="209" y="125"/>
                </a:cubicBezTo>
                <a:lnTo>
                  <a:pt x="209" y="19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9" name="Freeform 15"/>
          <p:cNvSpPr>
            <a:spLocks noEditPoints="1"/>
          </p:cNvSpPr>
          <p:nvPr userDrawn="1"/>
        </p:nvSpPr>
        <p:spPr bwMode="auto">
          <a:xfrm>
            <a:off x="1607359" y="5397268"/>
            <a:ext cx="431560" cy="349841"/>
          </a:xfrm>
          <a:custGeom>
            <a:avLst/>
            <a:gdLst>
              <a:gd name="T0" fmla="*/ 151 w 269"/>
              <a:gd name="T1" fmla="*/ 0 h 218"/>
              <a:gd name="T2" fmla="*/ 33 w 269"/>
              <a:gd name="T3" fmla="*/ 73 h 218"/>
              <a:gd name="T4" fmla="*/ 33 w 269"/>
              <a:gd name="T5" fmla="*/ 77 h 218"/>
              <a:gd name="T6" fmla="*/ 10 w 269"/>
              <a:gd name="T7" fmla="*/ 81 h 218"/>
              <a:gd name="T8" fmla="*/ 9 w 269"/>
              <a:gd name="T9" fmla="*/ 81 h 218"/>
              <a:gd name="T10" fmla="*/ 0 w 269"/>
              <a:gd name="T11" fmla="*/ 92 h 218"/>
              <a:gd name="T12" fmla="*/ 0 w 269"/>
              <a:gd name="T13" fmla="*/ 155 h 218"/>
              <a:gd name="T14" fmla="*/ 68 w 269"/>
              <a:gd name="T15" fmla="*/ 217 h 218"/>
              <a:gd name="T16" fmla="*/ 71 w 269"/>
              <a:gd name="T17" fmla="*/ 218 h 218"/>
              <a:gd name="T18" fmla="*/ 79 w 269"/>
              <a:gd name="T19" fmla="*/ 214 h 218"/>
              <a:gd name="T20" fmla="*/ 82 w 269"/>
              <a:gd name="T21" fmla="*/ 206 h 218"/>
              <a:gd name="T22" fmla="*/ 82 w 269"/>
              <a:gd name="T23" fmla="*/ 152 h 218"/>
              <a:gd name="T24" fmla="*/ 130 w 269"/>
              <a:gd name="T25" fmla="*/ 107 h 218"/>
              <a:gd name="T26" fmla="*/ 123 w 269"/>
              <a:gd name="T27" fmla="*/ 128 h 218"/>
              <a:gd name="T28" fmla="*/ 123 w 269"/>
              <a:gd name="T29" fmla="*/ 131 h 218"/>
              <a:gd name="T30" fmla="*/ 123 w 269"/>
              <a:gd name="T31" fmla="*/ 133 h 218"/>
              <a:gd name="T32" fmla="*/ 123 w 269"/>
              <a:gd name="T33" fmla="*/ 193 h 218"/>
              <a:gd name="T34" fmla="*/ 133 w 269"/>
              <a:gd name="T35" fmla="*/ 204 h 218"/>
              <a:gd name="T36" fmla="*/ 151 w 269"/>
              <a:gd name="T37" fmla="*/ 205 h 218"/>
              <a:gd name="T38" fmla="*/ 269 w 269"/>
              <a:gd name="T39" fmla="*/ 133 h 218"/>
              <a:gd name="T40" fmla="*/ 269 w 269"/>
              <a:gd name="T41" fmla="*/ 73 h 218"/>
              <a:gd name="T42" fmla="*/ 151 w 269"/>
              <a:gd name="T43" fmla="*/ 0 h 218"/>
              <a:gd name="T44" fmla="*/ 68 w 269"/>
              <a:gd name="T45" fmla="*/ 134 h 218"/>
              <a:gd name="T46" fmla="*/ 21 w 269"/>
              <a:gd name="T47" fmla="*/ 98 h 218"/>
              <a:gd name="T48" fmla="*/ 127 w 269"/>
              <a:gd name="T49" fmla="*/ 82 h 218"/>
              <a:gd name="T50" fmla="*/ 68 w 269"/>
              <a:gd name="T51" fmla="*/ 134 h 218"/>
              <a:gd name="T52" fmla="*/ 151 w 269"/>
              <a:gd name="T53" fmla="*/ 123 h 218"/>
              <a:gd name="T54" fmla="*/ 148 w 269"/>
              <a:gd name="T55" fmla="*/ 123 h 218"/>
              <a:gd name="T56" fmla="*/ 162 w 269"/>
              <a:gd name="T57" fmla="*/ 76 h 218"/>
              <a:gd name="T58" fmla="*/ 154 w 269"/>
              <a:gd name="T59" fmla="*/ 62 h 218"/>
              <a:gd name="T60" fmla="*/ 149 w 269"/>
              <a:gd name="T61" fmla="*/ 62 h 218"/>
              <a:gd name="T62" fmla="*/ 147 w 269"/>
              <a:gd name="T63" fmla="*/ 62 h 218"/>
              <a:gd name="T64" fmla="*/ 55 w 269"/>
              <a:gd name="T65" fmla="*/ 74 h 218"/>
              <a:gd name="T66" fmla="*/ 55 w 269"/>
              <a:gd name="T67" fmla="*/ 73 h 218"/>
              <a:gd name="T68" fmla="*/ 151 w 269"/>
              <a:gd name="T69" fmla="*/ 22 h 218"/>
              <a:gd name="T70" fmla="*/ 247 w 269"/>
              <a:gd name="T71" fmla="*/ 73 h 218"/>
              <a:gd name="T72" fmla="*/ 151 w 269"/>
              <a:gd name="T73" fmla="*/ 12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9" h="218">
                <a:moveTo>
                  <a:pt x="151" y="0"/>
                </a:moveTo>
                <a:cubicBezTo>
                  <a:pt x="85" y="0"/>
                  <a:pt x="33" y="32"/>
                  <a:pt x="33" y="73"/>
                </a:cubicBezTo>
                <a:cubicBezTo>
                  <a:pt x="33" y="74"/>
                  <a:pt x="33" y="76"/>
                  <a:pt x="33" y="77"/>
                </a:cubicBezTo>
                <a:cubicBezTo>
                  <a:pt x="10" y="81"/>
                  <a:pt x="10" y="81"/>
                  <a:pt x="10" y="81"/>
                </a:cubicBezTo>
                <a:cubicBezTo>
                  <a:pt x="10" y="81"/>
                  <a:pt x="10" y="81"/>
                  <a:pt x="9" y="81"/>
                </a:cubicBezTo>
                <a:cubicBezTo>
                  <a:pt x="4" y="82"/>
                  <a:pt x="0" y="86"/>
                  <a:pt x="0" y="92"/>
                </a:cubicBezTo>
                <a:cubicBezTo>
                  <a:pt x="0" y="155"/>
                  <a:pt x="0" y="155"/>
                  <a:pt x="0" y="155"/>
                </a:cubicBezTo>
                <a:cubicBezTo>
                  <a:pt x="2" y="182"/>
                  <a:pt x="28" y="206"/>
                  <a:pt x="68" y="217"/>
                </a:cubicBezTo>
                <a:cubicBezTo>
                  <a:pt x="69" y="217"/>
                  <a:pt x="70" y="218"/>
                  <a:pt x="71" y="218"/>
                </a:cubicBezTo>
                <a:cubicBezTo>
                  <a:pt x="74" y="218"/>
                  <a:pt x="76" y="216"/>
                  <a:pt x="79" y="214"/>
                </a:cubicBezTo>
                <a:cubicBezTo>
                  <a:pt x="81" y="212"/>
                  <a:pt x="82" y="209"/>
                  <a:pt x="82" y="206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96" y="139"/>
                  <a:pt x="115" y="122"/>
                  <a:pt x="130" y="107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23" y="129"/>
                  <a:pt x="123" y="130"/>
                  <a:pt x="123" y="131"/>
                </a:cubicBezTo>
                <a:cubicBezTo>
                  <a:pt x="123" y="132"/>
                  <a:pt x="123" y="132"/>
                  <a:pt x="123" y="133"/>
                </a:cubicBezTo>
                <a:cubicBezTo>
                  <a:pt x="123" y="193"/>
                  <a:pt x="123" y="193"/>
                  <a:pt x="123" y="193"/>
                </a:cubicBezTo>
                <a:cubicBezTo>
                  <a:pt x="123" y="199"/>
                  <a:pt x="127" y="204"/>
                  <a:pt x="133" y="204"/>
                </a:cubicBezTo>
                <a:cubicBezTo>
                  <a:pt x="133" y="204"/>
                  <a:pt x="145" y="205"/>
                  <a:pt x="151" y="205"/>
                </a:cubicBezTo>
                <a:cubicBezTo>
                  <a:pt x="217" y="205"/>
                  <a:pt x="269" y="173"/>
                  <a:pt x="269" y="133"/>
                </a:cubicBezTo>
                <a:cubicBezTo>
                  <a:pt x="269" y="73"/>
                  <a:pt x="269" y="73"/>
                  <a:pt x="269" y="73"/>
                </a:cubicBezTo>
                <a:cubicBezTo>
                  <a:pt x="269" y="32"/>
                  <a:pt x="217" y="0"/>
                  <a:pt x="151" y="0"/>
                </a:cubicBezTo>
                <a:close/>
                <a:moveTo>
                  <a:pt x="68" y="134"/>
                </a:moveTo>
                <a:cubicBezTo>
                  <a:pt x="46" y="127"/>
                  <a:pt x="26" y="111"/>
                  <a:pt x="21" y="98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12" y="96"/>
                  <a:pt x="83" y="121"/>
                  <a:pt x="68" y="134"/>
                </a:cubicBezTo>
                <a:close/>
                <a:moveTo>
                  <a:pt x="151" y="123"/>
                </a:moveTo>
                <a:cubicBezTo>
                  <a:pt x="150" y="123"/>
                  <a:pt x="149" y="123"/>
                  <a:pt x="148" y="123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63" y="70"/>
                  <a:pt x="160" y="64"/>
                  <a:pt x="154" y="62"/>
                </a:cubicBezTo>
                <a:cubicBezTo>
                  <a:pt x="152" y="62"/>
                  <a:pt x="151" y="62"/>
                  <a:pt x="149" y="62"/>
                </a:cubicBezTo>
                <a:cubicBezTo>
                  <a:pt x="149" y="62"/>
                  <a:pt x="148" y="62"/>
                  <a:pt x="147" y="62"/>
                </a:cubicBezTo>
                <a:cubicBezTo>
                  <a:pt x="55" y="74"/>
                  <a:pt x="55" y="74"/>
                  <a:pt x="55" y="74"/>
                </a:cubicBezTo>
                <a:cubicBezTo>
                  <a:pt x="55" y="74"/>
                  <a:pt x="55" y="73"/>
                  <a:pt x="55" y="73"/>
                </a:cubicBezTo>
                <a:cubicBezTo>
                  <a:pt x="55" y="45"/>
                  <a:pt x="99" y="22"/>
                  <a:pt x="151" y="22"/>
                </a:cubicBezTo>
                <a:cubicBezTo>
                  <a:pt x="203" y="22"/>
                  <a:pt x="247" y="45"/>
                  <a:pt x="247" y="73"/>
                </a:cubicBezTo>
                <a:cubicBezTo>
                  <a:pt x="247" y="100"/>
                  <a:pt x="203" y="123"/>
                  <a:pt x="151" y="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2" name="Freeform 20"/>
          <p:cNvSpPr>
            <a:spLocks noEditPoints="1"/>
          </p:cNvSpPr>
          <p:nvPr userDrawn="1"/>
        </p:nvSpPr>
        <p:spPr bwMode="auto">
          <a:xfrm>
            <a:off x="1598635" y="5987579"/>
            <a:ext cx="449008" cy="391159"/>
          </a:xfrm>
          <a:custGeom>
            <a:avLst/>
            <a:gdLst>
              <a:gd name="T0" fmla="*/ 271 w 280"/>
              <a:gd name="T1" fmla="*/ 226 h 244"/>
              <a:gd name="T2" fmla="*/ 9 w 280"/>
              <a:gd name="T3" fmla="*/ 226 h 244"/>
              <a:gd name="T4" fmla="*/ 0 w 280"/>
              <a:gd name="T5" fmla="*/ 235 h 244"/>
              <a:gd name="T6" fmla="*/ 9 w 280"/>
              <a:gd name="T7" fmla="*/ 244 h 244"/>
              <a:gd name="T8" fmla="*/ 271 w 280"/>
              <a:gd name="T9" fmla="*/ 244 h 244"/>
              <a:gd name="T10" fmla="*/ 280 w 280"/>
              <a:gd name="T11" fmla="*/ 235 h 244"/>
              <a:gd name="T12" fmla="*/ 271 w 280"/>
              <a:gd name="T13" fmla="*/ 226 h 244"/>
              <a:gd name="T14" fmla="*/ 40 w 280"/>
              <a:gd name="T15" fmla="*/ 168 h 244"/>
              <a:gd name="T16" fmla="*/ 75 w 280"/>
              <a:gd name="T17" fmla="*/ 133 h 244"/>
              <a:gd name="T18" fmla="*/ 72 w 280"/>
              <a:gd name="T19" fmla="*/ 120 h 244"/>
              <a:gd name="T20" fmla="*/ 95 w 280"/>
              <a:gd name="T21" fmla="*/ 97 h 244"/>
              <a:gd name="T22" fmla="*/ 110 w 280"/>
              <a:gd name="T23" fmla="*/ 100 h 244"/>
              <a:gd name="T24" fmla="*/ 117 w 280"/>
              <a:gd name="T25" fmla="*/ 100 h 244"/>
              <a:gd name="T26" fmla="*/ 145 w 280"/>
              <a:gd name="T27" fmla="*/ 142 h 244"/>
              <a:gd name="T28" fmla="*/ 139 w 280"/>
              <a:gd name="T29" fmla="*/ 162 h 244"/>
              <a:gd name="T30" fmla="*/ 174 w 280"/>
              <a:gd name="T31" fmla="*/ 196 h 244"/>
              <a:gd name="T32" fmla="*/ 209 w 280"/>
              <a:gd name="T33" fmla="*/ 162 h 244"/>
              <a:gd name="T34" fmla="*/ 201 w 280"/>
              <a:gd name="T35" fmla="*/ 140 h 244"/>
              <a:gd name="T36" fmla="*/ 238 w 280"/>
              <a:gd name="T37" fmla="*/ 69 h 244"/>
              <a:gd name="T38" fmla="*/ 241 w 280"/>
              <a:gd name="T39" fmla="*/ 69 h 244"/>
              <a:gd name="T40" fmla="*/ 276 w 280"/>
              <a:gd name="T41" fmla="*/ 34 h 244"/>
              <a:gd name="T42" fmla="*/ 241 w 280"/>
              <a:gd name="T43" fmla="*/ 0 h 244"/>
              <a:gd name="T44" fmla="*/ 207 w 280"/>
              <a:gd name="T45" fmla="*/ 34 h 244"/>
              <a:gd name="T46" fmla="*/ 215 w 280"/>
              <a:gd name="T47" fmla="*/ 56 h 244"/>
              <a:gd name="T48" fmla="*/ 177 w 280"/>
              <a:gd name="T49" fmla="*/ 127 h 244"/>
              <a:gd name="T50" fmla="*/ 174 w 280"/>
              <a:gd name="T51" fmla="*/ 127 h 244"/>
              <a:gd name="T52" fmla="*/ 167 w 280"/>
              <a:gd name="T53" fmla="*/ 128 h 244"/>
              <a:gd name="T54" fmla="*/ 139 w 280"/>
              <a:gd name="T55" fmla="*/ 85 h 244"/>
              <a:gd name="T56" fmla="*/ 145 w 280"/>
              <a:gd name="T57" fmla="*/ 66 h 244"/>
              <a:gd name="T58" fmla="*/ 110 w 280"/>
              <a:gd name="T59" fmla="*/ 31 h 244"/>
              <a:gd name="T60" fmla="*/ 76 w 280"/>
              <a:gd name="T61" fmla="*/ 66 h 244"/>
              <a:gd name="T62" fmla="*/ 78 w 280"/>
              <a:gd name="T63" fmla="*/ 77 h 244"/>
              <a:gd name="T64" fmla="*/ 54 w 280"/>
              <a:gd name="T65" fmla="*/ 101 h 244"/>
              <a:gd name="T66" fmla="*/ 40 w 280"/>
              <a:gd name="T67" fmla="*/ 98 h 244"/>
              <a:gd name="T68" fmla="*/ 6 w 280"/>
              <a:gd name="T69" fmla="*/ 133 h 244"/>
              <a:gd name="T70" fmla="*/ 40 w 280"/>
              <a:gd name="T71" fmla="*/ 168 h 244"/>
              <a:gd name="T72" fmla="*/ 241 w 280"/>
              <a:gd name="T73" fmla="*/ 17 h 244"/>
              <a:gd name="T74" fmla="*/ 259 w 280"/>
              <a:gd name="T75" fmla="*/ 34 h 244"/>
              <a:gd name="T76" fmla="*/ 241 w 280"/>
              <a:gd name="T77" fmla="*/ 52 h 244"/>
              <a:gd name="T78" fmla="*/ 224 w 280"/>
              <a:gd name="T79" fmla="*/ 34 h 244"/>
              <a:gd name="T80" fmla="*/ 241 w 280"/>
              <a:gd name="T81" fmla="*/ 17 h 244"/>
              <a:gd name="T82" fmla="*/ 174 w 280"/>
              <a:gd name="T83" fmla="*/ 144 h 244"/>
              <a:gd name="T84" fmla="*/ 192 w 280"/>
              <a:gd name="T85" fmla="*/ 162 h 244"/>
              <a:gd name="T86" fmla="*/ 174 w 280"/>
              <a:gd name="T87" fmla="*/ 179 h 244"/>
              <a:gd name="T88" fmla="*/ 156 w 280"/>
              <a:gd name="T89" fmla="*/ 162 h 244"/>
              <a:gd name="T90" fmla="*/ 174 w 280"/>
              <a:gd name="T91" fmla="*/ 144 h 244"/>
              <a:gd name="T92" fmla="*/ 110 w 280"/>
              <a:gd name="T93" fmla="*/ 48 h 244"/>
              <a:gd name="T94" fmla="*/ 128 w 280"/>
              <a:gd name="T95" fmla="*/ 66 h 244"/>
              <a:gd name="T96" fmla="*/ 110 w 280"/>
              <a:gd name="T97" fmla="*/ 84 h 244"/>
              <a:gd name="T98" fmla="*/ 93 w 280"/>
              <a:gd name="T99" fmla="*/ 66 h 244"/>
              <a:gd name="T100" fmla="*/ 110 w 280"/>
              <a:gd name="T101" fmla="*/ 48 h 244"/>
              <a:gd name="T102" fmla="*/ 40 w 280"/>
              <a:gd name="T103" fmla="*/ 115 h 244"/>
              <a:gd name="T104" fmla="*/ 58 w 280"/>
              <a:gd name="T105" fmla="*/ 133 h 244"/>
              <a:gd name="T106" fmla="*/ 40 w 280"/>
              <a:gd name="T107" fmla="*/ 151 h 244"/>
              <a:gd name="T108" fmla="*/ 23 w 280"/>
              <a:gd name="T109" fmla="*/ 133 h 244"/>
              <a:gd name="T110" fmla="*/ 40 w 280"/>
              <a:gd name="T111" fmla="*/ 11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" h="244">
                <a:moveTo>
                  <a:pt x="271" y="226"/>
                </a:moveTo>
                <a:cubicBezTo>
                  <a:pt x="9" y="226"/>
                  <a:pt x="9" y="226"/>
                  <a:pt x="9" y="226"/>
                </a:cubicBezTo>
                <a:cubicBezTo>
                  <a:pt x="4" y="226"/>
                  <a:pt x="0" y="230"/>
                  <a:pt x="0" y="235"/>
                </a:cubicBezTo>
                <a:cubicBezTo>
                  <a:pt x="0" y="240"/>
                  <a:pt x="4" y="244"/>
                  <a:pt x="9" y="244"/>
                </a:cubicBezTo>
                <a:cubicBezTo>
                  <a:pt x="271" y="244"/>
                  <a:pt x="271" y="244"/>
                  <a:pt x="271" y="244"/>
                </a:cubicBezTo>
                <a:cubicBezTo>
                  <a:pt x="276" y="244"/>
                  <a:pt x="280" y="240"/>
                  <a:pt x="280" y="235"/>
                </a:cubicBezTo>
                <a:cubicBezTo>
                  <a:pt x="280" y="230"/>
                  <a:pt x="276" y="226"/>
                  <a:pt x="271" y="226"/>
                </a:cubicBezTo>
                <a:close/>
                <a:moveTo>
                  <a:pt x="40" y="168"/>
                </a:moveTo>
                <a:cubicBezTo>
                  <a:pt x="60" y="168"/>
                  <a:pt x="75" y="152"/>
                  <a:pt x="75" y="133"/>
                </a:cubicBezTo>
                <a:cubicBezTo>
                  <a:pt x="75" y="128"/>
                  <a:pt x="74" y="124"/>
                  <a:pt x="72" y="120"/>
                </a:cubicBezTo>
                <a:cubicBezTo>
                  <a:pt x="95" y="97"/>
                  <a:pt x="95" y="97"/>
                  <a:pt x="95" y="97"/>
                </a:cubicBezTo>
                <a:cubicBezTo>
                  <a:pt x="100" y="99"/>
                  <a:pt x="105" y="100"/>
                  <a:pt x="110" y="100"/>
                </a:cubicBezTo>
                <a:cubicBezTo>
                  <a:pt x="113" y="100"/>
                  <a:pt x="115" y="100"/>
                  <a:pt x="117" y="100"/>
                </a:cubicBezTo>
                <a:cubicBezTo>
                  <a:pt x="145" y="142"/>
                  <a:pt x="145" y="142"/>
                  <a:pt x="145" y="142"/>
                </a:cubicBezTo>
                <a:cubicBezTo>
                  <a:pt x="141" y="148"/>
                  <a:pt x="139" y="154"/>
                  <a:pt x="139" y="162"/>
                </a:cubicBezTo>
                <a:cubicBezTo>
                  <a:pt x="139" y="181"/>
                  <a:pt x="155" y="196"/>
                  <a:pt x="174" y="196"/>
                </a:cubicBezTo>
                <a:cubicBezTo>
                  <a:pt x="193" y="196"/>
                  <a:pt x="209" y="181"/>
                  <a:pt x="209" y="162"/>
                </a:cubicBezTo>
                <a:cubicBezTo>
                  <a:pt x="209" y="153"/>
                  <a:pt x="205" y="146"/>
                  <a:pt x="201" y="140"/>
                </a:cubicBezTo>
                <a:cubicBezTo>
                  <a:pt x="238" y="69"/>
                  <a:pt x="238" y="69"/>
                  <a:pt x="238" y="69"/>
                </a:cubicBezTo>
                <a:cubicBezTo>
                  <a:pt x="239" y="69"/>
                  <a:pt x="240" y="69"/>
                  <a:pt x="241" y="69"/>
                </a:cubicBezTo>
                <a:cubicBezTo>
                  <a:pt x="260" y="69"/>
                  <a:pt x="276" y="54"/>
                  <a:pt x="276" y="34"/>
                </a:cubicBezTo>
                <a:cubicBezTo>
                  <a:pt x="276" y="15"/>
                  <a:pt x="260" y="0"/>
                  <a:pt x="241" y="0"/>
                </a:cubicBezTo>
                <a:cubicBezTo>
                  <a:pt x="222" y="0"/>
                  <a:pt x="207" y="15"/>
                  <a:pt x="207" y="34"/>
                </a:cubicBezTo>
                <a:cubicBezTo>
                  <a:pt x="207" y="43"/>
                  <a:pt x="210" y="50"/>
                  <a:pt x="215" y="56"/>
                </a:cubicBezTo>
                <a:cubicBezTo>
                  <a:pt x="177" y="127"/>
                  <a:pt x="177" y="127"/>
                  <a:pt x="177" y="127"/>
                </a:cubicBezTo>
                <a:cubicBezTo>
                  <a:pt x="176" y="127"/>
                  <a:pt x="175" y="127"/>
                  <a:pt x="174" y="127"/>
                </a:cubicBezTo>
                <a:cubicBezTo>
                  <a:pt x="172" y="127"/>
                  <a:pt x="170" y="127"/>
                  <a:pt x="167" y="128"/>
                </a:cubicBezTo>
                <a:cubicBezTo>
                  <a:pt x="139" y="85"/>
                  <a:pt x="139" y="85"/>
                  <a:pt x="139" y="85"/>
                </a:cubicBezTo>
                <a:cubicBezTo>
                  <a:pt x="143" y="79"/>
                  <a:pt x="145" y="73"/>
                  <a:pt x="145" y="66"/>
                </a:cubicBezTo>
                <a:cubicBezTo>
                  <a:pt x="145" y="47"/>
                  <a:pt x="129" y="31"/>
                  <a:pt x="110" y="31"/>
                </a:cubicBezTo>
                <a:cubicBezTo>
                  <a:pt x="91" y="31"/>
                  <a:pt x="76" y="47"/>
                  <a:pt x="76" y="66"/>
                </a:cubicBezTo>
                <a:cubicBezTo>
                  <a:pt x="76" y="70"/>
                  <a:pt x="76" y="73"/>
                  <a:pt x="78" y="77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0" y="99"/>
                  <a:pt x="45" y="98"/>
                  <a:pt x="40" y="98"/>
                </a:cubicBezTo>
                <a:cubicBezTo>
                  <a:pt x="21" y="98"/>
                  <a:pt x="6" y="114"/>
                  <a:pt x="6" y="133"/>
                </a:cubicBezTo>
                <a:cubicBezTo>
                  <a:pt x="6" y="152"/>
                  <a:pt x="21" y="168"/>
                  <a:pt x="40" y="168"/>
                </a:cubicBezTo>
                <a:close/>
                <a:moveTo>
                  <a:pt x="241" y="17"/>
                </a:moveTo>
                <a:cubicBezTo>
                  <a:pt x="251" y="17"/>
                  <a:pt x="259" y="25"/>
                  <a:pt x="259" y="34"/>
                </a:cubicBezTo>
                <a:cubicBezTo>
                  <a:pt x="259" y="44"/>
                  <a:pt x="251" y="52"/>
                  <a:pt x="241" y="52"/>
                </a:cubicBezTo>
                <a:cubicBezTo>
                  <a:pt x="232" y="52"/>
                  <a:pt x="224" y="44"/>
                  <a:pt x="224" y="34"/>
                </a:cubicBezTo>
                <a:cubicBezTo>
                  <a:pt x="224" y="25"/>
                  <a:pt x="232" y="17"/>
                  <a:pt x="241" y="17"/>
                </a:cubicBezTo>
                <a:close/>
                <a:moveTo>
                  <a:pt x="174" y="144"/>
                </a:moveTo>
                <a:cubicBezTo>
                  <a:pt x="184" y="144"/>
                  <a:pt x="192" y="152"/>
                  <a:pt x="192" y="162"/>
                </a:cubicBezTo>
                <a:cubicBezTo>
                  <a:pt x="192" y="171"/>
                  <a:pt x="184" y="179"/>
                  <a:pt x="174" y="179"/>
                </a:cubicBezTo>
                <a:cubicBezTo>
                  <a:pt x="164" y="179"/>
                  <a:pt x="156" y="171"/>
                  <a:pt x="156" y="162"/>
                </a:cubicBezTo>
                <a:cubicBezTo>
                  <a:pt x="156" y="152"/>
                  <a:pt x="164" y="144"/>
                  <a:pt x="174" y="144"/>
                </a:cubicBezTo>
                <a:close/>
                <a:moveTo>
                  <a:pt x="110" y="48"/>
                </a:moveTo>
                <a:cubicBezTo>
                  <a:pt x="120" y="48"/>
                  <a:pt x="128" y="56"/>
                  <a:pt x="128" y="66"/>
                </a:cubicBezTo>
                <a:cubicBezTo>
                  <a:pt x="128" y="76"/>
                  <a:pt x="120" y="84"/>
                  <a:pt x="110" y="84"/>
                </a:cubicBezTo>
                <a:cubicBezTo>
                  <a:pt x="100" y="84"/>
                  <a:pt x="93" y="76"/>
                  <a:pt x="93" y="66"/>
                </a:cubicBezTo>
                <a:cubicBezTo>
                  <a:pt x="93" y="56"/>
                  <a:pt x="100" y="48"/>
                  <a:pt x="110" y="48"/>
                </a:cubicBezTo>
                <a:close/>
                <a:moveTo>
                  <a:pt x="40" y="115"/>
                </a:moveTo>
                <a:cubicBezTo>
                  <a:pt x="50" y="115"/>
                  <a:pt x="58" y="123"/>
                  <a:pt x="58" y="133"/>
                </a:cubicBezTo>
                <a:cubicBezTo>
                  <a:pt x="58" y="143"/>
                  <a:pt x="50" y="151"/>
                  <a:pt x="40" y="151"/>
                </a:cubicBezTo>
                <a:cubicBezTo>
                  <a:pt x="31" y="151"/>
                  <a:pt x="23" y="143"/>
                  <a:pt x="23" y="133"/>
                </a:cubicBezTo>
                <a:cubicBezTo>
                  <a:pt x="23" y="123"/>
                  <a:pt x="31" y="115"/>
                  <a:pt x="40" y="1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7"/>
          <p:cNvSpPr>
            <a:spLocks noEditPoints="1"/>
          </p:cNvSpPr>
          <p:nvPr userDrawn="1"/>
        </p:nvSpPr>
        <p:spPr bwMode="auto">
          <a:xfrm>
            <a:off x="5559392" y="3404197"/>
            <a:ext cx="410668" cy="484980"/>
          </a:xfrm>
          <a:custGeom>
            <a:avLst/>
            <a:gdLst>
              <a:gd name="T0" fmla="*/ 184 w 368"/>
              <a:gd name="T1" fmla="*/ 136 h 435"/>
              <a:gd name="T2" fmla="*/ 137 w 368"/>
              <a:gd name="T3" fmla="*/ 183 h 435"/>
              <a:gd name="T4" fmla="*/ 156 w 368"/>
              <a:gd name="T5" fmla="*/ 222 h 435"/>
              <a:gd name="T6" fmla="*/ 109 w 368"/>
              <a:gd name="T7" fmla="*/ 395 h 435"/>
              <a:gd name="T8" fmla="*/ 96 w 368"/>
              <a:gd name="T9" fmla="*/ 395 h 435"/>
              <a:gd name="T10" fmla="*/ 75 w 368"/>
              <a:gd name="T11" fmla="*/ 415 h 435"/>
              <a:gd name="T12" fmla="*/ 96 w 368"/>
              <a:gd name="T13" fmla="*/ 435 h 435"/>
              <a:gd name="T14" fmla="*/ 273 w 368"/>
              <a:gd name="T15" fmla="*/ 435 h 435"/>
              <a:gd name="T16" fmla="*/ 293 w 368"/>
              <a:gd name="T17" fmla="*/ 415 h 435"/>
              <a:gd name="T18" fmla="*/ 273 w 368"/>
              <a:gd name="T19" fmla="*/ 395 h 435"/>
              <a:gd name="T20" fmla="*/ 259 w 368"/>
              <a:gd name="T21" fmla="*/ 395 h 435"/>
              <a:gd name="T22" fmla="*/ 213 w 368"/>
              <a:gd name="T23" fmla="*/ 222 h 435"/>
              <a:gd name="T24" fmla="*/ 232 w 368"/>
              <a:gd name="T25" fmla="*/ 183 h 435"/>
              <a:gd name="T26" fmla="*/ 184 w 368"/>
              <a:gd name="T27" fmla="*/ 136 h 435"/>
              <a:gd name="T28" fmla="*/ 121 w 368"/>
              <a:gd name="T29" fmla="*/ 223 h 435"/>
              <a:gd name="T30" fmla="*/ 114 w 368"/>
              <a:gd name="T31" fmla="*/ 251 h 435"/>
              <a:gd name="T32" fmla="*/ 86 w 368"/>
              <a:gd name="T33" fmla="*/ 244 h 435"/>
              <a:gd name="T34" fmla="*/ 73 w 368"/>
              <a:gd name="T35" fmla="*/ 215 h 435"/>
              <a:gd name="T36" fmla="*/ 69 w 368"/>
              <a:gd name="T37" fmla="*/ 183 h 435"/>
              <a:gd name="T38" fmla="*/ 102 w 368"/>
              <a:gd name="T39" fmla="*/ 102 h 435"/>
              <a:gd name="T40" fmla="*/ 184 w 368"/>
              <a:gd name="T41" fmla="*/ 68 h 435"/>
              <a:gd name="T42" fmla="*/ 266 w 368"/>
              <a:gd name="T43" fmla="*/ 102 h 435"/>
              <a:gd name="T44" fmla="*/ 300 w 368"/>
              <a:gd name="T45" fmla="*/ 183 h 435"/>
              <a:gd name="T46" fmla="*/ 296 w 368"/>
              <a:gd name="T47" fmla="*/ 215 h 435"/>
              <a:gd name="T48" fmla="*/ 283 w 368"/>
              <a:gd name="T49" fmla="*/ 244 h 435"/>
              <a:gd name="T50" fmla="*/ 255 w 368"/>
              <a:gd name="T51" fmla="*/ 251 h 435"/>
              <a:gd name="T52" fmla="*/ 248 w 368"/>
              <a:gd name="T53" fmla="*/ 223 h 435"/>
              <a:gd name="T54" fmla="*/ 256 w 368"/>
              <a:gd name="T55" fmla="*/ 204 h 435"/>
              <a:gd name="T56" fmla="*/ 259 w 368"/>
              <a:gd name="T57" fmla="*/ 183 h 435"/>
              <a:gd name="T58" fmla="*/ 237 w 368"/>
              <a:gd name="T59" fmla="*/ 130 h 435"/>
              <a:gd name="T60" fmla="*/ 184 w 368"/>
              <a:gd name="T61" fmla="*/ 109 h 435"/>
              <a:gd name="T62" fmla="*/ 131 w 368"/>
              <a:gd name="T63" fmla="*/ 130 h 435"/>
              <a:gd name="T64" fmla="*/ 109 w 368"/>
              <a:gd name="T65" fmla="*/ 183 h 435"/>
              <a:gd name="T66" fmla="*/ 112 w 368"/>
              <a:gd name="T67" fmla="*/ 204 h 435"/>
              <a:gd name="T68" fmla="*/ 121 w 368"/>
              <a:gd name="T69" fmla="*/ 223 h 435"/>
              <a:gd name="T70" fmla="*/ 299 w 368"/>
              <a:gd name="T71" fmla="*/ 327 h 435"/>
              <a:gd name="T72" fmla="*/ 270 w 368"/>
              <a:gd name="T73" fmla="*/ 324 h 435"/>
              <a:gd name="T74" fmla="*/ 274 w 368"/>
              <a:gd name="T75" fmla="*/ 295 h 435"/>
              <a:gd name="T76" fmla="*/ 313 w 368"/>
              <a:gd name="T77" fmla="*/ 245 h 435"/>
              <a:gd name="T78" fmla="*/ 327 w 368"/>
              <a:gd name="T79" fmla="*/ 183 h 435"/>
              <a:gd name="T80" fmla="*/ 285 w 368"/>
              <a:gd name="T81" fmla="*/ 82 h 435"/>
              <a:gd name="T82" fmla="*/ 184 w 368"/>
              <a:gd name="T83" fmla="*/ 41 h 435"/>
              <a:gd name="T84" fmla="*/ 83 w 368"/>
              <a:gd name="T85" fmla="*/ 82 h 435"/>
              <a:gd name="T86" fmla="*/ 41 w 368"/>
              <a:gd name="T87" fmla="*/ 183 h 435"/>
              <a:gd name="T88" fmla="*/ 55 w 368"/>
              <a:gd name="T89" fmla="*/ 245 h 435"/>
              <a:gd name="T90" fmla="*/ 95 w 368"/>
              <a:gd name="T91" fmla="*/ 295 h 435"/>
              <a:gd name="T92" fmla="*/ 98 w 368"/>
              <a:gd name="T93" fmla="*/ 324 h 435"/>
              <a:gd name="T94" fmla="*/ 70 w 368"/>
              <a:gd name="T95" fmla="*/ 327 h 435"/>
              <a:gd name="T96" fmla="*/ 19 w 368"/>
              <a:gd name="T97" fmla="*/ 263 h 435"/>
              <a:gd name="T98" fmla="*/ 0 w 368"/>
              <a:gd name="T99" fmla="*/ 183 h 435"/>
              <a:gd name="T100" fmla="*/ 54 w 368"/>
              <a:gd name="T101" fmla="*/ 53 h 435"/>
              <a:gd name="T102" fmla="*/ 184 w 368"/>
              <a:gd name="T103" fmla="*/ 0 h 435"/>
              <a:gd name="T104" fmla="*/ 314 w 368"/>
              <a:gd name="T105" fmla="*/ 53 h 435"/>
              <a:gd name="T106" fmla="*/ 368 w 368"/>
              <a:gd name="T107" fmla="*/ 183 h 435"/>
              <a:gd name="T108" fmla="*/ 350 w 368"/>
              <a:gd name="T109" fmla="*/ 263 h 435"/>
              <a:gd name="T110" fmla="*/ 299 w 368"/>
              <a:gd name="T111" fmla="*/ 32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8" h="435">
                <a:moveTo>
                  <a:pt x="184" y="136"/>
                </a:moveTo>
                <a:cubicBezTo>
                  <a:pt x="158" y="136"/>
                  <a:pt x="137" y="157"/>
                  <a:pt x="137" y="183"/>
                </a:cubicBezTo>
                <a:cubicBezTo>
                  <a:pt x="137" y="199"/>
                  <a:pt x="144" y="213"/>
                  <a:pt x="156" y="222"/>
                </a:cubicBezTo>
                <a:cubicBezTo>
                  <a:pt x="109" y="395"/>
                  <a:pt x="109" y="395"/>
                  <a:pt x="109" y="395"/>
                </a:cubicBezTo>
                <a:cubicBezTo>
                  <a:pt x="96" y="395"/>
                  <a:pt x="96" y="395"/>
                  <a:pt x="96" y="395"/>
                </a:cubicBezTo>
                <a:cubicBezTo>
                  <a:pt x="85" y="395"/>
                  <a:pt x="75" y="404"/>
                  <a:pt x="75" y="415"/>
                </a:cubicBezTo>
                <a:cubicBezTo>
                  <a:pt x="75" y="426"/>
                  <a:pt x="85" y="435"/>
                  <a:pt x="96" y="435"/>
                </a:cubicBezTo>
                <a:cubicBezTo>
                  <a:pt x="273" y="435"/>
                  <a:pt x="273" y="435"/>
                  <a:pt x="273" y="435"/>
                </a:cubicBezTo>
                <a:cubicBezTo>
                  <a:pt x="284" y="435"/>
                  <a:pt x="293" y="426"/>
                  <a:pt x="293" y="415"/>
                </a:cubicBezTo>
                <a:cubicBezTo>
                  <a:pt x="293" y="404"/>
                  <a:pt x="284" y="395"/>
                  <a:pt x="273" y="395"/>
                </a:cubicBezTo>
                <a:cubicBezTo>
                  <a:pt x="259" y="395"/>
                  <a:pt x="259" y="395"/>
                  <a:pt x="259" y="395"/>
                </a:cubicBezTo>
                <a:cubicBezTo>
                  <a:pt x="213" y="222"/>
                  <a:pt x="213" y="222"/>
                  <a:pt x="213" y="222"/>
                </a:cubicBezTo>
                <a:cubicBezTo>
                  <a:pt x="225" y="213"/>
                  <a:pt x="232" y="199"/>
                  <a:pt x="232" y="183"/>
                </a:cubicBezTo>
                <a:cubicBezTo>
                  <a:pt x="232" y="157"/>
                  <a:pt x="211" y="136"/>
                  <a:pt x="184" y="136"/>
                </a:cubicBezTo>
                <a:close/>
                <a:moveTo>
                  <a:pt x="121" y="223"/>
                </a:moveTo>
                <a:cubicBezTo>
                  <a:pt x="126" y="232"/>
                  <a:pt x="123" y="245"/>
                  <a:pt x="114" y="251"/>
                </a:cubicBezTo>
                <a:cubicBezTo>
                  <a:pt x="104" y="257"/>
                  <a:pt x="92" y="254"/>
                  <a:pt x="86" y="244"/>
                </a:cubicBezTo>
                <a:cubicBezTo>
                  <a:pt x="80" y="235"/>
                  <a:pt x="76" y="225"/>
                  <a:pt x="73" y="215"/>
                </a:cubicBezTo>
                <a:cubicBezTo>
                  <a:pt x="70" y="205"/>
                  <a:pt x="69" y="194"/>
                  <a:pt x="69" y="183"/>
                </a:cubicBezTo>
                <a:cubicBezTo>
                  <a:pt x="69" y="152"/>
                  <a:pt x="82" y="123"/>
                  <a:pt x="102" y="102"/>
                </a:cubicBezTo>
                <a:cubicBezTo>
                  <a:pt x="123" y="81"/>
                  <a:pt x="152" y="68"/>
                  <a:pt x="184" y="68"/>
                </a:cubicBezTo>
                <a:cubicBezTo>
                  <a:pt x="216" y="68"/>
                  <a:pt x="245" y="81"/>
                  <a:pt x="266" y="102"/>
                </a:cubicBezTo>
                <a:cubicBezTo>
                  <a:pt x="287" y="123"/>
                  <a:pt x="300" y="152"/>
                  <a:pt x="300" y="183"/>
                </a:cubicBezTo>
                <a:cubicBezTo>
                  <a:pt x="300" y="194"/>
                  <a:pt x="299" y="205"/>
                  <a:pt x="296" y="215"/>
                </a:cubicBezTo>
                <a:cubicBezTo>
                  <a:pt x="293" y="225"/>
                  <a:pt x="288" y="235"/>
                  <a:pt x="283" y="244"/>
                </a:cubicBezTo>
                <a:cubicBezTo>
                  <a:pt x="277" y="254"/>
                  <a:pt x="264" y="257"/>
                  <a:pt x="255" y="251"/>
                </a:cubicBezTo>
                <a:cubicBezTo>
                  <a:pt x="245" y="245"/>
                  <a:pt x="242" y="232"/>
                  <a:pt x="248" y="223"/>
                </a:cubicBezTo>
                <a:cubicBezTo>
                  <a:pt x="252" y="217"/>
                  <a:pt x="255" y="210"/>
                  <a:pt x="256" y="204"/>
                </a:cubicBezTo>
                <a:cubicBezTo>
                  <a:pt x="258" y="197"/>
                  <a:pt x="259" y="191"/>
                  <a:pt x="259" y="183"/>
                </a:cubicBezTo>
                <a:cubicBezTo>
                  <a:pt x="259" y="163"/>
                  <a:pt x="251" y="144"/>
                  <a:pt x="237" y="130"/>
                </a:cubicBezTo>
                <a:cubicBezTo>
                  <a:pt x="224" y="117"/>
                  <a:pt x="205" y="109"/>
                  <a:pt x="184" y="109"/>
                </a:cubicBezTo>
                <a:cubicBezTo>
                  <a:pt x="164" y="109"/>
                  <a:pt x="145" y="117"/>
                  <a:pt x="131" y="130"/>
                </a:cubicBezTo>
                <a:cubicBezTo>
                  <a:pt x="118" y="144"/>
                  <a:pt x="109" y="163"/>
                  <a:pt x="109" y="183"/>
                </a:cubicBezTo>
                <a:cubicBezTo>
                  <a:pt x="109" y="191"/>
                  <a:pt x="110" y="197"/>
                  <a:pt x="112" y="204"/>
                </a:cubicBezTo>
                <a:cubicBezTo>
                  <a:pt x="114" y="210"/>
                  <a:pt x="117" y="217"/>
                  <a:pt x="121" y="223"/>
                </a:cubicBezTo>
                <a:close/>
                <a:moveTo>
                  <a:pt x="299" y="327"/>
                </a:moveTo>
                <a:cubicBezTo>
                  <a:pt x="290" y="334"/>
                  <a:pt x="277" y="333"/>
                  <a:pt x="270" y="324"/>
                </a:cubicBezTo>
                <a:cubicBezTo>
                  <a:pt x="263" y="315"/>
                  <a:pt x="265" y="302"/>
                  <a:pt x="274" y="295"/>
                </a:cubicBezTo>
                <a:cubicBezTo>
                  <a:pt x="290" y="282"/>
                  <a:pt x="304" y="265"/>
                  <a:pt x="313" y="245"/>
                </a:cubicBezTo>
                <a:cubicBezTo>
                  <a:pt x="322" y="227"/>
                  <a:pt x="327" y="206"/>
                  <a:pt x="327" y="183"/>
                </a:cubicBezTo>
                <a:cubicBezTo>
                  <a:pt x="327" y="144"/>
                  <a:pt x="311" y="108"/>
                  <a:pt x="285" y="82"/>
                </a:cubicBezTo>
                <a:cubicBezTo>
                  <a:pt x="260" y="56"/>
                  <a:pt x="224" y="41"/>
                  <a:pt x="184" y="41"/>
                </a:cubicBezTo>
                <a:cubicBezTo>
                  <a:pt x="145" y="41"/>
                  <a:pt x="109" y="56"/>
                  <a:pt x="83" y="82"/>
                </a:cubicBezTo>
                <a:cubicBezTo>
                  <a:pt x="57" y="108"/>
                  <a:pt x="41" y="144"/>
                  <a:pt x="41" y="183"/>
                </a:cubicBezTo>
                <a:cubicBezTo>
                  <a:pt x="41" y="206"/>
                  <a:pt x="46" y="227"/>
                  <a:pt x="55" y="245"/>
                </a:cubicBezTo>
                <a:cubicBezTo>
                  <a:pt x="65" y="265"/>
                  <a:pt x="78" y="282"/>
                  <a:pt x="95" y="295"/>
                </a:cubicBezTo>
                <a:cubicBezTo>
                  <a:pt x="104" y="302"/>
                  <a:pt x="105" y="315"/>
                  <a:pt x="98" y="324"/>
                </a:cubicBezTo>
                <a:cubicBezTo>
                  <a:pt x="91" y="333"/>
                  <a:pt x="78" y="334"/>
                  <a:pt x="70" y="327"/>
                </a:cubicBezTo>
                <a:cubicBezTo>
                  <a:pt x="48" y="310"/>
                  <a:pt x="31" y="288"/>
                  <a:pt x="19" y="263"/>
                </a:cubicBezTo>
                <a:cubicBezTo>
                  <a:pt x="7" y="239"/>
                  <a:pt x="0" y="212"/>
                  <a:pt x="0" y="183"/>
                </a:cubicBezTo>
                <a:cubicBezTo>
                  <a:pt x="0" y="133"/>
                  <a:pt x="21" y="87"/>
                  <a:pt x="54" y="53"/>
                </a:cubicBezTo>
                <a:cubicBezTo>
                  <a:pt x="88" y="20"/>
                  <a:pt x="134" y="0"/>
                  <a:pt x="184" y="0"/>
                </a:cubicBezTo>
                <a:cubicBezTo>
                  <a:pt x="235" y="0"/>
                  <a:pt x="281" y="20"/>
                  <a:pt x="314" y="53"/>
                </a:cubicBezTo>
                <a:cubicBezTo>
                  <a:pt x="348" y="87"/>
                  <a:pt x="368" y="133"/>
                  <a:pt x="368" y="183"/>
                </a:cubicBezTo>
                <a:cubicBezTo>
                  <a:pt x="368" y="212"/>
                  <a:pt x="362" y="239"/>
                  <a:pt x="350" y="263"/>
                </a:cubicBezTo>
                <a:cubicBezTo>
                  <a:pt x="338" y="288"/>
                  <a:pt x="320" y="310"/>
                  <a:pt x="299" y="3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53"/>
          <p:cNvSpPr>
            <a:spLocks noEditPoints="1"/>
          </p:cNvSpPr>
          <p:nvPr userDrawn="1"/>
        </p:nvSpPr>
        <p:spPr bwMode="auto">
          <a:xfrm>
            <a:off x="5585410" y="2150679"/>
            <a:ext cx="358633" cy="477662"/>
          </a:xfrm>
          <a:custGeom>
            <a:avLst/>
            <a:gdLst>
              <a:gd name="T0" fmla="*/ 42 w 332"/>
              <a:gd name="T1" fmla="*/ 0 h 442"/>
              <a:gd name="T2" fmla="*/ 290 w 332"/>
              <a:gd name="T3" fmla="*/ 0 h 442"/>
              <a:gd name="T4" fmla="*/ 332 w 332"/>
              <a:gd name="T5" fmla="*/ 41 h 442"/>
              <a:gd name="T6" fmla="*/ 332 w 332"/>
              <a:gd name="T7" fmla="*/ 401 h 442"/>
              <a:gd name="T8" fmla="*/ 290 w 332"/>
              <a:gd name="T9" fmla="*/ 442 h 442"/>
              <a:gd name="T10" fmla="*/ 221 w 332"/>
              <a:gd name="T11" fmla="*/ 442 h 442"/>
              <a:gd name="T12" fmla="*/ 111 w 332"/>
              <a:gd name="T13" fmla="*/ 442 h 442"/>
              <a:gd name="T14" fmla="*/ 42 w 332"/>
              <a:gd name="T15" fmla="*/ 442 h 442"/>
              <a:gd name="T16" fmla="*/ 0 w 332"/>
              <a:gd name="T17" fmla="*/ 401 h 442"/>
              <a:gd name="T18" fmla="*/ 0 w 332"/>
              <a:gd name="T19" fmla="*/ 41 h 442"/>
              <a:gd name="T20" fmla="*/ 42 w 332"/>
              <a:gd name="T21" fmla="*/ 0 h 442"/>
              <a:gd name="T22" fmla="*/ 55 w 332"/>
              <a:gd name="T23" fmla="*/ 41 h 442"/>
              <a:gd name="T24" fmla="*/ 42 w 332"/>
              <a:gd name="T25" fmla="*/ 55 h 442"/>
              <a:gd name="T26" fmla="*/ 42 w 332"/>
              <a:gd name="T27" fmla="*/ 318 h 442"/>
              <a:gd name="T28" fmla="*/ 55 w 332"/>
              <a:gd name="T29" fmla="*/ 332 h 442"/>
              <a:gd name="T30" fmla="*/ 277 w 332"/>
              <a:gd name="T31" fmla="*/ 332 h 442"/>
              <a:gd name="T32" fmla="*/ 290 w 332"/>
              <a:gd name="T33" fmla="*/ 318 h 442"/>
              <a:gd name="T34" fmla="*/ 290 w 332"/>
              <a:gd name="T35" fmla="*/ 55 h 442"/>
              <a:gd name="T36" fmla="*/ 277 w 332"/>
              <a:gd name="T37" fmla="*/ 41 h 442"/>
              <a:gd name="T38" fmla="*/ 55 w 332"/>
              <a:gd name="T39" fmla="*/ 41 h 442"/>
              <a:gd name="T40" fmla="*/ 166 w 332"/>
              <a:gd name="T41" fmla="*/ 366 h 442"/>
              <a:gd name="T42" fmla="*/ 145 w 332"/>
              <a:gd name="T43" fmla="*/ 387 h 442"/>
              <a:gd name="T44" fmla="*/ 166 w 332"/>
              <a:gd name="T45" fmla="*/ 408 h 442"/>
              <a:gd name="T46" fmla="*/ 187 w 332"/>
              <a:gd name="T47" fmla="*/ 387 h 442"/>
              <a:gd name="T48" fmla="*/ 166 w 332"/>
              <a:gd name="T49" fmla="*/ 36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2" h="442">
                <a:moveTo>
                  <a:pt x="42" y="0"/>
                </a:moveTo>
                <a:cubicBezTo>
                  <a:pt x="290" y="0"/>
                  <a:pt x="290" y="0"/>
                  <a:pt x="290" y="0"/>
                </a:cubicBezTo>
                <a:cubicBezTo>
                  <a:pt x="313" y="0"/>
                  <a:pt x="332" y="19"/>
                  <a:pt x="332" y="41"/>
                </a:cubicBezTo>
                <a:cubicBezTo>
                  <a:pt x="332" y="401"/>
                  <a:pt x="332" y="401"/>
                  <a:pt x="332" y="401"/>
                </a:cubicBezTo>
                <a:cubicBezTo>
                  <a:pt x="332" y="424"/>
                  <a:pt x="313" y="442"/>
                  <a:pt x="290" y="442"/>
                </a:cubicBezTo>
                <a:cubicBezTo>
                  <a:pt x="221" y="442"/>
                  <a:pt x="221" y="442"/>
                  <a:pt x="221" y="442"/>
                </a:cubicBezTo>
                <a:cubicBezTo>
                  <a:pt x="111" y="442"/>
                  <a:pt x="111" y="442"/>
                  <a:pt x="111" y="442"/>
                </a:cubicBezTo>
                <a:cubicBezTo>
                  <a:pt x="42" y="442"/>
                  <a:pt x="42" y="442"/>
                  <a:pt x="42" y="442"/>
                </a:cubicBezTo>
                <a:cubicBezTo>
                  <a:pt x="19" y="442"/>
                  <a:pt x="0" y="424"/>
                  <a:pt x="0" y="40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2" y="0"/>
                </a:cubicBezTo>
                <a:close/>
                <a:moveTo>
                  <a:pt x="55" y="41"/>
                </a:moveTo>
                <a:cubicBezTo>
                  <a:pt x="48" y="41"/>
                  <a:pt x="42" y="48"/>
                  <a:pt x="42" y="55"/>
                </a:cubicBezTo>
                <a:cubicBezTo>
                  <a:pt x="42" y="318"/>
                  <a:pt x="42" y="318"/>
                  <a:pt x="42" y="318"/>
                </a:cubicBezTo>
                <a:cubicBezTo>
                  <a:pt x="42" y="326"/>
                  <a:pt x="48" y="332"/>
                  <a:pt x="55" y="332"/>
                </a:cubicBezTo>
                <a:cubicBezTo>
                  <a:pt x="277" y="332"/>
                  <a:pt x="277" y="332"/>
                  <a:pt x="277" y="332"/>
                </a:cubicBezTo>
                <a:cubicBezTo>
                  <a:pt x="284" y="332"/>
                  <a:pt x="290" y="326"/>
                  <a:pt x="290" y="318"/>
                </a:cubicBezTo>
                <a:cubicBezTo>
                  <a:pt x="290" y="55"/>
                  <a:pt x="290" y="55"/>
                  <a:pt x="290" y="55"/>
                </a:cubicBezTo>
                <a:cubicBezTo>
                  <a:pt x="290" y="48"/>
                  <a:pt x="284" y="41"/>
                  <a:pt x="277" y="41"/>
                </a:cubicBezTo>
                <a:cubicBezTo>
                  <a:pt x="55" y="41"/>
                  <a:pt x="55" y="41"/>
                  <a:pt x="55" y="41"/>
                </a:cubicBezTo>
                <a:close/>
                <a:moveTo>
                  <a:pt x="166" y="366"/>
                </a:moveTo>
                <a:cubicBezTo>
                  <a:pt x="154" y="366"/>
                  <a:pt x="145" y="376"/>
                  <a:pt x="145" y="387"/>
                </a:cubicBezTo>
                <a:cubicBezTo>
                  <a:pt x="145" y="398"/>
                  <a:pt x="154" y="408"/>
                  <a:pt x="166" y="408"/>
                </a:cubicBezTo>
                <a:cubicBezTo>
                  <a:pt x="177" y="408"/>
                  <a:pt x="187" y="398"/>
                  <a:pt x="187" y="387"/>
                </a:cubicBezTo>
                <a:cubicBezTo>
                  <a:pt x="187" y="376"/>
                  <a:pt x="177" y="366"/>
                  <a:pt x="166" y="3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51"/>
          <p:cNvSpPr>
            <a:spLocks/>
          </p:cNvSpPr>
          <p:nvPr userDrawn="1"/>
        </p:nvSpPr>
        <p:spPr bwMode="auto">
          <a:xfrm>
            <a:off x="5538702" y="2838834"/>
            <a:ext cx="452049" cy="380803"/>
          </a:xfrm>
          <a:custGeom>
            <a:avLst/>
            <a:gdLst>
              <a:gd name="T0" fmla="*/ 237 w 450"/>
              <a:gd name="T1" fmla="*/ 70 h 379"/>
              <a:gd name="T2" fmla="*/ 422 w 450"/>
              <a:gd name="T3" fmla="*/ 70 h 379"/>
              <a:gd name="T4" fmla="*/ 450 w 450"/>
              <a:gd name="T5" fmla="*/ 98 h 379"/>
              <a:gd name="T6" fmla="*/ 450 w 450"/>
              <a:gd name="T7" fmla="*/ 351 h 379"/>
              <a:gd name="T8" fmla="*/ 422 w 450"/>
              <a:gd name="T9" fmla="*/ 379 h 379"/>
              <a:gd name="T10" fmla="*/ 28 w 450"/>
              <a:gd name="T11" fmla="*/ 379 h 379"/>
              <a:gd name="T12" fmla="*/ 0 w 450"/>
              <a:gd name="T13" fmla="*/ 351 h 379"/>
              <a:gd name="T14" fmla="*/ 0 w 450"/>
              <a:gd name="T15" fmla="*/ 126 h 379"/>
              <a:gd name="T16" fmla="*/ 0 w 450"/>
              <a:gd name="T17" fmla="*/ 98 h 379"/>
              <a:gd name="T18" fmla="*/ 0 w 450"/>
              <a:gd name="T19" fmla="*/ 28 h 379"/>
              <a:gd name="T20" fmla="*/ 28 w 450"/>
              <a:gd name="T21" fmla="*/ 0 h 379"/>
              <a:gd name="T22" fmla="*/ 155 w 450"/>
              <a:gd name="T23" fmla="*/ 0 h 379"/>
              <a:gd name="T24" fmla="*/ 175 w 450"/>
              <a:gd name="T25" fmla="*/ 8 h 379"/>
              <a:gd name="T26" fmla="*/ 237 w 450"/>
              <a:gd name="T27" fmla="*/ 7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0" h="379">
                <a:moveTo>
                  <a:pt x="237" y="70"/>
                </a:moveTo>
                <a:cubicBezTo>
                  <a:pt x="422" y="70"/>
                  <a:pt x="422" y="70"/>
                  <a:pt x="422" y="70"/>
                </a:cubicBezTo>
                <a:cubicBezTo>
                  <a:pt x="437" y="70"/>
                  <a:pt x="450" y="83"/>
                  <a:pt x="450" y="98"/>
                </a:cubicBezTo>
                <a:cubicBezTo>
                  <a:pt x="450" y="351"/>
                  <a:pt x="450" y="351"/>
                  <a:pt x="450" y="351"/>
                </a:cubicBezTo>
                <a:cubicBezTo>
                  <a:pt x="450" y="367"/>
                  <a:pt x="437" y="379"/>
                  <a:pt x="422" y="379"/>
                </a:cubicBezTo>
                <a:cubicBezTo>
                  <a:pt x="28" y="379"/>
                  <a:pt x="28" y="379"/>
                  <a:pt x="28" y="379"/>
                </a:cubicBezTo>
                <a:cubicBezTo>
                  <a:pt x="13" y="379"/>
                  <a:pt x="0" y="367"/>
                  <a:pt x="0" y="351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3" y="0"/>
                  <a:pt x="170" y="3"/>
                  <a:pt x="175" y="8"/>
                </a:cubicBezTo>
                <a:lnTo>
                  <a:pt x="237" y="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8" name="Group 127"/>
          <p:cNvGrpSpPr/>
          <p:nvPr userDrawn="1"/>
        </p:nvGrpSpPr>
        <p:grpSpPr>
          <a:xfrm>
            <a:off x="5569381" y="4055800"/>
            <a:ext cx="390690" cy="511255"/>
            <a:chOff x="3846460" y="7478353"/>
            <a:chExt cx="345682" cy="452357"/>
          </a:xfrm>
          <a:solidFill>
            <a:schemeClr val="tx2"/>
          </a:solidFill>
        </p:grpSpPr>
        <p:grpSp>
          <p:nvGrpSpPr>
            <p:cNvPr id="129" name="Group 128"/>
            <p:cNvGrpSpPr/>
            <p:nvPr/>
          </p:nvGrpSpPr>
          <p:grpSpPr>
            <a:xfrm>
              <a:off x="3846460" y="7478353"/>
              <a:ext cx="345682" cy="452357"/>
              <a:chOff x="3792538" y="2559050"/>
              <a:chExt cx="406400" cy="531813"/>
            </a:xfrm>
            <a:grpFill/>
          </p:grpSpPr>
          <p:sp>
            <p:nvSpPr>
              <p:cNvPr id="131" name="Freeform 27"/>
              <p:cNvSpPr>
                <a:spLocks/>
              </p:cNvSpPr>
              <p:nvPr/>
            </p:nvSpPr>
            <p:spPr bwMode="auto">
              <a:xfrm>
                <a:off x="3792538" y="2613025"/>
                <a:ext cx="406400" cy="477838"/>
              </a:xfrm>
              <a:custGeom>
                <a:avLst/>
                <a:gdLst>
                  <a:gd name="T0" fmla="*/ 167 w 179"/>
                  <a:gd name="T1" fmla="*/ 0 h 210"/>
                  <a:gd name="T2" fmla="*/ 135 w 179"/>
                  <a:gd name="T3" fmla="*/ 0 h 210"/>
                  <a:gd name="T4" fmla="*/ 135 w 179"/>
                  <a:gd name="T5" fmla="*/ 16 h 210"/>
                  <a:gd name="T6" fmla="*/ 163 w 179"/>
                  <a:gd name="T7" fmla="*/ 16 h 210"/>
                  <a:gd name="T8" fmla="*/ 163 w 179"/>
                  <a:gd name="T9" fmla="*/ 194 h 210"/>
                  <a:gd name="T10" fmla="*/ 16 w 179"/>
                  <a:gd name="T11" fmla="*/ 194 h 210"/>
                  <a:gd name="T12" fmla="*/ 16 w 179"/>
                  <a:gd name="T13" fmla="*/ 16 h 210"/>
                  <a:gd name="T14" fmla="*/ 44 w 179"/>
                  <a:gd name="T15" fmla="*/ 16 h 210"/>
                  <a:gd name="T16" fmla="*/ 44 w 179"/>
                  <a:gd name="T17" fmla="*/ 0 h 210"/>
                  <a:gd name="T18" fmla="*/ 12 w 179"/>
                  <a:gd name="T19" fmla="*/ 0 h 210"/>
                  <a:gd name="T20" fmla="*/ 0 w 179"/>
                  <a:gd name="T21" fmla="*/ 12 h 210"/>
                  <a:gd name="T22" fmla="*/ 0 w 179"/>
                  <a:gd name="T23" fmla="*/ 198 h 210"/>
                  <a:gd name="T24" fmla="*/ 12 w 179"/>
                  <a:gd name="T25" fmla="*/ 210 h 210"/>
                  <a:gd name="T26" fmla="*/ 167 w 179"/>
                  <a:gd name="T27" fmla="*/ 210 h 210"/>
                  <a:gd name="T28" fmla="*/ 179 w 179"/>
                  <a:gd name="T29" fmla="*/ 198 h 210"/>
                  <a:gd name="T30" fmla="*/ 179 w 179"/>
                  <a:gd name="T31" fmla="*/ 12 h 210"/>
                  <a:gd name="T32" fmla="*/ 167 w 179"/>
                  <a:gd name="T3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9" h="210">
                    <a:moveTo>
                      <a:pt x="167" y="0"/>
                    </a:move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94"/>
                      <a:pt x="163" y="194"/>
                      <a:pt x="163" y="194"/>
                    </a:cubicBezTo>
                    <a:cubicBezTo>
                      <a:pt x="16" y="194"/>
                      <a:pt x="16" y="194"/>
                      <a:pt x="16" y="194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2" y="210"/>
                    </a:cubicBezTo>
                    <a:cubicBezTo>
                      <a:pt x="167" y="210"/>
                      <a:pt x="167" y="210"/>
                      <a:pt x="167" y="210"/>
                    </a:cubicBezTo>
                    <a:cubicBezTo>
                      <a:pt x="174" y="210"/>
                      <a:pt x="179" y="204"/>
                      <a:pt x="179" y="198"/>
                    </a:cubicBezTo>
                    <a:cubicBezTo>
                      <a:pt x="179" y="12"/>
                      <a:pt x="179" y="12"/>
                      <a:pt x="179" y="12"/>
                    </a:cubicBezTo>
                    <a:cubicBezTo>
                      <a:pt x="179" y="5"/>
                      <a:pt x="174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8"/>
              <p:cNvSpPr>
                <a:spLocks noEditPoints="1"/>
              </p:cNvSpPr>
              <p:nvPr/>
            </p:nvSpPr>
            <p:spPr bwMode="auto">
              <a:xfrm>
                <a:off x="3916363" y="2559050"/>
                <a:ext cx="160338" cy="107950"/>
              </a:xfrm>
              <a:custGeom>
                <a:avLst/>
                <a:gdLst>
                  <a:gd name="T0" fmla="*/ 55 w 70"/>
                  <a:gd name="T1" fmla="*/ 20 h 48"/>
                  <a:gd name="T2" fmla="*/ 35 w 70"/>
                  <a:gd name="T3" fmla="*/ 0 h 48"/>
                  <a:gd name="T4" fmla="*/ 14 w 70"/>
                  <a:gd name="T5" fmla="*/ 20 h 48"/>
                  <a:gd name="T6" fmla="*/ 0 w 70"/>
                  <a:gd name="T7" fmla="*/ 20 h 48"/>
                  <a:gd name="T8" fmla="*/ 0 w 70"/>
                  <a:gd name="T9" fmla="*/ 48 h 48"/>
                  <a:gd name="T10" fmla="*/ 70 w 70"/>
                  <a:gd name="T11" fmla="*/ 48 h 48"/>
                  <a:gd name="T12" fmla="*/ 70 w 70"/>
                  <a:gd name="T13" fmla="*/ 20 h 48"/>
                  <a:gd name="T14" fmla="*/ 55 w 70"/>
                  <a:gd name="T15" fmla="*/ 20 h 48"/>
                  <a:gd name="T16" fmla="*/ 35 w 70"/>
                  <a:gd name="T17" fmla="*/ 8 h 48"/>
                  <a:gd name="T18" fmla="*/ 47 w 70"/>
                  <a:gd name="T19" fmla="*/ 20 h 48"/>
                  <a:gd name="T20" fmla="*/ 22 w 70"/>
                  <a:gd name="T21" fmla="*/ 20 h 48"/>
                  <a:gd name="T22" fmla="*/ 35 w 70"/>
                  <a:gd name="T23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48">
                    <a:moveTo>
                      <a:pt x="55" y="20"/>
                    </a:moveTo>
                    <a:cubicBezTo>
                      <a:pt x="55" y="9"/>
                      <a:pt x="46" y="0"/>
                      <a:pt x="35" y="0"/>
                    </a:cubicBezTo>
                    <a:cubicBezTo>
                      <a:pt x="24" y="0"/>
                      <a:pt x="15" y="9"/>
                      <a:pt x="1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20"/>
                      <a:pt x="70" y="20"/>
                      <a:pt x="70" y="20"/>
                    </a:cubicBezTo>
                    <a:lnTo>
                      <a:pt x="55" y="20"/>
                    </a:lnTo>
                    <a:close/>
                    <a:moveTo>
                      <a:pt x="35" y="8"/>
                    </a:moveTo>
                    <a:cubicBezTo>
                      <a:pt x="41" y="8"/>
                      <a:pt x="47" y="13"/>
                      <a:pt x="47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13"/>
                      <a:pt x="28" y="8"/>
                      <a:pt x="3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0" name="Freeform 31"/>
            <p:cNvSpPr>
              <a:spLocks/>
            </p:cNvSpPr>
            <p:nvPr/>
          </p:nvSpPr>
          <p:spPr bwMode="auto">
            <a:xfrm>
              <a:off x="3929720" y="7659607"/>
              <a:ext cx="185080" cy="138739"/>
            </a:xfrm>
            <a:custGeom>
              <a:avLst/>
              <a:gdLst>
                <a:gd name="T0" fmla="*/ 7 w 401"/>
                <a:gd name="T1" fmla="*/ 156 h 301"/>
                <a:gd name="T2" fmla="*/ 0 w 401"/>
                <a:gd name="T3" fmla="*/ 138 h 301"/>
                <a:gd name="T4" fmla="*/ 7 w 401"/>
                <a:gd name="T5" fmla="*/ 120 h 301"/>
                <a:gd name="T6" fmla="*/ 45 w 401"/>
                <a:gd name="T7" fmla="*/ 83 h 301"/>
                <a:gd name="T8" fmla="*/ 62 w 401"/>
                <a:gd name="T9" fmla="*/ 75 h 301"/>
                <a:gd name="T10" fmla="*/ 80 w 401"/>
                <a:gd name="T11" fmla="*/ 83 h 301"/>
                <a:gd name="T12" fmla="*/ 163 w 401"/>
                <a:gd name="T13" fmla="*/ 165 h 301"/>
                <a:gd name="T14" fmla="*/ 321 w 401"/>
                <a:gd name="T15" fmla="*/ 7 h 301"/>
                <a:gd name="T16" fmla="*/ 338 w 401"/>
                <a:gd name="T17" fmla="*/ 0 h 301"/>
                <a:gd name="T18" fmla="*/ 356 w 401"/>
                <a:gd name="T19" fmla="*/ 7 h 301"/>
                <a:gd name="T20" fmla="*/ 394 w 401"/>
                <a:gd name="T21" fmla="*/ 45 h 301"/>
                <a:gd name="T22" fmla="*/ 401 w 401"/>
                <a:gd name="T23" fmla="*/ 63 h 301"/>
                <a:gd name="T24" fmla="*/ 394 w 401"/>
                <a:gd name="T25" fmla="*/ 81 h 301"/>
                <a:gd name="T26" fmla="*/ 181 w 401"/>
                <a:gd name="T27" fmla="*/ 294 h 301"/>
                <a:gd name="T28" fmla="*/ 163 w 401"/>
                <a:gd name="T29" fmla="*/ 301 h 301"/>
                <a:gd name="T30" fmla="*/ 145 w 401"/>
                <a:gd name="T31" fmla="*/ 294 h 301"/>
                <a:gd name="T32" fmla="*/ 7 w 401"/>
                <a:gd name="T33" fmla="*/ 15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" h="301">
                  <a:moveTo>
                    <a:pt x="7" y="156"/>
                  </a:moveTo>
                  <a:cubicBezTo>
                    <a:pt x="2" y="151"/>
                    <a:pt x="0" y="145"/>
                    <a:pt x="0" y="138"/>
                  </a:cubicBezTo>
                  <a:cubicBezTo>
                    <a:pt x="0" y="131"/>
                    <a:pt x="2" y="125"/>
                    <a:pt x="7" y="120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9" y="78"/>
                    <a:pt x="55" y="75"/>
                    <a:pt x="62" y="75"/>
                  </a:cubicBezTo>
                  <a:cubicBezTo>
                    <a:pt x="69" y="75"/>
                    <a:pt x="76" y="78"/>
                    <a:pt x="80" y="83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321" y="7"/>
                    <a:pt x="321" y="7"/>
                    <a:pt x="321" y="7"/>
                  </a:cubicBezTo>
                  <a:cubicBezTo>
                    <a:pt x="325" y="3"/>
                    <a:pt x="331" y="0"/>
                    <a:pt x="338" y="0"/>
                  </a:cubicBezTo>
                  <a:cubicBezTo>
                    <a:pt x="345" y="0"/>
                    <a:pt x="352" y="3"/>
                    <a:pt x="356" y="7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8" y="49"/>
                    <a:pt x="401" y="56"/>
                    <a:pt x="401" y="63"/>
                  </a:cubicBezTo>
                  <a:cubicBezTo>
                    <a:pt x="401" y="70"/>
                    <a:pt x="398" y="76"/>
                    <a:pt x="394" y="81"/>
                  </a:cubicBezTo>
                  <a:cubicBezTo>
                    <a:pt x="181" y="294"/>
                    <a:pt x="181" y="294"/>
                    <a:pt x="181" y="294"/>
                  </a:cubicBezTo>
                  <a:cubicBezTo>
                    <a:pt x="176" y="298"/>
                    <a:pt x="170" y="301"/>
                    <a:pt x="163" y="301"/>
                  </a:cubicBezTo>
                  <a:cubicBezTo>
                    <a:pt x="156" y="301"/>
                    <a:pt x="149" y="298"/>
                    <a:pt x="145" y="294"/>
                  </a:cubicBezTo>
                  <a:lnTo>
                    <a:pt x="7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9" name="Freeform 41"/>
          <p:cNvSpPr>
            <a:spLocks/>
          </p:cNvSpPr>
          <p:nvPr userDrawn="1"/>
        </p:nvSpPr>
        <p:spPr bwMode="auto">
          <a:xfrm>
            <a:off x="5567481" y="7248575"/>
            <a:ext cx="394490" cy="395861"/>
          </a:xfrm>
          <a:custGeom>
            <a:avLst/>
            <a:gdLst>
              <a:gd name="T0" fmla="*/ 322 w 412"/>
              <a:gd name="T1" fmla="*/ 232 h 413"/>
              <a:gd name="T2" fmla="*/ 386 w 412"/>
              <a:gd name="T3" fmla="*/ 232 h 413"/>
              <a:gd name="T4" fmla="*/ 412 w 412"/>
              <a:gd name="T5" fmla="*/ 207 h 413"/>
              <a:gd name="T6" fmla="*/ 404 w 412"/>
              <a:gd name="T7" fmla="*/ 188 h 413"/>
              <a:gd name="T8" fmla="*/ 224 w 412"/>
              <a:gd name="T9" fmla="*/ 8 h 413"/>
              <a:gd name="T10" fmla="*/ 206 w 412"/>
              <a:gd name="T11" fmla="*/ 0 h 413"/>
              <a:gd name="T12" fmla="*/ 188 w 412"/>
              <a:gd name="T13" fmla="*/ 8 h 413"/>
              <a:gd name="T14" fmla="*/ 7 w 412"/>
              <a:gd name="T15" fmla="*/ 188 h 413"/>
              <a:gd name="T16" fmla="*/ 0 w 412"/>
              <a:gd name="T17" fmla="*/ 207 h 413"/>
              <a:gd name="T18" fmla="*/ 26 w 412"/>
              <a:gd name="T19" fmla="*/ 232 h 413"/>
              <a:gd name="T20" fmla="*/ 90 w 412"/>
              <a:gd name="T21" fmla="*/ 232 h 413"/>
              <a:gd name="T22" fmla="*/ 90 w 412"/>
              <a:gd name="T23" fmla="*/ 387 h 413"/>
              <a:gd name="T24" fmla="*/ 116 w 412"/>
              <a:gd name="T25" fmla="*/ 413 h 413"/>
              <a:gd name="T26" fmla="*/ 296 w 412"/>
              <a:gd name="T27" fmla="*/ 413 h 413"/>
              <a:gd name="T28" fmla="*/ 322 w 412"/>
              <a:gd name="T29" fmla="*/ 387 h 413"/>
              <a:gd name="T30" fmla="*/ 322 w 412"/>
              <a:gd name="T31" fmla="*/ 23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2" h="413">
                <a:moveTo>
                  <a:pt x="322" y="232"/>
                </a:moveTo>
                <a:cubicBezTo>
                  <a:pt x="386" y="232"/>
                  <a:pt x="386" y="232"/>
                  <a:pt x="386" y="232"/>
                </a:cubicBezTo>
                <a:cubicBezTo>
                  <a:pt x="401" y="232"/>
                  <a:pt x="412" y="221"/>
                  <a:pt x="412" y="207"/>
                </a:cubicBezTo>
                <a:cubicBezTo>
                  <a:pt x="412" y="199"/>
                  <a:pt x="409" y="193"/>
                  <a:pt x="404" y="188"/>
                </a:cubicBezTo>
                <a:cubicBezTo>
                  <a:pt x="224" y="8"/>
                  <a:pt x="224" y="8"/>
                  <a:pt x="224" y="8"/>
                </a:cubicBezTo>
                <a:cubicBezTo>
                  <a:pt x="219" y="3"/>
                  <a:pt x="213" y="0"/>
                  <a:pt x="206" y="0"/>
                </a:cubicBezTo>
                <a:cubicBezTo>
                  <a:pt x="199" y="0"/>
                  <a:pt x="193" y="3"/>
                  <a:pt x="188" y="8"/>
                </a:cubicBezTo>
                <a:cubicBezTo>
                  <a:pt x="7" y="188"/>
                  <a:pt x="7" y="188"/>
                  <a:pt x="7" y="188"/>
                </a:cubicBezTo>
                <a:cubicBezTo>
                  <a:pt x="3" y="193"/>
                  <a:pt x="0" y="199"/>
                  <a:pt x="0" y="207"/>
                </a:cubicBezTo>
                <a:cubicBezTo>
                  <a:pt x="0" y="221"/>
                  <a:pt x="11" y="232"/>
                  <a:pt x="26" y="232"/>
                </a:cubicBezTo>
                <a:cubicBezTo>
                  <a:pt x="90" y="232"/>
                  <a:pt x="90" y="232"/>
                  <a:pt x="90" y="232"/>
                </a:cubicBezTo>
                <a:cubicBezTo>
                  <a:pt x="90" y="387"/>
                  <a:pt x="90" y="387"/>
                  <a:pt x="90" y="387"/>
                </a:cubicBezTo>
                <a:cubicBezTo>
                  <a:pt x="90" y="401"/>
                  <a:pt x="102" y="413"/>
                  <a:pt x="116" y="413"/>
                </a:cubicBezTo>
                <a:cubicBezTo>
                  <a:pt x="296" y="413"/>
                  <a:pt x="296" y="413"/>
                  <a:pt x="296" y="413"/>
                </a:cubicBezTo>
                <a:cubicBezTo>
                  <a:pt x="310" y="413"/>
                  <a:pt x="322" y="401"/>
                  <a:pt x="322" y="387"/>
                </a:cubicBezTo>
                <a:lnTo>
                  <a:pt x="322" y="2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8" name="Freeform 19"/>
          <p:cNvSpPr>
            <a:spLocks noEditPoints="1"/>
          </p:cNvSpPr>
          <p:nvPr userDrawn="1"/>
        </p:nvSpPr>
        <p:spPr bwMode="auto">
          <a:xfrm>
            <a:off x="5567523" y="6597365"/>
            <a:ext cx="394406" cy="395523"/>
          </a:xfrm>
          <a:custGeom>
            <a:avLst/>
            <a:gdLst>
              <a:gd name="T0" fmla="*/ 213 w 427"/>
              <a:gd name="T1" fmla="*/ 0 h 428"/>
              <a:gd name="T2" fmla="*/ 0 w 427"/>
              <a:gd name="T3" fmla="*/ 214 h 428"/>
              <a:gd name="T4" fmla="*/ 213 w 427"/>
              <a:gd name="T5" fmla="*/ 428 h 428"/>
              <a:gd name="T6" fmla="*/ 427 w 427"/>
              <a:gd name="T7" fmla="*/ 214 h 428"/>
              <a:gd name="T8" fmla="*/ 213 w 427"/>
              <a:gd name="T9" fmla="*/ 0 h 428"/>
              <a:gd name="T10" fmla="*/ 347 w 427"/>
              <a:gd name="T11" fmla="*/ 214 h 428"/>
              <a:gd name="T12" fmla="*/ 320 w 427"/>
              <a:gd name="T13" fmla="*/ 241 h 428"/>
              <a:gd name="T14" fmla="*/ 106 w 427"/>
              <a:gd name="T15" fmla="*/ 241 h 428"/>
              <a:gd name="T16" fmla="*/ 80 w 427"/>
              <a:gd name="T17" fmla="*/ 214 h 428"/>
              <a:gd name="T18" fmla="*/ 106 w 427"/>
              <a:gd name="T19" fmla="*/ 187 h 428"/>
              <a:gd name="T20" fmla="*/ 320 w 427"/>
              <a:gd name="T21" fmla="*/ 187 h 428"/>
              <a:gd name="T22" fmla="*/ 347 w 427"/>
              <a:gd name="T23" fmla="*/ 214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8">
                <a:moveTo>
                  <a:pt x="213" y="0"/>
                </a:moveTo>
                <a:cubicBezTo>
                  <a:pt x="95" y="0"/>
                  <a:pt x="0" y="96"/>
                  <a:pt x="0" y="214"/>
                </a:cubicBezTo>
                <a:cubicBezTo>
                  <a:pt x="0" y="332"/>
                  <a:pt x="95" y="428"/>
                  <a:pt x="213" y="428"/>
                </a:cubicBezTo>
                <a:cubicBezTo>
                  <a:pt x="331" y="428"/>
                  <a:pt x="427" y="332"/>
                  <a:pt x="427" y="214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347" y="214"/>
                </a:moveTo>
                <a:cubicBezTo>
                  <a:pt x="347" y="229"/>
                  <a:pt x="335" y="241"/>
                  <a:pt x="320" y="241"/>
                </a:cubicBezTo>
                <a:cubicBezTo>
                  <a:pt x="106" y="241"/>
                  <a:pt x="106" y="241"/>
                  <a:pt x="106" y="241"/>
                </a:cubicBezTo>
                <a:cubicBezTo>
                  <a:pt x="92" y="241"/>
                  <a:pt x="80" y="229"/>
                  <a:pt x="80" y="214"/>
                </a:cubicBezTo>
                <a:cubicBezTo>
                  <a:pt x="80" y="200"/>
                  <a:pt x="92" y="187"/>
                  <a:pt x="106" y="187"/>
                </a:cubicBezTo>
                <a:cubicBezTo>
                  <a:pt x="320" y="187"/>
                  <a:pt x="320" y="187"/>
                  <a:pt x="320" y="187"/>
                </a:cubicBezTo>
                <a:cubicBezTo>
                  <a:pt x="335" y="187"/>
                  <a:pt x="347" y="199"/>
                  <a:pt x="347" y="2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" name="Freeform 10"/>
          <p:cNvSpPr>
            <a:spLocks noEditPoints="1"/>
          </p:cNvSpPr>
          <p:nvPr userDrawn="1"/>
        </p:nvSpPr>
        <p:spPr bwMode="auto">
          <a:xfrm>
            <a:off x="5534714" y="5401557"/>
            <a:ext cx="460025" cy="343414"/>
          </a:xfrm>
          <a:custGeom>
            <a:avLst/>
            <a:gdLst>
              <a:gd name="T0" fmla="*/ 55 w 287"/>
              <a:gd name="T1" fmla="*/ 184 h 214"/>
              <a:gd name="T2" fmla="*/ 28 w 287"/>
              <a:gd name="T3" fmla="*/ 208 h 214"/>
              <a:gd name="T4" fmla="*/ 90 w 287"/>
              <a:gd name="T5" fmla="*/ 214 h 214"/>
              <a:gd name="T6" fmla="*/ 76 w 287"/>
              <a:gd name="T7" fmla="*/ 151 h 214"/>
              <a:gd name="T8" fmla="*/ 117 w 287"/>
              <a:gd name="T9" fmla="*/ 115 h 214"/>
              <a:gd name="T10" fmla="*/ 128 w 287"/>
              <a:gd name="T11" fmla="*/ 99 h 214"/>
              <a:gd name="T12" fmla="*/ 170 w 287"/>
              <a:gd name="T13" fmla="*/ 70 h 214"/>
              <a:gd name="T14" fmla="*/ 108 w 287"/>
              <a:gd name="T15" fmla="*/ 39 h 214"/>
              <a:gd name="T16" fmla="*/ 117 w 287"/>
              <a:gd name="T17" fmla="*/ 115 h 214"/>
              <a:gd name="T18" fmla="*/ 223 w 287"/>
              <a:gd name="T19" fmla="*/ 101 h 214"/>
              <a:gd name="T20" fmla="*/ 239 w 287"/>
              <a:gd name="T21" fmla="*/ 67 h 214"/>
              <a:gd name="T22" fmla="*/ 251 w 287"/>
              <a:gd name="T23" fmla="*/ 0 h 214"/>
              <a:gd name="T24" fmla="*/ 189 w 287"/>
              <a:gd name="T25" fmla="*/ 77 h 214"/>
              <a:gd name="T26" fmla="*/ 211 w 287"/>
              <a:gd name="T27" fmla="*/ 112 h 214"/>
              <a:gd name="T28" fmla="*/ 90 w 287"/>
              <a:gd name="T29" fmla="*/ 99 h 214"/>
              <a:gd name="T30" fmla="*/ 28 w 287"/>
              <a:gd name="T31" fmla="*/ 73 h 214"/>
              <a:gd name="T32" fmla="*/ 47 w 287"/>
              <a:gd name="T33" fmla="*/ 102 h 214"/>
              <a:gd name="T34" fmla="*/ 285 w 287"/>
              <a:gd name="T35" fmla="*/ 67 h 214"/>
              <a:gd name="T36" fmla="*/ 251 w 287"/>
              <a:gd name="T37" fmla="*/ 83 h 214"/>
              <a:gd name="T38" fmla="*/ 241 w 287"/>
              <a:gd name="T39" fmla="*/ 112 h 214"/>
              <a:gd name="T40" fmla="*/ 177 w 287"/>
              <a:gd name="T41" fmla="*/ 93 h 214"/>
              <a:gd name="T42" fmla="*/ 167 w 287"/>
              <a:gd name="T43" fmla="*/ 91 h 214"/>
              <a:gd name="T44" fmla="*/ 140 w 287"/>
              <a:gd name="T45" fmla="*/ 116 h 214"/>
              <a:gd name="T46" fmla="*/ 101 w 287"/>
              <a:gd name="T47" fmla="*/ 127 h 214"/>
              <a:gd name="T48" fmla="*/ 70 w 287"/>
              <a:gd name="T49" fmla="*/ 113 h 214"/>
              <a:gd name="T50" fmla="*/ 36 w 287"/>
              <a:gd name="T51" fmla="*/ 147 h 214"/>
              <a:gd name="T52" fmla="*/ 26 w 287"/>
              <a:gd name="T53" fmla="*/ 169 h 214"/>
              <a:gd name="T54" fmla="*/ 2 w 287"/>
              <a:gd name="T55" fmla="*/ 194 h 214"/>
              <a:gd name="T56" fmla="*/ 11 w 287"/>
              <a:gd name="T57" fmla="*/ 196 h 214"/>
              <a:gd name="T58" fmla="*/ 37 w 287"/>
              <a:gd name="T59" fmla="*/ 176 h 214"/>
              <a:gd name="T60" fmla="*/ 70 w 287"/>
              <a:gd name="T61" fmla="*/ 127 h 214"/>
              <a:gd name="T62" fmla="*/ 109 w 287"/>
              <a:gd name="T63" fmla="*/ 171 h 214"/>
              <a:gd name="T64" fmla="*/ 120 w 287"/>
              <a:gd name="T65" fmla="*/ 171 h 214"/>
              <a:gd name="T66" fmla="*/ 170 w 287"/>
              <a:gd name="T67" fmla="*/ 107 h 214"/>
              <a:gd name="T68" fmla="*/ 204 w 287"/>
              <a:gd name="T69" fmla="*/ 161 h 214"/>
              <a:gd name="T70" fmla="*/ 251 w 287"/>
              <a:gd name="T71" fmla="*/ 120 h 214"/>
              <a:gd name="T72" fmla="*/ 260 w 287"/>
              <a:gd name="T73" fmla="*/ 93 h 214"/>
              <a:gd name="T74" fmla="*/ 285 w 287"/>
              <a:gd name="T75" fmla="*/ 67 h 214"/>
              <a:gd name="T76" fmla="*/ 114 w 287"/>
              <a:gd name="T77" fmla="*/ 194 h 214"/>
              <a:gd name="T78" fmla="*/ 108 w 287"/>
              <a:gd name="T79" fmla="*/ 214 h 214"/>
              <a:gd name="T80" fmla="*/ 170 w 287"/>
              <a:gd name="T81" fmla="*/ 148 h 214"/>
              <a:gd name="T82" fmla="*/ 137 w 287"/>
              <a:gd name="T83" fmla="*/ 182 h 214"/>
              <a:gd name="T84" fmla="*/ 189 w 287"/>
              <a:gd name="T85" fmla="*/ 176 h 214"/>
              <a:gd name="T86" fmla="*/ 251 w 287"/>
              <a:gd name="T87" fmla="*/ 214 h 214"/>
              <a:gd name="T88" fmla="*/ 223 w 287"/>
              <a:gd name="T89" fmla="*/ 17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7" h="214">
                <a:moveTo>
                  <a:pt x="64" y="165"/>
                </a:moveTo>
                <a:cubicBezTo>
                  <a:pt x="55" y="184"/>
                  <a:pt x="55" y="184"/>
                  <a:pt x="55" y="184"/>
                </a:cubicBezTo>
                <a:cubicBezTo>
                  <a:pt x="53" y="189"/>
                  <a:pt x="50" y="193"/>
                  <a:pt x="46" y="195"/>
                </a:cubicBezTo>
                <a:cubicBezTo>
                  <a:pt x="28" y="208"/>
                  <a:pt x="28" y="208"/>
                  <a:pt x="28" y="208"/>
                </a:cubicBezTo>
                <a:cubicBezTo>
                  <a:pt x="28" y="214"/>
                  <a:pt x="28" y="214"/>
                  <a:pt x="28" y="214"/>
                </a:cubicBezTo>
                <a:cubicBezTo>
                  <a:pt x="90" y="214"/>
                  <a:pt x="90" y="214"/>
                  <a:pt x="90" y="214"/>
                </a:cubicBezTo>
                <a:cubicBezTo>
                  <a:pt x="90" y="178"/>
                  <a:pt x="90" y="178"/>
                  <a:pt x="90" y="178"/>
                </a:cubicBezTo>
                <a:cubicBezTo>
                  <a:pt x="76" y="151"/>
                  <a:pt x="76" y="151"/>
                  <a:pt x="76" y="151"/>
                </a:cubicBezTo>
                <a:lnTo>
                  <a:pt x="64" y="165"/>
                </a:lnTo>
                <a:close/>
                <a:moveTo>
                  <a:pt x="117" y="115"/>
                </a:moveTo>
                <a:cubicBezTo>
                  <a:pt x="123" y="105"/>
                  <a:pt x="123" y="105"/>
                  <a:pt x="123" y="105"/>
                </a:cubicBezTo>
                <a:cubicBezTo>
                  <a:pt x="124" y="103"/>
                  <a:pt x="126" y="101"/>
                  <a:pt x="128" y="99"/>
                </a:cubicBezTo>
                <a:cubicBezTo>
                  <a:pt x="154" y="76"/>
                  <a:pt x="154" y="76"/>
                  <a:pt x="154" y="76"/>
                </a:cubicBezTo>
                <a:cubicBezTo>
                  <a:pt x="158" y="72"/>
                  <a:pt x="164" y="70"/>
                  <a:pt x="170" y="70"/>
                </a:cubicBezTo>
                <a:cubicBezTo>
                  <a:pt x="170" y="39"/>
                  <a:pt x="170" y="39"/>
                  <a:pt x="170" y="39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12" y="109"/>
                  <a:pt x="114" y="111"/>
                  <a:pt x="117" y="115"/>
                </a:cubicBezTo>
                <a:close/>
                <a:moveTo>
                  <a:pt x="211" y="112"/>
                </a:moveTo>
                <a:cubicBezTo>
                  <a:pt x="223" y="101"/>
                  <a:pt x="223" y="101"/>
                  <a:pt x="223" y="101"/>
                </a:cubicBezTo>
                <a:cubicBezTo>
                  <a:pt x="229" y="81"/>
                  <a:pt x="229" y="81"/>
                  <a:pt x="229" y="81"/>
                </a:cubicBezTo>
                <a:cubicBezTo>
                  <a:pt x="230" y="76"/>
                  <a:pt x="234" y="71"/>
                  <a:pt x="239" y="67"/>
                </a:cubicBezTo>
                <a:cubicBezTo>
                  <a:pt x="251" y="58"/>
                  <a:pt x="251" y="58"/>
                  <a:pt x="251" y="58"/>
                </a:cubicBezTo>
                <a:cubicBezTo>
                  <a:pt x="251" y="0"/>
                  <a:pt x="251" y="0"/>
                  <a:pt x="251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77"/>
                  <a:pt x="189" y="77"/>
                  <a:pt x="189" y="77"/>
                </a:cubicBezTo>
                <a:cubicBezTo>
                  <a:pt x="191" y="79"/>
                  <a:pt x="193" y="81"/>
                  <a:pt x="194" y="83"/>
                </a:cubicBezTo>
                <a:lnTo>
                  <a:pt x="211" y="112"/>
                </a:lnTo>
                <a:close/>
                <a:moveTo>
                  <a:pt x="77" y="94"/>
                </a:moveTo>
                <a:cubicBezTo>
                  <a:pt x="90" y="99"/>
                  <a:pt x="90" y="99"/>
                  <a:pt x="90" y="99"/>
                </a:cubicBezTo>
                <a:cubicBezTo>
                  <a:pt x="90" y="73"/>
                  <a:pt x="90" y="73"/>
                  <a:pt x="90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55" y="93"/>
                  <a:pt x="67" y="90"/>
                  <a:pt x="77" y="94"/>
                </a:cubicBezTo>
                <a:close/>
                <a:moveTo>
                  <a:pt x="285" y="67"/>
                </a:moveTo>
                <a:cubicBezTo>
                  <a:pt x="283" y="64"/>
                  <a:pt x="279" y="63"/>
                  <a:pt x="276" y="65"/>
                </a:cubicBezTo>
                <a:cubicBezTo>
                  <a:pt x="251" y="83"/>
                  <a:pt x="251" y="83"/>
                  <a:pt x="251" y="83"/>
                </a:cubicBezTo>
                <a:cubicBezTo>
                  <a:pt x="249" y="84"/>
                  <a:pt x="248" y="85"/>
                  <a:pt x="248" y="87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77" y="93"/>
                  <a:pt x="177" y="93"/>
                  <a:pt x="177" y="93"/>
                </a:cubicBezTo>
                <a:cubicBezTo>
                  <a:pt x="176" y="91"/>
                  <a:pt x="174" y="90"/>
                  <a:pt x="172" y="90"/>
                </a:cubicBezTo>
                <a:cubicBezTo>
                  <a:pt x="170" y="89"/>
                  <a:pt x="168" y="90"/>
                  <a:pt x="167" y="91"/>
                </a:cubicBezTo>
                <a:cubicBezTo>
                  <a:pt x="141" y="114"/>
                  <a:pt x="141" y="114"/>
                  <a:pt x="141" y="114"/>
                </a:cubicBezTo>
                <a:cubicBezTo>
                  <a:pt x="141" y="115"/>
                  <a:pt x="140" y="115"/>
                  <a:pt x="140" y="116"/>
                </a:cubicBezTo>
                <a:cubicBezTo>
                  <a:pt x="115" y="154"/>
                  <a:pt x="115" y="154"/>
                  <a:pt x="115" y="154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0" y="125"/>
                  <a:pt x="99" y="124"/>
                  <a:pt x="97" y="12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67" y="112"/>
                  <a:pt x="64" y="113"/>
                  <a:pt x="62" y="115"/>
                </a:cubicBezTo>
                <a:cubicBezTo>
                  <a:pt x="36" y="147"/>
                  <a:pt x="36" y="147"/>
                  <a:pt x="36" y="147"/>
                </a:cubicBezTo>
                <a:cubicBezTo>
                  <a:pt x="35" y="147"/>
                  <a:pt x="35" y="148"/>
                  <a:pt x="35" y="149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3" y="185"/>
                  <a:pt x="3" y="185"/>
                  <a:pt x="3" y="185"/>
                </a:cubicBezTo>
                <a:cubicBezTo>
                  <a:pt x="0" y="187"/>
                  <a:pt x="0" y="191"/>
                  <a:pt x="2" y="194"/>
                </a:cubicBezTo>
                <a:cubicBezTo>
                  <a:pt x="3" y="196"/>
                  <a:pt x="5" y="197"/>
                  <a:pt x="7" y="197"/>
                </a:cubicBezTo>
                <a:cubicBezTo>
                  <a:pt x="8" y="197"/>
                  <a:pt x="10" y="197"/>
                  <a:pt x="11" y="196"/>
                </a:cubicBezTo>
                <a:cubicBezTo>
                  <a:pt x="35" y="179"/>
                  <a:pt x="35" y="179"/>
                  <a:pt x="35" y="179"/>
                </a:cubicBezTo>
                <a:cubicBezTo>
                  <a:pt x="36" y="178"/>
                  <a:pt x="37" y="177"/>
                  <a:pt x="37" y="176"/>
                </a:cubicBezTo>
                <a:cubicBezTo>
                  <a:pt x="46" y="155"/>
                  <a:pt x="46" y="155"/>
                  <a:pt x="46" y="155"/>
                </a:cubicBezTo>
                <a:cubicBezTo>
                  <a:pt x="70" y="127"/>
                  <a:pt x="70" y="127"/>
                  <a:pt x="70" y="127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109" y="171"/>
                  <a:pt x="109" y="171"/>
                  <a:pt x="109" y="171"/>
                </a:cubicBezTo>
                <a:cubicBezTo>
                  <a:pt x="110" y="173"/>
                  <a:pt x="112" y="174"/>
                  <a:pt x="114" y="174"/>
                </a:cubicBezTo>
                <a:cubicBezTo>
                  <a:pt x="117" y="175"/>
                  <a:pt x="119" y="173"/>
                  <a:pt x="120" y="171"/>
                </a:cubicBezTo>
                <a:cubicBezTo>
                  <a:pt x="151" y="124"/>
                  <a:pt x="151" y="124"/>
                  <a:pt x="151" y="124"/>
                </a:cubicBezTo>
                <a:cubicBezTo>
                  <a:pt x="170" y="107"/>
                  <a:pt x="170" y="107"/>
                  <a:pt x="170" y="107"/>
                </a:cubicBezTo>
                <a:cubicBezTo>
                  <a:pt x="199" y="157"/>
                  <a:pt x="199" y="157"/>
                  <a:pt x="199" y="157"/>
                </a:cubicBezTo>
                <a:cubicBezTo>
                  <a:pt x="200" y="159"/>
                  <a:pt x="202" y="160"/>
                  <a:pt x="204" y="161"/>
                </a:cubicBezTo>
                <a:cubicBezTo>
                  <a:pt x="206" y="161"/>
                  <a:pt x="208" y="160"/>
                  <a:pt x="209" y="159"/>
                </a:cubicBezTo>
                <a:cubicBezTo>
                  <a:pt x="251" y="120"/>
                  <a:pt x="251" y="120"/>
                  <a:pt x="251" y="120"/>
                </a:cubicBezTo>
                <a:cubicBezTo>
                  <a:pt x="252" y="119"/>
                  <a:pt x="253" y="118"/>
                  <a:pt x="253" y="117"/>
                </a:cubicBezTo>
                <a:cubicBezTo>
                  <a:pt x="260" y="93"/>
                  <a:pt x="260" y="93"/>
                  <a:pt x="260" y="93"/>
                </a:cubicBezTo>
                <a:cubicBezTo>
                  <a:pt x="284" y="76"/>
                  <a:pt x="284" y="76"/>
                  <a:pt x="284" y="76"/>
                </a:cubicBezTo>
                <a:cubicBezTo>
                  <a:pt x="287" y="74"/>
                  <a:pt x="287" y="70"/>
                  <a:pt x="285" y="67"/>
                </a:cubicBezTo>
                <a:close/>
                <a:moveTo>
                  <a:pt x="137" y="182"/>
                </a:moveTo>
                <a:cubicBezTo>
                  <a:pt x="132" y="190"/>
                  <a:pt x="123" y="195"/>
                  <a:pt x="114" y="194"/>
                </a:cubicBezTo>
                <a:cubicBezTo>
                  <a:pt x="112" y="194"/>
                  <a:pt x="110" y="194"/>
                  <a:pt x="108" y="193"/>
                </a:cubicBezTo>
                <a:cubicBezTo>
                  <a:pt x="108" y="214"/>
                  <a:pt x="108" y="214"/>
                  <a:pt x="108" y="214"/>
                </a:cubicBezTo>
                <a:cubicBezTo>
                  <a:pt x="170" y="214"/>
                  <a:pt x="170" y="214"/>
                  <a:pt x="170" y="214"/>
                </a:cubicBezTo>
                <a:cubicBezTo>
                  <a:pt x="170" y="148"/>
                  <a:pt x="170" y="148"/>
                  <a:pt x="170" y="148"/>
                </a:cubicBezTo>
                <a:cubicBezTo>
                  <a:pt x="165" y="138"/>
                  <a:pt x="165" y="138"/>
                  <a:pt x="165" y="138"/>
                </a:cubicBezTo>
                <a:lnTo>
                  <a:pt x="137" y="182"/>
                </a:lnTo>
                <a:close/>
                <a:moveTo>
                  <a:pt x="201" y="180"/>
                </a:moveTo>
                <a:cubicBezTo>
                  <a:pt x="197" y="180"/>
                  <a:pt x="193" y="178"/>
                  <a:pt x="189" y="176"/>
                </a:cubicBezTo>
                <a:cubicBezTo>
                  <a:pt x="189" y="214"/>
                  <a:pt x="189" y="214"/>
                  <a:pt x="189" y="214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48"/>
                  <a:pt x="251" y="148"/>
                  <a:pt x="251" y="148"/>
                </a:cubicBezTo>
                <a:cubicBezTo>
                  <a:pt x="223" y="174"/>
                  <a:pt x="223" y="174"/>
                  <a:pt x="223" y="174"/>
                </a:cubicBezTo>
                <a:cubicBezTo>
                  <a:pt x="217" y="179"/>
                  <a:pt x="209" y="182"/>
                  <a:pt x="201" y="1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3" name="Freeform 21"/>
          <p:cNvSpPr>
            <a:spLocks noEditPoints="1"/>
          </p:cNvSpPr>
          <p:nvPr userDrawn="1"/>
        </p:nvSpPr>
        <p:spPr bwMode="auto">
          <a:xfrm>
            <a:off x="5539304" y="6035520"/>
            <a:ext cx="450845" cy="355350"/>
          </a:xfrm>
          <a:custGeom>
            <a:avLst/>
            <a:gdLst>
              <a:gd name="T0" fmla="*/ 272 w 281"/>
              <a:gd name="T1" fmla="*/ 204 h 222"/>
              <a:gd name="T2" fmla="*/ 9 w 281"/>
              <a:gd name="T3" fmla="*/ 204 h 222"/>
              <a:gd name="T4" fmla="*/ 0 w 281"/>
              <a:gd name="T5" fmla="*/ 213 h 222"/>
              <a:gd name="T6" fmla="*/ 9 w 281"/>
              <a:gd name="T7" fmla="*/ 222 h 222"/>
              <a:gd name="T8" fmla="*/ 272 w 281"/>
              <a:gd name="T9" fmla="*/ 222 h 222"/>
              <a:gd name="T10" fmla="*/ 281 w 281"/>
              <a:gd name="T11" fmla="*/ 213 h 222"/>
              <a:gd name="T12" fmla="*/ 272 w 281"/>
              <a:gd name="T13" fmla="*/ 204 h 222"/>
              <a:gd name="T14" fmla="*/ 258 w 281"/>
              <a:gd name="T15" fmla="*/ 96 h 222"/>
              <a:gd name="T16" fmla="*/ 233 w 281"/>
              <a:gd name="T17" fmla="*/ 91 h 222"/>
              <a:gd name="T18" fmla="*/ 212 w 281"/>
              <a:gd name="T19" fmla="*/ 124 h 222"/>
              <a:gd name="T20" fmla="*/ 188 w 281"/>
              <a:gd name="T21" fmla="*/ 119 h 222"/>
              <a:gd name="T22" fmla="*/ 161 w 281"/>
              <a:gd name="T23" fmla="*/ 97 h 222"/>
              <a:gd name="T24" fmla="*/ 138 w 281"/>
              <a:gd name="T25" fmla="*/ 71 h 222"/>
              <a:gd name="T26" fmla="*/ 124 w 281"/>
              <a:gd name="T27" fmla="*/ 17 h 222"/>
              <a:gd name="T28" fmla="*/ 102 w 281"/>
              <a:gd name="T29" fmla="*/ 16 h 222"/>
              <a:gd name="T30" fmla="*/ 85 w 281"/>
              <a:gd name="T31" fmla="*/ 103 h 222"/>
              <a:gd name="T32" fmla="*/ 61 w 281"/>
              <a:gd name="T33" fmla="*/ 112 h 222"/>
              <a:gd name="T34" fmla="*/ 37 w 281"/>
              <a:gd name="T35" fmla="*/ 66 h 222"/>
              <a:gd name="T36" fmla="*/ 22 w 281"/>
              <a:gd name="T37" fmla="*/ 50 h 222"/>
              <a:gd name="T38" fmla="*/ 22 w 281"/>
              <a:gd name="T39" fmla="*/ 187 h 222"/>
              <a:gd name="T40" fmla="*/ 258 w 281"/>
              <a:gd name="T41" fmla="*/ 187 h 222"/>
              <a:gd name="T42" fmla="*/ 258 w 281"/>
              <a:gd name="T43" fmla="*/ 96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1" h="222">
                <a:moveTo>
                  <a:pt x="272" y="204"/>
                </a:moveTo>
                <a:cubicBezTo>
                  <a:pt x="9" y="204"/>
                  <a:pt x="9" y="204"/>
                  <a:pt x="9" y="204"/>
                </a:cubicBezTo>
                <a:cubicBezTo>
                  <a:pt x="4" y="204"/>
                  <a:pt x="0" y="208"/>
                  <a:pt x="0" y="213"/>
                </a:cubicBezTo>
                <a:cubicBezTo>
                  <a:pt x="0" y="218"/>
                  <a:pt x="4" y="222"/>
                  <a:pt x="9" y="222"/>
                </a:cubicBezTo>
                <a:cubicBezTo>
                  <a:pt x="272" y="222"/>
                  <a:pt x="272" y="222"/>
                  <a:pt x="272" y="222"/>
                </a:cubicBezTo>
                <a:cubicBezTo>
                  <a:pt x="277" y="222"/>
                  <a:pt x="281" y="218"/>
                  <a:pt x="281" y="213"/>
                </a:cubicBezTo>
                <a:cubicBezTo>
                  <a:pt x="281" y="208"/>
                  <a:pt x="277" y="204"/>
                  <a:pt x="272" y="204"/>
                </a:cubicBezTo>
                <a:close/>
                <a:moveTo>
                  <a:pt x="258" y="96"/>
                </a:moveTo>
                <a:cubicBezTo>
                  <a:pt x="258" y="96"/>
                  <a:pt x="244" y="85"/>
                  <a:pt x="233" y="91"/>
                </a:cubicBezTo>
                <a:cubicBezTo>
                  <a:pt x="223" y="97"/>
                  <a:pt x="218" y="113"/>
                  <a:pt x="212" y="124"/>
                </a:cubicBezTo>
                <a:cubicBezTo>
                  <a:pt x="207" y="135"/>
                  <a:pt x="194" y="127"/>
                  <a:pt x="188" y="119"/>
                </a:cubicBezTo>
                <a:cubicBezTo>
                  <a:pt x="182" y="110"/>
                  <a:pt x="174" y="101"/>
                  <a:pt x="161" y="97"/>
                </a:cubicBezTo>
                <a:cubicBezTo>
                  <a:pt x="149" y="93"/>
                  <a:pt x="143" y="83"/>
                  <a:pt x="138" y="71"/>
                </a:cubicBezTo>
                <a:cubicBezTo>
                  <a:pt x="138" y="71"/>
                  <a:pt x="128" y="33"/>
                  <a:pt x="124" y="17"/>
                </a:cubicBezTo>
                <a:cubicBezTo>
                  <a:pt x="119" y="0"/>
                  <a:pt x="104" y="3"/>
                  <a:pt x="102" y="16"/>
                </a:cubicBezTo>
                <a:cubicBezTo>
                  <a:pt x="99" y="28"/>
                  <a:pt x="87" y="92"/>
                  <a:pt x="85" y="103"/>
                </a:cubicBezTo>
                <a:cubicBezTo>
                  <a:pt x="82" y="114"/>
                  <a:pt x="67" y="118"/>
                  <a:pt x="61" y="112"/>
                </a:cubicBezTo>
                <a:cubicBezTo>
                  <a:pt x="54" y="106"/>
                  <a:pt x="40" y="72"/>
                  <a:pt x="37" y="66"/>
                </a:cubicBezTo>
                <a:cubicBezTo>
                  <a:pt x="35" y="59"/>
                  <a:pt x="22" y="50"/>
                  <a:pt x="22" y="50"/>
                </a:cubicBezTo>
                <a:cubicBezTo>
                  <a:pt x="22" y="187"/>
                  <a:pt x="22" y="187"/>
                  <a:pt x="22" y="187"/>
                </a:cubicBezTo>
                <a:cubicBezTo>
                  <a:pt x="258" y="187"/>
                  <a:pt x="258" y="187"/>
                  <a:pt x="258" y="187"/>
                </a:cubicBezTo>
                <a:lnTo>
                  <a:pt x="258" y="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31"/>
          <p:cNvSpPr>
            <a:spLocks/>
          </p:cNvSpPr>
          <p:nvPr userDrawn="1"/>
        </p:nvSpPr>
        <p:spPr bwMode="auto">
          <a:xfrm>
            <a:off x="4568362" y="3423889"/>
            <a:ext cx="445596" cy="445596"/>
          </a:xfrm>
          <a:custGeom>
            <a:avLst/>
            <a:gdLst>
              <a:gd name="T0" fmla="*/ 13 w 405"/>
              <a:gd name="T1" fmla="*/ 393 h 405"/>
              <a:gd name="T2" fmla="*/ 0 w 405"/>
              <a:gd name="T3" fmla="*/ 306 h 405"/>
              <a:gd name="T4" fmla="*/ 0 w 405"/>
              <a:gd name="T5" fmla="*/ 303 h 405"/>
              <a:gd name="T6" fmla="*/ 2 w 405"/>
              <a:gd name="T7" fmla="*/ 297 h 405"/>
              <a:gd name="T8" fmla="*/ 8 w 405"/>
              <a:gd name="T9" fmla="*/ 292 h 405"/>
              <a:gd name="T10" fmla="*/ 96 w 405"/>
              <a:gd name="T11" fmla="*/ 248 h 405"/>
              <a:gd name="T12" fmla="*/ 108 w 405"/>
              <a:gd name="T13" fmla="*/ 248 h 405"/>
              <a:gd name="T14" fmla="*/ 152 w 405"/>
              <a:gd name="T15" fmla="*/ 276 h 405"/>
              <a:gd name="T16" fmla="*/ 222 w 405"/>
              <a:gd name="T17" fmla="*/ 222 h 405"/>
              <a:gd name="T18" fmla="*/ 277 w 405"/>
              <a:gd name="T19" fmla="*/ 152 h 405"/>
              <a:gd name="T20" fmla="*/ 249 w 405"/>
              <a:gd name="T21" fmla="*/ 108 h 405"/>
              <a:gd name="T22" fmla="*/ 248 w 405"/>
              <a:gd name="T23" fmla="*/ 95 h 405"/>
              <a:gd name="T24" fmla="*/ 292 w 405"/>
              <a:gd name="T25" fmla="*/ 8 h 405"/>
              <a:gd name="T26" fmla="*/ 298 w 405"/>
              <a:gd name="T27" fmla="*/ 1 h 405"/>
              <a:gd name="T28" fmla="*/ 304 w 405"/>
              <a:gd name="T29" fmla="*/ 0 h 405"/>
              <a:gd name="T30" fmla="*/ 306 w 405"/>
              <a:gd name="T31" fmla="*/ 0 h 405"/>
              <a:gd name="T32" fmla="*/ 393 w 405"/>
              <a:gd name="T33" fmla="*/ 12 h 405"/>
              <a:gd name="T34" fmla="*/ 405 w 405"/>
              <a:gd name="T35" fmla="*/ 25 h 405"/>
              <a:gd name="T36" fmla="*/ 296 w 405"/>
              <a:gd name="T37" fmla="*/ 272 h 405"/>
              <a:gd name="T38" fmla="*/ 269 w 405"/>
              <a:gd name="T39" fmla="*/ 299 h 405"/>
              <a:gd name="T40" fmla="*/ 25 w 405"/>
              <a:gd name="T41" fmla="*/ 405 h 405"/>
              <a:gd name="T42" fmla="*/ 13 w 405"/>
              <a:gd name="T43" fmla="*/ 393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5" h="405">
                <a:moveTo>
                  <a:pt x="13" y="393"/>
                </a:moveTo>
                <a:cubicBezTo>
                  <a:pt x="0" y="306"/>
                  <a:pt x="0" y="306"/>
                  <a:pt x="0" y="306"/>
                </a:cubicBezTo>
                <a:cubicBezTo>
                  <a:pt x="0" y="305"/>
                  <a:pt x="0" y="304"/>
                  <a:pt x="0" y="303"/>
                </a:cubicBezTo>
                <a:cubicBezTo>
                  <a:pt x="0" y="301"/>
                  <a:pt x="1" y="299"/>
                  <a:pt x="2" y="297"/>
                </a:cubicBezTo>
                <a:cubicBezTo>
                  <a:pt x="3" y="295"/>
                  <a:pt x="5" y="293"/>
                  <a:pt x="8" y="292"/>
                </a:cubicBezTo>
                <a:cubicBezTo>
                  <a:pt x="96" y="248"/>
                  <a:pt x="96" y="248"/>
                  <a:pt x="96" y="248"/>
                </a:cubicBezTo>
                <a:cubicBezTo>
                  <a:pt x="100" y="246"/>
                  <a:pt x="104" y="246"/>
                  <a:pt x="108" y="248"/>
                </a:cubicBezTo>
                <a:cubicBezTo>
                  <a:pt x="152" y="276"/>
                  <a:pt x="152" y="276"/>
                  <a:pt x="152" y="276"/>
                </a:cubicBezTo>
                <a:cubicBezTo>
                  <a:pt x="175" y="264"/>
                  <a:pt x="200" y="244"/>
                  <a:pt x="222" y="222"/>
                </a:cubicBezTo>
                <a:cubicBezTo>
                  <a:pt x="244" y="199"/>
                  <a:pt x="264" y="174"/>
                  <a:pt x="277" y="152"/>
                </a:cubicBezTo>
                <a:cubicBezTo>
                  <a:pt x="249" y="108"/>
                  <a:pt x="249" y="108"/>
                  <a:pt x="249" y="108"/>
                </a:cubicBezTo>
                <a:cubicBezTo>
                  <a:pt x="247" y="104"/>
                  <a:pt x="246" y="99"/>
                  <a:pt x="248" y="95"/>
                </a:cubicBezTo>
                <a:cubicBezTo>
                  <a:pt x="292" y="8"/>
                  <a:pt x="292" y="8"/>
                  <a:pt x="292" y="8"/>
                </a:cubicBezTo>
                <a:cubicBezTo>
                  <a:pt x="293" y="5"/>
                  <a:pt x="295" y="3"/>
                  <a:pt x="298" y="1"/>
                </a:cubicBezTo>
                <a:cubicBezTo>
                  <a:pt x="299" y="0"/>
                  <a:pt x="302" y="0"/>
                  <a:pt x="304" y="0"/>
                </a:cubicBezTo>
                <a:cubicBezTo>
                  <a:pt x="305" y="0"/>
                  <a:pt x="305" y="0"/>
                  <a:pt x="306" y="0"/>
                </a:cubicBezTo>
                <a:cubicBezTo>
                  <a:pt x="393" y="12"/>
                  <a:pt x="393" y="12"/>
                  <a:pt x="393" y="12"/>
                </a:cubicBezTo>
                <a:cubicBezTo>
                  <a:pt x="400" y="13"/>
                  <a:pt x="405" y="18"/>
                  <a:pt x="405" y="25"/>
                </a:cubicBezTo>
                <a:cubicBezTo>
                  <a:pt x="405" y="112"/>
                  <a:pt x="361" y="202"/>
                  <a:pt x="296" y="272"/>
                </a:cubicBezTo>
                <a:cubicBezTo>
                  <a:pt x="287" y="281"/>
                  <a:pt x="278" y="290"/>
                  <a:pt x="269" y="299"/>
                </a:cubicBezTo>
                <a:cubicBezTo>
                  <a:pt x="199" y="362"/>
                  <a:pt x="111" y="405"/>
                  <a:pt x="25" y="405"/>
                </a:cubicBezTo>
                <a:cubicBezTo>
                  <a:pt x="19" y="405"/>
                  <a:pt x="13" y="399"/>
                  <a:pt x="13" y="3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31"/>
          <p:cNvSpPr>
            <a:spLocks noEditPoints="1"/>
          </p:cNvSpPr>
          <p:nvPr userDrawn="1"/>
        </p:nvSpPr>
        <p:spPr bwMode="auto">
          <a:xfrm>
            <a:off x="4585427" y="4105922"/>
            <a:ext cx="411466" cy="411010"/>
          </a:xfrm>
          <a:custGeom>
            <a:avLst/>
            <a:gdLst>
              <a:gd name="T0" fmla="*/ 363 w 380"/>
              <a:gd name="T1" fmla="*/ 315 h 380"/>
              <a:gd name="T2" fmla="*/ 293 w 380"/>
              <a:gd name="T3" fmla="*/ 335 h 380"/>
              <a:gd name="T4" fmla="*/ 225 w 380"/>
              <a:gd name="T5" fmla="*/ 376 h 380"/>
              <a:gd name="T6" fmla="*/ 220 w 380"/>
              <a:gd name="T7" fmla="*/ 380 h 380"/>
              <a:gd name="T8" fmla="*/ 214 w 380"/>
              <a:gd name="T9" fmla="*/ 380 h 380"/>
              <a:gd name="T10" fmla="*/ 190 w 380"/>
              <a:gd name="T11" fmla="*/ 380 h 380"/>
              <a:gd name="T12" fmla="*/ 166 w 380"/>
              <a:gd name="T13" fmla="*/ 380 h 380"/>
              <a:gd name="T14" fmla="*/ 161 w 380"/>
              <a:gd name="T15" fmla="*/ 380 h 380"/>
              <a:gd name="T16" fmla="*/ 156 w 380"/>
              <a:gd name="T17" fmla="*/ 376 h 380"/>
              <a:gd name="T18" fmla="*/ 87 w 380"/>
              <a:gd name="T19" fmla="*/ 335 h 380"/>
              <a:gd name="T20" fmla="*/ 17 w 380"/>
              <a:gd name="T21" fmla="*/ 315 h 380"/>
              <a:gd name="T22" fmla="*/ 0 w 380"/>
              <a:gd name="T23" fmla="*/ 297 h 380"/>
              <a:gd name="T24" fmla="*/ 18 w 380"/>
              <a:gd name="T25" fmla="*/ 279 h 380"/>
              <a:gd name="T26" fmla="*/ 21 w 380"/>
              <a:gd name="T27" fmla="*/ 279 h 380"/>
              <a:gd name="T28" fmla="*/ 102 w 380"/>
              <a:gd name="T29" fmla="*/ 302 h 380"/>
              <a:gd name="T30" fmla="*/ 172 w 380"/>
              <a:gd name="T31" fmla="*/ 344 h 380"/>
              <a:gd name="T32" fmla="*/ 190 w 380"/>
              <a:gd name="T33" fmla="*/ 344 h 380"/>
              <a:gd name="T34" fmla="*/ 208 w 380"/>
              <a:gd name="T35" fmla="*/ 344 h 380"/>
              <a:gd name="T36" fmla="*/ 279 w 380"/>
              <a:gd name="T37" fmla="*/ 302 h 380"/>
              <a:gd name="T38" fmla="*/ 359 w 380"/>
              <a:gd name="T39" fmla="*/ 279 h 380"/>
              <a:gd name="T40" fmla="*/ 362 w 380"/>
              <a:gd name="T41" fmla="*/ 279 h 380"/>
              <a:gd name="T42" fmla="*/ 380 w 380"/>
              <a:gd name="T43" fmla="*/ 297 h 380"/>
              <a:gd name="T44" fmla="*/ 363 w 380"/>
              <a:gd name="T45" fmla="*/ 315 h 380"/>
              <a:gd name="T46" fmla="*/ 178 w 380"/>
              <a:gd name="T47" fmla="*/ 303 h 380"/>
              <a:gd name="T48" fmla="*/ 178 w 380"/>
              <a:gd name="T49" fmla="*/ 71 h 380"/>
              <a:gd name="T50" fmla="*/ 173 w 380"/>
              <a:gd name="T51" fmla="*/ 61 h 380"/>
              <a:gd name="T52" fmla="*/ 99 w 380"/>
              <a:gd name="T53" fmla="*/ 21 h 380"/>
              <a:gd name="T54" fmla="*/ 13 w 380"/>
              <a:gd name="T55" fmla="*/ 0 h 380"/>
              <a:gd name="T56" fmla="*/ 0 w 380"/>
              <a:gd name="T57" fmla="*/ 12 h 380"/>
              <a:gd name="T58" fmla="*/ 0 w 380"/>
              <a:gd name="T59" fmla="*/ 244 h 380"/>
              <a:gd name="T60" fmla="*/ 12 w 380"/>
              <a:gd name="T61" fmla="*/ 255 h 380"/>
              <a:gd name="T62" fmla="*/ 91 w 380"/>
              <a:gd name="T63" fmla="*/ 274 h 380"/>
              <a:gd name="T64" fmla="*/ 159 w 380"/>
              <a:gd name="T65" fmla="*/ 312 h 380"/>
              <a:gd name="T66" fmla="*/ 176 w 380"/>
              <a:gd name="T67" fmla="*/ 310 h 380"/>
              <a:gd name="T68" fmla="*/ 178 w 380"/>
              <a:gd name="T69" fmla="*/ 303 h 380"/>
              <a:gd name="T70" fmla="*/ 202 w 380"/>
              <a:gd name="T71" fmla="*/ 303 h 380"/>
              <a:gd name="T72" fmla="*/ 204 w 380"/>
              <a:gd name="T73" fmla="*/ 310 h 380"/>
              <a:gd name="T74" fmla="*/ 221 w 380"/>
              <a:gd name="T75" fmla="*/ 312 h 380"/>
              <a:gd name="T76" fmla="*/ 290 w 380"/>
              <a:gd name="T77" fmla="*/ 274 h 380"/>
              <a:gd name="T78" fmla="*/ 368 w 380"/>
              <a:gd name="T79" fmla="*/ 255 h 380"/>
              <a:gd name="T80" fmla="*/ 380 w 380"/>
              <a:gd name="T81" fmla="*/ 244 h 380"/>
              <a:gd name="T82" fmla="*/ 380 w 380"/>
              <a:gd name="T83" fmla="*/ 12 h 380"/>
              <a:gd name="T84" fmla="*/ 367 w 380"/>
              <a:gd name="T85" fmla="*/ 0 h 380"/>
              <a:gd name="T86" fmla="*/ 281 w 380"/>
              <a:gd name="T87" fmla="*/ 21 h 380"/>
              <a:gd name="T88" fmla="*/ 208 w 380"/>
              <a:gd name="T89" fmla="*/ 61 h 380"/>
              <a:gd name="T90" fmla="*/ 202 w 380"/>
              <a:gd name="T91" fmla="*/ 71 h 380"/>
              <a:gd name="T92" fmla="*/ 202 w 380"/>
              <a:gd name="T93" fmla="*/ 303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80" h="380">
                <a:moveTo>
                  <a:pt x="363" y="315"/>
                </a:moveTo>
                <a:cubicBezTo>
                  <a:pt x="339" y="318"/>
                  <a:pt x="316" y="324"/>
                  <a:pt x="293" y="335"/>
                </a:cubicBezTo>
                <a:cubicBezTo>
                  <a:pt x="270" y="345"/>
                  <a:pt x="247" y="359"/>
                  <a:pt x="225" y="376"/>
                </a:cubicBezTo>
                <a:cubicBezTo>
                  <a:pt x="220" y="380"/>
                  <a:pt x="220" y="380"/>
                  <a:pt x="220" y="380"/>
                </a:cubicBezTo>
                <a:cubicBezTo>
                  <a:pt x="214" y="380"/>
                  <a:pt x="214" y="380"/>
                  <a:pt x="214" y="380"/>
                </a:cubicBezTo>
                <a:cubicBezTo>
                  <a:pt x="190" y="380"/>
                  <a:pt x="190" y="380"/>
                  <a:pt x="190" y="380"/>
                </a:cubicBezTo>
                <a:cubicBezTo>
                  <a:pt x="166" y="380"/>
                  <a:pt x="166" y="380"/>
                  <a:pt x="166" y="380"/>
                </a:cubicBezTo>
                <a:cubicBezTo>
                  <a:pt x="161" y="380"/>
                  <a:pt x="161" y="380"/>
                  <a:pt x="161" y="380"/>
                </a:cubicBezTo>
                <a:cubicBezTo>
                  <a:pt x="156" y="376"/>
                  <a:pt x="156" y="376"/>
                  <a:pt x="156" y="376"/>
                </a:cubicBezTo>
                <a:cubicBezTo>
                  <a:pt x="133" y="359"/>
                  <a:pt x="110" y="345"/>
                  <a:pt x="87" y="335"/>
                </a:cubicBezTo>
                <a:cubicBezTo>
                  <a:pt x="65" y="324"/>
                  <a:pt x="41" y="318"/>
                  <a:pt x="17" y="315"/>
                </a:cubicBezTo>
                <a:cubicBezTo>
                  <a:pt x="8" y="314"/>
                  <a:pt x="0" y="306"/>
                  <a:pt x="0" y="297"/>
                </a:cubicBezTo>
                <a:cubicBezTo>
                  <a:pt x="0" y="287"/>
                  <a:pt x="8" y="279"/>
                  <a:pt x="18" y="279"/>
                </a:cubicBezTo>
                <a:cubicBezTo>
                  <a:pt x="19" y="279"/>
                  <a:pt x="20" y="279"/>
                  <a:pt x="21" y="279"/>
                </a:cubicBezTo>
                <a:cubicBezTo>
                  <a:pt x="49" y="283"/>
                  <a:pt x="76" y="291"/>
                  <a:pt x="102" y="302"/>
                </a:cubicBezTo>
                <a:cubicBezTo>
                  <a:pt x="126" y="313"/>
                  <a:pt x="149" y="327"/>
                  <a:pt x="172" y="344"/>
                </a:cubicBezTo>
                <a:cubicBezTo>
                  <a:pt x="190" y="344"/>
                  <a:pt x="190" y="344"/>
                  <a:pt x="190" y="344"/>
                </a:cubicBezTo>
                <a:cubicBezTo>
                  <a:pt x="208" y="344"/>
                  <a:pt x="208" y="344"/>
                  <a:pt x="208" y="344"/>
                </a:cubicBezTo>
                <a:cubicBezTo>
                  <a:pt x="231" y="327"/>
                  <a:pt x="255" y="313"/>
                  <a:pt x="279" y="302"/>
                </a:cubicBezTo>
                <a:cubicBezTo>
                  <a:pt x="304" y="291"/>
                  <a:pt x="331" y="283"/>
                  <a:pt x="359" y="279"/>
                </a:cubicBezTo>
                <a:cubicBezTo>
                  <a:pt x="360" y="279"/>
                  <a:pt x="361" y="279"/>
                  <a:pt x="362" y="279"/>
                </a:cubicBezTo>
                <a:cubicBezTo>
                  <a:pt x="372" y="279"/>
                  <a:pt x="380" y="287"/>
                  <a:pt x="380" y="297"/>
                </a:cubicBezTo>
                <a:cubicBezTo>
                  <a:pt x="380" y="306"/>
                  <a:pt x="373" y="314"/>
                  <a:pt x="363" y="315"/>
                </a:cubicBezTo>
                <a:close/>
                <a:moveTo>
                  <a:pt x="178" y="303"/>
                </a:moveTo>
                <a:cubicBezTo>
                  <a:pt x="178" y="71"/>
                  <a:pt x="178" y="71"/>
                  <a:pt x="178" y="71"/>
                </a:cubicBezTo>
                <a:cubicBezTo>
                  <a:pt x="178" y="67"/>
                  <a:pt x="176" y="63"/>
                  <a:pt x="173" y="61"/>
                </a:cubicBezTo>
                <a:cubicBezTo>
                  <a:pt x="149" y="44"/>
                  <a:pt x="124" y="31"/>
                  <a:pt x="99" y="21"/>
                </a:cubicBezTo>
                <a:cubicBezTo>
                  <a:pt x="71" y="10"/>
                  <a:pt x="42" y="3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0"/>
                  <a:pt x="6" y="255"/>
                  <a:pt x="12" y="255"/>
                </a:cubicBezTo>
                <a:cubicBezTo>
                  <a:pt x="39" y="258"/>
                  <a:pt x="65" y="264"/>
                  <a:pt x="91" y="274"/>
                </a:cubicBezTo>
                <a:cubicBezTo>
                  <a:pt x="114" y="284"/>
                  <a:pt x="137" y="296"/>
                  <a:pt x="159" y="312"/>
                </a:cubicBezTo>
                <a:cubicBezTo>
                  <a:pt x="165" y="316"/>
                  <a:pt x="172" y="315"/>
                  <a:pt x="176" y="310"/>
                </a:cubicBezTo>
                <a:cubicBezTo>
                  <a:pt x="177" y="308"/>
                  <a:pt x="178" y="305"/>
                  <a:pt x="178" y="303"/>
                </a:cubicBezTo>
                <a:close/>
                <a:moveTo>
                  <a:pt x="202" y="303"/>
                </a:moveTo>
                <a:cubicBezTo>
                  <a:pt x="202" y="305"/>
                  <a:pt x="203" y="308"/>
                  <a:pt x="204" y="310"/>
                </a:cubicBezTo>
                <a:cubicBezTo>
                  <a:pt x="208" y="315"/>
                  <a:pt x="216" y="316"/>
                  <a:pt x="221" y="312"/>
                </a:cubicBezTo>
                <a:cubicBezTo>
                  <a:pt x="243" y="296"/>
                  <a:pt x="266" y="284"/>
                  <a:pt x="290" y="274"/>
                </a:cubicBezTo>
                <a:cubicBezTo>
                  <a:pt x="315" y="264"/>
                  <a:pt x="342" y="258"/>
                  <a:pt x="368" y="255"/>
                </a:cubicBezTo>
                <a:cubicBezTo>
                  <a:pt x="374" y="255"/>
                  <a:pt x="380" y="250"/>
                  <a:pt x="380" y="244"/>
                </a:cubicBezTo>
                <a:cubicBezTo>
                  <a:pt x="380" y="12"/>
                  <a:pt x="380" y="12"/>
                  <a:pt x="380" y="12"/>
                </a:cubicBezTo>
                <a:cubicBezTo>
                  <a:pt x="380" y="5"/>
                  <a:pt x="374" y="0"/>
                  <a:pt x="367" y="0"/>
                </a:cubicBezTo>
                <a:cubicBezTo>
                  <a:pt x="338" y="3"/>
                  <a:pt x="309" y="10"/>
                  <a:pt x="281" y="21"/>
                </a:cubicBezTo>
                <a:cubicBezTo>
                  <a:pt x="256" y="31"/>
                  <a:pt x="231" y="44"/>
                  <a:pt x="208" y="61"/>
                </a:cubicBezTo>
                <a:cubicBezTo>
                  <a:pt x="204" y="63"/>
                  <a:pt x="202" y="67"/>
                  <a:pt x="202" y="71"/>
                </a:cubicBezTo>
                <a:lnTo>
                  <a:pt x="202" y="3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43"/>
          <p:cNvSpPr>
            <a:spLocks noEditPoints="1"/>
          </p:cNvSpPr>
          <p:nvPr userDrawn="1"/>
        </p:nvSpPr>
        <p:spPr bwMode="auto">
          <a:xfrm>
            <a:off x="4537221" y="2150679"/>
            <a:ext cx="507878" cy="477662"/>
          </a:xfrm>
          <a:custGeom>
            <a:avLst/>
            <a:gdLst>
              <a:gd name="T0" fmla="*/ 83 w 442"/>
              <a:gd name="T1" fmla="*/ 0 h 415"/>
              <a:gd name="T2" fmla="*/ 359 w 442"/>
              <a:gd name="T3" fmla="*/ 0 h 415"/>
              <a:gd name="T4" fmla="*/ 401 w 442"/>
              <a:gd name="T5" fmla="*/ 41 h 415"/>
              <a:gd name="T6" fmla="*/ 401 w 442"/>
              <a:gd name="T7" fmla="*/ 221 h 415"/>
              <a:gd name="T8" fmla="*/ 359 w 442"/>
              <a:gd name="T9" fmla="*/ 262 h 415"/>
              <a:gd name="T10" fmla="*/ 83 w 442"/>
              <a:gd name="T11" fmla="*/ 262 h 415"/>
              <a:gd name="T12" fmla="*/ 41 w 442"/>
              <a:gd name="T13" fmla="*/ 221 h 415"/>
              <a:gd name="T14" fmla="*/ 41 w 442"/>
              <a:gd name="T15" fmla="*/ 41 h 415"/>
              <a:gd name="T16" fmla="*/ 83 w 442"/>
              <a:gd name="T17" fmla="*/ 0 h 415"/>
              <a:gd name="T18" fmla="*/ 83 w 442"/>
              <a:gd name="T19" fmla="*/ 290 h 415"/>
              <a:gd name="T20" fmla="*/ 359 w 442"/>
              <a:gd name="T21" fmla="*/ 290 h 415"/>
              <a:gd name="T22" fmla="*/ 379 w 442"/>
              <a:gd name="T23" fmla="*/ 298 h 415"/>
              <a:gd name="T24" fmla="*/ 434 w 442"/>
              <a:gd name="T25" fmla="*/ 354 h 415"/>
              <a:gd name="T26" fmla="*/ 442 w 442"/>
              <a:gd name="T27" fmla="*/ 373 h 415"/>
              <a:gd name="T28" fmla="*/ 442 w 442"/>
              <a:gd name="T29" fmla="*/ 387 h 415"/>
              <a:gd name="T30" fmla="*/ 415 w 442"/>
              <a:gd name="T31" fmla="*/ 415 h 415"/>
              <a:gd name="T32" fmla="*/ 28 w 442"/>
              <a:gd name="T33" fmla="*/ 415 h 415"/>
              <a:gd name="T34" fmla="*/ 0 w 442"/>
              <a:gd name="T35" fmla="*/ 387 h 415"/>
              <a:gd name="T36" fmla="*/ 0 w 442"/>
              <a:gd name="T37" fmla="*/ 373 h 415"/>
              <a:gd name="T38" fmla="*/ 8 w 442"/>
              <a:gd name="T39" fmla="*/ 353 h 415"/>
              <a:gd name="T40" fmla="*/ 63 w 442"/>
              <a:gd name="T41" fmla="*/ 298 h 415"/>
              <a:gd name="T42" fmla="*/ 83 w 442"/>
              <a:gd name="T43" fmla="*/ 290 h 415"/>
              <a:gd name="T44" fmla="*/ 180 w 442"/>
              <a:gd name="T45" fmla="*/ 359 h 415"/>
              <a:gd name="T46" fmla="*/ 166 w 442"/>
              <a:gd name="T47" fmla="*/ 373 h 415"/>
              <a:gd name="T48" fmla="*/ 180 w 442"/>
              <a:gd name="T49" fmla="*/ 387 h 415"/>
              <a:gd name="T50" fmla="*/ 263 w 442"/>
              <a:gd name="T51" fmla="*/ 387 h 415"/>
              <a:gd name="T52" fmla="*/ 276 w 442"/>
              <a:gd name="T53" fmla="*/ 373 h 415"/>
              <a:gd name="T54" fmla="*/ 263 w 442"/>
              <a:gd name="T55" fmla="*/ 359 h 415"/>
              <a:gd name="T56" fmla="*/ 180 w 442"/>
              <a:gd name="T57" fmla="*/ 359 h 415"/>
              <a:gd name="T58" fmla="*/ 83 w 442"/>
              <a:gd name="T59" fmla="*/ 41 h 415"/>
              <a:gd name="T60" fmla="*/ 83 w 442"/>
              <a:gd name="T61" fmla="*/ 221 h 415"/>
              <a:gd name="T62" fmla="*/ 359 w 442"/>
              <a:gd name="T63" fmla="*/ 221 h 415"/>
              <a:gd name="T64" fmla="*/ 359 w 442"/>
              <a:gd name="T65" fmla="*/ 41 h 415"/>
              <a:gd name="T66" fmla="*/ 83 w 442"/>
              <a:gd name="T67" fmla="*/ 4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2" h="415">
                <a:moveTo>
                  <a:pt x="83" y="0"/>
                </a:moveTo>
                <a:cubicBezTo>
                  <a:pt x="359" y="0"/>
                  <a:pt x="359" y="0"/>
                  <a:pt x="359" y="0"/>
                </a:cubicBezTo>
                <a:cubicBezTo>
                  <a:pt x="382" y="0"/>
                  <a:pt x="401" y="18"/>
                  <a:pt x="401" y="41"/>
                </a:cubicBezTo>
                <a:cubicBezTo>
                  <a:pt x="401" y="221"/>
                  <a:pt x="401" y="221"/>
                  <a:pt x="401" y="221"/>
                </a:cubicBezTo>
                <a:cubicBezTo>
                  <a:pt x="401" y="244"/>
                  <a:pt x="382" y="262"/>
                  <a:pt x="359" y="262"/>
                </a:cubicBezTo>
                <a:cubicBezTo>
                  <a:pt x="83" y="262"/>
                  <a:pt x="83" y="262"/>
                  <a:pt x="83" y="262"/>
                </a:cubicBezTo>
                <a:cubicBezTo>
                  <a:pt x="60" y="262"/>
                  <a:pt x="41" y="244"/>
                  <a:pt x="41" y="22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18"/>
                  <a:pt x="60" y="0"/>
                  <a:pt x="83" y="0"/>
                </a:cubicBezTo>
                <a:close/>
                <a:moveTo>
                  <a:pt x="83" y="290"/>
                </a:moveTo>
                <a:cubicBezTo>
                  <a:pt x="359" y="290"/>
                  <a:pt x="359" y="290"/>
                  <a:pt x="359" y="290"/>
                </a:cubicBezTo>
                <a:cubicBezTo>
                  <a:pt x="367" y="290"/>
                  <a:pt x="374" y="293"/>
                  <a:pt x="379" y="298"/>
                </a:cubicBezTo>
                <a:cubicBezTo>
                  <a:pt x="434" y="354"/>
                  <a:pt x="434" y="354"/>
                  <a:pt x="434" y="354"/>
                </a:cubicBezTo>
                <a:cubicBezTo>
                  <a:pt x="440" y="359"/>
                  <a:pt x="442" y="366"/>
                  <a:pt x="442" y="373"/>
                </a:cubicBezTo>
                <a:cubicBezTo>
                  <a:pt x="442" y="387"/>
                  <a:pt x="442" y="387"/>
                  <a:pt x="442" y="387"/>
                </a:cubicBezTo>
                <a:cubicBezTo>
                  <a:pt x="442" y="402"/>
                  <a:pt x="430" y="415"/>
                  <a:pt x="415" y="415"/>
                </a:cubicBezTo>
                <a:cubicBezTo>
                  <a:pt x="28" y="415"/>
                  <a:pt x="28" y="415"/>
                  <a:pt x="28" y="415"/>
                </a:cubicBezTo>
                <a:cubicBezTo>
                  <a:pt x="12" y="415"/>
                  <a:pt x="0" y="402"/>
                  <a:pt x="0" y="387"/>
                </a:cubicBezTo>
                <a:cubicBezTo>
                  <a:pt x="0" y="373"/>
                  <a:pt x="0" y="373"/>
                  <a:pt x="0" y="373"/>
                </a:cubicBezTo>
                <a:cubicBezTo>
                  <a:pt x="0" y="365"/>
                  <a:pt x="3" y="358"/>
                  <a:pt x="8" y="353"/>
                </a:cubicBezTo>
                <a:cubicBezTo>
                  <a:pt x="63" y="298"/>
                  <a:pt x="63" y="298"/>
                  <a:pt x="63" y="298"/>
                </a:cubicBezTo>
                <a:cubicBezTo>
                  <a:pt x="68" y="293"/>
                  <a:pt x="76" y="290"/>
                  <a:pt x="83" y="290"/>
                </a:cubicBezTo>
                <a:close/>
                <a:moveTo>
                  <a:pt x="180" y="359"/>
                </a:moveTo>
                <a:cubicBezTo>
                  <a:pt x="172" y="359"/>
                  <a:pt x="166" y="365"/>
                  <a:pt x="166" y="373"/>
                </a:cubicBezTo>
                <a:cubicBezTo>
                  <a:pt x="166" y="381"/>
                  <a:pt x="172" y="387"/>
                  <a:pt x="180" y="387"/>
                </a:cubicBezTo>
                <a:cubicBezTo>
                  <a:pt x="263" y="387"/>
                  <a:pt x="263" y="387"/>
                  <a:pt x="263" y="387"/>
                </a:cubicBezTo>
                <a:cubicBezTo>
                  <a:pt x="270" y="387"/>
                  <a:pt x="276" y="381"/>
                  <a:pt x="276" y="373"/>
                </a:cubicBezTo>
                <a:cubicBezTo>
                  <a:pt x="276" y="365"/>
                  <a:pt x="270" y="359"/>
                  <a:pt x="263" y="359"/>
                </a:cubicBezTo>
                <a:cubicBezTo>
                  <a:pt x="180" y="359"/>
                  <a:pt x="180" y="359"/>
                  <a:pt x="180" y="359"/>
                </a:cubicBezTo>
                <a:close/>
                <a:moveTo>
                  <a:pt x="83" y="41"/>
                </a:moveTo>
                <a:cubicBezTo>
                  <a:pt x="83" y="221"/>
                  <a:pt x="83" y="221"/>
                  <a:pt x="83" y="221"/>
                </a:cubicBezTo>
                <a:cubicBezTo>
                  <a:pt x="359" y="221"/>
                  <a:pt x="359" y="221"/>
                  <a:pt x="359" y="221"/>
                </a:cubicBezTo>
                <a:cubicBezTo>
                  <a:pt x="359" y="41"/>
                  <a:pt x="359" y="41"/>
                  <a:pt x="359" y="41"/>
                </a:cubicBezTo>
                <a:lnTo>
                  <a:pt x="83" y="4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39"/>
          <p:cNvSpPr>
            <a:spLocks/>
          </p:cNvSpPr>
          <p:nvPr userDrawn="1"/>
        </p:nvSpPr>
        <p:spPr bwMode="auto">
          <a:xfrm>
            <a:off x="4624409" y="2838834"/>
            <a:ext cx="333503" cy="380803"/>
          </a:xfrm>
          <a:custGeom>
            <a:avLst/>
            <a:gdLst>
              <a:gd name="T0" fmla="*/ 314 w 391"/>
              <a:gd name="T1" fmla="*/ 0 h 446"/>
              <a:gd name="T2" fmla="*/ 238 w 391"/>
              <a:gd name="T3" fmla="*/ 77 h 446"/>
              <a:gd name="T4" fmla="*/ 239 w 391"/>
              <a:gd name="T5" fmla="*/ 91 h 446"/>
              <a:gd name="T6" fmla="*/ 123 w 391"/>
              <a:gd name="T7" fmla="*/ 162 h 446"/>
              <a:gd name="T8" fmla="*/ 77 w 391"/>
              <a:gd name="T9" fmla="*/ 146 h 446"/>
              <a:gd name="T10" fmla="*/ 0 w 391"/>
              <a:gd name="T11" fmla="*/ 223 h 446"/>
              <a:gd name="T12" fmla="*/ 77 w 391"/>
              <a:gd name="T13" fmla="*/ 300 h 446"/>
              <a:gd name="T14" fmla="*/ 123 w 391"/>
              <a:gd name="T15" fmla="*/ 284 h 446"/>
              <a:gd name="T16" fmla="*/ 239 w 391"/>
              <a:gd name="T17" fmla="*/ 356 h 446"/>
              <a:gd name="T18" fmla="*/ 238 w 391"/>
              <a:gd name="T19" fmla="*/ 370 h 446"/>
              <a:gd name="T20" fmla="*/ 314 w 391"/>
              <a:gd name="T21" fmla="*/ 446 h 446"/>
              <a:gd name="T22" fmla="*/ 391 w 391"/>
              <a:gd name="T23" fmla="*/ 370 h 446"/>
              <a:gd name="T24" fmla="*/ 314 w 391"/>
              <a:gd name="T25" fmla="*/ 293 h 446"/>
              <a:gd name="T26" fmla="*/ 268 w 391"/>
              <a:gd name="T27" fmla="*/ 308 h 446"/>
              <a:gd name="T28" fmla="*/ 153 w 391"/>
              <a:gd name="T29" fmla="*/ 237 h 446"/>
              <a:gd name="T30" fmla="*/ 154 w 391"/>
              <a:gd name="T31" fmla="*/ 223 h 446"/>
              <a:gd name="T32" fmla="*/ 153 w 391"/>
              <a:gd name="T33" fmla="*/ 209 h 446"/>
              <a:gd name="T34" fmla="*/ 268 w 391"/>
              <a:gd name="T35" fmla="*/ 138 h 446"/>
              <a:gd name="T36" fmla="*/ 314 w 391"/>
              <a:gd name="T37" fmla="*/ 153 h 446"/>
              <a:gd name="T38" fmla="*/ 391 w 391"/>
              <a:gd name="T39" fmla="*/ 77 h 446"/>
              <a:gd name="T40" fmla="*/ 314 w 391"/>
              <a:gd name="T41" fmla="*/ 0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1" h="446">
                <a:moveTo>
                  <a:pt x="314" y="0"/>
                </a:moveTo>
                <a:cubicBezTo>
                  <a:pt x="272" y="0"/>
                  <a:pt x="238" y="34"/>
                  <a:pt x="238" y="77"/>
                </a:cubicBezTo>
                <a:cubicBezTo>
                  <a:pt x="238" y="81"/>
                  <a:pt x="238" y="86"/>
                  <a:pt x="239" y="91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11" y="152"/>
                  <a:pt x="95" y="146"/>
                  <a:pt x="77" y="146"/>
                </a:cubicBezTo>
                <a:cubicBezTo>
                  <a:pt x="35" y="146"/>
                  <a:pt x="0" y="181"/>
                  <a:pt x="0" y="223"/>
                </a:cubicBezTo>
                <a:cubicBezTo>
                  <a:pt x="0" y="266"/>
                  <a:pt x="35" y="300"/>
                  <a:pt x="77" y="300"/>
                </a:cubicBezTo>
                <a:cubicBezTo>
                  <a:pt x="95" y="300"/>
                  <a:pt x="111" y="294"/>
                  <a:pt x="123" y="284"/>
                </a:cubicBezTo>
                <a:cubicBezTo>
                  <a:pt x="239" y="356"/>
                  <a:pt x="239" y="356"/>
                  <a:pt x="239" y="356"/>
                </a:cubicBezTo>
                <a:cubicBezTo>
                  <a:pt x="238" y="360"/>
                  <a:pt x="238" y="365"/>
                  <a:pt x="238" y="370"/>
                </a:cubicBezTo>
                <a:cubicBezTo>
                  <a:pt x="238" y="412"/>
                  <a:pt x="272" y="446"/>
                  <a:pt x="314" y="446"/>
                </a:cubicBezTo>
                <a:cubicBezTo>
                  <a:pt x="357" y="446"/>
                  <a:pt x="391" y="412"/>
                  <a:pt x="391" y="370"/>
                </a:cubicBezTo>
                <a:cubicBezTo>
                  <a:pt x="391" y="327"/>
                  <a:pt x="357" y="293"/>
                  <a:pt x="314" y="293"/>
                </a:cubicBezTo>
                <a:cubicBezTo>
                  <a:pt x="297" y="293"/>
                  <a:pt x="281" y="299"/>
                  <a:pt x="268" y="308"/>
                </a:cubicBezTo>
                <a:cubicBezTo>
                  <a:pt x="153" y="237"/>
                  <a:pt x="153" y="237"/>
                  <a:pt x="153" y="237"/>
                </a:cubicBezTo>
                <a:cubicBezTo>
                  <a:pt x="154" y="233"/>
                  <a:pt x="154" y="228"/>
                  <a:pt x="154" y="223"/>
                </a:cubicBezTo>
                <a:cubicBezTo>
                  <a:pt x="154" y="218"/>
                  <a:pt x="154" y="214"/>
                  <a:pt x="153" y="209"/>
                </a:cubicBezTo>
                <a:cubicBezTo>
                  <a:pt x="268" y="138"/>
                  <a:pt x="268" y="138"/>
                  <a:pt x="268" y="138"/>
                </a:cubicBezTo>
                <a:cubicBezTo>
                  <a:pt x="281" y="148"/>
                  <a:pt x="297" y="153"/>
                  <a:pt x="314" y="153"/>
                </a:cubicBezTo>
                <a:cubicBezTo>
                  <a:pt x="357" y="153"/>
                  <a:pt x="391" y="119"/>
                  <a:pt x="391" y="77"/>
                </a:cubicBezTo>
                <a:cubicBezTo>
                  <a:pt x="391" y="34"/>
                  <a:pt x="357" y="0"/>
                  <a:pt x="31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" name="Freeform 19"/>
          <p:cNvSpPr>
            <a:spLocks/>
          </p:cNvSpPr>
          <p:nvPr userDrawn="1"/>
        </p:nvSpPr>
        <p:spPr bwMode="auto">
          <a:xfrm>
            <a:off x="4593230" y="7258543"/>
            <a:ext cx="395861" cy="395861"/>
          </a:xfrm>
          <a:custGeom>
            <a:avLst/>
            <a:gdLst>
              <a:gd name="T0" fmla="*/ 340 w 435"/>
              <a:gd name="T1" fmla="*/ 190 h 435"/>
              <a:gd name="T2" fmla="*/ 408 w 435"/>
              <a:gd name="T3" fmla="*/ 190 h 435"/>
              <a:gd name="T4" fmla="*/ 435 w 435"/>
              <a:gd name="T5" fmla="*/ 218 h 435"/>
              <a:gd name="T6" fmla="*/ 427 w 435"/>
              <a:gd name="T7" fmla="*/ 237 h 435"/>
              <a:gd name="T8" fmla="*/ 237 w 435"/>
              <a:gd name="T9" fmla="*/ 427 h 435"/>
              <a:gd name="T10" fmla="*/ 218 w 435"/>
              <a:gd name="T11" fmla="*/ 435 h 435"/>
              <a:gd name="T12" fmla="*/ 198 w 435"/>
              <a:gd name="T13" fmla="*/ 427 h 435"/>
              <a:gd name="T14" fmla="*/ 8 w 435"/>
              <a:gd name="T15" fmla="*/ 237 h 435"/>
              <a:gd name="T16" fmla="*/ 0 w 435"/>
              <a:gd name="T17" fmla="*/ 218 h 435"/>
              <a:gd name="T18" fmla="*/ 27 w 435"/>
              <a:gd name="T19" fmla="*/ 190 h 435"/>
              <a:gd name="T20" fmla="*/ 95 w 435"/>
              <a:gd name="T21" fmla="*/ 190 h 435"/>
              <a:gd name="T22" fmla="*/ 95 w 435"/>
              <a:gd name="T23" fmla="*/ 27 h 435"/>
              <a:gd name="T24" fmla="*/ 122 w 435"/>
              <a:gd name="T25" fmla="*/ 0 h 435"/>
              <a:gd name="T26" fmla="*/ 313 w 435"/>
              <a:gd name="T27" fmla="*/ 0 h 435"/>
              <a:gd name="T28" fmla="*/ 340 w 435"/>
              <a:gd name="T29" fmla="*/ 27 h 435"/>
              <a:gd name="T30" fmla="*/ 340 w 435"/>
              <a:gd name="T31" fmla="*/ 19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5" h="435">
                <a:moveTo>
                  <a:pt x="340" y="190"/>
                </a:moveTo>
                <a:cubicBezTo>
                  <a:pt x="408" y="190"/>
                  <a:pt x="408" y="190"/>
                  <a:pt x="408" y="190"/>
                </a:cubicBezTo>
                <a:cubicBezTo>
                  <a:pt x="423" y="190"/>
                  <a:pt x="435" y="203"/>
                  <a:pt x="435" y="218"/>
                </a:cubicBezTo>
                <a:cubicBezTo>
                  <a:pt x="435" y="225"/>
                  <a:pt x="432" y="232"/>
                  <a:pt x="427" y="23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31" y="432"/>
                  <a:pt x="225" y="435"/>
                  <a:pt x="218" y="435"/>
                </a:cubicBezTo>
                <a:cubicBezTo>
                  <a:pt x="211" y="435"/>
                  <a:pt x="204" y="432"/>
                  <a:pt x="198" y="427"/>
                </a:cubicBezTo>
                <a:cubicBezTo>
                  <a:pt x="8" y="237"/>
                  <a:pt x="8" y="237"/>
                  <a:pt x="8" y="237"/>
                </a:cubicBezTo>
                <a:cubicBezTo>
                  <a:pt x="3" y="232"/>
                  <a:pt x="0" y="225"/>
                  <a:pt x="0" y="218"/>
                </a:cubicBezTo>
                <a:cubicBezTo>
                  <a:pt x="0" y="203"/>
                  <a:pt x="12" y="190"/>
                  <a:pt x="27" y="190"/>
                </a:cubicBezTo>
                <a:cubicBezTo>
                  <a:pt x="95" y="190"/>
                  <a:pt x="95" y="190"/>
                  <a:pt x="95" y="190"/>
                </a:cubicBezTo>
                <a:cubicBezTo>
                  <a:pt x="95" y="27"/>
                  <a:pt x="95" y="27"/>
                  <a:pt x="95" y="27"/>
                </a:cubicBezTo>
                <a:cubicBezTo>
                  <a:pt x="95" y="12"/>
                  <a:pt x="107" y="0"/>
                  <a:pt x="122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28" y="0"/>
                  <a:pt x="340" y="12"/>
                  <a:pt x="340" y="27"/>
                </a:cubicBezTo>
                <a:lnTo>
                  <a:pt x="340" y="1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0" name="Group 669"/>
          <p:cNvGrpSpPr/>
          <p:nvPr userDrawn="1"/>
        </p:nvGrpSpPr>
        <p:grpSpPr>
          <a:xfrm>
            <a:off x="4590987" y="6527427"/>
            <a:ext cx="400346" cy="482712"/>
            <a:chOff x="-2117725" y="338138"/>
            <a:chExt cx="4537075" cy="5470525"/>
          </a:xfrm>
          <a:solidFill>
            <a:schemeClr val="accent3"/>
          </a:solidFill>
        </p:grpSpPr>
        <p:sp>
          <p:nvSpPr>
            <p:cNvPr id="671" name="Freeform 6"/>
            <p:cNvSpPr>
              <a:spLocks noEditPoints="1"/>
            </p:cNvSpPr>
            <p:nvPr/>
          </p:nvSpPr>
          <p:spPr bwMode="auto">
            <a:xfrm>
              <a:off x="-2117725" y="338138"/>
              <a:ext cx="4537075" cy="5470525"/>
            </a:xfrm>
            <a:custGeom>
              <a:avLst/>
              <a:gdLst>
                <a:gd name="T0" fmla="*/ 1173 w 1210"/>
                <a:gd name="T1" fmla="*/ 480 h 1459"/>
                <a:gd name="T2" fmla="*/ 729 w 1210"/>
                <a:gd name="T3" fmla="*/ 37 h 1459"/>
                <a:gd name="T4" fmla="*/ 678 w 1210"/>
                <a:gd name="T5" fmla="*/ 0 h 1459"/>
                <a:gd name="T6" fmla="*/ 651 w 1210"/>
                <a:gd name="T7" fmla="*/ 0 h 1459"/>
                <a:gd name="T8" fmla="*/ 600 w 1210"/>
                <a:gd name="T9" fmla="*/ 36 h 1459"/>
                <a:gd name="T10" fmla="*/ 402 w 1210"/>
                <a:gd name="T11" fmla="*/ 234 h 1459"/>
                <a:gd name="T12" fmla="*/ 140 w 1210"/>
                <a:gd name="T13" fmla="*/ 494 h 1459"/>
                <a:gd name="T14" fmla="*/ 120 w 1210"/>
                <a:gd name="T15" fmla="*/ 563 h 1459"/>
                <a:gd name="T16" fmla="*/ 184 w 1210"/>
                <a:gd name="T17" fmla="*/ 614 h 1459"/>
                <a:gd name="T18" fmla="*/ 341 w 1210"/>
                <a:gd name="T19" fmla="*/ 615 h 1459"/>
                <a:gd name="T20" fmla="*/ 357 w 1210"/>
                <a:gd name="T21" fmla="*/ 630 h 1459"/>
                <a:gd name="T22" fmla="*/ 357 w 1210"/>
                <a:gd name="T23" fmla="*/ 665 h 1459"/>
                <a:gd name="T24" fmla="*/ 348 w 1210"/>
                <a:gd name="T25" fmla="*/ 676 h 1459"/>
                <a:gd name="T26" fmla="*/ 116 w 1210"/>
                <a:gd name="T27" fmla="*/ 787 h 1459"/>
                <a:gd name="T28" fmla="*/ 2 w 1210"/>
                <a:gd name="T29" fmla="*/ 1023 h 1459"/>
                <a:gd name="T30" fmla="*/ 0 w 1210"/>
                <a:gd name="T31" fmla="*/ 1029 h 1459"/>
                <a:gd name="T32" fmla="*/ 0 w 1210"/>
                <a:gd name="T33" fmla="*/ 1102 h 1459"/>
                <a:gd name="T34" fmla="*/ 5 w 1210"/>
                <a:gd name="T35" fmla="*/ 1132 h 1459"/>
                <a:gd name="T36" fmla="*/ 90 w 1210"/>
                <a:gd name="T37" fmla="*/ 1317 h 1459"/>
                <a:gd name="T38" fmla="*/ 348 w 1210"/>
                <a:gd name="T39" fmla="*/ 1457 h 1459"/>
                <a:gd name="T40" fmla="*/ 355 w 1210"/>
                <a:gd name="T41" fmla="*/ 1459 h 1459"/>
                <a:gd name="T42" fmla="*/ 434 w 1210"/>
                <a:gd name="T43" fmla="*/ 1459 h 1459"/>
                <a:gd name="T44" fmla="*/ 460 w 1210"/>
                <a:gd name="T45" fmla="*/ 1455 h 1459"/>
                <a:gd name="T46" fmla="*/ 539 w 1210"/>
                <a:gd name="T47" fmla="*/ 1433 h 1459"/>
                <a:gd name="T48" fmla="*/ 563 w 1210"/>
                <a:gd name="T49" fmla="*/ 1429 h 1459"/>
                <a:gd name="T50" fmla="*/ 892 w 1210"/>
                <a:gd name="T51" fmla="*/ 1428 h 1459"/>
                <a:gd name="T52" fmla="*/ 942 w 1210"/>
                <a:gd name="T53" fmla="*/ 1415 h 1459"/>
                <a:gd name="T54" fmla="*/ 972 w 1210"/>
                <a:gd name="T55" fmla="*/ 1357 h 1459"/>
                <a:gd name="T56" fmla="*/ 972 w 1210"/>
                <a:gd name="T57" fmla="*/ 725 h 1459"/>
                <a:gd name="T58" fmla="*/ 972 w 1210"/>
                <a:gd name="T59" fmla="*/ 627 h 1459"/>
                <a:gd name="T60" fmla="*/ 985 w 1210"/>
                <a:gd name="T61" fmla="*/ 615 h 1459"/>
                <a:gd name="T62" fmla="*/ 1135 w 1210"/>
                <a:gd name="T63" fmla="*/ 615 h 1459"/>
                <a:gd name="T64" fmla="*/ 1208 w 1210"/>
                <a:gd name="T65" fmla="*/ 567 h 1459"/>
                <a:gd name="T66" fmla="*/ 1210 w 1210"/>
                <a:gd name="T67" fmla="*/ 564 h 1459"/>
                <a:gd name="T68" fmla="*/ 1210 w 1210"/>
                <a:gd name="T69" fmla="*/ 532 h 1459"/>
                <a:gd name="T70" fmla="*/ 1173 w 1210"/>
                <a:gd name="T71" fmla="*/ 480 h 1459"/>
                <a:gd name="T72" fmla="*/ 394 w 1210"/>
                <a:gd name="T73" fmla="*/ 1391 h 1459"/>
                <a:gd name="T74" fmla="*/ 74 w 1210"/>
                <a:gd name="T75" fmla="*/ 1070 h 1459"/>
                <a:gd name="T76" fmla="*/ 402 w 1210"/>
                <a:gd name="T77" fmla="*/ 748 h 1459"/>
                <a:gd name="T78" fmla="*/ 716 w 1210"/>
                <a:gd name="T79" fmla="*/ 1068 h 1459"/>
                <a:gd name="T80" fmla="*/ 394 w 1210"/>
                <a:gd name="T81" fmla="*/ 1391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0" h="1459">
                  <a:moveTo>
                    <a:pt x="1173" y="480"/>
                  </a:moveTo>
                  <a:cubicBezTo>
                    <a:pt x="1025" y="333"/>
                    <a:pt x="877" y="185"/>
                    <a:pt x="729" y="37"/>
                  </a:cubicBezTo>
                  <a:cubicBezTo>
                    <a:pt x="714" y="22"/>
                    <a:pt x="699" y="7"/>
                    <a:pt x="678" y="0"/>
                  </a:cubicBezTo>
                  <a:cubicBezTo>
                    <a:pt x="669" y="0"/>
                    <a:pt x="660" y="0"/>
                    <a:pt x="651" y="0"/>
                  </a:cubicBezTo>
                  <a:cubicBezTo>
                    <a:pt x="630" y="7"/>
                    <a:pt x="615" y="21"/>
                    <a:pt x="600" y="36"/>
                  </a:cubicBezTo>
                  <a:cubicBezTo>
                    <a:pt x="534" y="102"/>
                    <a:pt x="468" y="168"/>
                    <a:pt x="402" y="234"/>
                  </a:cubicBezTo>
                  <a:cubicBezTo>
                    <a:pt x="315" y="321"/>
                    <a:pt x="228" y="407"/>
                    <a:pt x="140" y="494"/>
                  </a:cubicBezTo>
                  <a:cubicBezTo>
                    <a:pt x="121" y="513"/>
                    <a:pt x="115" y="537"/>
                    <a:pt x="120" y="563"/>
                  </a:cubicBezTo>
                  <a:cubicBezTo>
                    <a:pt x="125" y="593"/>
                    <a:pt x="153" y="614"/>
                    <a:pt x="184" y="614"/>
                  </a:cubicBezTo>
                  <a:cubicBezTo>
                    <a:pt x="237" y="615"/>
                    <a:pt x="289" y="614"/>
                    <a:pt x="341" y="615"/>
                  </a:cubicBezTo>
                  <a:cubicBezTo>
                    <a:pt x="357" y="615"/>
                    <a:pt x="357" y="615"/>
                    <a:pt x="357" y="630"/>
                  </a:cubicBezTo>
                  <a:cubicBezTo>
                    <a:pt x="357" y="642"/>
                    <a:pt x="357" y="654"/>
                    <a:pt x="357" y="665"/>
                  </a:cubicBezTo>
                  <a:cubicBezTo>
                    <a:pt x="357" y="672"/>
                    <a:pt x="355" y="675"/>
                    <a:pt x="348" y="676"/>
                  </a:cubicBezTo>
                  <a:cubicBezTo>
                    <a:pt x="258" y="686"/>
                    <a:pt x="181" y="723"/>
                    <a:pt x="116" y="787"/>
                  </a:cubicBezTo>
                  <a:cubicBezTo>
                    <a:pt x="50" y="852"/>
                    <a:pt x="12" y="931"/>
                    <a:pt x="2" y="1023"/>
                  </a:cubicBezTo>
                  <a:cubicBezTo>
                    <a:pt x="1" y="1025"/>
                    <a:pt x="0" y="1027"/>
                    <a:pt x="0" y="1029"/>
                  </a:cubicBezTo>
                  <a:cubicBezTo>
                    <a:pt x="0" y="1053"/>
                    <a:pt x="0" y="1078"/>
                    <a:pt x="0" y="1102"/>
                  </a:cubicBezTo>
                  <a:cubicBezTo>
                    <a:pt x="2" y="1112"/>
                    <a:pt x="3" y="1122"/>
                    <a:pt x="5" y="1132"/>
                  </a:cubicBezTo>
                  <a:cubicBezTo>
                    <a:pt x="17" y="1202"/>
                    <a:pt x="45" y="1264"/>
                    <a:pt x="90" y="1317"/>
                  </a:cubicBezTo>
                  <a:cubicBezTo>
                    <a:pt x="158" y="1397"/>
                    <a:pt x="244" y="1444"/>
                    <a:pt x="348" y="1457"/>
                  </a:cubicBezTo>
                  <a:cubicBezTo>
                    <a:pt x="350" y="1458"/>
                    <a:pt x="353" y="1459"/>
                    <a:pt x="355" y="1459"/>
                  </a:cubicBezTo>
                  <a:cubicBezTo>
                    <a:pt x="381" y="1459"/>
                    <a:pt x="408" y="1459"/>
                    <a:pt x="434" y="1459"/>
                  </a:cubicBezTo>
                  <a:cubicBezTo>
                    <a:pt x="443" y="1458"/>
                    <a:pt x="452" y="1457"/>
                    <a:pt x="460" y="1455"/>
                  </a:cubicBezTo>
                  <a:cubicBezTo>
                    <a:pt x="486" y="1448"/>
                    <a:pt x="512" y="1440"/>
                    <a:pt x="539" y="1433"/>
                  </a:cubicBezTo>
                  <a:cubicBezTo>
                    <a:pt x="547" y="1431"/>
                    <a:pt x="555" y="1429"/>
                    <a:pt x="563" y="1429"/>
                  </a:cubicBezTo>
                  <a:cubicBezTo>
                    <a:pt x="673" y="1428"/>
                    <a:pt x="782" y="1428"/>
                    <a:pt x="892" y="1428"/>
                  </a:cubicBezTo>
                  <a:cubicBezTo>
                    <a:pt x="910" y="1428"/>
                    <a:pt x="927" y="1426"/>
                    <a:pt x="942" y="1415"/>
                  </a:cubicBezTo>
                  <a:cubicBezTo>
                    <a:pt x="962" y="1400"/>
                    <a:pt x="972" y="1381"/>
                    <a:pt x="972" y="1357"/>
                  </a:cubicBezTo>
                  <a:cubicBezTo>
                    <a:pt x="972" y="1146"/>
                    <a:pt x="972" y="936"/>
                    <a:pt x="972" y="725"/>
                  </a:cubicBezTo>
                  <a:cubicBezTo>
                    <a:pt x="972" y="693"/>
                    <a:pt x="972" y="660"/>
                    <a:pt x="972" y="627"/>
                  </a:cubicBezTo>
                  <a:cubicBezTo>
                    <a:pt x="972" y="615"/>
                    <a:pt x="972" y="615"/>
                    <a:pt x="985" y="615"/>
                  </a:cubicBezTo>
                  <a:cubicBezTo>
                    <a:pt x="1035" y="615"/>
                    <a:pt x="1085" y="614"/>
                    <a:pt x="1135" y="615"/>
                  </a:cubicBezTo>
                  <a:cubicBezTo>
                    <a:pt x="1171" y="615"/>
                    <a:pt x="1196" y="601"/>
                    <a:pt x="1208" y="567"/>
                  </a:cubicBezTo>
                  <a:cubicBezTo>
                    <a:pt x="1208" y="566"/>
                    <a:pt x="1209" y="565"/>
                    <a:pt x="1210" y="564"/>
                  </a:cubicBezTo>
                  <a:cubicBezTo>
                    <a:pt x="1210" y="554"/>
                    <a:pt x="1210" y="543"/>
                    <a:pt x="1210" y="532"/>
                  </a:cubicBezTo>
                  <a:cubicBezTo>
                    <a:pt x="1203" y="511"/>
                    <a:pt x="1188" y="495"/>
                    <a:pt x="1173" y="480"/>
                  </a:cubicBezTo>
                  <a:close/>
                  <a:moveTo>
                    <a:pt x="394" y="1391"/>
                  </a:moveTo>
                  <a:cubicBezTo>
                    <a:pt x="216" y="1391"/>
                    <a:pt x="74" y="1249"/>
                    <a:pt x="74" y="1070"/>
                  </a:cubicBezTo>
                  <a:cubicBezTo>
                    <a:pt x="73" y="888"/>
                    <a:pt x="224" y="744"/>
                    <a:pt x="402" y="748"/>
                  </a:cubicBezTo>
                  <a:cubicBezTo>
                    <a:pt x="569" y="752"/>
                    <a:pt x="714" y="891"/>
                    <a:pt x="716" y="1068"/>
                  </a:cubicBezTo>
                  <a:cubicBezTo>
                    <a:pt x="714" y="1249"/>
                    <a:pt x="573" y="1392"/>
                    <a:pt x="394" y="1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671"/>
            <p:cNvSpPr>
              <a:spLocks noEditPoints="1"/>
            </p:cNvSpPr>
            <p:nvPr/>
          </p:nvSpPr>
          <p:spPr bwMode="auto">
            <a:xfrm>
              <a:off x="-1239838" y="3363913"/>
              <a:ext cx="1211263" cy="1968500"/>
            </a:xfrm>
            <a:custGeom>
              <a:avLst/>
              <a:gdLst>
                <a:gd name="T0" fmla="*/ 224 w 323"/>
                <a:gd name="T1" fmla="*/ 224 h 525"/>
                <a:gd name="T2" fmla="*/ 193 w 323"/>
                <a:gd name="T3" fmla="*/ 222 h 525"/>
                <a:gd name="T4" fmla="*/ 181 w 323"/>
                <a:gd name="T5" fmla="*/ 210 h 525"/>
                <a:gd name="T6" fmla="*/ 181 w 323"/>
                <a:gd name="T7" fmla="*/ 173 h 525"/>
                <a:gd name="T8" fmla="*/ 181 w 323"/>
                <a:gd name="T9" fmla="*/ 134 h 525"/>
                <a:gd name="T10" fmla="*/ 192 w 323"/>
                <a:gd name="T11" fmla="*/ 122 h 525"/>
                <a:gd name="T12" fmla="*/ 239 w 323"/>
                <a:gd name="T13" fmla="*/ 149 h 525"/>
                <a:gd name="T14" fmla="*/ 291 w 323"/>
                <a:gd name="T15" fmla="*/ 166 h 525"/>
                <a:gd name="T16" fmla="*/ 313 w 323"/>
                <a:gd name="T17" fmla="*/ 119 h 525"/>
                <a:gd name="T18" fmla="*/ 278 w 323"/>
                <a:gd name="T19" fmla="*/ 68 h 525"/>
                <a:gd name="T20" fmla="*/ 200 w 323"/>
                <a:gd name="T21" fmla="*/ 40 h 525"/>
                <a:gd name="T22" fmla="*/ 181 w 323"/>
                <a:gd name="T23" fmla="*/ 19 h 525"/>
                <a:gd name="T24" fmla="*/ 161 w 323"/>
                <a:gd name="T25" fmla="*/ 1 h 525"/>
                <a:gd name="T26" fmla="*/ 140 w 323"/>
                <a:gd name="T27" fmla="*/ 19 h 525"/>
                <a:gd name="T28" fmla="*/ 118 w 323"/>
                <a:gd name="T29" fmla="*/ 41 h 525"/>
                <a:gd name="T30" fmla="*/ 112 w 323"/>
                <a:gd name="T31" fmla="*/ 41 h 525"/>
                <a:gd name="T32" fmla="*/ 0 w 323"/>
                <a:gd name="T33" fmla="*/ 155 h 525"/>
                <a:gd name="T34" fmla="*/ 0 w 323"/>
                <a:gd name="T35" fmla="*/ 186 h 525"/>
                <a:gd name="T36" fmla="*/ 46 w 323"/>
                <a:gd name="T37" fmla="*/ 278 h 525"/>
                <a:gd name="T38" fmla="*/ 128 w 323"/>
                <a:gd name="T39" fmla="*/ 305 h 525"/>
                <a:gd name="T40" fmla="*/ 140 w 323"/>
                <a:gd name="T41" fmla="*/ 314 h 525"/>
                <a:gd name="T42" fmla="*/ 140 w 323"/>
                <a:gd name="T43" fmla="*/ 393 h 525"/>
                <a:gd name="T44" fmla="*/ 130 w 323"/>
                <a:gd name="T45" fmla="*/ 403 h 525"/>
                <a:gd name="T46" fmla="*/ 82 w 323"/>
                <a:gd name="T47" fmla="*/ 376 h 525"/>
                <a:gd name="T48" fmla="*/ 15 w 323"/>
                <a:gd name="T49" fmla="*/ 373 h 525"/>
                <a:gd name="T50" fmla="*/ 16 w 323"/>
                <a:gd name="T51" fmla="*/ 424 h 525"/>
                <a:gd name="T52" fmla="*/ 124 w 323"/>
                <a:gd name="T53" fmla="*/ 485 h 525"/>
                <a:gd name="T54" fmla="*/ 140 w 323"/>
                <a:gd name="T55" fmla="*/ 501 h 525"/>
                <a:gd name="T56" fmla="*/ 161 w 323"/>
                <a:gd name="T57" fmla="*/ 525 h 525"/>
                <a:gd name="T58" fmla="*/ 181 w 323"/>
                <a:gd name="T59" fmla="*/ 502 h 525"/>
                <a:gd name="T60" fmla="*/ 198 w 323"/>
                <a:gd name="T61" fmla="*/ 485 h 525"/>
                <a:gd name="T62" fmla="*/ 204 w 323"/>
                <a:gd name="T63" fmla="*/ 485 h 525"/>
                <a:gd name="T64" fmla="*/ 309 w 323"/>
                <a:gd name="T65" fmla="*/ 418 h 525"/>
                <a:gd name="T66" fmla="*/ 323 w 323"/>
                <a:gd name="T67" fmla="*/ 343 h 525"/>
                <a:gd name="T68" fmla="*/ 224 w 323"/>
                <a:gd name="T69" fmla="*/ 224 h 525"/>
                <a:gd name="T70" fmla="*/ 130 w 323"/>
                <a:gd name="T71" fmla="*/ 222 h 525"/>
                <a:gd name="T72" fmla="*/ 81 w 323"/>
                <a:gd name="T73" fmla="*/ 174 h 525"/>
                <a:gd name="T74" fmla="*/ 89 w 323"/>
                <a:gd name="T75" fmla="*/ 140 h 525"/>
                <a:gd name="T76" fmla="*/ 133 w 323"/>
                <a:gd name="T77" fmla="*/ 122 h 525"/>
                <a:gd name="T78" fmla="*/ 140 w 323"/>
                <a:gd name="T79" fmla="*/ 132 h 525"/>
                <a:gd name="T80" fmla="*/ 140 w 323"/>
                <a:gd name="T81" fmla="*/ 172 h 525"/>
                <a:gd name="T82" fmla="*/ 140 w 323"/>
                <a:gd name="T83" fmla="*/ 212 h 525"/>
                <a:gd name="T84" fmla="*/ 130 w 323"/>
                <a:gd name="T85" fmla="*/ 222 h 525"/>
                <a:gd name="T86" fmla="*/ 240 w 323"/>
                <a:gd name="T87" fmla="*/ 365 h 525"/>
                <a:gd name="T88" fmla="*/ 212 w 323"/>
                <a:gd name="T89" fmla="*/ 400 h 525"/>
                <a:gd name="T90" fmla="*/ 190 w 323"/>
                <a:gd name="T91" fmla="*/ 402 h 525"/>
                <a:gd name="T92" fmla="*/ 181 w 323"/>
                <a:gd name="T93" fmla="*/ 393 h 525"/>
                <a:gd name="T94" fmla="*/ 181 w 323"/>
                <a:gd name="T95" fmla="*/ 391 h 525"/>
                <a:gd name="T96" fmla="*/ 181 w 323"/>
                <a:gd name="T97" fmla="*/ 354 h 525"/>
                <a:gd name="T98" fmla="*/ 181 w 323"/>
                <a:gd name="T99" fmla="*/ 314 h 525"/>
                <a:gd name="T100" fmla="*/ 191 w 323"/>
                <a:gd name="T101" fmla="*/ 305 h 525"/>
                <a:gd name="T102" fmla="*/ 216 w 323"/>
                <a:gd name="T103" fmla="*/ 307 h 525"/>
                <a:gd name="T104" fmla="*/ 240 w 323"/>
                <a:gd name="T105" fmla="*/ 36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3" h="525">
                  <a:moveTo>
                    <a:pt x="224" y="224"/>
                  </a:moveTo>
                  <a:cubicBezTo>
                    <a:pt x="214" y="222"/>
                    <a:pt x="203" y="222"/>
                    <a:pt x="193" y="222"/>
                  </a:cubicBezTo>
                  <a:cubicBezTo>
                    <a:pt x="184" y="222"/>
                    <a:pt x="180" y="219"/>
                    <a:pt x="181" y="210"/>
                  </a:cubicBezTo>
                  <a:cubicBezTo>
                    <a:pt x="181" y="198"/>
                    <a:pt x="181" y="185"/>
                    <a:pt x="181" y="173"/>
                  </a:cubicBezTo>
                  <a:cubicBezTo>
                    <a:pt x="181" y="160"/>
                    <a:pt x="181" y="147"/>
                    <a:pt x="181" y="134"/>
                  </a:cubicBezTo>
                  <a:cubicBezTo>
                    <a:pt x="180" y="126"/>
                    <a:pt x="183" y="123"/>
                    <a:pt x="192" y="122"/>
                  </a:cubicBezTo>
                  <a:cubicBezTo>
                    <a:pt x="215" y="120"/>
                    <a:pt x="229" y="131"/>
                    <a:pt x="239" y="149"/>
                  </a:cubicBezTo>
                  <a:cubicBezTo>
                    <a:pt x="249" y="167"/>
                    <a:pt x="272" y="174"/>
                    <a:pt x="291" y="166"/>
                  </a:cubicBezTo>
                  <a:cubicBezTo>
                    <a:pt x="309" y="158"/>
                    <a:pt x="320" y="137"/>
                    <a:pt x="313" y="119"/>
                  </a:cubicBezTo>
                  <a:cubicBezTo>
                    <a:pt x="306" y="99"/>
                    <a:pt x="295" y="81"/>
                    <a:pt x="278" y="68"/>
                  </a:cubicBezTo>
                  <a:cubicBezTo>
                    <a:pt x="255" y="50"/>
                    <a:pt x="229" y="42"/>
                    <a:pt x="200" y="40"/>
                  </a:cubicBezTo>
                  <a:cubicBezTo>
                    <a:pt x="182" y="39"/>
                    <a:pt x="182" y="38"/>
                    <a:pt x="181" y="19"/>
                  </a:cubicBezTo>
                  <a:cubicBezTo>
                    <a:pt x="180" y="8"/>
                    <a:pt x="172" y="1"/>
                    <a:pt x="161" y="1"/>
                  </a:cubicBezTo>
                  <a:cubicBezTo>
                    <a:pt x="150" y="0"/>
                    <a:pt x="142" y="8"/>
                    <a:pt x="140" y="19"/>
                  </a:cubicBezTo>
                  <a:cubicBezTo>
                    <a:pt x="138" y="39"/>
                    <a:pt x="138" y="39"/>
                    <a:pt x="118" y="41"/>
                  </a:cubicBezTo>
                  <a:cubicBezTo>
                    <a:pt x="116" y="41"/>
                    <a:pt x="114" y="41"/>
                    <a:pt x="112" y="41"/>
                  </a:cubicBezTo>
                  <a:cubicBezTo>
                    <a:pt x="52" y="44"/>
                    <a:pt x="1" y="95"/>
                    <a:pt x="0" y="155"/>
                  </a:cubicBezTo>
                  <a:cubicBezTo>
                    <a:pt x="0" y="166"/>
                    <a:pt x="0" y="176"/>
                    <a:pt x="0" y="186"/>
                  </a:cubicBezTo>
                  <a:cubicBezTo>
                    <a:pt x="2" y="223"/>
                    <a:pt x="17" y="254"/>
                    <a:pt x="46" y="278"/>
                  </a:cubicBezTo>
                  <a:cubicBezTo>
                    <a:pt x="70" y="297"/>
                    <a:pt x="98" y="304"/>
                    <a:pt x="128" y="305"/>
                  </a:cubicBezTo>
                  <a:cubicBezTo>
                    <a:pt x="135" y="305"/>
                    <a:pt x="140" y="305"/>
                    <a:pt x="140" y="314"/>
                  </a:cubicBezTo>
                  <a:cubicBezTo>
                    <a:pt x="140" y="340"/>
                    <a:pt x="140" y="367"/>
                    <a:pt x="140" y="393"/>
                  </a:cubicBezTo>
                  <a:cubicBezTo>
                    <a:pt x="140" y="400"/>
                    <a:pt x="137" y="402"/>
                    <a:pt x="130" y="403"/>
                  </a:cubicBezTo>
                  <a:cubicBezTo>
                    <a:pt x="108" y="404"/>
                    <a:pt x="93" y="395"/>
                    <a:pt x="82" y="376"/>
                  </a:cubicBezTo>
                  <a:cubicBezTo>
                    <a:pt x="67" y="351"/>
                    <a:pt x="33" y="349"/>
                    <a:pt x="15" y="373"/>
                  </a:cubicBezTo>
                  <a:cubicBezTo>
                    <a:pt x="3" y="390"/>
                    <a:pt x="6" y="407"/>
                    <a:pt x="16" y="424"/>
                  </a:cubicBezTo>
                  <a:cubicBezTo>
                    <a:pt x="40" y="466"/>
                    <a:pt x="78" y="483"/>
                    <a:pt x="124" y="485"/>
                  </a:cubicBezTo>
                  <a:cubicBezTo>
                    <a:pt x="140" y="486"/>
                    <a:pt x="140" y="485"/>
                    <a:pt x="140" y="501"/>
                  </a:cubicBezTo>
                  <a:cubicBezTo>
                    <a:pt x="140" y="515"/>
                    <a:pt x="149" y="525"/>
                    <a:pt x="161" y="525"/>
                  </a:cubicBezTo>
                  <a:cubicBezTo>
                    <a:pt x="173" y="525"/>
                    <a:pt x="181" y="516"/>
                    <a:pt x="181" y="502"/>
                  </a:cubicBezTo>
                  <a:cubicBezTo>
                    <a:pt x="181" y="485"/>
                    <a:pt x="181" y="485"/>
                    <a:pt x="198" y="485"/>
                  </a:cubicBezTo>
                  <a:cubicBezTo>
                    <a:pt x="200" y="485"/>
                    <a:pt x="202" y="485"/>
                    <a:pt x="204" y="485"/>
                  </a:cubicBezTo>
                  <a:cubicBezTo>
                    <a:pt x="251" y="482"/>
                    <a:pt x="287" y="460"/>
                    <a:pt x="309" y="418"/>
                  </a:cubicBezTo>
                  <a:cubicBezTo>
                    <a:pt x="322" y="394"/>
                    <a:pt x="323" y="369"/>
                    <a:pt x="323" y="343"/>
                  </a:cubicBezTo>
                  <a:cubicBezTo>
                    <a:pt x="322" y="286"/>
                    <a:pt x="280" y="234"/>
                    <a:pt x="224" y="224"/>
                  </a:cubicBezTo>
                  <a:close/>
                  <a:moveTo>
                    <a:pt x="130" y="222"/>
                  </a:moveTo>
                  <a:cubicBezTo>
                    <a:pt x="101" y="223"/>
                    <a:pt x="79" y="205"/>
                    <a:pt x="81" y="174"/>
                  </a:cubicBezTo>
                  <a:cubicBezTo>
                    <a:pt x="81" y="162"/>
                    <a:pt x="81" y="150"/>
                    <a:pt x="89" y="140"/>
                  </a:cubicBezTo>
                  <a:cubicBezTo>
                    <a:pt x="101" y="125"/>
                    <a:pt x="116" y="120"/>
                    <a:pt x="133" y="122"/>
                  </a:cubicBezTo>
                  <a:cubicBezTo>
                    <a:pt x="140" y="123"/>
                    <a:pt x="140" y="127"/>
                    <a:pt x="140" y="132"/>
                  </a:cubicBezTo>
                  <a:cubicBezTo>
                    <a:pt x="140" y="145"/>
                    <a:pt x="140" y="159"/>
                    <a:pt x="140" y="172"/>
                  </a:cubicBezTo>
                  <a:cubicBezTo>
                    <a:pt x="140" y="186"/>
                    <a:pt x="140" y="199"/>
                    <a:pt x="140" y="212"/>
                  </a:cubicBezTo>
                  <a:cubicBezTo>
                    <a:pt x="140" y="219"/>
                    <a:pt x="137" y="222"/>
                    <a:pt x="130" y="222"/>
                  </a:cubicBezTo>
                  <a:close/>
                  <a:moveTo>
                    <a:pt x="240" y="365"/>
                  </a:moveTo>
                  <a:cubicBezTo>
                    <a:pt x="239" y="383"/>
                    <a:pt x="230" y="396"/>
                    <a:pt x="212" y="400"/>
                  </a:cubicBezTo>
                  <a:cubicBezTo>
                    <a:pt x="205" y="402"/>
                    <a:pt x="197" y="402"/>
                    <a:pt x="190" y="402"/>
                  </a:cubicBezTo>
                  <a:cubicBezTo>
                    <a:pt x="183" y="403"/>
                    <a:pt x="181" y="399"/>
                    <a:pt x="181" y="393"/>
                  </a:cubicBezTo>
                  <a:cubicBezTo>
                    <a:pt x="181" y="392"/>
                    <a:pt x="181" y="392"/>
                    <a:pt x="181" y="391"/>
                  </a:cubicBezTo>
                  <a:cubicBezTo>
                    <a:pt x="181" y="379"/>
                    <a:pt x="181" y="366"/>
                    <a:pt x="181" y="354"/>
                  </a:cubicBezTo>
                  <a:cubicBezTo>
                    <a:pt x="181" y="340"/>
                    <a:pt x="181" y="327"/>
                    <a:pt x="181" y="314"/>
                  </a:cubicBezTo>
                  <a:cubicBezTo>
                    <a:pt x="181" y="307"/>
                    <a:pt x="184" y="304"/>
                    <a:pt x="191" y="305"/>
                  </a:cubicBezTo>
                  <a:cubicBezTo>
                    <a:pt x="199" y="305"/>
                    <a:pt x="208" y="304"/>
                    <a:pt x="216" y="307"/>
                  </a:cubicBezTo>
                  <a:cubicBezTo>
                    <a:pt x="243" y="318"/>
                    <a:pt x="241" y="342"/>
                    <a:pt x="240" y="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3" name="Freeform 7"/>
          <p:cNvSpPr>
            <a:spLocks noEditPoints="1"/>
          </p:cNvSpPr>
          <p:nvPr userDrawn="1"/>
        </p:nvSpPr>
        <p:spPr bwMode="auto">
          <a:xfrm>
            <a:off x="4589153" y="5339239"/>
            <a:ext cx="404015" cy="449008"/>
          </a:xfrm>
          <a:custGeom>
            <a:avLst/>
            <a:gdLst>
              <a:gd name="T0" fmla="*/ 239 w 252"/>
              <a:gd name="T1" fmla="*/ 109 h 280"/>
              <a:gd name="T2" fmla="*/ 33 w 252"/>
              <a:gd name="T3" fmla="*/ 109 h 280"/>
              <a:gd name="T4" fmla="*/ 33 w 252"/>
              <a:gd name="T5" fmla="*/ 171 h 280"/>
              <a:gd name="T6" fmla="*/ 239 w 252"/>
              <a:gd name="T7" fmla="*/ 171 h 280"/>
              <a:gd name="T8" fmla="*/ 252 w 252"/>
              <a:gd name="T9" fmla="*/ 158 h 280"/>
              <a:gd name="T10" fmla="*/ 252 w 252"/>
              <a:gd name="T11" fmla="*/ 122 h 280"/>
              <a:gd name="T12" fmla="*/ 239 w 252"/>
              <a:gd name="T13" fmla="*/ 109 h 280"/>
              <a:gd name="T14" fmla="*/ 9 w 252"/>
              <a:gd name="T15" fmla="*/ 0 h 280"/>
              <a:gd name="T16" fmla="*/ 0 w 252"/>
              <a:gd name="T17" fmla="*/ 9 h 280"/>
              <a:gd name="T18" fmla="*/ 0 w 252"/>
              <a:gd name="T19" fmla="*/ 271 h 280"/>
              <a:gd name="T20" fmla="*/ 9 w 252"/>
              <a:gd name="T21" fmla="*/ 280 h 280"/>
              <a:gd name="T22" fmla="*/ 18 w 252"/>
              <a:gd name="T23" fmla="*/ 271 h 280"/>
              <a:gd name="T24" fmla="*/ 18 w 252"/>
              <a:gd name="T25" fmla="*/ 9 h 280"/>
              <a:gd name="T26" fmla="*/ 9 w 252"/>
              <a:gd name="T27" fmla="*/ 0 h 280"/>
              <a:gd name="T28" fmla="*/ 134 w 252"/>
              <a:gd name="T29" fmla="*/ 78 h 280"/>
              <a:gd name="T30" fmla="*/ 134 w 252"/>
              <a:gd name="T31" fmla="*/ 42 h 280"/>
              <a:gd name="T32" fmla="*/ 120 w 252"/>
              <a:gd name="T33" fmla="*/ 29 h 280"/>
              <a:gd name="T34" fmla="*/ 33 w 252"/>
              <a:gd name="T35" fmla="*/ 29 h 280"/>
              <a:gd name="T36" fmla="*/ 33 w 252"/>
              <a:gd name="T37" fmla="*/ 91 h 280"/>
              <a:gd name="T38" fmla="*/ 120 w 252"/>
              <a:gd name="T39" fmla="*/ 91 h 280"/>
              <a:gd name="T40" fmla="*/ 134 w 252"/>
              <a:gd name="T41" fmla="*/ 78 h 280"/>
              <a:gd name="T42" fmla="*/ 173 w 252"/>
              <a:gd name="T43" fmla="*/ 190 h 280"/>
              <a:gd name="T44" fmla="*/ 33 w 252"/>
              <a:gd name="T45" fmla="*/ 190 h 280"/>
              <a:gd name="T46" fmla="*/ 33 w 252"/>
              <a:gd name="T47" fmla="*/ 252 h 280"/>
              <a:gd name="T48" fmla="*/ 173 w 252"/>
              <a:gd name="T49" fmla="*/ 252 h 280"/>
              <a:gd name="T50" fmla="*/ 186 w 252"/>
              <a:gd name="T51" fmla="*/ 239 h 280"/>
              <a:gd name="T52" fmla="*/ 186 w 252"/>
              <a:gd name="T53" fmla="*/ 203 h 280"/>
              <a:gd name="T54" fmla="*/ 173 w 252"/>
              <a:gd name="T55" fmla="*/ 19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2" h="280">
                <a:moveTo>
                  <a:pt x="239" y="109"/>
                </a:moveTo>
                <a:cubicBezTo>
                  <a:pt x="33" y="109"/>
                  <a:pt x="33" y="109"/>
                  <a:pt x="33" y="109"/>
                </a:cubicBezTo>
                <a:cubicBezTo>
                  <a:pt x="33" y="171"/>
                  <a:pt x="33" y="171"/>
                  <a:pt x="33" y="171"/>
                </a:cubicBezTo>
                <a:cubicBezTo>
                  <a:pt x="239" y="171"/>
                  <a:pt x="239" y="171"/>
                  <a:pt x="239" y="171"/>
                </a:cubicBezTo>
                <a:cubicBezTo>
                  <a:pt x="246" y="171"/>
                  <a:pt x="252" y="165"/>
                  <a:pt x="252" y="158"/>
                </a:cubicBezTo>
                <a:cubicBezTo>
                  <a:pt x="252" y="122"/>
                  <a:pt x="252" y="122"/>
                  <a:pt x="252" y="122"/>
                </a:cubicBezTo>
                <a:cubicBezTo>
                  <a:pt x="252" y="115"/>
                  <a:pt x="246" y="109"/>
                  <a:pt x="239" y="109"/>
                </a:cubicBezTo>
                <a:close/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6"/>
                  <a:pt x="4" y="280"/>
                  <a:pt x="9" y="280"/>
                </a:cubicBezTo>
                <a:cubicBezTo>
                  <a:pt x="14" y="280"/>
                  <a:pt x="18" y="276"/>
                  <a:pt x="18" y="271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4"/>
                  <a:pt x="14" y="0"/>
                  <a:pt x="9" y="0"/>
                </a:cubicBezTo>
                <a:close/>
                <a:moveTo>
                  <a:pt x="134" y="78"/>
                </a:moveTo>
                <a:cubicBezTo>
                  <a:pt x="134" y="42"/>
                  <a:pt x="134" y="42"/>
                  <a:pt x="134" y="42"/>
                </a:cubicBezTo>
                <a:cubicBezTo>
                  <a:pt x="134" y="35"/>
                  <a:pt x="128" y="29"/>
                  <a:pt x="12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91"/>
                  <a:pt x="33" y="91"/>
                  <a:pt x="33" y="91"/>
                </a:cubicBezTo>
                <a:cubicBezTo>
                  <a:pt x="120" y="91"/>
                  <a:pt x="120" y="91"/>
                  <a:pt x="120" y="91"/>
                </a:cubicBezTo>
                <a:cubicBezTo>
                  <a:pt x="128" y="91"/>
                  <a:pt x="134" y="85"/>
                  <a:pt x="134" y="78"/>
                </a:cubicBezTo>
                <a:close/>
                <a:moveTo>
                  <a:pt x="173" y="190"/>
                </a:moveTo>
                <a:cubicBezTo>
                  <a:pt x="33" y="190"/>
                  <a:pt x="33" y="190"/>
                  <a:pt x="33" y="190"/>
                </a:cubicBezTo>
                <a:cubicBezTo>
                  <a:pt x="33" y="252"/>
                  <a:pt x="33" y="252"/>
                  <a:pt x="33" y="252"/>
                </a:cubicBezTo>
                <a:cubicBezTo>
                  <a:pt x="173" y="252"/>
                  <a:pt x="173" y="252"/>
                  <a:pt x="173" y="252"/>
                </a:cubicBezTo>
                <a:cubicBezTo>
                  <a:pt x="180" y="252"/>
                  <a:pt x="186" y="246"/>
                  <a:pt x="186" y="239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6" y="196"/>
                  <a:pt x="180" y="190"/>
                  <a:pt x="173" y="1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" name="Freeform 22"/>
          <p:cNvSpPr>
            <a:spLocks noEditPoints="1"/>
          </p:cNvSpPr>
          <p:nvPr userDrawn="1"/>
        </p:nvSpPr>
        <p:spPr bwMode="auto">
          <a:xfrm>
            <a:off x="4601089" y="6022535"/>
            <a:ext cx="380142" cy="407687"/>
          </a:xfrm>
          <a:custGeom>
            <a:avLst/>
            <a:gdLst>
              <a:gd name="T0" fmla="*/ 235 w 237"/>
              <a:gd name="T1" fmla="*/ 107 h 254"/>
              <a:gd name="T2" fmla="*/ 235 w 237"/>
              <a:gd name="T3" fmla="*/ 106 h 254"/>
              <a:gd name="T4" fmla="*/ 234 w 237"/>
              <a:gd name="T5" fmla="*/ 106 h 254"/>
              <a:gd name="T6" fmla="*/ 232 w 237"/>
              <a:gd name="T7" fmla="*/ 104 h 254"/>
              <a:gd name="T8" fmla="*/ 182 w 237"/>
              <a:gd name="T9" fmla="*/ 82 h 254"/>
              <a:gd name="T10" fmla="*/ 182 w 237"/>
              <a:gd name="T11" fmla="*/ 32 h 254"/>
              <a:gd name="T12" fmla="*/ 177 w 237"/>
              <a:gd name="T13" fmla="*/ 25 h 254"/>
              <a:gd name="T14" fmla="*/ 122 w 237"/>
              <a:gd name="T15" fmla="*/ 1 h 254"/>
              <a:gd name="T16" fmla="*/ 116 w 237"/>
              <a:gd name="T17" fmla="*/ 1 h 254"/>
              <a:gd name="T18" fmla="*/ 60 w 237"/>
              <a:gd name="T19" fmla="*/ 25 h 254"/>
              <a:gd name="T20" fmla="*/ 55 w 237"/>
              <a:gd name="T21" fmla="*/ 33 h 254"/>
              <a:gd name="T22" fmla="*/ 55 w 237"/>
              <a:gd name="T23" fmla="*/ 84 h 254"/>
              <a:gd name="T24" fmla="*/ 5 w 237"/>
              <a:gd name="T25" fmla="*/ 106 h 254"/>
              <a:gd name="T26" fmla="*/ 4 w 237"/>
              <a:gd name="T27" fmla="*/ 107 h 254"/>
              <a:gd name="T28" fmla="*/ 4 w 237"/>
              <a:gd name="T29" fmla="*/ 107 h 254"/>
              <a:gd name="T30" fmla="*/ 4 w 237"/>
              <a:gd name="T31" fmla="*/ 107 h 254"/>
              <a:gd name="T32" fmla="*/ 3 w 237"/>
              <a:gd name="T33" fmla="*/ 107 h 254"/>
              <a:gd name="T34" fmla="*/ 0 w 237"/>
              <a:gd name="T35" fmla="*/ 113 h 254"/>
              <a:gd name="T36" fmla="*/ 0 w 237"/>
              <a:gd name="T37" fmla="*/ 175 h 254"/>
              <a:gd name="T38" fmla="*/ 5 w 237"/>
              <a:gd name="T39" fmla="*/ 182 h 254"/>
              <a:gd name="T40" fmla="*/ 168 w 237"/>
              <a:gd name="T41" fmla="*/ 253 h 254"/>
              <a:gd name="T42" fmla="*/ 173 w 237"/>
              <a:gd name="T43" fmla="*/ 254 h 254"/>
              <a:gd name="T44" fmla="*/ 176 w 237"/>
              <a:gd name="T45" fmla="*/ 254 h 254"/>
              <a:gd name="T46" fmla="*/ 232 w 237"/>
              <a:gd name="T47" fmla="*/ 229 h 254"/>
              <a:gd name="T48" fmla="*/ 237 w 237"/>
              <a:gd name="T49" fmla="*/ 222 h 254"/>
              <a:gd name="T50" fmla="*/ 237 w 237"/>
              <a:gd name="T51" fmla="*/ 111 h 254"/>
              <a:gd name="T52" fmla="*/ 235 w 237"/>
              <a:gd name="T53" fmla="*/ 107 h 254"/>
              <a:gd name="T54" fmla="*/ 55 w 237"/>
              <a:gd name="T55" fmla="*/ 186 h 254"/>
              <a:gd name="T56" fmla="*/ 16 w 237"/>
              <a:gd name="T57" fmla="*/ 169 h 254"/>
              <a:gd name="T58" fmla="*/ 16 w 237"/>
              <a:gd name="T59" fmla="*/ 126 h 254"/>
              <a:gd name="T60" fmla="*/ 55 w 237"/>
              <a:gd name="T61" fmla="*/ 142 h 254"/>
              <a:gd name="T62" fmla="*/ 55 w 237"/>
              <a:gd name="T63" fmla="*/ 186 h 254"/>
              <a:gd name="T64" fmla="*/ 110 w 237"/>
              <a:gd name="T65" fmla="*/ 210 h 254"/>
              <a:gd name="T66" fmla="*/ 71 w 237"/>
              <a:gd name="T67" fmla="*/ 193 h 254"/>
              <a:gd name="T68" fmla="*/ 71 w 237"/>
              <a:gd name="T69" fmla="*/ 46 h 254"/>
              <a:gd name="T70" fmla="*/ 110 w 237"/>
              <a:gd name="T71" fmla="*/ 62 h 254"/>
              <a:gd name="T72" fmla="*/ 110 w 237"/>
              <a:gd name="T73" fmla="*/ 210 h 254"/>
              <a:gd name="T74" fmla="*/ 164 w 237"/>
              <a:gd name="T75" fmla="*/ 234 h 254"/>
              <a:gd name="T76" fmla="*/ 126 w 237"/>
              <a:gd name="T77" fmla="*/ 217 h 254"/>
              <a:gd name="T78" fmla="*/ 126 w 237"/>
              <a:gd name="T79" fmla="*/ 124 h 254"/>
              <a:gd name="T80" fmla="*/ 164 w 237"/>
              <a:gd name="T81" fmla="*/ 141 h 254"/>
              <a:gd name="T82" fmla="*/ 164 w 237"/>
              <a:gd name="T83" fmla="*/ 23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7" h="254">
                <a:moveTo>
                  <a:pt x="235" y="107"/>
                </a:moveTo>
                <a:cubicBezTo>
                  <a:pt x="235" y="107"/>
                  <a:pt x="235" y="107"/>
                  <a:pt x="235" y="106"/>
                </a:cubicBezTo>
                <a:cubicBezTo>
                  <a:pt x="235" y="106"/>
                  <a:pt x="234" y="106"/>
                  <a:pt x="234" y="106"/>
                </a:cubicBezTo>
                <a:cubicBezTo>
                  <a:pt x="233" y="105"/>
                  <a:pt x="233" y="104"/>
                  <a:pt x="232" y="104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82" y="82"/>
                  <a:pt x="182" y="32"/>
                  <a:pt x="182" y="32"/>
                </a:cubicBezTo>
                <a:cubicBezTo>
                  <a:pt x="182" y="29"/>
                  <a:pt x="180" y="26"/>
                  <a:pt x="177" y="25"/>
                </a:cubicBezTo>
                <a:cubicBezTo>
                  <a:pt x="122" y="1"/>
                  <a:pt x="122" y="1"/>
                  <a:pt x="122" y="1"/>
                </a:cubicBezTo>
                <a:cubicBezTo>
                  <a:pt x="120" y="0"/>
                  <a:pt x="118" y="0"/>
                  <a:pt x="116" y="1"/>
                </a:cubicBezTo>
                <a:cubicBezTo>
                  <a:pt x="60" y="25"/>
                  <a:pt x="60" y="25"/>
                  <a:pt x="60" y="25"/>
                </a:cubicBezTo>
                <a:cubicBezTo>
                  <a:pt x="57" y="27"/>
                  <a:pt x="55" y="30"/>
                  <a:pt x="55" y="33"/>
                </a:cubicBezTo>
                <a:cubicBezTo>
                  <a:pt x="55" y="33"/>
                  <a:pt x="55" y="84"/>
                  <a:pt x="55" y="84"/>
                </a:cubicBezTo>
                <a:cubicBezTo>
                  <a:pt x="5" y="106"/>
                  <a:pt x="5" y="106"/>
                  <a:pt x="5" y="106"/>
                </a:cubicBezTo>
                <a:cubicBezTo>
                  <a:pt x="4" y="106"/>
                  <a:pt x="4" y="106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1" y="109"/>
                  <a:pt x="0" y="111"/>
                  <a:pt x="0" y="113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78"/>
                  <a:pt x="2" y="181"/>
                  <a:pt x="5" y="182"/>
                </a:cubicBezTo>
                <a:cubicBezTo>
                  <a:pt x="168" y="253"/>
                  <a:pt x="168" y="253"/>
                  <a:pt x="168" y="253"/>
                </a:cubicBezTo>
                <a:cubicBezTo>
                  <a:pt x="169" y="254"/>
                  <a:pt x="171" y="254"/>
                  <a:pt x="173" y="254"/>
                </a:cubicBezTo>
                <a:cubicBezTo>
                  <a:pt x="174" y="254"/>
                  <a:pt x="175" y="254"/>
                  <a:pt x="176" y="254"/>
                </a:cubicBezTo>
                <a:cubicBezTo>
                  <a:pt x="232" y="229"/>
                  <a:pt x="232" y="229"/>
                  <a:pt x="232" y="229"/>
                </a:cubicBezTo>
                <a:cubicBezTo>
                  <a:pt x="235" y="228"/>
                  <a:pt x="237" y="225"/>
                  <a:pt x="237" y="222"/>
                </a:cubicBezTo>
                <a:cubicBezTo>
                  <a:pt x="237" y="111"/>
                  <a:pt x="237" y="111"/>
                  <a:pt x="237" y="111"/>
                </a:cubicBezTo>
                <a:cubicBezTo>
                  <a:pt x="237" y="110"/>
                  <a:pt x="236" y="109"/>
                  <a:pt x="235" y="107"/>
                </a:cubicBezTo>
                <a:close/>
                <a:moveTo>
                  <a:pt x="55" y="186"/>
                </a:moveTo>
                <a:cubicBezTo>
                  <a:pt x="16" y="169"/>
                  <a:pt x="16" y="169"/>
                  <a:pt x="16" y="169"/>
                </a:cubicBezTo>
                <a:cubicBezTo>
                  <a:pt x="16" y="126"/>
                  <a:pt x="16" y="126"/>
                  <a:pt x="16" y="126"/>
                </a:cubicBezTo>
                <a:cubicBezTo>
                  <a:pt x="55" y="142"/>
                  <a:pt x="55" y="142"/>
                  <a:pt x="55" y="142"/>
                </a:cubicBezTo>
                <a:lnTo>
                  <a:pt x="55" y="186"/>
                </a:lnTo>
                <a:close/>
                <a:moveTo>
                  <a:pt x="110" y="210"/>
                </a:moveTo>
                <a:cubicBezTo>
                  <a:pt x="71" y="193"/>
                  <a:pt x="71" y="193"/>
                  <a:pt x="71" y="193"/>
                </a:cubicBezTo>
                <a:cubicBezTo>
                  <a:pt x="71" y="46"/>
                  <a:pt x="71" y="46"/>
                  <a:pt x="71" y="46"/>
                </a:cubicBezTo>
                <a:cubicBezTo>
                  <a:pt x="110" y="62"/>
                  <a:pt x="110" y="62"/>
                  <a:pt x="110" y="62"/>
                </a:cubicBezTo>
                <a:lnTo>
                  <a:pt x="110" y="210"/>
                </a:lnTo>
                <a:close/>
                <a:moveTo>
                  <a:pt x="164" y="234"/>
                </a:moveTo>
                <a:cubicBezTo>
                  <a:pt x="126" y="217"/>
                  <a:pt x="126" y="217"/>
                  <a:pt x="126" y="217"/>
                </a:cubicBezTo>
                <a:cubicBezTo>
                  <a:pt x="126" y="124"/>
                  <a:pt x="126" y="124"/>
                  <a:pt x="126" y="124"/>
                </a:cubicBezTo>
                <a:cubicBezTo>
                  <a:pt x="164" y="141"/>
                  <a:pt x="164" y="141"/>
                  <a:pt x="164" y="141"/>
                </a:cubicBezTo>
                <a:lnTo>
                  <a:pt x="164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" name="Rectangle 685"/>
          <p:cNvSpPr/>
          <p:nvPr userDrawn="1"/>
        </p:nvSpPr>
        <p:spPr>
          <a:xfrm>
            <a:off x="506947" y="4925003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Measurement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687" name="Rectangle 686"/>
          <p:cNvSpPr/>
          <p:nvPr userDrawn="1"/>
        </p:nvSpPr>
        <p:spPr>
          <a:xfrm>
            <a:off x="9173478" y="4925003"/>
            <a:ext cx="140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Miscellaneous</a:t>
            </a:r>
          </a:p>
        </p:txBody>
      </p:sp>
      <p:cxnSp>
        <p:nvCxnSpPr>
          <p:cNvPr id="709" name="Straight Connector 708"/>
          <p:cNvCxnSpPr/>
          <p:nvPr userDrawn="1"/>
        </p:nvCxnSpPr>
        <p:spPr bwMode="auto">
          <a:xfrm>
            <a:off x="552985" y="5229803"/>
            <a:ext cx="6750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1" name="Straight Connector 710"/>
          <p:cNvCxnSpPr/>
          <p:nvPr userDrawn="1"/>
        </p:nvCxnSpPr>
        <p:spPr bwMode="auto">
          <a:xfrm>
            <a:off x="9220200" y="5240064"/>
            <a:ext cx="364847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18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Icon Library to Copy/Paste, Fill Color Can be Changed As Needed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2" name="Freeform 27"/>
          <p:cNvSpPr>
            <a:spLocks noEditPoints="1"/>
          </p:cNvSpPr>
          <p:nvPr userDrawn="1"/>
        </p:nvSpPr>
        <p:spPr bwMode="auto">
          <a:xfrm>
            <a:off x="12400921" y="2839669"/>
            <a:ext cx="439744" cy="439134"/>
          </a:xfrm>
          <a:custGeom>
            <a:avLst/>
            <a:gdLst>
              <a:gd name="T0" fmla="*/ 385 w 440"/>
              <a:gd name="T1" fmla="*/ 0 h 440"/>
              <a:gd name="T2" fmla="*/ 346 w 440"/>
              <a:gd name="T3" fmla="*/ 16 h 440"/>
              <a:gd name="T4" fmla="*/ 259 w 440"/>
              <a:gd name="T5" fmla="*/ 104 h 440"/>
              <a:gd name="T6" fmla="*/ 236 w 440"/>
              <a:gd name="T7" fmla="*/ 81 h 440"/>
              <a:gd name="T8" fmla="*/ 206 w 440"/>
              <a:gd name="T9" fmla="*/ 81 h 440"/>
              <a:gd name="T10" fmla="*/ 206 w 440"/>
              <a:gd name="T11" fmla="*/ 110 h 440"/>
              <a:gd name="T12" fmla="*/ 229 w 440"/>
              <a:gd name="T13" fmla="*/ 133 h 440"/>
              <a:gd name="T14" fmla="*/ 259 w 440"/>
              <a:gd name="T15" fmla="*/ 162 h 440"/>
              <a:gd name="T16" fmla="*/ 259 w 440"/>
              <a:gd name="T17" fmla="*/ 162 h 440"/>
              <a:gd name="T18" fmla="*/ 278 w 440"/>
              <a:gd name="T19" fmla="*/ 182 h 440"/>
              <a:gd name="T20" fmla="*/ 278 w 440"/>
              <a:gd name="T21" fmla="*/ 182 h 440"/>
              <a:gd name="T22" fmla="*/ 307 w 440"/>
              <a:gd name="T23" fmla="*/ 211 h 440"/>
              <a:gd name="T24" fmla="*/ 307 w 440"/>
              <a:gd name="T25" fmla="*/ 211 h 440"/>
              <a:gd name="T26" fmla="*/ 330 w 440"/>
              <a:gd name="T27" fmla="*/ 234 h 440"/>
              <a:gd name="T28" fmla="*/ 359 w 440"/>
              <a:gd name="T29" fmla="*/ 234 h 440"/>
              <a:gd name="T30" fmla="*/ 359 w 440"/>
              <a:gd name="T31" fmla="*/ 205 h 440"/>
              <a:gd name="T32" fmla="*/ 336 w 440"/>
              <a:gd name="T33" fmla="*/ 182 h 440"/>
              <a:gd name="T34" fmla="*/ 424 w 440"/>
              <a:gd name="T35" fmla="*/ 94 h 440"/>
              <a:gd name="T36" fmla="*/ 440 w 440"/>
              <a:gd name="T37" fmla="*/ 55 h 440"/>
              <a:gd name="T38" fmla="*/ 385 w 440"/>
              <a:gd name="T39" fmla="*/ 0 h 440"/>
              <a:gd name="T40" fmla="*/ 257 w 440"/>
              <a:gd name="T41" fmla="*/ 202 h 440"/>
              <a:gd name="T42" fmla="*/ 238 w 440"/>
              <a:gd name="T43" fmla="*/ 183 h 440"/>
              <a:gd name="T44" fmla="*/ 209 w 440"/>
              <a:gd name="T45" fmla="*/ 154 h 440"/>
              <a:gd name="T46" fmla="*/ 180 w 440"/>
              <a:gd name="T47" fmla="*/ 183 h 440"/>
              <a:gd name="T48" fmla="*/ 37 w 440"/>
              <a:gd name="T49" fmla="*/ 326 h 440"/>
              <a:gd name="T50" fmla="*/ 22 w 440"/>
              <a:gd name="T51" fmla="*/ 379 h 440"/>
              <a:gd name="T52" fmla="*/ 8 w 440"/>
              <a:gd name="T53" fmla="*/ 393 h 440"/>
              <a:gd name="T54" fmla="*/ 0 w 440"/>
              <a:gd name="T55" fmla="*/ 413 h 440"/>
              <a:gd name="T56" fmla="*/ 27 w 440"/>
              <a:gd name="T57" fmla="*/ 440 h 440"/>
              <a:gd name="T58" fmla="*/ 47 w 440"/>
              <a:gd name="T59" fmla="*/ 432 h 440"/>
              <a:gd name="T60" fmla="*/ 61 w 440"/>
              <a:gd name="T61" fmla="*/ 418 h 440"/>
              <a:gd name="T62" fmla="*/ 115 w 440"/>
              <a:gd name="T63" fmla="*/ 403 h 440"/>
              <a:gd name="T64" fmla="*/ 257 w 440"/>
              <a:gd name="T65" fmla="*/ 261 h 440"/>
              <a:gd name="T66" fmla="*/ 287 w 440"/>
              <a:gd name="T67" fmla="*/ 231 h 440"/>
              <a:gd name="T68" fmla="*/ 257 w 440"/>
              <a:gd name="T69" fmla="*/ 202 h 440"/>
              <a:gd name="T70" fmla="*/ 85 w 440"/>
              <a:gd name="T71" fmla="*/ 374 h 440"/>
              <a:gd name="T72" fmla="*/ 66 w 440"/>
              <a:gd name="T73" fmla="*/ 374 h 440"/>
              <a:gd name="T74" fmla="*/ 66 w 440"/>
              <a:gd name="T75" fmla="*/ 355 h 440"/>
              <a:gd name="T76" fmla="*/ 209 w 440"/>
              <a:gd name="T77" fmla="*/ 212 h 440"/>
              <a:gd name="T78" fmla="*/ 228 w 440"/>
              <a:gd name="T79" fmla="*/ 231 h 440"/>
              <a:gd name="T80" fmla="*/ 85 w 440"/>
              <a:gd name="T81" fmla="*/ 374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0" h="440">
                <a:moveTo>
                  <a:pt x="385" y="0"/>
                </a:moveTo>
                <a:cubicBezTo>
                  <a:pt x="370" y="0"/>
                  <a:pt x="356" y="6"/>
                  <a:pt x="346" y="16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36" y="81"/>
                  <a:pt x="236" y="81"/>
                  <a:pt x="236" y="81"/>
                </a:cubicBezTo>
                <a:cubicBezTo>
                  <a:pt x="227" y="73"/>
                  <a:pt x="214" y="73"/>
                  <a:pt x="206" y="81"/>
                </a:cubicBezTo>
                <a:cubicBezTo>
                  <a:pt x="198" y="89"/>
                  <a:pt x="198" y="102"/>
                  <a:pt x="206" y="110"/>
                </a:cubicBezTo>
                <a:cubicBezTo>
                  <a:pt x="229" y="133"/>
                  <a:pt x="229" y="133"/>
                  <a:pt x="229" y="133"/>
                </a:cubicBezTo>
                <a:cubicBezTo>
                  <a:pt x="259" y="162"/>
                  <a:pt x="259" y="162"/>
                  <a:pt x="259" y="162"/>
                </a:cubicBezTo>
                <a:cubicBezTo>
                  <a:pt x="259" y="162"/>
                  <a:pt x="259" y="162"/>
                  <a:pt x="259" y="162"/>
                </a:cubicBezTo>
                <a:cubicBezTo>
                  <a:pt x="278" y="182"/>
                  <a:pt x="278" y="182"/>
                  <a:pt x="278" y="182"/>
                </a:cubicBezTo>
                <a:cubicBezTo>
                  <a:pt x="278" y="182"/>
                  <a:pt x="278" y="182"/>
                  <a:pt x="278" y="182"/>
                </a:cubicBezTo>
                <a:cubicBezTo>
                  <a:pt x="307" y="211"/>
                  <a:pt x="307" y="211"/>
                  <a:pt x="307" y="211"/>
                </a:cubicBezTo>
                <a:cubicBezTo>
                  <a:pt x="307" y="211"/>
                  <a:pt x="307" y="211"/>
                  <a:pt x="307" y="211"/>
                </a:cubicBezTo>
                <a:cubicBezTo>
                  <a:pt x="330" y="234"/>
                  <a:pt x="330" y="234"/>
                  <a:pt x="330" y="234"/>
                </a:cubicBezTo>
                <a:cubicBezTo>
                  <a:pt x="338" y="242"/>
                  <a:pt x="351" y="242"/>
                  <a:pt x="359" y="234"/>
                </a:cubicBezTo>
                <a:cubicBezTo>
                  <a:pt x="367" y="226"/>
                  <a:pt x="367" y="213"/>
                  <a:pt x="359" y="205"/>
                </a:cubicBezTo>
                <a:cubicBezTo>
                  <a:pt x="336" y="182"/>
                  <a:pt x="336" y="182"/>
                  <a:pt x="336" y="182"/>
                </a:cubicBezTo>
                <a:cubicBezTo>
                  <a:pt x="424" y="94"/>
                  <a:pt x="424" y="94"/>
                  <a:pt x="424" y="94"/>
                </a:cubicBezTo>
                <a:cubicBezTo>
                  <a:pt x="434" y="84"/>
                  <a:pt x="440" y="70"/>
                  <a:pt x="440" y="55"/>
                </a:cubicBezTo>
                <a:cubicBezTo>
                  <a:pt x="440" y="24"/>
                  <a:pt x="416" y="0"/>
                  <a:pt x="385" y="0"/>
                </a:cubicBezTo>
                <a:close/>
                <a:moveTo>
                  <a:pt x="257" y="202"/>
                </a:moveTo>
                <a:cubicBezTo>
                  <a:pt x="238" y="183"/>
                  <a:pt x="238" y="183"/>
                  <a:pt x="238" y="183"/>
                </a:cubicBezTo>
                <a:cubicBezTo>
                  <a:pt x="209" y="154"/>
                  <a:pt x="209" y="154"/>
                  <a:pt x="209" y="154"/>
                </a:cubicBezTo>
                <a:cubicBezTo>
                  <a:pt x="180" y="183"/>
                  <a:pt x="180" y="183"/>
                  <a:pt x="180" y="183"/>
                </a:cubicBezTo>
                <a:cubicBezTo>
                  <a:pt x="37" y="326"/>
                  <a:pt x="37" y="326"/>
                  <a:pt x="37" y="326"/>
                </a:cubicBezTo>
                <a:cubicBezTo>
                  <a:pt x="22" y="340"/>
                  <a:pt x="18" y="360"/>
                  <a:pt x="22" y="379"/>
                </a:cubicBezTo>
                <a:cubicBezTo>
                  <a:pt x="8" y="393"/>
                  <a:pt x="8" y="393"/>
                  <a:pt x="8" y="393"/>
                </a:cubicBezTo>
                <a:cubicBezTo>
                  <a:pt x="3" y="398"/>
                  <a:pt x="0" y="405"/>
                  <a:pt x="0" y="413"/>
                </a:cubicBezTo>
                <a:cubicBezTo>
                  <a:pt x="0" y="428"/>
                  <a:pt x="12" y="440"/>
                  <a:pt x="27" y="440"/>
                </a:cubicBezTo>
                <a:cubicBezTo>
                  <a:pt x="35" y="440"/>
                  <a:pt x="42" y="437"/>
                  <a:pt x="47" y="432"/>
                </a:cubicBezTo>
                <a:cubicBezTo>
                  <a:pt x="61" y="418"/>
                  <a:pt x="61" y="418"/>
                  <a:pt x="61" y="418"/>
                </a:cubicBezTo>
                <a:cubicBezTo>
                  <a:pt x="80" y="423"/>
                  <a:pt x="100" y="418"/>
                  <a:pt x="115" y="403"/>
                </a:cubicBezTo>
                <a:cubicBezTo>
                  <a:pt x="257" y="261"/>
                  <a:pt x="257" y="261"/>
                  <a:pt x="257" y="261"/>
                </a:cubicBezTo>
                <a:cubicBezTo>
                  <a:pt x="287" y="231"/>
                  <a:pt x="287" y="231"/>
                  <a:pt x="287" y="231"/>
                </a:cubicBezTo>
                <a:lnTo>
                  <a:pt x="257" y="202"/>
                </a:lnTo>
                <a:close/>
                <a:moveTo>
                  <a:pt x="85" y="374"/>
                </a:moveTo>
                <a:cubicBezTo>
                  <a:pt x="80" y="380"/>
                  <a:pt x="71" y="380"/>
                  <a:pt x="66" y="374"/>
                </a:cubicBezTo>
                <a:cubicBezTo>
                  <a:pt x="60" y="369"/>
                  <a:pt x="60" y="360"/>
                  <a:pt x="66" y="355"/>
                </a:cubicBezTo>
                <a:cubicBezTo>
                  <a:pt x="209" y="212"/>
                  <a:pt x="209" y="212"/>
                  <a:pt x="209" y="212"/>
                </a:cubicBezTo>
                <a:cubicBezTo>
                  <a:pt x="228" y="231"/>
                  <a:pt x="228" y="231"/>
                  <a:pt x="228" y="231"/>
                </a:cubicBezTo>
                <a:lnTo>
                  <a:pt x="85" y="3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0" name="Group 219"/>
          <p:cNvGrpSpPr/>
          <p:nvPr userDrawn="1"/>
        </p:nvGrpSpPr>
        <p:grpSpPr>
          <a:xfrm>
            <a:off x="11452915" y="3499481"/>
            <a:ext cx="354429" cy="414210"/>
            <a:chOff x="6038850" y="2592388"/>
            <a:chExt cx="395288" cy="461963"/>
          </a:xfrm>
          <a:solidFill>
            <a:schemeClr val="accent3"/>
          </a:solidFill>
        </p:grpSpPr>
        <p:sp>
          <p:nvSpPr>
            <p:cNvPr id="221" name="Freeform 36"/>
            <p:cNvSpPr>
              <a:spLocks noEditPoints="1"/>
            </p:cNvSpPr>
            <p:nvPr/>
          </p:nvSpPr>
          <p:spPr bwMode="auto">
            <a:xfrm>
              <a:off x="6038850" y="2592388"/>
              <a:ext cx="177800" cy="461963"/>
            </a:xfrm>
            <a:custGeom>
              <a:avLst/>
              <a:gdLst>
                <a:gd name="T0" fmla="*/ 70 w 78"/>
                <a:gd name="T1" fmla="*/ 0 h 203"/>
                <a:gd name="T2" fmla="*/ 7 w 78"/>
                <a:gd name="T3" fmla="*/ 0 h 203"/>
                <a:gd name="T4" fmla="*/ 0 w 78"/>
                <a:gd name="T5" fmla="*/ 8 h 203"/>
                <a:gd name="T6" fmla="*/ 7 w 78"/>
                <a:gd name="T7" fmla="*/ 16 h 203"/>
                <a:gd name="T8" fmla="*/ 7 w 78"/>
                <a:gd name="T9" fmla="*/ 172 h 203"/>
                <a:gd name="T10" fmla="*/ 39 w 78"/>
                <a:gd name="T11" fmla="*/ 203 h 203"/>
                <a:gd name="T12" fmla="*/ 70 w 78"/>
                <a:gd name="T13" fmla="*/ 172 h 203"/>
                <a:gd name="T14" fmla="*/ 70 w 78"/>
                <a:gd name="T15" fmla="*/ 16 h 203"/>
                <a:gd name="T16" fmla="*/ 78 w 78"/>
                <a:gd name="T17" fmla="*/ 8 h 203"/>
                <a:gd name="T18" fmla="*/ 70 w 78"/>
                <a:gd name="T19" fmla="*/ 0 h 203"/>
                <a:gd name="T20" fmla="*/ 60 w 78"/>
                <a:gd name="T21" fmla="*/ 132 h 203"/>
                <a:gd name="T22" fmla="*/ 26 w 78"/>
                <a:gd name="T23" fmla="*/ 132 h 203"/>
                <a:gd name="T24" fmla="*/ 26 w 78"/>
                <a:gd name="T25" fmla="*/ 172 h 203"/>
                <a:gd name="T26" fmla="*/ 32 w 78"/>
                <a:gd name="T27" fmla="*/ 193 h 203"/>
                <a:gd name="T28" fmla="*/ 17 w 78"/>
                <a:gd name="T29" fmla="*/ 172 h 203"/>
                <a:gd name="T30" fmla="*/ 17 w 78"/>
                <a:gd name="T31" fmla="*/ 16 h 203"/>
                <a:gd name="T32" fmla="*/ 60 w 78"/>
                <a:gd name="T33" fmla="*/ 16 h 203"/>
                <a:gd name="T34" fmla="*/ 60 w 78"/>
                <a:gd name="T35" fmla="*/ 13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03">
                  <a:moveTo>
                    <a:pt x="7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7" y="189"/>
                    <a:pt x="21" y="203"/>
                    <a:pt x="39" y="203"/>
                  </a:cubicBezTo>
                  <a:cubicBezTo>
                    <a:pt x="56" y="203"/>
                    <a:pt x="70" y="189"/>
                    <a:pt x="70" y="172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4" y="16"/>
                    <a:pt x="78" y="12"/>
                    <a:pt x="78" y="8"/>
                  </a:cubicBezTo>
                  <a:cubicBezTo>
                    <a:pt x="78" y="4"/>
                    <a:pt x="74" y="0"/>
                    <a:pt x="70" y="0"/>
                  </a:cubicBezTo>
                  <a:close/>
                  <a:moveTo>
                    <a:pt x="60" y="132"/>
                  </a:moveTo>
                  <a:cubicBezTo>
                    <a:pt x="26" y="132"/>
                    <a:pt x="26" y="132"/>
                    <a:pt x="26" y="132"/>
                  </a:cubicBezTo>
                  <a:cubicBezTo>
                    <a:pt x="26" y="143"/>
                    <a:pt x="26" y="164"/>
                    <a:pt x="26" y="172"/>
                  </a:cubicBezTo>
                  <a:cubicBezTo>
                    <a:pt x="26" y="180"/>
                    <a:pt x="28" y="189"/>
                    <a:pt x="32" y="193"/>
                  </a:cubicBezTo>
                  <a:cubicBezTo>
                    <a:pt x="23" y="190"/>
                    <a:pt x="17" y="182"/>
                    <a:pt x="17" y="17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60" y="16"/>
                    <a:pt x="60" y="16"/>
                    <a:pt x="60" y="16"/>
                  </a:cubicBezTo>
                  <a:lnTo>
                    <a:pt x="60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"/>
            <p:cNvSpPr>
              <a:spLocks noEditPoints="1"/>
            </p:cNvSpPr>
            <p:nvPr/>
          </p:nvSpPr>
          <p:spPr bwMode="auto">
            <a:xfrm>
              <a:off x="6256338" y="2592388"/>
              <a:ext cx="177800" cy="461963"/>
            </a:xfrm>
            <a:custGeom>
              <a:avLst/>
              <a:gdLst>
                <a:gd name="T0" fmla="*/ 71 w 78"/>
                <a:gd name="T1" fmla="*/ 0 h 203"/>
                <a:gd name="T2" fmla="*/ 8 w 78"/>
                <a:gd name="T3" fmla="*/ 0 h 203"/>
                <a:gd name="T4" fmla="*/ 0 w 78"/>
                <a:gd name="T5" fmla="*/ 8 h 203"/>
                <a:gd name="T6" fmla="*/ 8 w 78"/>
                <a:gd name="T7" fmla="*/ 16 h 203"/>
                <a:gd name="T8" fmla="*/ 8 w 78"/>
                <a:gd name="T9" fmla="*/ 172 h 203"/>
                <a:gd name="T10" fmla="*/ 39 w 78"/>
                <a:gd name="T11" fmla="*/ 203 h 203"/>
                <a:gd name="T12" fmla="*/ 71 w 78"/>
                <a:gd name="T13" fmla="*/ 172 h 203"/>
                <a:gd name="T14" fmla="*/ 71 w 78"/>
                <a:gd name="T15" fmla="*/ 16 h 203"/>
                <a:gd name="T16" fmla="*/ 78 w 78"/>
                <a:gd name="T17" fmla="*/ 8 h 203"/>
                <a:gd name="T18" fmla="*/ 71 w 78"/>
                <a:gd name="T19" fmla="*/ 0 h 203"/>
                <a:gd name="T20" fmla="*/ 61 w 78"/>
                <a:gd name="T21" fmla="*/ 66 h 203"/>
                <a:gd name="T22" fmla="*/ 26 w 78"/>
                <a:gd name="T23" fmla="*/ 66 h 203"/>
                <a:gd name="T24" fmla="*/ 26 w 78"/>
                <a:gd name="T25" fmla="*/ 172 h 203"/>
                <a:gd name="T26" fmla="*/ 32 w 78"/>
                <a:gd name="T27" fmla="*/ 193 h 203"/>
                <a:gd name="T28" fmla="*/ 18 w 78"/>
                <a:gd name="T29" fmla="*/ 172 h 203"/>
                <a:gd name="T30" fmla="*/ 18 w 78"/>
                <a:gd name="T31" fmla="*/ 16 h 203"/>
                <a:gd name="T32" fmla="*/ 61 w 78"/>
                <a:gd name="T33" fmla="*/ 16 h 203"/>
                <a:gd name="T34" fmla="*/ 61 w 78"/>
                <a:gd name="T35" fmla="*/ 6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03">
                  <a:moveTo>
                    <a:pt x="7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89"/>
                    <a:pt x="22" y="203"/>
                    <a:pt x="39" y="203"/>
                  </a:cubicBezTo>
                  <a:cubicBezTo>
                    <a:pt x="57" y="203"/>
                    <a:pt x="71" y="189"/>
                    <a:pt x="71" y="172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5" y="16"/>
                    <a:pt x="78" y="12"/>
                    <a:pt x="78" y="8"/>
                  </a:cubicBezTo>
                  <a:cubicBezTo>
                    <a:pt x="78" y="4"/>
                    <a:pt x="75" y="0"/>
                    <a:pt x="71" y="0"/>
                  </a:cubicBezTo>
                  <a:close/>
                  <a:moveTo>
                    <a:pt x="61" y="66"/>
                  </a:moveTo>
                  <a:cubicBezTo>
                    <a:pt x="26" y="66"/>
                    <a:pt x="26" y="66"/>
                    <a:pt x="26" y="66"/>
                  </a:cubicBezTo>
                  <a:cubicBezTo>
                    <a:pt x="26" y="77"/>
                    <a:pt x="26" y="164"/>
                    <a:pt x="26" y="172"/>
                  </a:cubicBezTo>
                  <a:cubicBezTo>
                    <a:pt x="26" y="180"/>
                    <a:pt x="29" y="189"/>
                    <a:pt x="32" y="193"/>
                  </a:cubicBezTo>
                  <a:cubicBezTo>
                    <a:pt x="24" y="190"/>
                    <a:pt x="18" y="182"/>
                    <a:pt x="18" y="172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61" y="16"/>
                    <a:pt x="61" y="16"/>
                    <a:pt x="61" y="16"/>
                  </a:cubicBezTo>
                  <a:lnTo>
                    <a:pt x="61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3" name="Group 222"/>
          <p:cNvGrpSpPr/>
          <p:nvPr userDrawn="1"/>
        </p:nvGrpSpPr>
        <p:grpSpPr>
          <a:xfrm>
            <a:off x="12478453" y="3511934"/>
            <a:ext cx="284680" cy="427021"/>
            <a:chOff x="7210425" y="2586038"/>
            <a:chExt cx="317500" cy="476250"/>
          </a:xfrm>
          <a:solidFill>
            <a:schemeClr val="accent3"/>
          </a:solidFill>
        </p:grpSpPr>
        <p:sp>
          <p:nvSpPr>
            <p:cNvPr id="224" name="Freeform 38"/>
            <p:cNvSpPr>
              <a:spLocks/>
            </p:cNvSpPr>
            <p:nvPr/>
          </p:nvSpPr>
          <p:spPr bwMode="auto">
            <a:xfrm>
              <a:off x="7210425" y="2586038"/>
              <a:ext cx="317500" cy="476250"/>
            </a:xfrm>
            <a:custGeom>
              <a:avLst/>
              <a:gdLst>
                <a:gd name="T0" fmla="*/ 89 w 140"/>
                <a:gd name="T1" fmla="*/ 105 h 210"/>
                <a:gd name="T2" fmla="*/ 140 w 140"/>
                <a:gd name="T3" fmla="*/ 9 h 210"/>
                <a:gd name="T4" fmla="*/ 132 w 140"/>
                <a:gd name="T5" fmla="*/ 0 h 210"/>
                <a:gd name="T6" fmla="*/ 123 w 140"/>
                <a:gd name="T7" fmla="*/ 9 h 210"/>
                <a:gd name="T8" fmla="*/ 70 w 140"/>
                <a:gd name="T9" fmla="*/ 95 h 210"/>
                <a:gd name="T10" fmla="*/ 18 w 140"/>
                <a:gd name="T11" fmla="*/ 9 h 210"/>
                <a:gd name="T12" fmla="*/ 9 w 140"/>
                <a:gd name="T13" fmla="*/ 0 h 210"/>
                <a:gd name="T14" fmla="*/ 0 w 140"/>
                <a:gd name="T15" fmla="*/ 9 h 210"/>
                <a:gd name="T16" fmla="*/ 52 w 140"/>
                <a:gd name="T17" fmla="*/ 105 h 210"/>
                <a:gd name="T18" fmla="*/ 0 w 140"/>
                <a:gd name="T19" fmla="*/ 201 h 210"/>
                <a:gd name="T20" fmla="*/ 9 w 140"/>
                <a:gd name="T21" fmla="*/ 210 h 210"/>
                <a:gd name="T22" fmla="*/ 18 w 140"/>
                <a:gd name="T23" fmla="*/ 201 h 210"/>
                <a:gd name="T24" fmla="*/ 70 w 140"/>
                <a:gd name="T25" fmla="*/ 115 h 210"/>
                <a:gd name="T26" fmla="*/ 123 w 140"/>
                <a:gd name="T27" fmla="*/ 201 h 210"/>
                <a:gd name="T28" fmla="*/ 132 w 140"/>
                <a:gd name="T29" fmla="*/ 210 h 210"/>
                <a:gd name="T30" fmla="*/ 140 w 140"/>
                <a:gd name="T31" fmla="*/ 201 h 210"/>
                <a:gd name="T32" fmla="*/ 89 w 140"/>
                <a:gd name="T33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210">
                  <a:moveTo>
                    <a:pt x="89" y="105"/>
                  </a:moveTo>
                  <a:cubicBezTo>
                    <a:pt x="123" y="84"/>
                    <a:pt x="140" y="51"/>
                    <a:pt x="140" y="9"/>
                  </a:cubicBezTo>
                  <a:cubicBezTo>
                    <a:pt x="140" y="4"/>
                    <a:pt x="137" y="0"/>
                    <a:pt x="132" y="0"/>
                  </a:cubicBezTo>
                  <a:cubicBezTo>
                    <a:pt x="127" y="0"/>
                    <a:pt x="123" y="4"/>
                    <a:pt x="123" y="9"/>
                  </a:cubicBezTo>
                  <a:cubicBezTo>
                    <a:pt x="123" y="49"/>
                    <a:pt x="105" y="78"/>
                    <a:pt x="70" y="95"/>
                  </a:cubicBezTo>
                  <a:cubicBezTo>
                    <a:pt x="35" y="78"/>
                    <a:pt x="18" y="4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1"/>
                    <a:pt x="18" y="84"/>
                    <a:pt x="52" y="105"/>
                  </a:cubicBezTo>
                  <a:cubicBezTo>
                    <a:pt x="18" y="126"/>
                    <a:pt x="0" y="159"/>
                    <a:pt x="0" y="201"/>
                  </a:cubicBezTo>
                  <a:cubicBezTo>
                    <a:pt x="0" y="206"/>
                    <a:pt x="4" y="210"/>
                    <a:pt x="9" y="210"/>
                  </a:cubicBezTo>
                  <a:cubicBezTo>
                    <a:pt x="14" y="210"/>
                    <a:pt x="18" y="206"/>
                    <a:pt x="18" y="201"/>
                  </a:cubicBezTo>
                  <a:cubicBezTo>
                    <a:pt x="18" y="161"/>
                    <a:pt x="35" y="132"/>
                    <a:pt x="70" y="115"/>
                  </a:cubicBezTo>
                  <a:cubicBezTo>
                    <a:pt x="105" y="132"/>
                    <a:pt x="123" y="161"/>
                    <a:pt x="123" y="201"/>
                  </a:cubicBezTo>
                  <a:cubicBezTo>
                    <a:pt x="123" y="206"/>
                    <a:pt x="127" y="210"/>
                    <a:pt x="132" y="210"/>
                  </a:cubicBezTo>
                  <a:cubicBezTo>
                    <a:pt x="137" y="210"/>
                    <a:pt x="140" y="206"/>
                    <a:pt x="140" y="201"/>
                  </a:cubicBezTo>
                  <a:cubicBezTo>
                    <a:pt x="140" y="159"/>
                    <a:pt x="123" y="126"/>
                    <a:pt x="8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9"/>
            <p:cNvSpPr>
              <a:spLocks/>
            </p:cNvSpPr>
            <p:nvPr/>
          </p:nvSpPr>
          <p:spPr bwMode="auto">
            <a:xfrm>
              <a:off x="7269163" y="2614613"/>
              <a:ext cx="201613" cy="20638"/>
            </a:xfrm>
            <a:custGeom>
              <a:avLst/>
              <a:gdLst>
                <a:gd name="T0" fmla="*/ 84 w 89"/>
                <a:gd name="T1" fmla="*/ 9 h 9"/>
                <a:gd name="T2" fmla="*/ 5 w 89"/>
                <a:gd name="T3" fmla="*/ 9 h 9"/>
                <a:gd name="T4" fmla="*/ 0 w 89"/>
                <a:gd name="T5" fmla="*/ 5 h 9"/>
                <a:gd name="T6" fmla="*/ 5 w 89"/>
                <a:gd name="T7" fmla="*/ 0 h 9"/>
                <a:gd name="T8" fmla="*/ 84 w 89"/>
                <a:gd name="T9" fmla="*/ 0 h 9"/>
                <a:gd name="T10" fmla="*/ 89 w 89"/>
                <a:gd name="T11" fmla="*/ 5 h 9"/>
                <a:gd name="T12" fmla="*/ 84 w 8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">
                  <a:moveTo>
                    <a:pt x="8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9" y="2"/>
                    <a:pt x="89" y="5"/>
                  </a:cubicBezTo>
                  <a:cubicBezTo>
                    <a:pt x="89" y="7"/>
                    <a:pt x="86" y="9"/>
                    <a:pt x="8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0"/>
            <p:cNvSpPr>
              <a:spLocks/>
            </p:cNvSpPr>
            <p:nvPr/>
          </p:nvSpPr>
          <p:spPr bwMode="auto">
            <a:xfrm>
              <a:off x="7283450" y="2676525"/>
              <a:ext cx="174625" cy="22225"/>
            </a:xfrm>
            <a:custGeom>
              <a:avLst/>
              <a:gdLst>
                <a:gd name="T0" fmla="*/ 72 w 77"/>
                <a:gd name="T1" fmla="*/ 10 h 10"/>
                <a:gd name="T2" fmla="*/ 5 w 77"/>
                <a:gd name="T3" fmla="*/ 10 h 10"/>
                <a:gd name="T4" fmla="*/ 0 w 77"/>
                <a:gd name="T5" fmla="*/ 5 h 10"/>
                <a:gd name="T6" fmla="*/ 5 w 77"/>
                <a:gd name="T7" fmla="*/ 0 h 10"/>
                <a:gd name="T8" fmla="*/ 72 w 77"/>
                <a:gd name="T9" fmla="*/ 0 h 10"/>
                <a:gd name="T10" fmla="*/ 77 w 77"/>
                <a:gd name="T11" fmla="*/ 5 h 10"/>
                <a:gd name="T12" fmla="*/ 72 w 7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0">
                  <a:moveTo>
                    <a:pt x="7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7" y="2"/>
                    <a:pt x="77" y="5"/>
                  </a:cubicBezTo>
                  <a:cubicBezTo>
                    <a:pt x="77" y="8"/>
                    <a:pt x="75" y="10"/>
                    <a:pt x="7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1"/>
            <p:cNvSpPr>
              <a:spLocks/>
            </p:cNvSpPr>
            <p:nvPr/>
          </p:nvSpPr>
          <p:spPr bwMode="auto">
            <a:xfrm>
              <a:off x="7323138" y="2740025"/>
              <a:ext cx="92075" cy="20638"/>
            </a:xfrm>
            <a:custGeom>
              <a:avLst/>
              <a:gdLst>
                <a:gd name="T0" fmla="*/ 36 w 40"/>
                <a:gd name="T1" fmla="*/ 9 h 9"/>
                <a:gd name="T2" fmla="*/ 5 w 40"/>
                <a:gd name="T3" fmla="*/ 9 h 9"/>
                <a:gd name="T4" fmla="*/ 0 w 40"/>
                <a:gd name="T5" fmla="*/ 4 h 9"/>
                <a:gd name="T6" fmla="*/ 5 w 40"/>
                <a:gd name="T7" fmla="*/ 0 h 9"/>
                <a:gd name="T8" fmla="*/ 36 w 40"/>
                <a:gd name="T9" fmla="*/ 0 h 9"/>
                <a:gd name="T10" fmla="*/ 40 w 40"/>
                <a:gd name="T11" fmla="*/ 4 h 9"/>
                <a:gd name="T12" fmla="*/ 36 w 4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9">
                  <a:moveTo>
                    <a:pt x="3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7"/>
                    <a:pt x="38" y="9"/>
                    <a:pt x="3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2"/>
            <p:cNvSpPr>
              <a:spLocks/>
            </p:cNvSpPr>
            <p:nvPr/>
          </p:nvSpPr>
          <p:spPr bwMode="auto">
            <a:xfrm>
              <a:off x="7323138" y="2887663"/>
              <a:ext cx="92075" cy="20638"/>
            </a:xfrm>
            <a:custGeom>
              <a:avLst/>
              <a:gdLst>
                <a:gd name="T0" fmla="*/ 36 w 40"/>
                <a:gd name="T1" fmla="*/ 9 h 9"/>
                <a:gd name="T2" fmla="*/ 5 w 40"/>
                <a:gd name="T3" fmla="*/ 9 h 9"/>
                <a:gd name="T4" fmla="*/ 0 w 40"/>
                <a:gd name="T5" fmla="*/ 5 h 9"/>
                <a:gd name="T6" fmla="*/ 5 w 40"/>
                <a:gd name="T7" fmla="*/ 0 h 9"/>
                <a:gd name="T8" fmla="*/ 36 w 40"/>
                <a:gd name="T9" fmla="*/ 0 h 9"/>
                <a:gd name="T10" fmla="*/ 40 w 40"/>
                <a:gd name="T11" fmla="*/ 5 h 9"/>
                <a:gd name="T12" fmla="*/ 36 w 4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9">
                  <a:moveTo>
                    <a:pt x="3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5"/>
                  </a:cubicBezTo>
                  <a:cubicBezTo>
                    <a:pt x="40" y="7"/>
                    <a:pt x="38" y="9"/>
                    <a:pt x="3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3"/>
            <p:cNvSpPr>
              <a:spLocks/>
            </p:cNvSpPr>
            <p:nvPr/>
          </p:nvSpPr>
          <p:spPr bwMode="auto">
            <a:xfrm>
              <a:off x="7283450" y="2949575"/>
              <a:ext cx="174625" cy="22225"/>
            </a:xfrm>
            <a:custGeom>
              <a:avLst/>
              <a:gdLst>
                <a:gd name="T0" fmla="*/ 72 w 77"/>
                <a:gd name="T1" fmla="*/ 10 h 10"/>
                <a:gd name="T2" fmla="*/ 5 w 77"/>
                <a:gd name="T3" fmla="*/ 10 h 10"/>
                <a:gd name="T4" fmla="*/ 0 w 77"/>
                <a:gd name="T5" fmla="*/ 5 h 10"/>
                <a:gd name="T6" fmla="*/ 5 w 77"/>
                <a:gd name="T7" fmla="*/ 0 h 10"/>
                <a:gd name="T8" fmla="*/ 72 w 77"/>
                <a:gd name="T9" fmla="*/ 0 h 10"/>
                <a:gd name="T10" fmla="*/ 77 w 77"/>
                <a:gd name="T11" fmla="*/ 5 h 10"/>
                <a:gd name="T12" fmla="*/ 72 w 7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0">
                  <a:moveTo>
                    <a:pt x="7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7" y="2"/>
                    <a:pt x="77" y="5"/>
                  </a:cubicBezTo>
                  <a:cubicBezTo>
                    <a:pt x="77" y="8"/>
                    <a:pt x="75" y="10"/>
                    <a:pt x="7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4"/>
            <p:cNvSpPr>
              <a:spLocks/>
            </p:cNvSpPr>
            <p:nvPr/>
          </p:nvSpPr>
          <p:spPr bwMode="auto">
            <a:xfrm>
              <a:off x="7269163" y="3013075"/>
              <a:ext cx="201613" cy="20638"/>
            </a:xfrm>
            <a:custGeom>
              <a:avLst/>
              <a:gdLst>
                <a:gd name="T0" fmla="*/ 84 w 89"/>
                <a:gd name="T1" fmla="*/ 9 h 9"/>
                <a:gd name="T2" fmla="*/ 5 w 89"/>
                <a:gd name="T3" fmla="*/ 9 h 9"/>
                <a:gd name="T4" fmla="*/ 0 w 89"/>
                <a:gd name="T5" fmla="*/ 4 h 9"/>
                <a:gd name="T6" fmla="*/ 5 w 89"/>
                <a:gd name="T7" fmla="*/ 0 h 9"/>
                <a:gd name="T8" fmla="*/ 84 w 89"/>
                <a:gd name="T9" fmla="*/ 0 h 9"/>
                <a:gd name="T10" fmla="*/ 89 w 89"/>
                <a:gd name="T11" fmla="*/ 4 h 9"/>
                <a:gd name="T12" fmla="*/ 84 w 8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">
                  <a:moveTo>
                    <a:pt x="8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9" y="2"/>
                    <a:pt x="89" y="4"/>
                  </a:cubicBezTo>
                  <a:cubicBezTo>
                    <a:pt x="89" y="7"/>
                    <a:pt x="86" y="9"/>
                    <a:pt x="8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1" name="Group 230"/>
          <p:cNvGrpSpPr/>
          <p:nvPr userDrawn="1"/>
        </p:nvGrpSpPr>
        <p:grpSpPr>
          <a:xfrm>
            <a:off x="12424364" y="2186571"/>
            <a:ext cx="392859" cy="486804"/>
            <a:chOff x="1531938" y="3673475"/>
            <a:chExt cx="438150" cy="542925"/>
          </a:xfrm>
          <a:solidFill>
            <a:schemeClr val="accent3"/>
          </a:solidFill>
        </p:grpSpPr>
        <p:sp>
          <p:nvSpPr>
            <p:cNvPr id="232" name="Freeform 47"/>
            <p:cNvSpPr>
              <a:spLocks noEditPoints="1"/>
            </p:cNvSpPr>
            <p:nvPr/>
          </p:nvSpPr>
          <p:spPr bwMode="auto">
            <a:xfrm>
              <a:off x="1531938" y="3673475"/>
              <a:ext cx="438150" cy="542925"/>
            </a:xfrm>
            <a:custGeom>
              <a:avLst/>
              <a:gdLst>
                <a:gd name="T0" fmla="*/ 163 w 193"/>
                <a:gd name="T1" fmla="*/ 17 h 239"/>
                <a:gd name="T2" fmla="*/ 89 w 193"/>
                <a:gd name="T3" fmla="*/ 30 h 239"/>
                <a:gd name="T4" fmla="*/ 38 w 193"/>
                <a:gd name="T5" fmla="*/ 102 h 239"/>
                <a:gd name="T6" fmla="*/ 27 w 193"/>
                <a:gd name="T7" fmla="*/ 136 h 239"/>
                <a:gd name="T8" fmla="*/ 25 w 193"/>
                <a:gd name="T9" fmla="*/ 176 h 239"/>
                <a:gd name="T10" fmla="*/ 7 w 193"/>
                <a:gd name="T11" fmla="*/ 201 h 239"/>
                <a:gd name="T12" fmla="*/ 13 w 193"/>
                <a:gd name="T13" fmla="*/ 232 h 239"/>
                <a:gd name="T14" fmla="*/ 43 w 193"/>
                <a:gd name="T15" fmla="*/ 226 h 239"/>
                <a:gd name="T16" fmla="*/ 61 w 193"/>
                <a:gd name="T17" fmla="*/ 201 h 239"/>
                <a:gd name="T18" fmla="*/ 98 w 193"/>
                <a:gd name="T19" fmla="*/ 185 h 239"/>
                <a:gd name="T20" fmla="*/ 126 w 193"/>
                <a:gd name="T21" fmla="*/ 163 h 239"/>
                <a:gd name="T22" fmla="*/ 176 w 193"/>
                <a:gd name="T23" fmla="*/ 91 h 239"/>
                <a:gd name="T24" fmla="*/ 163 w 193"/>
                <a:gd name="T25" fmla="*/ 17 h 239"/>
                <a:gd name="T26" fmla="*/ 118 w 193"/>
                <a:gd name="T27" fmla="*/ 157 h 239"/>
                <a:gd name="T28" fmla="*/ 94 w 193"/>
                <a:gd name="T29" fmla="*/ 176 h 239"/>
                <a:gd name="T30" fmla="*/ 55 w 193"/>
                <a:gd name="T31" fmla="*/ 193 h 239"/>
                <a:gd name="T32" fmla="*/ 35 w 193"/>
                <a:gd name="T33" fmla="*/ 179 h 239"/>
                <a:gd name="T34" fmla="*/ 37 w 193"/>
                <a:gd name="T35" fmla="*/ 136 h 239"/>
                <a:gd name="T36" fmla="*/ 41 w 193"/>
                <a:gd name="T37" fmla="*/ 120 h 239"/>
                <a:gd name="T38" fmla="*/ 55 w 193"/>
                <a:gd name="T39" fmla="*/ 129 h 239"/>
                <a:gd name="T40" fmla="*/ 60 w 193"/>
                <a:gd name="T41" fmla="*/ 121 h 239"/>
                <a:gd name="T42" fmla="*/ 45 w 193"/>
                <a:gd name="T43" fmla="*/ 110 h 239"/>
                <a:gd name="T44" fmla="*/ 47 w 193"/>
                <a:gd name="T45" fmla="*/ 108 h 239"/>
                <a:gd name="T46" fmla="*/ 63 w 193"/>
                <a:gd name="T47" fmla="*/ 85 h 239"/>
                <a:gd name="T48" fmla="*/ 78 w 193"/>
                <a:gd name="T49" fmla="*/ 96 h 239"/>
                <a:gd name="T50" fmla="*/ 84 w 193"/>
                <a:gd name="T51" fmla="*/ 88 h 239"/>
                <a:gd name="T52" fmla="*/ 68 w 193"/>
                <a:gd name="T53" fmla="*/ 77 h 239"/>
                <a:gd name="T54" fmla="*/ 86 w 193"/>
                <a:gd name="T55" fmla="*/ 52 h 239"/>
                <a:gd name="T56" fmla="*/ 101 w 193"/>
                <a:gd name="T57" fmla="*/ 63 h 239"/>
                <a:gd name="T58" fmla="*/ 107 w 193"/>
                <a:gd name="T59" fmla="*/ 54 h 239"/>
                <a:gd name="T60" fmla="*/ 92 w 193"/>
                <a:gd name="T61" fmla="*/ 44 h 239"/>
                <a:gd name="T62" fmla="*/ 97 w 193"/>
                <a:gd name="T63" fmla="*/ 36 h 239"/>
                <a:gd name="T64" fmla="*/ 157 w 193"/>
                <a:gd name="T65" fmla="*/ 25 h 239"/>
                <a:gd name="T66" fmla="*/ 168 w 193"/>
                <a:gd name="T67" fmla="*/ 85 h 239"/>
                <a:gd name="T68" fmla="*/ 118 w 193"/>
                <a:gd name="T69" fmla="*/ 15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239">
                  <a:moveTo>
                    <a:pt x="163" y="17"/>
                  </a:moveTo>
                  <a:cubicBezTo>
                    <a:pt x="139" y="0"/>
                    <a:pt x="106" y="6"/>
                    <a:pt x="89" y="3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3" y="110"/>
                    <a:pt x="27" y="125"/>
                    <a:pt x="27" y="13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0" y="211"/>
                    <a:pt x="3" y="225"/>
                    <a:pt x="13" y="232"/>
                  </a:cubicBezTo>
                  <a:cubicBezTo>
                    <a:pt x="23" y="239"/>
                    <a:pt x="36" y="236"/>
                    <a:pt x="43" y="226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98" y="185"/>
                    <a:pt x="98" y="185"/>
                    <a:pt x="98" y="185"/>
                  </a:cubicBezTo>
                  <a:cubicBezTo>
                    <a:pt x="108" y="181"/>
                    <a:pt x="120" y="172"/>
                    <a:pt x="126" y="163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93" y="67"/>
                    <a:pt x="187" y="34"/>
                    <a:pt x="163" y="17"/>
                  </a:cubicBezTo>
                  <a:close/>
                  <a:moveTo>
                    <a:pt x="118" y="157"/>
                  </a:moveTo>
                  <a:cubicBezTo>
                    <a:pt x="113" y="164"/>
                    <a:pt x="102" y="173"/>
                    <a:pt x="94" y="176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35" y="179"/>
                    <a:pt x="35" y="179"/>
                    <a:pt x="35" y="179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1"/>
                    <a:pt x="39" y="125"/>
                    <a:pt x="41" y="120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6" y="109"/>
                    <a:pt x="46" y="109"/>
                    <a:pt x="47" y="108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111" y="16"/>
                    <a:pt x="138" y="12"/>
                    <a:pt x="157" y="25"/>
                  </a:cubicBezTo>
                  <a:cubicBezTo>
                    <a:pt x="177" y="39"/>
                    <a:pt x="182" y="66"/>
                    <a:pt x="168" y="85"/>
                  </a:cubicBezTo>
                  <a:lnTo>
                    <a:pt x="1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8"/>
            <p:cNvSpPr>
              <a:spLocks/>
            </p:cNvSpPr>
            <p:nvPr/>
          </p:nvSpPr>
          <p:spPr bwMode="auto">
            <a:xfrm>
              <a:off x="1663700" y="3784600"/>
              <a:ext cx="195263" cy="260350"/>
            </a:xfrm>
            <a:custGeom>
              <a:avLst/>
              <a:gdLst>
                <a:gd name="T0" fmla="*/ 5 w 86"/>
                <a:gd name="T1" fmla="*/ 110 h 114"/>
                <a:gd name="T2" fmla="*/ 3 w 86"/>
                <a:gd name="T3" fmla="*/ 96 h 114"/>
                <a:gd name="T4" fmla="*/ 66 w 86"/>
                <a:gd name="T5" fmla="*/ 6 h 114"/>
                <a:gd name="T6" fmla="*/ 80 w 86"/>
                <a:gd name="T7" fmla="*/ 3 h 114"/>
                <a:gd name="T8" fmla="*/ 83 w 86"/>
                <a:gd name="T9" fmla="*/ 17 h 114"/>
                <a:gd name="T10" fmla="*/ 19 w 86"/>
                <a:gd name="T11" fmla="*/ 108 h 114"/>
                <a:gd name="T12" fmla="*/ 5 w 86"/>
                <a:gd name="T13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4">
                  <a:moveTo>
                    <a:pt x="5" y="110"/>
                  </a:moveTo>
                  <a:cubicBezTo>
                    <a:pt x="1" y="107"/>
                    <a:pt x="0" y="101"/>
                    <a:pt x="3" y="9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9" y="1"/>
                    <a:pt x="76" y="0"/>
                    <a:pt x="80" y="3"/>
                  </a:cubicBezTo>
                  <a:cubicBezTo>
                    <a:pt x="85" y="7"/>
                    <a:pt x="86" y="13"/>
                    <a:pt x="83" y="17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16" y="112"/>
                    <a:pt x="10" y="114"/>
                    <a:pt x="5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" name="Group 162"/>
          <p:cNvGrpSpPr/>
          <p:nvPr userDrawn="1"/>
        </p:nvGrpSpPr>
        <p:grpSpPr>
          <a:xfrm>
            <a:off x="11402716" y="5956891"/>
            <a:ext cx="523079" cy="429706"/>
            <a:chOff x="6075363" y="3471863"/>
            <a:chExt cx="871538" cy="715963"/>
          </a:xfrm>
          <a:solidFill>
            <a:schemeClr val="accent6"/>
          </a:solidFill>
        </p:grpSpPr>
        <p:sp>
          <p:nvSpPr>
            <p:cNvPr id="164" name="Rectangle 27"/>
            <p:cNvSpPr>
              <a:spLocks noChangeArrowheads="1"/>
            </p:cNvSpPr>
            <p:nvPr/>
          </p:nvSpPr>
          <p:spPr bwMode="auto">
            <a:xfrm>
              <a:off x="6545263" y="3835400"/>
              <a:ext cx="9683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8"/>
            <p:cNvSpPr>
              <a:spLocks noChangeArrowheads="1"/>
            </p:cNvSpPr>
            <p:nvPr/>
          </p:nvSpPr>
          <p:spPr bwMode="auto">
            <a:xfrm>
              <a:off x="6269038" y="35782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29"/>
            <p:cNvSpPr>
              <a:spLocks noChangeArrowheads="1"/>
            </p:cNvSpPr>
            <p:nvPr/>
          </p:nvSpPr>
          <p:spPr bwMode="auto">
            <a:xfrm>
              <a:off x="6269038" y="3692525"/>
              <a:ext cx="74613" cy="79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30"/>
            <p:cNvSpPr>
              <a:spLocks noChangeArrowheads="1"/>
            </p:cNvSpPr>
            <p:nvPr/>
          </p:nvSpPr>
          <p:spPr bwMode="auto">
            <a:xfrm>
              <a:off x="6386513" y="35782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"/>
            <p:cNvSpPr>
              <a:spLocks noEditPoints="1"/>
            </p:cNvSpPr>
            <p:nvPr/>
          </p:nvSpPr>
          <p:spPr bwMode="auto">
            <a:xfrm>
              <a:off x="6075363" y="3471863"/>
              <a:ext cx="871538" cy="715963"/>
            </a:xfrm>
            <a:custGeom>
              <a:avLst/>
              <a:gdLst>
                <a:gd name="T0" fmla="*/ 280 w 289"/>
                <a:gd name="T1" fmla="*/ 221 h 237"/>
                <a:gd name="T2" fmla="*/ 258 w 289"/>
                <a:gd name="T3" fmla="*/ 221 h 237"/>
                <a:gd name="T4" fmla="*/ 258 w 289"/>
                <a:gd name="T5" fmla="*/ 115 h 237"/>
                <a:gd name="T6" fmla="*/ 254 w 289"/>
                <a:gd name="T7" fmla="*/ 107 h 237"/>
                <a:gd name="T8" fmla="*/ 182 w 289"/>
                <a:gd name="T9" fmla="*/ 49 h 237"/>
                <a:gd name="T10" fmla="*/ 169 w 289"/>
                <a:gd name="T11" fmla="*/ 49 h 237"/>
                <a:gd name="T12" fmla="*/ 164 w 289"/>
                <a:gd name="T13" fmla="*/ 53 h 237"/>
                <a:gd name="T14" fmla="*/ 164 w 289"/>
                <a:gd name="T15" fmla="*/ 11 h 237"/>
                <a:gd name="T16" fmla="*/ 153 w 289"/>
                <a:gd name="T17" fmla="*/ 0 h 237"/>
                <a:gd name="T18" fmla="*/ 39 w 289"/>
                <a:gd name="T19" fmla="*/ 0 h 237"/>
                <a:gd name="T20" fmla="*/ 28 w 289"/>
                <a:gd name="T21" fmla="*/ 11 h 237"/>
                <a:gd name="T22" fmla="*/ 28 w 289"/>
                <a:gd name="T23" fmla="*/ 221 h 237"/>
                <a:gd name="T24" fmla="*/ 9 w 289"/>
                <a:gd name="T25" fmla="*/ 221 h 237"/>
                <a:gd name="T26" fmla="*/ 0 w 289"/>
                <a:gd name="T27" fmla="*/ 230 h 237"/>
                <a:gd name="T28" fmla="*/ 0 w 289"/>
                <a:gd name="T29" fmla="*/ 237 h 237"/>
                <a:gd name="T30" fmla="*/ 289 w 289"/>
                <a:gd name="T31" fmla="*/ 237 h 237"/>
                <a:gd name="T32" fmla="*/ 289 w 289"/>
                <a:gd name="T33" fmla="*/ 230 h 237"/>
                <a:gd name="T34" fmla="*/ 280 w 289"/>
                <a:gd name="T35" fmla="*/ 221 h 237"/>
                <a:gd name="T36" fmla="*/ 175 w 289"/>
                <a:gd name="T37" fmla="*/ 71 h 237"/>
                <a:gd name="T38" fmla="*/ 237 w 289"/>
                <a:gd name="T39" fmla="*/ 121 h 237"/>
                <a:gd name="T40" fmla="*/ 237 w 289"/>
                <a:gd name="T41" fmla="*/ 221 h 237"/>
                <a:gd name="T42" fmla="*/ 202 w 289"/>
                <a:gd name="T43" fmla="*/ 221 h 237"/>
                <a:gd name="T44" fmla="*/ 202 w 289"/>
                <a:gd name="T45" fmla="*/ 166 h 237"/>
                <a:gd name="T46" fmla="*/ 142 w 289"/>
                <a:gd name="T47" fmla="*/ 166 h 237"/>
                <a:gd name="T48" fmla="*/ 142 w 289"/>
                <a:gd name="T49" fmla="*/ 221 h 237"/>
                <a:gd name="T50" fmla="*/ 114 w 289"/>
                <a:gd name="T51" fmla="*/ 221 h 237"/>
                <a:gd name="T52" fmla="*/ 114 w 289"/>
                <a:gd name="T53" fmla="*/ 121 h 237"/>
                <a:gd name="T54" fmla="*/ 175 w 289"/>
                <a:gd name="T55" fmla="*/ 71 h 237"/>
                <a:gd name="T56" fmla="*/ 49 w 289"/>
                <a:gd name="T57" fmla="*/ 22 h 237"/>
                <a:gd name="T58" fmla="*/ 143 w 289"/>
                <a:gd name="T59" fmla="*/ 22 h 237"/>
                <a:gd name="T60" fmla="*/ 143 w 289"/>
                <a:gd name="T61" fmla="*/ 70 h 237"/>
                <a:gd name="T62" fmla="*/ 96 w 289"/>
                <a:gd name="T63" fmla="*/ 107 h 237"/>
                <a:gd name="T64" fmla="*/ 92 w 289"/>
                <a:gd name="T65" fmla="*/ 115 h 237"/>
                <a:gd name="T66" fmla="*/ 92 w 289"/>
                <a:gd name="T67" fmla="*/ 221 h 237"/>
                <a:gd name="T68" fmla="*/ 49 w 289"/>
                <a:gd name="T69" fmla="*/ 221 h 237"/>
                <a:gd name="T70" fmla="*/ 49 w 289"/>
                <a:gd name="T71" fmla="*/ 2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9" h="237">
                  <a:moveTo>
                    <a:pt x="280" y="221"/>
                  </a:moveTo>
                  <a:cubicBezTo>
                    <a:pt x="258" y="221"/>
                    <a:pt x="258" y="221"/>
                    <a:pt x="258" y="221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2"/>
                    <a:pt x="257" y="109"/>
                    <a:pt x="254" y="107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78" y="46"/>
                    <a:pt x="172" y="46"/>
                    <a:pt x="169" y="49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9" y="0"/>
                    <a:pt x="15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9" y="221"/>
                    <a:pt x="9" y="221"/>
                    <a:pt x="9" y="221"/>
                  </a:cubicBezTo>
                  <a:cubicBezTo>
                    <a:pt x="4" y="221"/>
                    <a:pt x="0" y="225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89" y="237"/>
                    <a:pt x="289" y="237"/>
                    <a:pt x="289" y="237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25"/>
                    <a:pt x="285" y="221"/>
                    <a:pt x="280" y="221"/>
                  </a:cubicBezTo>
                  <a:close/>
                  <a:moveTo>
                    <a:pt x="175" y="71"/>
                  </a:moveTo>
                  <a:cubicBezTo>
                    <a:pt x="237" y="121"/>
                    <a:pt x="237" y="121"/>
                    <a:pt x="237" y="121"/>
                  </a:cubicBezTo>
                  <a:cubicBezTo>
                    <a:pt x="237" y="221"/>
                    <a:pt x="237" y="221"/>
                    <a:pt x="237" y="221"/>
                  </a:cubicBezTo>
                  <a:cubicBezTo>
                    <a:pt x="202" y="221"/>
                    <a:pt x="202" y="221"/>
                    <a:pt x="202" y="221"/>
                  </a:cubicBezTo>
                  <a:cubicBezTo>
                    <a:pt x="202" y="166"/>
                    <a:pt x="202" y="166"/>
                    <a:pt x="202" y="166"/>
                  </a:cubicBezTo>
                  <a:cubicBezTo>
                    <a:pt x="142" y="166"/>
                    <a:pt x="142" y="166"/>
                    <a:pt x="142" y="166"/>
                  </a:cubicBezTo>
                  <a:cubicBezTo>
                    <a:pt x="142" y="221"/>
                    <a:pt x="142" y="221"/>
                    <a:pt x="142" y="221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121"/>
                    <a:pt x="114" y="121"/>
                    <a:pt x="114" y="121"/>
                  </a:cubicBezTo>
                  <a:lnTo>
                    <a:pt x="175" y="71"/>
                  </a:lnTo>
                  <a:close/>
                  <a:moveTo>
                    <a:pt x="49" y="22"/>
                  </a:moveTo>
                  <a:cubicBezTo>
                    <a:pt x="143" y="22"/>
                    <a:pt x="143" y="22"/>
                    <a:pt x="143" y="22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4" y="109"/>
                    <a:pt x="92" y="112"/>
                    <a:pt x="92" y="11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49" y="221"/>
                    <a:pt x="49" y="221"/>
                    <a:pt x="49" y="221"/>
                  </a:cubicBezTo>
                  <a:lnTo>
                    <a:pt x="4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11413955" y="5317003"/>
            <a:ext cx="500601" cy="465849"/>
            <a:chOff x="6030913" y="1681163"/>
            <a:chExt cx="960438" cy="893763"/>
          </a:xfrm>
          <a:solidFill>
            <a:schemeClr val="accent6"/>
          </a:solidFill>
        </p:grpSpPr>
        <p:sp>
          <p:nvSpPr>
            <p:cNvPr id="171" name="Freeform 33"/>
            <p:cNvSpPr>
              <a:spLocks/>
            </p:cNvSpPr>
            <p:nvPr/>
          </p:nvSpPr>
          <p:spPr bwMode="auto">
            <a:xfrm>
              <a:off x="6249988" y="2182813"/>
              <a:ext cx="522288" cy="33338"/>
            </a:xfrm>
            <a:custGeom>
              <a:avLst/>
              <a:gdLst>
                <a:gd name="T0" fmla="*/ 173 w 173"/>
                <a:gd name="T1" fmla="*/ 6 h 11"/>
                <a:gd name="T2" fmla="*/ 167 w 173"/>
                <a:gd name="T3" fmla="*/ 0 h 11"/>
                <a:gd name="T4" fmla="*/ 5 w 173"/>
                <a:gd name="T5" fmla="*/ 0 h 11"/>
                <a:gd name="T6" fmla="*/ 0 w 173"/>
                <a:gd name="T7" fmla="*/ 6 h 11"/>
                <a:gd name="T8" fmla="*/ 5 w 173"/>
                <a:gd name="T9" fmla="*/ 11 h 11"/>
                <a:gd name="T10" fmla="*/ 167 w 173"/>
                <a:gd name="T11" fmla="*/ 11 h 11"/>
                <a:gd name="T12" fmla="*/ 173 w 173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1">
                  <a:moveTo>
                    <a:pt x="173" y="6"/>
                  </a:moveTo>
                  <a:cubicBezTo>
                    <a:pt x="173" y="3"/>
                    <a:pt x="170" y="0"/>
                    <a:pt x="16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70" y="11"/>
                    <a:pt x="173" y="9"/>
                    <a:pt x="17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4"/>
            <p:cNvSpPr>
              <a:spLocks/>
            </p:cNvSpPr>
            <p:nvPr/>
          </p:nvSpPr>
          <p:spPr bwMode="auto">
            <a:xfrm>
              <a:off x="6249988" y="1928813"/>
              <a:ext cx="522288" cy="30163"/>
            </a:xfrm>
            <a:custGeom>
              <a:avLst/>
              <a:gdLst>
                <a:gd name="T0" fmla="*/ 5 w 173"/>
                <a:gd name="T1" fmla="*/ 10 h 10"/>
                <a:gd name="T2" fmla="*/ 167 w 173"/>
                <a:gd name="T3" fmla="*/ 10 h 10"/>
                <a:gd name="T4" fmla="*/ 173 w 173"/>
                <a:gd name="T5" fmla="*/ 5 h 10"/>
                <a:gd name="T6" fmla="*/ 167 w 173"/>
                <a:gd name="T7" fmla="*/ 0 h 10"/>
                <a:gd name="T8" fmla="*/ 5 w 173"/>
                <a:gd name="T9" fmla="*/ 0 h 10"/>
                <a:gd name="T10" fmla="*/ 0 w 173"/>
                <a:gd name="T11" fmla="*/ 5 h 10"/>
                <a:gd name="T12" fmla="*/ 5 w 17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0">
                  <a:moveTo>
                    <a:pt x="5" y="10"/>
                  </a:moveTo>
                  <a:cubicBezTo>
                    <a:pt x="167" y="10"/>
                    <a:pt x="167" y="10"/>
                    <a:pt x="167" y="10"/>
                  </a:cubicBezTo>
                  <a:cubicBezTo>
                    <a:pt x="170" y="10"/>
                    <a:pt x="173" y="8"/>
                    <a:pt x="173" y="5"/>
                  </a:cubicBezTo>
                  <a:cubicBezTo>
                    <a:pt x="173" y="2"/>
                    <a:pt x="170" y="0"/>
                    <a:pt x="16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35"/>
            <p:cNvSpPr>
              <a:spLocks noChangeArrowheads="1"/>
            </p:cNvSpPr>
            <p:nvPr/>
          </p:nvSpPr>
          <p:spPr bwMode="auto">
            <a:xfrm>
              <a:off x="6269038" y="2003425"/>
              <a:ext cx="904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6"/>
            <p:cNvSpPr>
              <a:spLocks noChangeArrowheads="1"/>
            </p:cNvSpPr>
            <p:nvPr/>
          </p:nvSpPr>
          <p:spPr bwMode="auto">
            <a:xfrm>
              <a:off x="6464300" y="2003425"/>
              <a:ext cx="904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37"/>
            <p:cNvSpPr>
              <a:spLocks noChangeArrowheads="1"/>
            </p:cNvSpPr>
            <p:nvPr/>
          </p:nvSpPr>
          <p:spPr bwMode="auto">
            <a:xfrm>
              <a:off x="6662738" y="2003425"/>
              <a:ext cx="904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8"/>
            <p:cNvSpPr>
              <a:spLocks noChangeArrowheads="1"/>
            </p:cNvSpPr>
            <p:nvPr/>
          </p:nvSpPr>
          <p:spPr bwMode="auto">
            <a:xfrm>
              <a:off x="6269038" y="2282825"/>
              <a:ext cx="90488" cy="128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9"/>
            <p:cNvSpPr>
              <a:spLocks noChangeArrowheads="1"/>
            </p:cNvSpPr>
            <p:nvPr/>
          </p:nvSpPr>
          <p:spPr bwMode="auto">
            <a:xfrm>
              <a:off x="6662738" y="2282825"/>
              <a:ext cx="90488" cy="128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0"/>
            <p:cNvSpPr>
              <a:spLocks noEditPoints="1"/>
            </p:cNvSpPr>
            <p:nvPr/>
          </p:nvSpPr>
          <p:spPr bwMode="auto">
            <a:xfrm>
              <a:off x="6030913" y="1681163"/>
              <a:ext cx="960438" cy="893763"/>
            </a:xfrm>
            <a:custGeom>
              <a:avLst/>
              <a:gdLst>
                <a:gd name="T0" fmla="*/ 307 w 319"/>
                <a:gd name="T1" fmla="*/ 274 h 296"/>
                <a:gd name="T2" fmla="*/ 301 w 319"/>
                <a:gd name="T3" fmla="*/ 274 h 296"/>
                <a:gd name="T4" fmla="*/ 301 w 319"/>
                <a:gd name="T5" fmla="*/ 252 h 296"/>
                <a:gd name="T6" fmla="*/ 288 w 319"/>
                <a:gd name="T7" fmla="*/ 252 h 296"/>
                <a:gd name="T8" fmla="*/ 288 w 319"/>
                <a:gd name="T9" fmla="*/ 76 h 296"/>
                <a:gd name="T10" fmla="*/ 299 w 319"/>
                <a:gd name="T11" fmla="*/ 80 h 296"/>
                <a:gd name="T12" fmla="*/ 316 w 319"/>
                <a:gd name="T13" fmla="*/ 72 h 296"/>
                <a:gd name="T14" fmla="*/ 308 w 319"/>
                <a:gd name="T15" fmla="*/ 54 h 296"/>
                <a:gd name="T16" fmla="*/ 159 w 319"/>
                <a:gd name="T17" fmla="*/ 0 h 296"/>
                <a:gd name="T18" fmla="*/ 10 w 319"/>
                <a:gd name="T19" fmla="*/ 54 h 296"/>
                <a:gd name="T20" fmla="*/ 2 w 319"/>
                <a:gd name="T21" fmla="*/ 72 h 296"/>
                <a:gd name="T22" fmla="*/ 15 w 319"/>
                <a:gd name="T23" fmla="*/ 81 h 296"/>
                <a:gd name="T24" fmla="*/ 20 w 319"/>
                <a:gd name="T25" fmla="*/ 80 h 296"/>
                <a:gd name="T26" fmla="*/ 30 w 319"/>
                <a:gd name="T27" fmla="*/ 76 h 296"/>
                <a:gd name="T28" fmla="*/ 30 w 319"/>
                <a:gd name="T29" fmla="*/ 252 h 296"/>
                <a:gd name="T30" fmla="*/ 18 w 319"/>
                <a:gd name="T31" fmla="*/ 252 h 296"/>
                <a:gd name="T32" fmla="*/ 18 w 319"/>
                <a:gd name="T33" fmla="*/ 274 h 296"/>
                <a:gd name="T34" fmla="*/ 12 w 319"/>
                <a:gd name="T35" fmla="*/ 274 h 296"/>
                <a:gd name="T36" fmla="*/ 2 w 319"/>
                <a:gd name="T37" fmla="*/ 284 h 296"/>
                <a:gd name="T38" fmla="*/ 2 w 319"/>
                <a:gd name="T39" fmla="*/ 296 h 296"/>
                <a:gd name="T40" fmla="*/ 317 w 319"/>
                <a:gd name="T41" fmla="*/ 296 h 296"/>
                <a:gd name="T42" fmla="*/ 317 w 319"/>
                <a:gd name="T43" fmla="*/ 284 h 296"/>
                <a:gd name="T44" fmla="*/ 307 w 319"/>
                <a:gd name="T45" fmla="*/ 274 h 296"/>
                <a:gd name="T46" fmla="*/ 51 w 319"/>
                <a:gd name="T47" fmla="*/ 71 h 296"/>
                <a:gd name="T48" fmla="*/ 137 w 319"/>
                <a:gd name="T49" fmla="*/ 37 h 296"/>
                <a:gd name="T50" fmla="*/ 159 w 319"/>
                <a:gd name="T51" fmla="*/ 29 h 296"/>
                <a:gd name="T52" fmla="*/ 181 w 319"/>
                <a:gd name="T53" fmla="*/ 37 h 296"/>
                <a:gd name="T54" fmla="*/ 268 w 319"/>
                <a:gd name="T55" fmla="*/ 71 h 296"/>
                <a:gd name="T56" fmla="*/ 268 w 319"/>
                <a:gd name="T57" fmla="*/ 252 h 296"/>
                <a:gd name="T58" fmla="*/ 210 w 319"/>
                <a:gd name="T59" fmla="*/ 252 h 296"/>
                <a:gd name="T60" fmla="*/ 210 w 319"/>
                <a:gd name="T61" fmla="*/ 266 h 296"/>
                <a:gd name="T62" fmla="*/ 184 w 319"/>
                <a:gd name="T63" fmla="*/ 266 h 296"/>
                <a:gd name="T64" fmla="*/ 184 w 319"/>
                <a:gd name="T65" fmla="*/ 199 h 296"/>
                <a:gd name="T66" fmla="*/ 135 w 319"/>
                <a:gd name="T67" fmla="*/ 199 h 296"/>
                <a:gd name="T68" fmla="*/ 135 w 319"/>
                <a:gd name="T69" fmla="*/ 266 h 296"/>
                <a:gd name="T70" fmla="*/ 109 w 319"/>
                <a:gd name="T71" fmla="*/ 266 h 296"/>
                <a:gd name="T72" fmla="*/ 109 w 319"/>
                <a:gd name="T73" fmla="*/ 252 h 296"/>
                <a:gd name="T74" fmla="*/ 51 w 319"/>
                <a:gd name="T75" fmla="*/ 252 h 296"/>
                <a:gd name="T76" fmla="*/ 51 w 319"/>
                <a:gd name="T77" fmla="*/ 7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9" h="296">
                  <a:moveTo>
                    <a:pt x="307" y="274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01" y="252"/>
                    <a:pt x="301" y="252"/>
                    <a:pt x="301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306" y="83"/>
                    <a:pt x="314" y="79"/>
                    <a:pt x="316" y="72"/>
                  </a:cubicBezTo>
                  <a:cubicBezTo>
                    <a:pt x="319" y="65"/>
                    <a:pt x="315" y="57"/>
                    <a:pt x="308" y="54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3" y="57"/>
                    <a:pt x="0" y="65"/>
                    <a:pt x="2" y="72"/>
                  </a:cubicBezTo>
                  <a:cubicBezTo>
                    <a:pt x="4" y="77"/>
                    <a:pt x="10" y="81"/>
                    <a:pt x="15" y="81"/>
                  </a:cubicBezTo>
                  <a:cubicBezTo>
                    <a:pt x="17" y="81"/>
                    <a:pt x="18" y="81"/>
                    <a:pt x="20" y="80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252"/>
                    <a:pt x="30" y="252"/>
                    <a:pt x="30" y="25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8" y="274"/>
                    <a:pt x="18" y="274"/>
                    <a:pt x="18" y="274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6" y="274"/>
                    <a:pt x="2" y="278"/>
                    <a:pt x="2" y="284"/>
                  </a:cubicBezTo>
                  <a:cubicBezTo>
                    <a:pt x="2" y="296"/>
                    <a:pt x="2" y="296"/>
                    <a:pt x="2" y="296"/>
                  </a:cubicBezTo>
                  <a:cubicBezTo>
                    <a:pt x="317" y="296"/>
                    <a:pt x="317" y="296"/>
                    <a:pt x="317" y="296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78"/>
                    <a:pt x="312" y="274"/>
                    <a:pt x="307" y="274"/>
                  </a:cubicBezTo>
                  <a:close/>
                  <a:moveTo>
                    <a:pt x="51" y="71"/>
                  </a:moveTo>
                  <a:cubicBezTo>
                    <a:pt x="137" y="37"/>
                    <a:pt x="137" y="37"/>
                    <a:pt x="137" y="37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10" y="252"/>
                    <a:pt x="210" y="252"/>
                    <a:pt x="210" y="252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184" y="266"/>
                    <a:pt x="184" y="266"/>
                    <a:pt x="184" y="266"/>
                  </a:cubicBezTo>
                  <a:cubicBezTo>
                    <a:pt x="184" y="199"/>
                    <a:pt x="184" y="199"/>
                    <a:pt x="184" y="199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35" y="266"/>
                    <a:pt x="135" y="266"/>
                    <a:pt x="135" y="266"/>
                  </a:cubicBezTo>
                  <a:cubicBezTo>
                    <a:pt x="109" y="266"/>
                    <a:pt x="109" y="266"/>
                    <a:pt x="109" y="266"/>
                  </a:cubicBezTo>
                  <a:cubicBezTo>
                    <a:pt x="109" y="252"/>
                    <a:pt x="109" y="252"/>
                    <a:pt x="109" y="252"/>
                  </a:cubicBezTo>
                  <a:cubicBezTo>
                    <a:pt x="51" y="252"/>
                    <a:pt x="51" y="252"/>
                    <a:pt x="51" y="252"/>
                  </a:cubicBezTo>
                  <a:lnTo>
                    <a:pt x="5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Freeform 41"/>
          <p:cNvSpPr>
            <a:spLocks noEditPoints="1"/>
          </p:cNvSpPr>
          <p:nvPr userDrawn="1"/>
        </p:nvSpPr>
        <p:spPr bwMode="auto">
          <a:xfrm>
            <a:off x="11389479" y="6594528"/>
            <a:ext cx="549553" cy="431417"/>
          </a:xfrm>
          <a:custGeom>
            <a:avLst/>
            <a:gdLst>
              <a:gd name="T0" fmla="*/ 322 w 331"/>
              <a:gd name="T1" fmla="*/ 243 h 259"/>
              <a:gd name="T2" fmla="*/ 290 w 331"/>
              <a:gd name="T3" fmla="*/ 243 h 259"/>
              <a:gd name="T4" fmla="*/ 290 w 331"/>
              <a:gd name="T5" fmla="*/ 95 h 259"/>
              <a:gd name="T6" fmla="*/ 301 w 331"/>
              <a:gd name="T7" fmla="*/ 100 h 259"/>
              <a:gd name="T8" fmla="*/ 307 w 331"/>
              <a:gd name="T9" fmla="*/ 102 h 259"/>
              <a:gd name="T10" fmla="*/ 320 w 331"/>
              <a:gd name="T11" fmla="*/ 94 h 259"/>
              <a:gd name="T12" fmla="*/ 314 w 331"/>
              <a:gd name="T13" fmla="*/ 75 h 259"/>
              <a:gd name="T14" fmla="*/ 165 w 331"/>
              <a:gd name="T15" fmla="*/ 0 h 259"/>
              <a:gd name="T16" fmla="*/ 17 w 331"/>
              <a:gd name="T17" fmla="*/ 75 h 259"/>
              <a:gd name="T18" fmla="*/ 11 w 331"/>
              <a:gd name="T19" fmla="*/ 94 h 259"/>
              <a:gd name="T20" fmla="*/ 30 w 331"/>
              <a:gd name="T21" fmla="*/ 100 h 259"/>
              <a:gd name="T22" fmla="*/ 40 w 331"/>
              <a:gd name="T23" fmla="*/ 95 h 259"/>
              <a:gd name="T24" fmla="*/ 40 w 331"/>
              <a:gd name="T25" fmla="*/ 243 h 259"/>
              <a:gd name="T26" fmla="*/ 9 w 331"/>
              <a:gd name="T27" fmla="*/ 243 h 259"/>
              <a:gd name="T28" fmla="*/ 0 w 331"/>
              <a:gd name="T29" fmla="*/ 252 h 259"/>
              <a:gd name="T30" fmla="*/ 0 w 331"/>
              <a:gd name="T31" fmla="*/ 259 h 259"/>
              <a:gd name="T32" fmla="*/ 331 w 331"/>
              <a:gd name="T33" fmla="*/ 259 h 259"/>
              <a:gd name="T34" fmla="*/ 331 w 331"/>
              <a:gd name="T35" fmla="*/ 252 h 259"/>
              <a:gd name="T36" fmla="*/ 322 w 331"/>
              <a:gd name="T37" fmla="*/ 243 h 259"/>
              <a:gd name="T38" fmla="*/ 61 w 331"/>
              <a:gd name="T39" fmla="*/ 85 h 259"/>
              <a:gd name="T40" fmla="*/ 165 w 331"/>
              <a:gd name="T41" fmla="*/ 32 h 259"/>
              <a:gd name="T42" fmla="*/ 270 w 331"/>
              <a:gd name="T43" fmla="*/ 85 h 259"/>
              <a:gd name="T44" fmla="*/ 270 w 331"/>
              <a:gd name="T45" fmla="*/ 243 h 259"/>
              <a:gd name="T46" fmla="*/ 247 w 331"/>
              <a:gd name="T47" fmla="*/ 243 h 259"/>
              <a:gd name="T48" fmla="*/ 247 w 331"/>
              <a:gd name="T49" fmla="*/ 243 h 259"/>
              <a:gd name="T50" fmla="*/ 247 w 331"/>
              <a:gd name="T51" fmla="*/ 104 h 259"/>
              <a:gd name="T52" fmla="*/ 235 w 331"/>
              <a:gd name="T53" fmla="*/ 92 h 259"/>
              <a:gd name="T54" fmla="*/ 96 w 331"/>
              <a:gd name="T55" fmla="*/ 92 h 259"/>
              <a:gd name="T56" fmla="*/ 84 w 331"/>
              <a:gd name="T57" fmla="*/ 104 h 259"/>
              <a:gd name="T58" fmla="*/ 84 w 331"/>
              <a:gd name="T59" fmla="*/ 243 h 259"/>
              <a:gd name="T60" fmla="*/ 84 w 331"/>
              <a:gd name="T61" fmla="*/ 243 h 259"/>
              <a:gd name="T62" fmla="*/ 61 w 331"/>
              <a:gd name="T63" fmla="*/ 243 h 259"/>
              <a:gd name="T64" fmla="*/ 61 w 331"/>
              <a:gd name="T65" fmla="*/ 85 h 259"/>
              <a:gd name="T66" fmla="*/ 235 w 331"/>
              <a:gd name="T67" fmla="*/ 127 h 259"/>
              <a:gd name="T68" fmla="*/ 235 w 331"/>
              <a:gd name="T69" fmla="*/ 143 h 259"/>
              <a:gd name="T70" fmla="*/ 95 w 331"/>
              <a:gd name="T71" fmla="*/ 143 h 259"/>
              <a:gd name="T72" fmla="*/ 95 w 331"/>
              <a:gd name="T73" fmla="*/ 127 h 259"/>
              <a:gd name="T74" fmla="*/ 235 w 331"/>
              <a:gd name="T75" fmla="*/ 127 h 259"/>
              <a:gd name="T76" fmla="*/ 95 w 331"/>
              <a:gd name="T77" fmla="*/ 119 h 259"/>
              <a:gd name="T78" fmla="*/ 95 w 331"/>
              <a:gd name="T79" fmla="*/ 104 h 259"/>
              <a:gd name="T80" fmla="*/ 235 w 331"/>
              <a:gd name="T81" fmla="*/ 104 h 259"/>
              <a:gd name="T82" fmla="*/ 235 w 331"/>
              <a:gd name="T83" fmla="*/ 119 h 259"/>
              <a:gd name="T84" fmla="*/ 95 w 331"/>
              <a:gd name="T85" fmla="*/ 119 h 259"/>
              <a:gd name="T86" fmla="*/ 235 w 331"/>
              <a:gd name="T87" fmla="*/ 151 h 259"/>
              <a:gd name="T88" fmla="*/ 235 w 331"/>
              <a:gd name="T89" fmla="*/ 166 h 259"/>
              <a:gd name="T90" fmla="*/ 95 w 331"/>
              <a:gd name="T91" fmla="*/ 166 h 259"/>
              <a:gd name="T92" fmla="*/ 95 w 331"/>
              <a:gd name="T93" fmla="*/ 151 h 259"/>
              <a:gd name="T94" fmla="*/ 235 w 331"/>
              <a:gd name="T95" fmla="*/ 151 h 259"/>
              <a:gd name="T96" fmla="*/ 235 w 331"/>
              <a:gd name="T97" fmla="*/ 175 h 259"/>
              <a:gd name="T98" fmla="*/ 235 w 331"/>
              <a:gd name="T99" fmla="*/ 190 h 259"/>
              <a:gd name="T100" fmla="*/ 95 w 331"/>
              <a:gd name="T101" fmla="*/ 190 h 259"/>
              <a:gd name="T102" fmla="*/ 95 w 331"/>
              <a:gd name="T103" fmla="*/ 175 h 259"/>
              <a:gd name="T104" fmla="*/ 235 w 331"/>
              <a:gd name="T105" fmla="*/ 175 h 259"/>
              <a:gd name="T106" fmla="*/ 235 w 331"/>
              <a:gd name="T107" fmla="*/ 199 h 259"/>
              <a:gd name="T108" fmla="*/ 235 w 331"/>
              <a:gd name="T109" fmla="*/ 214 h 259"/>
              <a:gd name="T110" fmla="*/ 95 w 331"/>
              <a:gd name="T111" fmla="*/ 214 h 259"/>
              <a:gd name="T112" fmla="*/ 95 w 331"/>
              <a:gd name="T113" fmla="*/ 199 h 259"/>
              <a:gd name="T114" fmla="*/ 235 w 331"/>
              <a:gd name="T115" fmla="*/ 199 h 259"/>
              <a:gd name="T116" fmla="*/ 235 w 331"/>
              <a:gd name="T117" fmla="*/ 223 h 259"/>
              <a:gd name="T118" fmla="*/ 235 w 331"/>
              <a:gd name="T119" fmla="*/ 238 h 259"/>
              <a:gd name="T120" fmla="*/ 95 w 331"/>
              <a:gd name="T121" fmla="*/ 238 h 259"/>
              <a:gd name="T122" fmla="*/ 95 w 331"/>
              <a:gd name="T123" fmla="*/ 223 h 259"/>
              <a:gd name="T124" fmla="*/ 235 w 331"/>
              <a:gd name="T125" fmla="*/ 22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1" h="259">
                <a:moveTo>
                  <a:pt x="322" y="243"/>
                </a:moveTo>
                <a:cubicBezTo>
                  <a:pt x="290" y="243"/>
                  <a:pt x="290" y="243"/>
                  <a:pt x="290" y="243"/>
                </a:cubicBezTo>
                <a:cubicBezTo>
                  <a:pt x="290" y="95"/>
                  <a:pt x="290" y="95"/>
                  <a:pt x="290" y="95"/>
                </a:cubicBezTo>
                <a:cubicBezTo>
                  <a:pt x="301" y="100"/>
                  <a:pt x="301" y="100"/>
                  <a:pt x="301" y="100"/>
                </a:cubicBezTo>
                <a:cubicBezTo>
                  <a:pt x="303" y="101"/>
                  <a:pt x="305" y="102"/>
                  <a:pt x="307" y="102"/>
                </a:cubicBezTo>
                <a:cubicBezTo>
                  <a:pt x="313" y="102"/>
                  <a:pt x="318" y="99"/>
                  <a:pt x="320" y="94"/>
                </a:cubicBezTo>
                <a:cubicBezTo>
                  <a:pt x="324" y="87"/>
                  <a:pt x="321" y="79"/>
                  <a:pt x="314" y="75"/>
                </a:cubicBezTo>
                <a:cubicBezTo>
                  <a:pt x="165" y="0"/>
                  <a:pt x="165" y="0"/>
                  <a:pt x="165" y="0"/>
                </a:cubicBezTo>
                <a:cubicBezTo>
                  <a:pt x="17" y="75"/>
                  <a:pt x="17" y="75"/>
                  <a:pt x="17" y="75"/>
                </a:cubicBezTo>
                <a:cubicBezTo>
                  <a:pt x="10" y="79"/>
                  <a:pt x="7" y="87"/>
                  <a:pt x="11" y="94"/>
                </a:cubicBezTo>
                <a:cubicBezTo>
                  <a:pt x="14" y="101"/>
                  <a:pt x="23" y="104"/>
                  <a:pt x="30" y="100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243"/>
                  <a:pt x="40" y="243"/>
                  <a:pt x="40" y="243"/>
                </a:cubicBezTo>
                <a:cubicBezTo>
                  <a:pt x="9" y="243"/>
                  <a:pt x="9" y="243"/>
                  <a:pt x="9" y="243"/>
                </a:cubicBezTo>
                <a:cubicBezTo>
                  <a:pt x="4" y="243"/>
                  <a:pt x="0" y="247"/>
                  <a:pt x="0" y="252"/>
                </a:cubicBezTo>
                <a:cubicBezTo>
                  <a:pt x="0" y="259"/>
                  <a:pt x="0" y="259"/>
                  <a:pt x="0" y="259"/>
                </a:cubicBezTo>
                <a:cubicBezTo>
                  <a:pt x="331" y="259"/>
                  <a:pt x="331" y="259"/>
                  <a:pt x="331" y="259"/>
                </a:cubicBezTo>
                <a:cubicBezTo>
                  <a:pt x="331" y="252"/>
                  <a:pt x="331" y="252"/>
                  <a:pt x="331" y="252"/>
                </a:cubicBezTo>
                <a:cubicBezTo>
                  <a:pt x="331" y="247"/>
                  <a:pt x="327" y="243"/>
                  <a:pt x="322" y="243"/>
                </a:cubicBezTo>
                <a:close/>
                <a:moveTo>
                  <a:pt x="61" y="85"/>
                </a:moveTo>
                <a:cubicBezTo>
                  <a:pt x="165" y="32"/>
                  <a:pt x="165" y="32"/>
                  <a:pt x="165" y="32"/>
                </a:cubicBezTo>
                <a:cubicBezTo>
                  <a:pt x="270" y="85"/>
                  <a:pt x="270" y="85"/>
                  <a:pt x="270" y="85"/>
                </a:cubicBezTo>
                <a:cubicBezTo>
                  <a:pt x="270" y="243"/>
                  <a:pt x="270" y="243"/>
                  <a:pt x="270" y="243"/>
                </a:cubicBezTo>
                <a:cubicBezTo>
                  <a:pt x="247" y="243"/>
                  <a:pt x="247" y="243"/>
                  <a:pt x="247" y="243"/>
                </a:cubicBezTo>
                <a:cubicBezTo>
                  <a:pt x="247" y="243"/>
                  <a:pt x="247" y="243"/>
                  <a:pt x="247" y="243"/>
                </a:cubicBezTo>
                <a:cubicBezTo>
                  <a:pt x="247" y="104"/>
                  <a:pt x="247" y="104"/>
                  <a:pt x="247" y="104"/>
                </a:cubicBezTo>
                <a:cubicBezTo>
                  <a:pt x="247" y="97"/>
                  <a:pt x="241" y="92"/>
                  <a:pt x="235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89" y="92"/>
                  <a:pt x="84" y="97"/>
                  <a:pt x="84" y="104"/>
                </a:cubicBezTo>
                <a:cubicBezTo>
                  <a:pt x="84" y="243"/>
                  <a:pt x="84" y="243"/>
                  <a:pt x="84" y="243"/>
                </a:cubicBezTo>
                <a:cubicBezTo>
                  <a:pt x="84" y="243"/>
                  <a:pt x="84" y="243"/>
                  <a:pt x="84" y="243"/>
                </a:cubicBezTo>
                <a:cubicBezTo>
                  <a:pt x="61" y="243"/>
                  <a:pt x="61" y="243"/>
                  <a:pt x="61" y="243"/>
                </a:cubicBezTo>
                <a:lnTo>
                  <a:pt x="61" y="85"/>
                </a:lnTo>
                <a:close/>
                <a:moveTo>
                  <a:pt x="235" y="127"/>
                </a:moveTo>
                <a:cubicBezTo>
                  <a:pt x="235" y="143"/>
                  <a:pt x="235" y="143"/>
                  <a:pt x="235" y="143"/>
                </a:cubicBezTo>
                <a:cubicBezTo>
                  <a:pt x="95" y="143"/>
                  <a:pt x="95" y="143"/>
                  <a:pt x="95" y="143"/>
                </a:cubicBezTo>
                <a:cubicBezTo>
                  <a:pt x="95" y="127"/>
                  <a:pt x="95" y="127"/>
                  <a:pt x="95" y="127"/>
                </a:cubicBezTo>
                <a:lnTo>
                  <a:pt x="235" y="127"/>
                </a:lnTo>
                <a:close/>
                <a:moveTo>
                  <a:pt x="95" y="119"/>
                </a:moveTo>
                <a:cubicBezTo>
                  <a:pt x="95" y="104"/>
                  <a:pt x="95" y="104"/>
                  <a:pt x="95" y="104"/>
                </a:cubicBezTo>
                <a:cubicBezTo>
                  <a:pt x="235" y="104"/>
                  <a:pt x="235" y="104"/>
                  <a:pt x="235" y="104"/>
                </a:cubicBezTo>
                <a:cubicBezTo>
                  <a:pt x="235" y="119"/>
                  <a:pt x="235" y="119"/>
                  <a:pt x="235" y="119"/>
                </a:cubicBezTo>
                <a:lnTo>
                  <a:pt x="95" y="119"/>
                </a:lnTo>
                <a:close/>
                <a:moveTo>
                  <a:pt x="235" y="151"/>
                </a:moveTo>
                <a:cubicBezTo>
                  <a:pt x="235" y="166"/>
                  <a:pt x="235" y="166"/>
                  <a:pt x="23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51"/>
                  <a:pt x="95" y="151"/>
                  <a:pt x="95" y="151"/>
                </a:cubicBezTo>
                <a:lnTo>
                  <a:pt x="235" y="151"/>
                </a:lnTo>
                <a:close/>
                <a:moveTo>
                  <a:pt x="235" y="175"/>
                </a:moveTo>
                <a:cubicBezTo>
                  <a:pt x="235" y="190"/>
                  <a:pt x="235" y="190"/>
                  <a:pt x="235" y="190"/>
                </a:cubicBezTo>
                <a:cubicBezTo>
                  <a:pt x="95" y="190"/>
                  <a:pt x="95" y="190"/>
                  <a:pt x="95" y="190"/>
                </a:cubicBezTo>
                <a:cubicBezTo>
                  <a:pt x="95" y="175"/>
                  <a:pt x="95" y="175"/>
                  <a:pt x="95" y="175"/>
                </a:cubicBezTo>
                <a:lnTo>
                  <a:pt x="235" y="175"/>
                </a:lnTo>
                <a:close/>
                <a:moveTo>
                  <a:pt x="235" y="199"/>
                </a:moveTo>
                <a:cubicBezTo>
                  <a:pt x="235" y="214"/>
                  <a:pt x="235" y="214"/>
                  <a:pt x="235" y="214"/>
                </a:cubicBezTo>
                <a:cubicBezTo>
                  <a:pt x="95" y="214"/>
                  <a:pt x="95" y="214"/>
                  <a:pt x="95" y="214"/>
                </a:cubicBezTo>
                <a:cubicBezTo>
                  <a:pt x="95" y="199"/>
                  <a:pt x="95" y="199"/>
                  <a:pt x="95" y="199"/>
                </a:cubicBezTo>
                <a:lnTo>
                  <a:pt x="235" y="199"/>
                </a:lnTo>
                <a:close/>
                <a:moveTo>
                  <a:pt x="235" y="223"/>
                </a:moveTo>
                <a:cubicBezTo>
                  <a:pt x="235" y="238"/>
                  <a:pt x="235" y="238"/>
                  <a:pt x="235" y="238"/>
                </a:cubicBezTo>
                <a:cubicBezTo>
                  <a:pt x="95" y="238"/>
                  <a:pt x="95" y="238"/>
                  <a:pt x="95" y="238"/>
                </a:cubicBezTo>
                <a:cubicBezTo>
                  <a:pt x="95" y="223"/>
                  <a:pt x="95" y="223"/>
                  <a:pt x="95" y="223"/>
                </a:cubicBezTo>
                <a:lnTo>
                  <a:pt x="235" y="2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8" name="Group 197"/>
          <p:cNvGrpSpPr/>
          <p:nvPr userDrawn="1"/>
        </p:nvGrpSpPr>
        <p:grpSpPr>
          <a:xfrm>
            <a:off x="11487041" y="2196406"/>
            <a:ext cx="354429" cy="449797"/>
            <a:chOff x="4924425" y="1447800"/>
            <a:chExt cx="395288" cy="501651"/>
          </a:xfrm>
          <a:solidFill>
            <a:schemeClr val="accent3"/>
          </a:solidFill>
        </p:grpSpPr>
        <p:sp>
          <p:nvSpPr>
            <p:cNvPr id="199" name="Freeform 10"/>
            <p:cNvSpPr>
              <a:spLocks/>
            </p:cNvSpPr>
            <p:nvPr/>
          </p:nvSpPr>
          <p:spPr bwMode="auto">
            <a:xfrm>
              <a:off x="5059363" y="1585913"/>
              <a:ext cx="260350" cy="320675"/>
            </a:xfrm>
            <a:custGeom>
              <a:avLst/>
              <a:gdLst>
                <a:gd name="T0" fmla="*/ 93 w 115"/>
                <a:gd name="T1" fmla="*/ 105 h 141"/>
                <a:gd name="T2" fmla="*/ 90 w 115"/>
                <a:gd name="T3" fmla="*/ 107 h 141"/>
                <a:gd name="T4" fmla="*/ 62 w 115"/>
                <a:gd name="T5" fmla="*/ 73 h 141"/>
                <a:gd name="T6" fmla="*/ 46 w 115"/>
                <a:gd name="T7" fmla="*/ 65 h 141"/>
                <a:gd name="T8" fmla="*/ 25 w 115"/>
                <a:gd name="T9" fmla="*/ 65 h 141"/>
                <a:gd name="T10" fmla="*/ 25 w 115"/>
                <a:gd name="T11" fmla="*/ 43 h 141"/>
                <a:gd name="T12" fmla="*/ 40 w 115"/>
                <a:gd name="T13" fmla="*/ 43 h 141"/>
                <a:gd name="T14" fmla="*/ 53 w 115"/>
                <a:gd name="T15" fmla="*/ 30 h 141"/>
                <a:gd name="T16" fmla="*/ 40 w 115"/>
                <a:gd name="T17" fmla="*/ 18 h 141"/>
                <a:gd name="T18" fmla="*/ 25 w 115"/>
                <a:gd name="T19" fmla="*/ 18 h 141"/>
                <a:gd name="T20" fmla="*/ 25 w 115"/>
                <a:gd name="T21" fmla="*/ 13 h 141"/>
                <a:gd name="T22" fmla="*/ 12 w 115"/>
                <a:gd name="T23" fmla="*/ 0 h 141"/>
                <a:gd name="T24" fmla="*/ 0 w 115"/>
                <a:gd name="T25" fmla="*/ 13 h 141"/>
                <a:gd name="T26" fmla="*/ 0 w 115"/>
                <a:gd name="T27" fmla="*/ 74 h 141"/>
                <a:gd name="T28" fmla="*/ 16 w 115"/>
                <a:gd name="T29" fmla="*/ 90 h 141"/>
                <a:gd name="T30" fmla="*/ 44 w 115"/>
                <a:gd name="T31" fmla="*/ 90 h 141"/>
                <a:gd name="T32" fmla="*/ 82 w 115"/>
                <a:gd name="T33" fmla="*/ 137 h 141"/>
                <a:gd name="T34" fmla="*/ 92 w 115"/>
                <a:gd name="T35" fmla="*/ 138 h 141"/>
                <a:gd name="T36" fmla="*/ 109 w 115"/>
                <a:gd name="T37" fmla="*/ 123 h 141"/>
                <a:gd name="T38" fmla="*/ 110 w 115"/>
                <a:gd name="T39" fmla="*/ 106 h 141"/>
                <a:gd name="T40" fmla="*/ 93 w 115"/>
                <a:gd name="T41" fmla="*/ 10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41">
                  <a:moveTo>
                    <a:pt x="93" y="10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68"/>
                    <a:pt x="52" y="65"/>
                    <a:pt x="46" y="65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7" y="43"/>
                    <a:pt x="53" y="37"/>
                    <a:pt x="53" y="30"/>
                  </a:cubicBezTo>
                  <a:cubicBezTo>
                    <a:pt x="53" y="23"/>
                    <a:pt x="47" y="18"/>
                    <a:pt x="40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3"/>
                    <a:pt x="7" y="90"/>
                    <a:pt x="1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5" y="141"/>
                    <a:pt x="89" y="141"/>
                    <a:pt x="92" y="138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14" y="119"/>
                    <a:pt x="115" y="111"/>
                    <a:pt x="110" y="106"/>
                  </a:cubicBezTo>
                  <a:cubicBezTo>
                    <a:pt x="106" y="101"/>
                    <a:pt x="98" y="100"/>
                    <a:pt x="93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11"/>
            <p:cNvSpPr>
              <a:spLocks noChangeArrowheads="1"/>
            </p:cNvSpPr>
            <p:nvPr/>
          </p:nvSpPr>
          <p:spPr bwMode="auto">
            <a:xfrm>
              <a:off x="5029200" y="1447800"/>
              <a:ext cx="115888" cy="1158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"/>
            <p:cNvSpPr>
              <a:spLocks/>
            </p:cNvSpPr>
            <p:nvPr/>
          </p:nvSpPr>
          <p:spPr bwMode="auto">
            <a:xfrm>
              <a:off x="4924425" y="1652588"/>
              <a:ext cx="277813" cy="296863"/>
            </a:xfrm>
            <a:custGeom>
              <a:avLst/>
              <a:gdLst>
                <a:gd name="T0" fmla="*/ 71 w 122"/>
                <a:gd name="T1" fmla="*/ 131 h 131"/>
                <a:gd name="T2" fmla="*/ 0 w 122"/>
                <a:gd name="T3" fmla="*/ 60 h 131"/>
                <a:gd name="T4" fmla="*/ 27 w 122"/>
                <a:gd name="T5" fmla="*/ 5 h 131"/>
                <a:gd name="T6" fmla="*/ 44 w 122"/>
                <a:gd name="T7" fmla="*/ 6 h 131"/>
                <a:gd name="T8" fmla="*/ 42 w 122"/>
                <a:gd name="T9" fmla="*/ 24 h 131"/>
                <a:gd name="T10" fmla="*/ 25 w 122"/>
                <a:gd name="T11" fmla="*/ 60 h 131"/>
                <a:gd name="T12" fmla="*/ 71 w 122"/>
                <a:gd name="T13" fmla="*/ 106 h 131"/>
                <a:gd name="T14" fmla="*/ 100 w 122"/>
                <a:gd name="T15" fmla="*/ 96 h 131"/>
                <a:gd name="T16" fmla="*/ 118 w 122"/>
                <a:gd name="T17" fmla="*/ 98 h 131"/>
                <a:gd name="T18" fmla="*/ 116 w 122"/>
                <a:gd name="T19" fmla="*/ 115 h 131"/>
                <a:gd name="T20" fmla="*/ 71 w 122"/>
                <a:gd name="T2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31">
                  <a:moveTo>
                    <a:pt x="71" y="131"/>
                  </a:moveTo>
                  <a:cubicBezTo>
                    <a:pt x="32" y="131"/>
                    <a:pt x="0" y="99"/>
                    <a:pt x="0" y="60"/>
                  </a:cubicBezTo>
                  <a:cubicBezTo>
                    <a:pt x="0" y="38"/>
                    <a:pt x="10" y="18"/>
                    <a:pt x="27" y="5"/>
                  </a:cubicBezTo>
                  <a:cubicBezTo>
                    <a:pt x="32" y="0"/>
                    <a:pt x="40" y="1"/>
                    <a:pt x="44" y="6"/>
                  </a:cubicBezTo>
                  <a:cubicBezTo>
                    <a:pt x="49" y="12"/>
                    <a:pt x="48" y="20"/>
                    <a:pt x="42" y="24"/>
                  </a:cubicBezTo>
                  <a:cubicBezTo>
                    <a:pt x="31" y="33"/>
                    <a:pt x="25" y="46"/>
                    <a:pt x="25" y="60"/>
                  </a:cubicBezTo>
                  <a:cubicBezTo>
                    <a:pt x="25" y="86"/>
                    <a:pt x="46" y="106"/>
                    <a:pt x="71" y="106"/>
                  </a:cubicBezTo>
                  <a:cubicBezTo>
                    <a:pt x="82" y="106"/>
                    <a:pt x="92" y="103"/>
                    <a:pt x="100" y="96"/>
                  </a:cubicBezTo>
                  <a:cubicBezTo>
                    <a:pt x="106" y="92"/>
                    <a:pt x="113" y="93"/>
                    <a:pt x="118" y="98"/>
                  </a:cubicBezTo>
                  <a:cubicBezTo>
                    <a:pt x="122" y="103"/>
                    <a:pt x="121" y="111"/>
                    <a:pt x="116" y="115"/>
                  </a:cubicBezTo>
                  <a:cubicBezTo>
                    <a:pt x="103" y="126"/>
                    <a:pt x="88" y="131"/>
                    <a:pt x="71" y="1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2" name="Freeform 13"/>
          <p:cNvSpPr>
            <a:spLocks noEditPoints="1"/>
          </p:cNvSpPr>
          <p:nvPr userDrawn="1"/>
        </p:nvSpPr>
        <p:spPr bwMode="auto">
          <a:xfrm>
            <a:off x="10472180" y="3478923"/>
            <a:ext cx="402823" cy="412786"/>
          </a:xfrm>
          <a:custGeom>
            <a:avLst/>
            <a:gdLst>
              <a:gd name="T0" fmla="*/ 188 w 198"/>
              <a:gd name="T1" fmla="*/ 161 h 203"/>
              <a:gd name="T2" fmla="*/ 128 w 198"/>
              <a:gd name="T3" fmla="*/ 80 h 203"/>
              <a:gd name="T4" fmla="*/ 127 w 198"/>
              <a:gd name="T5" fmla="*/ 76 h 203"/>
              <a:gd name="T6" fmla="*/ 127 w 198"/>
              <a:gd name="T7" fmla="*/ 15 h 203"/>
              <a:gd name="T8" fmla="*/ 135 w 198"/>
              <a:gd name="T9" fmla="*/ 8 h 203"/>
              <a:gd name="T10" fmla="*/ 127 w 198"/>
              <a:gd name="T11" fmla="*/ 0 h 203"/>
              <a:gd name="T12" fmla="*/ 70 w 198"/>
              <a:gd name="T13" fmla="*/ 0 h 203"/>
              <a:gd name="T14" fmla="*/ 63 w 198"/>
              <a:gd name="T15" fmla="*/ 8 h 203"/>
              <a:gd name="T16" fmla="*/ 70 w 198"/>
              <a:gd name="T17" fmla="*/ 15 h 203"/>
              <a:gd name="T18" fmla="*/ 70 w 198"/>
              <a:gd name="T19" fmla="*/ 76 h 203"/>
              <a:gd name="T20" fmla="*/ 69 w 198"/>
              <a:gd name="T21" fmla="*/ 80 h 203"/>
              <a:gd name="T22" fmla="*/ 10 w 198"/>
              <a:gd name="T23" fmla="*/ 161 h 203"/>
              <a:gd name="T24" fmla="*/ 3 w 198"/>
              <a:gd name="T25" fmla="*/ 190 h 203"/>
              <a:gd name="T26" fmla="*/ 27 w 198"/>
              <a:gd name="T27" fmla="*/ 203 h 203"/>
              <a:gd name="T28" fmla="*/ 170 w 198"/>
              <a:gd name="T29" fmla="*/ 203 h 203"/>
              <a:gd name="T30" fmla="*/ 195 w 198"/>
              <a:gd name="T31" fmla="*/ 190 h 203"/>
              <a:gd name="T32" fmla="*/ 188 w 198"/>
              <a:gd name="T33" fmla="*/ 161 h 203"/>
              <a:gd name="T34" fmla="*/ 63 w 198"/>
              <a:gd name="T35" fmla="*/ 106 h 203"/>
              <a:gd name="T36" fmla="*/ 77 w 198"/>
              <a:gd name="T37" fmla="*/ 86 h 203"/>
              <a:gd name="T38" fmla="*/ 81 w 198"/>
              <a:gd name="T39" fmla="*/ 76 h 203"/>
              <a:gd name="T40" fmla="*/ 81 w 198"/>
              <a:gd name="T41" fmla="*/ 15 h 203"/>
              <a:gd name="T42" fmla="*/ 117 w 198"/>
              <a:gd name="T43" fmla="*/ 15 h 203"/>
              <a:gd name="T44" fmla="*/ 117 w 198"/>
              <a:gd name="T45" fmla="*/ 76 h 203"/>
              <a:gd name="T46" fmla="*/ 120 w 198"/>
              <a:gd name="T47" fmla="*/ 86 h 203"/>
              <a:gd name="T48" fmla="*/ 135 w 198"/>
              <a:gd name="T49" fmla="*/ 106 h 203"/>
              <a:gd name="T50" fmla="*/ 63 w 198"/>
              <a:gd name="T51" fmla="*/ 106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8" h="203">
                <a:moveTo>
                  <a:pt x="188" y="161"/>
                </a:move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7" y="77"/>
                  <a:pt x="127" y="76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31" y="15"/>
                  <a:pt x="135" y="12"/>
                  <a:pt x="135" y="8"/>
                </a:cubicBezTo>
                <a:cubicBezTo>
                  <a:pt x="135" y="3"/>
                  <a:pt x="131" y="0"/>
                  <a:pt x="127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66" y="0"/>
                  <a:pt x="63" y="3"/>
                  <a:pt x="63" y="8"/>
                </a:cubicBezTo>
                <a:cubicBezTo>
                  <a:pt x="63" y="12"/>
                  <a:pt x="66" y="15"/>
                  <a:pt x="70" y="15"/>
                </a:cubicBezTo>
                <a:cubicBezTo>
                  <a:pt x="70" y="76"/>
                  <a:pt x="70" y="76"/>
                  <a:pt x="70" y="76"/>
                </a:cubicBezTo>
                <a:cubicBezTo>
                  <a:pt x="70" y="77"/>
                  <a:pt x="70" y="79"/>
                  <a:pt x="69" y="80"/>
                </a:cubicBezTo>
                <a:cubicBezTo>
                  <a:pt x="10" y="161"/>
                  <a:pt x="10" y="161"/>
                  <a:pt x="10" y="161"/>
                </a:cubicBezTo>
                <a:cubicBezTo>
                  <a:pt x="2" y="172"/>
                  <a:pt x="0" y="182"/>
                  <a:pt x="3" y="190"/>
                </a:cubicBezTo>
                <a:cubicBezTo>
                  <a:pt x="7" y="198"/>
                  <a:pt x="15" y="203"/>
                  <a:pt x="27" y="203"/>
                </a:cubicBezTo>
                <a:cubicBezTo>
                  <a:pt x="170" y="203"/>
                  <a:pt x="170" y="203"/>
                  <a:pt x="170" y="203"/>
                </a:cubicBezTo>
                <a:cubicBezTo>
                  <a:pt x="182" y="203"/>
                  <a:pt x="191" y="198"/>
                  <a:pt x="195" y="190"/>
                </a:cubicBezTo>
                <a:cubicBezTo>
                  <a:pt x="198" y="182"/>
                  <a:pt x="196" y="172"/>
                  <a:pt x="188" y="161"/>
                </a:cubicBezTo>
                <a:close/>
                <a:moveTo>
                  <a:pt x="63" y="106"/>
                </a:moveTo>
                <a:cubicBezTo>
                  <a:pt x="77" y="86"/>
                  <a:pt x="77" y="86"/>
                  <a:pt x="77" y="86"/>
                </a:cubicBezTo>
                <a:cubicBezTo>
                  <a:pt x="79" y="83"/>
                  <a:pt x="81" y="79"/>
                  <a:pt x="81" y="76"/>
                </a:cubicBezTo>
                <a:cubicBezTo>
                  <a:pt x="81" y="15"/>
                  <a:pt x="81" y="15"/>
                  <a:pt x="81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76"/>
                  <a:pt x="117" y="76"/>
                  <a:pt x="117" y="76"/>
                </a:cubicBezTo>
                <a:cubicBezTo>
                  <a:pt x="117" y="79"/>
                  <a:pt x="118" y="83"/>
                  <a:pt x="120" y="86"/>
                </a:cubicBezTo>
                <a:cubicBezTo>
                  <a:pt x="135" y="106"/>
                  <a:pt x="135" y="106"/>
                  <a:pt x="135" y="106"/>
                </a:cubicBezTo>
                <a:lnTo>
                  <a:pt x="63" y="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6" name="Group 215"/>
          <p:cNvGrpSpPr/>
          <p:nvPr userDrawn="1"/>
        </p:nvGrpSpPr>
        <p:grpSpPr>
          <a:xfrm>
            <a:off x="11521915" y="4077934"/>
            <a:ext cx="284680" cy="489651"/>
            <a:chOff x="4960938" y="2551113"/>
            <a:chExt cx="317500" cy="546100"/>
          </a:xfrm>
          <a:solidFill>
            <a:schemeClr val="accent3"/>
          </a:solidFill>
        </p:grpSpPr>
        <p:sp>
          <p:nvSpPr>
            <p:cNvPr id="217" name="Freeform 33"/>
            <p:cNvSpPr>
              <a:spLocks noEditPoints="1"/>
            </p:cNvSpPr>
            <p:nvPr/>
          </p:nvSpPr>
          <p:spPr bwMode="auto">
            <a:xfrm>
              <a:off x="4960938" y="2551113"/>
              <a:ext cx="317500" cy="546100"/>
            </a:xfrm>
            <a:custGeom>
              <a:avLst/>
              <a:gdLst>
                <a:gd name="T0" fmla="*/ 96 w 140"/>
                <a:gd name="T1" fmla="*/ 24 h 240"/>
                <a:gd name="T2" fmla="*/ 70 w 140"/>
                <a:gd name="T3" fmla="*/ 0 h 240"/>
                <a:gd name="T4" fmla="*/ 44 w 140"/>
                <a:gd name="T5" fmla="*/ 24 h 240"/>
                <a:gd name="T6" fmla="*/ 0 w 140"/>
                <a:gd name="T7" fmla="*/ 83 h 240"/>
                <a:gd name="T8" fmla="*/ 0 w 140"/>
                <a:gd name="T9" fmla="*/ 152 h 240"/>
                <a:gd name="T10" fmla="*/ 49 w 140"/>
                <a:gd name="T11" fmla="*/ 212 h 240"/>
                <a:gd name="T12" fmla="*/ 49 w 140"/>
                <a:gd name="T13" fmla="*/ 221 h 240"/>
                <a:gd name="T14" fmla="*/ 59 w 140"/>
                <a:gd name="T15" fmla="*/ 230 h 240"/>
                <a:gd name="T16" fmla="*/ 63 w 140"/>
                <a:gd name="T17" fmla="*/ 230 h 240"/>
                <a:gd name="T18" fmla="*/ 63 w 140"/>
                <a:gd name="T19" fmla="*/ 240 h 240"/>
                <a:gd name="T20" fmla="*/ 77 w 140"/>
                <a:gd name="T21" fmla="*/ 240 h 240"/>
                <a:gd name="T22" fmla="*/ 77 w 140"/>
                <a:gd name="T23" fmla="*/ 230 h 240"/>
                <a:gd name="T24" fmla="*/ 82 w 140"/>
                <a:gd name="T25" fmla="*/ 230 h 240"/>
                <a:gd name="T26" fmla="*/ 92 w 140"/>
                <a:gd name="T27" fmla="*/ 221 h 240"/>
                <a:gd name="T28" fmla="*/ 92 w 140"/>
                <a:gd name="T29" fmla="*/ 212 h 240"/>
                <a:gd name="T30" fmla="*/ 140 w 140"/>
                <a:gd name="T31" fmla="*/ 152 h 240"/>
                <a:gd name="T32" fmla="*/ 140 w 140"/>
                <a:gd name="T33" fmla="*/ 83 h 240"/>
                <a:gd name="T34" fmla="*/ 96 w 140"/>
                <a:gd name="T35" fmla="*/ 24 h 240"/>
                <a:gd name="T36" fmla="*/ 70 w 140"/>
                <a:gd name="T37" fmla="*/ 11 h 240"/>
                <a:gd name="T38" fmla="*/ 84 w 140"/>
                <a:gd name="T39" fmla="*/ 21 h 240"/>
                <a:gd name="T40" fmla="*/ 70 w 140"/>
                <a:gd name="T41" fmla="*/ 19 h 240"/>
                <a:gd name="T42" fmla="*/ 57 w 140"/>
                <a:gd name="T43" fmla="*/ 21 h 240"/>
                <a:gd name="T44" fmla="*/ 70 w 140"/>
                <a:gd name="T45" fmla="*/ 11 h 240"/>
                <a:gd name="T46" fmla="*/ 53 w 140"/>
                <a:gd name="T47" fmla="*/ 158 h 240"/>
                <a:gd name="T48" fmla="*/ 21 w 140"/>
                <a:gd name="T49" fmla="*/ 158 h 240"/>
                <a:gd name="T50" fmla="*/ 21 w 140"/>
                <a:gd name="T51" fmla="*/ 149 h 240"/>
                <a:gd name="T52" fmla="*/ 53 w 140"/>
                <a:gd name="T53" fmla="*/ 149 h 240"/>
                <a:gd name="T54" fmla="*/ 53 w 140"/>
                <a:gd name="T55" fmla="*/ 158 h 240"/>
                <a:gd name="T56" fmla="*/ 53 w 140"/>
                <a:gd name="T57" fmla="*/ 134 h 240"/>
                <a:gd name="T58" fmla="*/ 21 w 140"/>
                <a:gd name="T59" fmla="*/ 134 h 240"/>
                <a:gd name="T60" fmla="*/ 21 w 140"/>
                <a:gd name="T61" fmla="*/ 125 h 240"/>
                <a:gd name="T62" fmla="*/ 53 w 140"/>
                <a:gd name="T63" fmla="*/ 125 h 240"/>
                <a:gd name="T64" fmla="*/ 53 w 140"/>
                <a:gd name="T65" fmla="*/ 134 h 240"/>
                <a:gd name="T66" fmla="*/ 130 w 140"/>
                <a:gd name="T67" fmla="*/ 120 h 240"/>
                <a:gd name="T68" fmla="*/ 10 w 140"/>
                <a:gd name="T69" fmla="*/ 120 h 240"/>
                <a:gd name="T70" fmla="*/ 10 w 140"/>
                <a:gd name="T71" fmla="*/ 83 h 240"/>
                <a:gd name="T72" fmla="*/ 70 w 140"/>
                <a:gd name="T73" fmla="*/ 29 h 240"/>
                <a:gd name="T74" fmla="*/ 130 w 140"/>
                <a:gd name="T75" fmla="*/ 83 h 240"/>
                <a:gd name="T76" fmla="*/ 130 w 140"/>
                <a:gd name="T7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240">
                  <a:moveTo>
                    <a:pt x="96" y="24"/>
                  </a:moveTo>
                  <a:cubicBezTo>
                    <a:pt x="95" y="10"/>
                    <a:pt x="84" y="0"/>
                    <a:pt x="70" y="0"/>
                  </a:cubicBezTo>
                  <a:cubicBezTo>
                    <a:pt x="56" y="0"/>
                    <a:pt x="45" y="10"/>
                    <a:pt x="44" y="24"/>
                  </a:cubicBezTo>
                  <a:cubicBezTo>
                    <a:pt x="18" y="33"/>
                    <a:pt x="0" y="56"/>
                    <a:pt x="0" y="8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80"/>
                    <a:pt x="21" y="204"/>
                    <a:pt x="49" y="212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49" y="226"/>
                    <a:pt x="53" y="230"/>
                    <a:pt x="59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63" y="240"/>
                    <a:pt x="63" y="240"/>
                    <a:pt x="63" y="240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77" y="230"/>
                    <a:pt x="77" y="230"/>
                    <a:pt x="77" y="230"/>
                  </a:cubicBezTo>
                  <a:cubicBezTo>
                    <a:pt x="82" y="230"/>
                    <a:pt x="82" y="230"/>
                    <a:pt x="82" y="230"/>
                  </a:cubicBezTo>
                  <a:cubicBezTo>
                    <a:pt x="87" y="230"/>
                    <a:pt x="92" y="226"/>
                    <a:pt x="92" y="221"/>
                  </a:cubicBezTo>
                  <a:cubicBezTo>
                    <a:pt x="92" y="212"/>
                    <a:pt x="92" y="212"/>
                    <a:pt x="92" y="212"/>
                  </a:cubicBezTo>
                  <a:cubicBezTo>
                    <a:pt x="120" y="204"/>
                    <a:pt x="140" y="180"/>
                    <a:pt x="140" y="152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140" y="56"/>
                    <a:pt x="122" y="33"/>
                    <a:pt x="96" y="24"/>
                  </a:cubicBezTo>
                  <a:close/>
                  <a:moveTo>
                    <a:pt x="70" y="11"/>
                  </a:moveTo>
                  <a:cubicBezTo>
                    <a:pt x="76" y="11"/>
                    <a:pt x="82" y="15"/>
                    <a:pt x="84" y="21"/>
                  </a:cubicBezTo>
                  <a:cubicBezTo>
                    <a:pt x="79" y="20"/>
                    <a:pt x="75" y="19"/>
                    <a:pt x="70" y="19"/>
                  </a:cubicBezTo>
                  <a:cubicBezTo>
                    <a:pt x="66" y="19"/>
                    <a:pt x="61" y="20"/>
                    <a:pt x="57" y="21"/>
                  </a:cubicBezTo>
                  <a:cubicBezTo>
                    <a:pt x="59" y="15"/>
                    <a:pt x="64" y="11"/>
                    <a:pt x="70" y="11"/>
                  </a:cubicBezTo>
                  <a:close/>
                  <a:moveTo>
                    <a:pt x="53" y="158"/>
                  </a:moveTo>
                  <a:cubicBezTo>
                    <a:pt x="21" y="158"/>
                    <a:pt x="21" y="158"/>
                    <a:pt x="21" y="158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53" y="149"/>
                    <a:pt x="53" y="149"/>
                    <a:pt x="53" y="149"/>
                  </a:cubicBezTo>
                  <a:lnTo>
                    <a:pt x="53" y="158"/>
                  </a:lnTo>
                  <a:close/>
                  <a:moveTo>
                    <a:pt x="53" y="134"/>
                  </a:moveTo>
                  <a:cubicBezTo>
                    <a:pt x="21" y="134"/>
                    <a:pt x="21" y="134"/>
                    <a:pt x="21" y="134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53" y="125"/>
                    <a:pt x="53" y="125"/>
                    <a:pt x="53" y="125"/>
                  </a:cubicBezTo>
                  <a:lnTo>
                    <a:pt x="53" y="134"/>
                  </a:lnTo>
                  <a:close/>
                  <a:moveTo>
                    <a:pt x="130" y="120"/>
                  </a:moveTo>
                  <a:cubicBezTo>
                    <a:pt x="10" y="120"/>
                    <a:pt x="10" y="120"/>
                    <a:pt x="10" y="120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0" y="53"/>
                    <a:pt x="37" y="29"/>
                    <a:pt x="70" y="29"/>
                  </a:cubicBezTo>
                  <a:cubicBezTo>
                    <a:pt x="103" y="29"/>
                    <a:pt x="130" y="53"/>
                    <a:pt x="130" y="83"/>
                  </a:cubicBezTo>
                  <a:lnTo>
                    <a:pt x="13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34"/>
            <p:cNvSpPr>
              <a:spLocks noChangeArrowheads="1"/>
            </p:cNvSpPr>
            <p:nvPr/>
          </p:nvSpPr>
          <p:spPr bwMode="auto">
            <a:xfrm>
              <a:off x="5008563" y="2727325"/>
              <a:ext cx="73025" cy="174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35"/>
            <p:cNvSpPr>
              <a:spLocks noChangeArrowheads="1"/>
            </p:cNvSpPr>
            <p:nvPr/>
          </p:nvSpPr>
          <p:spPr bwMode="auto">
            <a:xfrm>
              <a:off x="5008563" y="2781300"/>
              <a:ext cx="730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7" name="Group 246"/>
          <p:cNvGrpSpPr/>
          <p:nvPr userDrawn="1"/>
        </p:nvGrpSpPr>
        <p:grpSpPr>
          <a:xfrm>
            <a:off x="11474942" y="2838970"/>
            <a:ext cx="378626" cy="478264"/>
            <a:chOff x="487363" y="3698875"/>
            <a:chExt cx="422275" cy="533401"/>
          </a:xfrm>
          <a:solidFill>
            <a:schemeClr val="accent3"/>
          </a:solidFill>
        </p:grpSpPr>
        <p:sp>
          <p:nvSpPr>
            <p:cNvPr id="248" name="Freeform 64"/>
            <p:cNvSpPr>
              <a:spLocks noEditPoints="1"/>
            </p:cNvSpPr>
            <p:nvPr/>
          </p:nvSpPr>
          <p:spPr bwMode="auto">
            <a:xfrm>
              <a:off x="533400" y="3771900"/>
              <a:ext cx="339725" cy="360363"/>
            </a:xfrm>
            <a:custGeom>
              <a:avLst/>
              <a:gdLst>
                <a:gd name="T0" fmla="*/ 147 w 150"/>
                <a:gd name="T1" fmla="*/ 58 h 159"/>
                <a:gd name="T2" fmla="*/ 66 w 150"/>
                <a:gd name="T3" fmla="*/ 2 h 159"/>
                <a:gd name="T4" fmla="*/ 58 w 150"/>
                <a:gd name="T5" fmla="*/ 3 h 159"/>
                <a:gd name="T6" fmla="*/ 59 w 150"/>
                <a:gd name="T7" fmla="*/ 11 h 159"/>
                <a:gd name="T8" fmla="*/ 66 w 150"/>
                <a:gd name="T9" fmla="*/ 16 h 159"/>
                <a:gd name="T10" fmla="*/ 3 w 150"/>
                <a:gd name="T11" fmla="*/ 106 h 159"/>
                <a:gd name="T12" fmla="*/ 6 w 150"/>
                <a:gd name="T13" fmla="*/ 121 h 159"/>
                <a:gd name="T14" fmla="*/ 55 w 150"/>
                <a:gd name="T15" fmla="*/ 156 h 159"/>
                <a:gd name="T16" fmla="*/ 70 w 150"/>
                <a:gd name="T17" fmla="*/ 153 h 159"/>
                <a:gd name="T18" fmla="*/ 133 w 150"/>
                <a:gd name="T19" fmla="*/ 63 h 159"/>
                <a:gd name="T20" fmla="*/ 140 w 150"/>
                <a:gd name="T21" fmla="*/ 68 h 159"/>
                <a:gd name="T22" fmla="*/ 148 w 150"/>
                <a:gd name="T23" fmla="*/ 66 h 159"/>
                <a:gd name="T24" fmla="*/ 147 w 150"/>
                <a:gd name="T25" fmla="*/ 58 h 159"/>
                <a:gd name="T26" fmla="*/ 43 w 150"/>
                <a:gd name="T27" fmla="*/ 116 h 159"/>
                <a:gd name="T28" fmla="*/ 22 w 150"/>
                <a:gd name="T29" fmla="*/ 101 h 159"/>
                <a:gd name="T30" fmla="*/ 27 w 150"/>
                <a:gd name="T31" fmla="*/ 93 h 159"/>
                <a:gd name="T32" fmla="*/ 49 w 150"/>
                <a:gd name="T33" fmla="*/ 108 h 159"/>
                <a:gd name="T34" fmla="*/ 43 w 150"/>
                <a:gd name="T35" fmla="*/ 116 h 159"/>
                <a:gd name="T36" fmla="*/ 60 w 150"/>
                <a:gd name="T37" fmla="*/ 92 h 159"/>
                <a:gd name="T38" fmla="*/ 39 w 150"/>
                <a:gd name="T39" fmla="*/ 76 h 159"/>
                <a:gd name="T40" fmla="*/ 44 w 150"/>
                <a:gd name="T41" fmla="*/ 69 h 159"/>
                <a:gd name="T42" fmla="*/ 66 w 150"/>
                <a:gd name="T43" fmla="*/ 84 h 159"/>
                <a:gd name="T44" fmla="*/ 60 w 150"/>
                <a:gd name="T45" fmla="*/ 92 h 159"/>
                <a:gd name="T46" fmla="*/ 77 w 150"/>
                <a:gd name="T47" fmla="*/ 67 h 159"/>
                <a:gd name="T48" fmla="*/ 56 w 150"/>
                <a:gd name="T49" fmla="*/ 52 h 159"/>
                <a:gd name="T50" fmla="*/ 61 w 150"/>
                <a:gd name="T51" fmla="*/ 45 h 159"/>
                <a:gd name="T52" fmla="*/ 82 w 150"/>
                <a:gd name="T53" fmla="*/ 60 h 159"/>
                <a:gd name="T54" fmla="*/ 77 w 150"/>
                <a:gd name="T55" fmla="*/ 6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0" h="159">
                  <a:moveTo>
                    <a:pt x="147" y="58"/>
                  </a:moveTo>
                  <a:cubicBezTo>
                    <a:pt x="66" y="2"/>
                    <a:pt x="66" y="2"/>
                    <a:pt x="66" y="2"/>
                  </a:cubicBezTo>
                  <a:cubicBezTo>
                    <a:pt x="63" y="0"/>
                    <a:pt x="60" y="0"/>
                    <a:pt x="58" y="3"/>
                  </a:cubicBezTo>
                  <a:cubicBezTo>
                    <a:pt x="56" y="6"/>
                    <a:pt x="57" y="9"/>
                    <a:pt x="59" y="11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0" y="111"/>
                    <a:pt x="1" y="118"/>
                    <a:pt x="6" y="121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60" y="159"/>
                    <a:pt x="67" y="158"/>
                    <a:pt x="70" y="15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3" y="70"/>
                    <a:pt x="146" y="69"/>
                    <a:pt x="148" y="66"/>
                  </a:cubicBezTo>
                  <a:cubicBezTo>
                    <a:pt x="150" y="64"/>
                    <a:pt x="149" y="60"/>
                    <a:pt x="147" y="58"/>
                  </a:cubicBezTo>
                  <a:close/>
                  <a:moveTo>
                    <a:pt x="43" y="116"/>
                  </a:moveTo>
                  <a:cubicBezTo>
                    <a:pt x="22" y="101"/>
                    <a:pt x="22" y="101"/>
                    <a:pt x="22" y="101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49" y="108"/>
                    <a:pt x="49" y="108"/>
                    <a:pt x="49" y="108"/>
                  </a:cubicBezTo>
                  <a:lnTo>
                    <a:pt x="43" y="116"/>
                  </a:lnTo>
                  <a:close/>
                  <a:moveTo>
                    <a:pt x="60" y="92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66" y="84"/>
                    <a:pt x="66" y="84"/>
                    <a:pt x="66" y="84"/>
                  </a:cubicBezTo>
                  <a:lnTo>
                    <a:pt x="60" y="92"/>
                  </a:lnTo>
                  <a:close/>
                  <a:moveTo>
                    <a:pt x="77" y="67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82" y="60"/>
                    <a:pt x="82" y="60"/>
                    <a:pt x="82" y="60"/>
                  </a:cubicBezTo>
                  <a:lnTo>
                    <a:pt x="77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5"/>
            <p:cNvSpPr>
              <a:spLocks/>
            </p:cNvSpPr>
            <p:nvPr/>
          </p:nvSpPr>
          <p:spPr bwMode="auto">
            <a:xfrm>
              <a:off x="733425" y="3698875"/>
              <a:ext cx="176213" cy="161925"/>
            </a:xfrm>
            <a:custGeom>
              <a:avLst/>
              <a:gdLst>
                <a:gd name="T0" fmla="*/ 74 w 78"/>
                <a:gd name="T1" fmla="*/ 40 h 71"/>
                <a:gd name="T2" fmla="*/ 20 w 78"/>
                <a:gd name="T3" fmla="*/ 2 h 71"/>
                <a:gd name="T4" fmla="*/ 12 w 78"/>
                <a:gd name="T5" fmla="*/ 3 h 71"/>
                <a:gd name="T6" fmla="*/ 14 w 78"/>
                <a:gd name="T7" fmla="*/ 11 h 71"/>
                <a:gd name="T8" fmla="*/ 16 w 78"/>
                <a:gd name="T9" fmla="*/ 13 h 71"/>
                <a:gd name="T10" fmla="*/ 0 w 78"/>
                <a:gd name="T11" fmla="*/ 37 h 71"/>
                <a:gd name="T12" fmla="*/ 8 w 78"/>
                <a:gd name="T13" fmla="*/ 42 h 71"/>
                <a:gd name="T14" fmla="*/ 25 w 78"/>
                <a:gd name="T15" fmla="*/ 19 h 71"/>
                <a:gd name="T16" fmla="*/ 56 w 78"/>
                <a:gd name="T17" fmla="*/ 41 h 71"/>
                <a:gd name="T18" fmla="*/ 40 w 78"/>
                <a:gd name="T19" fmla="*/ 65 h 71"/>
                <a:gd name="T20" fmla="*/ 48 w 78"/>
                <a:gd name="T21" fmla="*/ 71 h 71"/>
                <a:gd name="T22" fmla="*/ 65 w 78"/>
                <a:gd name="T23" fmla="*/ 47 h 71"/>
                <a:gd name="T24" fmla="*/ 67 w 78"/>
                <a:gd name="T25" fmla="*/ 49 h 71"/>
                <a:gd name="T26" fmla="*/ 76 w 78"/>
                <a:gd name="T27" fmla="*/ 48 h 71"/>
                <a:gd name="T28" fmla="*/ 74 w 78"/>
                <a:gd name="T29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71">
                  <a:moveTo>
                    <a:pt x="74" y="40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4" y="1"/>
                    <a:pt x="12" y="3"/>
                  </a:cubicBezTo>
                  <a:cubicBezTo>
                    <a:pt x="10" y="6"/>
                    <a:pt x="11" y="10"/>
                    <a:pt x="14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0" y="51"/>
                    <a:pt x="74" y="50"/>
                    <a:pt x="76" y="48"/>
                  </a:cubicBezTo>
                  <a:cubicBezTo>
                    <a:pt x="78" y="45"/>
                    <a:pt x="77" y="41"/>
                    <a:pt x="7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6"/>
            <p:cNvSpPr>
              <a:spLocks/>
            </p:cNvSpPr>
            <p:nvPr/>
          </p:nvSpPr>
          <p:spPr bwMode="auto">
            <a:xfrm>
              <a:off x="487363" y="4078288"/>
              <a:ext cx="138113" cy="153988"/>
            </a:xfrm>
            <a:custGeom>
              <a:avLst/>
              <a:gdLst>
                <a:gd name="T0" fmla="*/ 87 w 87"/>
                <a:gd name="T1" fmla="*/ 33 h 97"/>
                <a:gd name="T2" fmla="*/ 40 w 87"/>
                <a:gd name="T3" fmla="*/ 0 h 97"/>
                <a:gd name="T4" fmla="*/ 36 w 87"/>
                <a:gd name="T5" fmla="*/ 42 h 97"/>
                <a:gd name="T6" fmla="*/ 37 w 87"/>
                <a:gd name="T7" fmla="*/ 43 h 97"/>
                <a:gd name="T8" fmla="*/ 0 w 87"/>
                <a:gd name="T9" fmla="*/ 97 h 97"/>
                <a:gd name="T10" fmla="*/ 22 w 87"/>
                <a:gd name="T11" fmla="*/ 90 h 97"/>
                <a:gd name="T12" fmla="*/ 49 w 87"/>
                <a:gd name="T13" fmla="*/ 52 h 97"/>
                <a:gd name="T14" fmla="*/ 50 w 87"/>
                <a:gd name="T15" fmla="*/ 52 h 97"/>
                <a:gd name="T16" fmla="*/ 87 w 87"/>
                <a:gd name="T17" fmla="*/ 3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97">
                  <a:moveTo>
                    <a:pt x="87" y="33"/>
                  </a:moveTo>
                  <a:lnTo>
                    <a:pt x="40" y="0"/>
                  </a:lnTo>
                  <a:lnTo>
                    <a:pt x="36" y="42"/>
                  </a:lnTo>
                  <a:lnTo>
                    <a:pt x="37" y="43"/>
                  </a:lnTo>
                  <a:lnTo>
                    <a:pt x="0" y="97"/>
                  </a:lnTo>
                  <a:lnTo>
                    <a:pt x="22" y="90"/>
                  </a:lnTo>
                  <a:lnTo>
                    <a:pt x="49" y="52"/>
                  </a:lnTo>
                  <a:lnTo>
                    <a:pt x="50" y="52"/>
                  </a:lnTo>
                  <a:lnTo>
                    <a:pt x="87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Freeform 6"/>
          <p:cNvSpPr>
            <a:spLocks noEditPoints="1"/>
          </p:cNvSpPr>
          <p:nvPr userDrawn="1"/>
        </p:nvSpPr>
        <p:spPr bwMode="auto">
          <a:xfrm>
            <a:off x="9416438" y="6539539"/>
            <a:ext cx="479236" cy="479236"/>
          </a:xfrm>
          <a:custGeom>
            <a:avLst/>
            <a:gdLst>
              <a:gd name="T0" fmla="*/ 56 w 446"/>
              <a:gd name="T1" fmla="*/ 377 h 446"/>
              <a:gd name="T2" fmla="*/ 153 w 446"/>
              <a:gd name="T3" fmla="*/ 377 h 446"/>
              <a:gd name="T4" fmla="*/ 251 w 446"/>
              <a:gd name="T5" fmla="*/ 377 h 446"/>
              <a:gd name="T6" fmla="*/ 348 w 446"/>
              <a:gd name="T7" fmla="*/ 377 h 446"/>
              <a:gd name="T8" fmla="*/ 397 w 446"/>
              <a:gd name="T9" fmla="*/ 377 h 446"/>
              <a:gd name="T10" fmla="*/ 397 w 446"/>
              <a:gd name="T11" fmla="*/ 335 h 446"/>
              <a:gd name="T12" fmla="*/ 390 w 446"/>
              <a:gd name="T13" fmla="*/ 223 h 446"/>
              <a:gd name="T14" fmla="*/ 418 w 446"/>
              <a:gd name="T15" fmla="*/ 203 h 446"/>
              <a:gd name="T16" fmla="*/ 369 w 446"/>
              <a:gd name="T17" fmla="*/ 182 h 446"/>
              <a:gd name="T18" fmla="*/ 174 w 446"/>
              <a:gd name="T19" fmla="*/ 182 h 446"/>
              <a:gd name="T20" fmla="*/ 49 w 446"/>
              <a:gd name="T21" fmla="*/ 182 h 446"/>
              <a:gd name="T22" fmla="*/ 49 w 446"/>
              <a:gd name="T23" fmla="*/ 223 h 446"/>
              <a:gd name="T24" fmla="*/ 56 w 446"/>
              <a:gd name="T25" fmla="*/ 335 h 446"/>
              <a:gd name="T26" fmla="*/ 28 w 446"/>
              <a:gd name="T27" fmla="*/ 356 h 446"/>
              <a:gd name="T28" fmla="*/ 432 w 446"/>
              <a:gd name="T29" fmla="*/ 154 h 446"/>
              <a:gd name="T30" fmla="*/ 0 w 446"/>
              <a:gd name="T31" fmla="*/ 140 h 446"/>
              <a:gd name="T32" fmla="*/ 215 w 446"/>
              <a:gd name="T33" fmla="*/ 3 h 446"/>
              <a:gd name="T34" fmla="*/ 231 w 446"/>
              <a:gd name="T35" fmla="*/ 3 h 446"/>
              <a:gd name="T36" fmla="*/ 446 w 446"/>
              <a:gd name="T37" fmla="*/ 140 h 446"/>
              <a:gd name="T38" fmla="*/ 223 w 446"/>
              <a:gd name="T39" fmla="*/ 56 h 446"/>
              <a:gd name="T40" fmla="*/ 223 w 446"/>
              <a:gd name="T41" fmla="*/ 112 h 446"/>
              <a:gd name="T42" fmla="*/ 223 w 446"/>
              <a:gd name="T43" fmla="*/ 56 h 446"/>
              <a:gd name="T44" fmla="*/ 348 w 446"/>
              <a:gd name="T45" fmla="*/ 335 h 446"/>
              <a:gd name="T46" fmla="*/ 293 w 446"/>
              <a:gd name="T47" fmla="*/ 223 h 446"/>
              <a:gd name="T48" fmla="*/ 251 w 446"/>
              <a:gd name="T49" fmla="*/ 223 h 446"/>
              <a:gd name="T50" fmla="*/ 195 w 446"/>
              <a:gd name="T51" fmla="*/ 335 h 446"/>
              <a:gd name="T52" fmla="*/ 251 w 446"/>
              <a:gd name="T53" fmla="*/ 223 h 446"/>
              <a:gd name="T54" fmla="*/ 153 w 446"/>
              <a:gd name="T55" fmla="*/ 335 h 446"/>
              <a:gd name="T56" fmla="*/ 97 w 446"/>
              <a:gd name="T57" fmla="*/ 223 h 446"/>
              <a:gd name="T58" fmla="*/ 21 w 446"/>
              <a:gd name="T59" fmla="*/ 446 h 446"/>
              <a:gd name="T60" fmla="*/ 446 w 446"/>
              <a:gd name="T61" fmla="*/ 426 h 446"/>
              <a:gd name="T62" fmla="*/ 21 w 446"/>
              <a:gd name="T63" fmla="*/ 405 h 446"/>
              <a:gd name="T64" fmla="*/ 21 w 446"/>
              <a:gd name="T6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6" h="446">
                <a:moveTo>
                  <a:pt x="49" y="377"/>
                </a:moveTo>
                <a:cubicBezTo>
                  <a:pt x="56" y="377"/>
                  <a:pt x="56" y="377"/>
                  <a:pt x="56" y="377"/>
                </a:cubicBezTo>
                <a:cubicBezTo>
                  <a:pt x="97" y="377"/>
                  <a:pt x="97" y="377"/>
                  <a:pt x="97" y="377"/>
                </a:cubicBezTo>
                <a:cubicBezTo>
                  <a:pt x="153" y="377"/>
                  <a:pt x="153" y="377"/>
                  <a:pt x="153" y="377"/>
                </a:cubicBezTo>
                <a:cubicBezTo>
                  <a:pt x="195" y="377"/>
                  <a:pt x="195" y="377"/>
                  <a:pt x="195" y="377"/>
                </a:cubicBezTo>
                <a:cubicBezTo>
                  <a:pt x="251" y="377"/>
                  <a:pt x="251" y="377"/>
                  <a:pt x="251" y="377"/>
                </a:cubicBezTo>
                <a:cubicBezTo>
                  <a:pt x="293" y="377"/>
                  <a:pt x="293" y="377"/>
                  <a:pt x="293" y="377"/>
                </a:cubicBezTo>
                <a:cubicBezTo>
                  <a:pt x="348" y="377"/>
                  <a:pt x="348" y="377"/>
                  <a:pt x="348" y="377"/>
                </a:cubicBezTo>
                <a:cubicBezTo>
                  <a:pt x="390" y="377"/>
                  <a:pt x="390" y="377"/>
                  <a:pt x="390" y="377"/>
                </a:cubicBezTo>
                <a:cubicBezTo>
                  <a:pt x="397" y="377"/>
                  <a:pt x="397" y="377"/>
                  <a:pt x="397" y="377"/>
                </a:cubicBezTo>
                <a:cubicBezTo>
                  <a:pt x="409" y="377"/>
                  <a:pt x="418" y="367"/>
                  <a:pt x="418" y="356"/>
                </a:cubicBezTo>
                <a:cubicBezTo>
                  <a:pt x="418" y="344"/>
                  <a:pt x="409" y="335"/>
                  <a:pt x="397" y="335"/>
                </a:cubicBezTo>
                <a:cubicBezTo>
                  <a:pt x="390" y="335"/>
                  <a:pt x="390" y="335"/>
                  <a:pt x="390" y="335"/>
                </a:cubicBezTo>
                <a:cubicBezTo>
                  <a:pt x="390" y="223"/>
                  <a:pt x="390" y="223"/>
                  <a:pt x="390" y="223"/>
                </a:cubicBezTo>
                <a:cubicBezTo>
                  <a:pt x="397" y="223"/>
                  <a:pt x="397" y="223"/>
                  <a:pt x="397" y="223"/>
                </a:cubicBezTo>
                <a:cubicBezTo>
                  <a:pt x="409" y="223"/>
                  <a:pt x="418" y="214"/>
                  <a:pt x="418" y="203"/>
                </a:cubicBezTo>
                <a:cubicBezTo>
                  <a:pt x="418" y="191"/>
                  <a:pt x="409" y="182"/>
                  <a:pt x="397" y="182"/>
                </a:cubicBezTo>
                <a:cubicBezTo>
                  <a:pt x="369" y="182"/>
                  <a:pt x="369" y="182"/>
                  <a:pt x="369" y="182"/>
                </a:cubicBezTo>
                <a:cubicBezTo>
                  <a:pt x="272" y="182"/>
                  <a:pt x="272" y="182"/>
                  <a:pt x="272" y="182"/>
                </a:cubicBezTo>
                <a:cubicBezTo>
                  <a:pt x="174" y="182"/>
                  <a:pt x="174" y="182"/>
                  <a:pt x="174" y="182"/>
                </a:cubicBezTo>
                <a:cubicBezTo>
                  <a:pt x="77" y="182"/>
                  <a:pt x="77" y="182"/>
                  <a:pt x="77" y="182"/>
                </a:cubicBezTo>
                <a:cubicBezTo>
                  <a:pt x="49" y="182"/>
                  <a:pt x="49" y="182"/>
                  <a:pt x="49" y="182"/>
                </a:cubicBezTo>
                <a:cubicBezTo>
                  <a:pt x="37" y="182"/>
                  <a:pt x="28" y="191"/>
                  <a:pt x="28" y="203"/>
                </a:cubicBezTo>
                <a:cubicBezTo>
                  <a:pt x="28" y="214"/>
                  <a:pt x="37" y="223"/>
                  <a:pt x="49" y="223"/>
                </a:cubicBezTo>
                <a:cubicBezTo>
                  <a:pt x="56" y="223"/>
                  <a:pt x="56" y="223"/>
                  <a:pt x="56" y="223"/>
                </a:cubicBezTo>
                <a:cubicBezTo>
                  <a:pt x="56" y="335"/>
                  <a:pt x="56" y="335"/>
                  <a:pt x="56" y="335"/>
                </a:cubicBezTo>
                <a:cubicBezTo>
                  <a:pt x="49" y="335"/>
                  <a:pt x="49" y="335"/>
                  <a:pt x="49" y="335"/>
                </a:cubicBezTo>
                <a:cubicBezTo>
                  <a:pt x="37" y="335"/>
                  <a:pt x="28" y="344"/>
                  <a:pt x="28" y="356"/>
                </a:cubicBezTo>
                <a:cubicBezTo>
                  <a:pt x="28" y="367"/>
                  <a:pt x="37" y="377"/>
                  <a:pt x="49" y="377"/>
                </a:cubicBezTo>
                <a:close/>
                <a:moveTo>
                  <a:pt x="432" y="154"/>
                </a:moveTo>
                <a:cubicBezTo>
                  <a:pt x="14" y="154"/>
                  <a:pt x="14" y="154"/>
                  <a:pt x="14" y="154"/>
                </a:cubicBezTo>
                <a:cubicBezTo>
                  <a:pt x="6" y="154"/>
                  <a:pt x="0" y="148"/>
                  <a:pt x="0" y="140"/>
                </a:cubicBezTo>
                <a:cubicBezTo>
                  <a:pt x="0" y="134"/>
                  <a:pt x="3" y="130"/>
                  <a:pt x="8" y="127"/>
                </a:cubicBezTo>
                <a:cubicBezTo>
                  <a:pt x="215" y="3"/>
                  <a:pt x="215" y="3"/>
                  <a:pt x="215" y="3"/>
                </a:cubicBezTo>
                <a:cubicBezTo>
                  <a:pt x="217" y="1"/>
                  <a:pt x="220" y="0"/>
                  <a:pt x="223" y="0"/>
                </a:cubicBezTo>
                <a:cubicBezTo>
                  <a:pt x="226" y="0"/>
                  <a:pt x="229" y="1"/>
                  <a:pt x="231" y="3"/>
                </a:cubicBezTo>
                <a:cubicBezTo>
                  <a:pt x="438" y="127"/>
                  <a:pt x="438" y="127"/>
                  <a:pt x="438" y="127"/>
                </a:cubicBezTo>
                <a:cubicBezTo>
                  <a:pt x="443" y="130"/>
                  <a:pt x="446" y="134"/>
                  <a:pt x="446" y="140"/>
                </a:cubicBezTo>
                <a:cubicBezTo>
                  <a:pt x="446" y="148"/>
                  <a:pt x="440" y="154"/>
                  <a:pt x="432" y="154"/>
                </a:cubicBezTo>
                <a:close/>
                <a:moveTo>
                  <a:pt x="223" y="56"/>
                </a:moveTo>
                <a:cubicBezTo>
                  <a:pt x="208" y="56"/>
                  <a:pt x="195" y="69"/>
                  <a:pt x="195" y="84"/>
                </a:cubicBezTo>
                <a:cubicBezTo>
                  <a:pt x="195" y="99"/>
                  <a:pt x="208" y="112"/>
                  <a:pt x="223" y="112"/>
                </a:cubicBezTo>
                <a:cubicBezTo>
                  <a:pt x="238" y="112"/>
                  <a:pt x="251" y="99"/>
                  <a:pt x="251" y="84"/>
                </a:cubicBezTo>
                <a:cubicBezTo>
                  <a:pt x="251" y="69"/>
                  <a:pt x="238" y="56"/>
                  <a:pt x="223" y="56"/>
                </a:cubicBezTo>
                <a:close/>
                <a:moveTo>
                  <a:pt x="348" y="223"/>
                </a:moveTo>
                <a:cubicBezTo>
                  <a:pt x="348" y="335"/>
                  <a:pt x="348" y="335"/>
                  <a:pt x="348" y="335"/>
                </a:cubicBezTo>
                <a:cubicBezTo>
                  <a:pt x="293" y="335"/>
                  <a:pt x="293" y="335"/>
                  <a:pt x="293" y="335"/>
                </a:cubicBezTo>
                <a:cubicBezTo>
                  <a:pt x="293" y="223"/>
                  <a:pt x="293" y="223"/>
                  <a:pt x="293" y="223"/>
                </a:cubicBezTo>
                <a:cubicBezTo>
                  <a:pt x="348" y="223"/>
                  <a:pt x="348" y="223"/>
                  <a:pt x="348" y="223"/>
                </a:cubicBezTo>
                <a:close/>
                <a:moveTo>
                  <a:pt x="251" y="223"/>
                </a:moveTo>
                <a:cubicBezTo>
                  <a:pt x="251" y="335"/>
                  <a:pt x="251" y="335"/>
                  <a:pt x="251" y="335"/>
                </a:cubicBezTo>
                <a:cubicBezTo>
                  <a:pt x="195" y="335"/>
                  <a:pt x="195" y="335"/>
                  <a:pt x="195" y="335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251" y="223"/>
                  <a:pt x="251" y="223"/>
                  <a:pt x="251" y="223"/>
                </a:cubicBezTo>
                <a:close/>
                <a:moveTo>
                  <a:pt x="153" y="223"/>
                </a:moveTo>
                <a:cubicBezTo>
                  <a:pt x="153" y="335"/>
                  <a:pt x="153" y="335"/>
                  <a:pt x="153" y="335"/>
                </a:cubicBezTo>
                <a:cubicBezTo>
                  <a:pt x="97" y="335"/>
                  <a:pt x="97" y="335"/>
                  <a:pt x="97" y="335"/>
                </a:cubicBezTo>
                <a:cubicBezTo>
                  <a:pt x="97" y="223"/>
                  <a:pt x="97" y="223"/>
                  <a:pt x="97" y="223"/>
                </a:cubicBezTo>
                <a:cubicBezTo>
                  <a:pt x="153" y="223"/>
                  <a:pt x="153" y="223"/>
                  <a:pt x="153" y="223"/>
                </a:cubicBezTo>
                <a:close/>
                <a:moveTo>
                  <a:pt x="21" y="446"/>
                </a:moveTo>
                <a:cubicBezTo>
                  <a:pt x="425" y="446"/>
                  <a:pt x="425" y="446"/>
                  <a:pt x="425" y="446"/>
                </a:cubicBezTo>
                <a:cubicBezTo>
                  <a:pt x="437" y="446"/>
                  <a:pt x="446" y="437"/>
                  <a:pt x="446" y="426"/>
                </a:cubicBezTo>
                <a:cubicBezTo>
                  <a:pt x="446" y="414"/>
                  <a:pt x="436" y="405"/>
                  <a:pt x="425" y="405"/>
                </a:cubicBezTo>
                <a:cubicBezTo>
                  <a:pt x="21" y="405"/>
                  <a:pt x="21" y="405"/>
                  <a:pt x="21" y="405"/>
                </a:cubicBezTo>
                <a:cubicBezTo>
                  <a:pt x="9" y="405"/>
                  <a:pt x="0" y="414"/>
                  <a:pt x="0" y="426"/>
                </a:cubicBezTo>
                <a:cubicBezTo>
                  <a:pt x="0" y="437"/>
                  <a:pt x="9" y="446"/>
                  <a:pt x="21" y="44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3" name="Group 7225"/>
          <p:cNvGrpSpPr/>
          <p:nvPr userDrawn="1"/>
        </p:nvGrpSpPr>
        <p:grpSpPr>
          <a:xfrm>
            <a:off x="9398689" y="5928025"/>
            <a:ext cx="514735" cy="456113"/>
            <a:chOff x="8208963" y="3697288"/>
            <a:chExt cx="571500" cy="506413"/>
          </a:xfrm>
          <a:solidFill>
            <a:schemeClr val="accent6"/>
          </a:solidFill>
        </p:grpSpPr>
        <p:sp>
          <p:nvSpPr>
            <p:cNvPr id="144" name="Freeform 59"/>
            <p:cNvSpPr>
              <a:spLocks noEditPoints="1"/>
            </p:cNvSpPr>
            <p:nvPr/>
          </p:nvSpPr>
          <p:spPr bwMode="auto">
            <a:xfrm>
              <a:off x="8208963" y="3697288"/>
              <a:ext cx="571500" cy="506413"/>
            </a:xfrm>
            <a:custGeom>
              <a:avLst/>
              <a:gdLst>
                <a:gd name="T0" fmla="*/ 126 w 252"/>
                <a:gd name="T1" fmla="*/ 0 h 223"/>
                <a:gd name="T2" fmla="*/ 0 w 252"/>
                <a:gd name="T3" fmla="*/ 94 h 223"/>
                <a:gd name="T4" fmla="*/ 29 w 252"/>
                <a:gd name="T5" fmla="*/ 94 h 223"/>
                <a:gd name="T6" fmla="*/ 29 w 252"/>
                <a:gd name="T7" fmla="*/ 223 h 223"/>
                <a:gd name="T8" fmla="*/ 107 w 252"/>
                <a:gd name="T9" fmla="*/ 223 h 223"/>
                <a:gd name="T10" fmla="*/ 107 w 252"/>
                <a:gd name="T11" fmla="*/ 167 h 223"/>
                <a:gd name="T12" fmla="*/ 145 w 252"/>
                <a:gd name="T13" fmla="*/ 167 h 223"/>
                <a:gd name="T14" fmla="*/ 145 w 252"/>
                <a:gd name="T15" fmla="*/ 223 h 223"/>
                <a:gd name="T16" fmla="*/ 222 w 252"/>
                <a:gd name="T17" fmla="*/ 223 h 223"/>
                <a:gd name="T18" fmla="*/ 222 w 252"/>
                <a:gd name="T19" fmla="*/ 94 h 223"/>
                <a:gd name="T20" fmla="*/ 252 w 252"/>
                <a:gd name="T21" fmla="*/ 94 h 223"/>
                <a:gd name="T22" fmla="*/ 126 w 252"/>
                <a:gd name="T23" fmla="*/ 0 h 223"/>
                <a:gd name="T24" fmla="*/ 91 w 252"/>
                <a:gd name="T25" fmla="*/ 204 h 223"/>
                <a:gd name="T26" fmla="*/ 54 w 252"/>
                <a:gd name="T27" fmla="*/ 204 h 223"/>
                <a:gd name="T28" fmla="*/ 54 w 252"/>
                <a:gd name="T29" fmla="*/ 167 h 223"/>
                <a:gd name="T30" fmla="*/ 91 w 252"/>
                <a:gd name="T31" fmla="*/ 167 h 223"/>
                <a:gd name="T32" fmla="*/ 91 w 252"/>
                <a:gd name="T33" fmla="*/ 204 h 223"/>
                <a:gd name="T34" fmla="*/ 91 w 252"/>
                <a:gd name="T35" fmla="*/ 151 h 223"/>
                <a:gd name="T36" fmla="*/ 54 w 252"/>
                <a:gd name="T37" fmla="*/ 151 h 223"/>
                <a:gd name="T38" fmla="*/ 54 w 252"/>
                <a:gd name="T39" fmla="*/ 113 h 223"/>
                <a:gd name="T40" fmla="*/ 91 w 252"/>
                <a:gd name="T41" fmla="*/ 113 h 223"/>
                <a:gd name="T42" fmla="*/ 91 w 252"/>
                <a:gd name="T43" fmla="*/ 151 h 223"/>
                <a:gd name="T44" fmla="*/ 145 w 252"/>
                <a:gd name="T45" fmla="*/ 151 h 223"/>
                <a:gd name="T46" fmla="*/ 107 w 252"/>
                <a:gd name="T47" fmla="*/ 151 h 223"/>
                <a:gd name="T48" fmla="*/ 107 w 252"/>
                <a:gd name="T49" fmla="*/ 113 h 223"/>
                <a:gd name="T50" fmla="*/ 145 w 252"/>
                <a:gd name="T51" fmla="*/ 113 h 223"/>
                <a:gd name="T52" fmla="*/ 145 w 252"/>
                <a:gd name="T53" fmla="*/ 151 h 223"/>
                <a:gd name="T54" fmla="*/ 198 w 252"/>
                <a:gd name="T55" fmla="*/ 204 h 223"/>
                <a:gd name="T56" fmla="*/ 161 w 252"/>
                <a:gd name="T57" fmla="*/ 204 h 223"/>
                <a:gd name="T58" fmla="*/ 161 w 252"/>
                <a:gd name="T59" fmla="*/ 167 h 223"/>
                <a:gd name="T60" fmla="*/ 198 w 252"/>
                <a:gd name="T61" fmla="*/ 167 h 223"/>
                <a:gd name="T62" fmla="*/ 198 w 252"/>
                <a:gd name="T63" fmla="*/ 204 h 223"/>
                <a:gd name="T64" fmla="*/ 198 w 252"/>
                <a:gd name="T65" fmla="*/ 151 h 223"/>
                <a:gd name="T66" fmla="*/ 161 w 252"/>
                <a:gd name="T67" fmla="*/ 151 h 223"/>
                <a:gd name="T68" fmla="*/ 161 w 252"/>
                <a:gd name="T69" fmla="*/ 113 h 223"/>
                <a:gd name="T70" fmla="*/ 198 w 252"/>
                <a:gd name="T71" fmla="*/ 113 h 223"/>
                <a:gd name="T72" fmla="*/ 198 w 252"/>
                <a:gd name="T73" fmla="*/ 151 h 223"/>
                <a:gd name="T74" fmla="*/ 126 w 252"/>
                <a:gd name="T75" fmla="*/ 24 h 223"/>
                <a:gd name="T76" fmla="*/ 157 w 252"/>
                <a:gd name="T77" fmla="*/ 55 h 223"/>
                <a:gd name="T78" fmla="*/ 126 w 252"/>
                <a:gd name="T79" fmla="*/ 86 h 223"/>
                <a:gd name="T80" fmla="*/ 95 w 252"/>
                <a:gd name="T81" fmla="*/ 55 h 223"/>
                <a:gd name="T82" fmla="*/ 126 w 252"/>
                <a:gd name="T83" fmla="*/ 2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" h="223">
                  <a:moveTo>
                    <a:pt x="126" y="0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223"/>
                    <a:pt x="29" y="223"/>
                    <a:pt x="29" y="223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45" y="223"/>
                    <a:pt x="145" y="223"/>
                    <a:pt x="145" y="223"/>
                  </a:cubicBezTo>
                  <a:cubicBezTo>
                    <a:pt x="222" y="223"/>
                    <a:pt x="222" y="223"/>
                    <a:pt x="222" y="223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52" y="94"/>
                    <a:pt x="252" y="94"/>
                    <a:pt x="252" y="94"/>
                  </a:cubicBezTo>
                  <a:lnTo>
                    <a:pt x="126" y="0"/>
                  </a:lnTo>
                  <a:close/>
                  <a:moveTo>
                    <a:pt x="91" y="204"/>
                  </a:moveTo>
                  <a:cubicBezTo>
                    <a:pt x="54" y="204"/>
                    <a:pt x="54" y="204"/>
                    <a:pt x="54" y="204"/>
                  </a:cubicBezTo>
                  <a:cubicBezTo>
                    <a:pt x="54" y="167"/>
                    <a:pt x="54" y="167"/>
                    <a:pt x="54" y="167"/>
                  </a:cubicBezTo>
                  <a:cubicBezTo>
                    <a:pt x="91" y="167"/>
                    <a:pt x="91" y="167"/>
                    <a:pt x="91" y="167"/>
                  </a:cubicBezTo>
                  <a:lnTo>
                    <a:pt x="91" y="204"/>
                  </a:lnTo>
                  <a:close/>
                  <a:moveTo>
                    <a:pt x="91" y="151"/>
                  </a:moveTo>
                  <a:cubicBezTo>
                    <a:pt x="54" y="151"/>
                    <a:pt x="54" y="151"/>
                    <a:pt x="54" y="151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91" y="113"/>
                    <a:pt x="91" y="113"/>
                    <a:pt x="91" y="113"/>
                  </a:cubicBezTo>
                  <a:lnTo>
                    <a:pt x="91" y="151"/>
                  </a:lnTo>
                  <a:close/>
                  <a:moveTo>
                    <a:pt x="145" y="151"/>
                  </a:moveTo>
                  <a:cubicBezTo>
                    <a:pt x="107" y="151"/>
                    <a:pt x="107" y="151"/>
                    <a:pt x="107" y="151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45" y="113"/>
                    <a:pt x="145" y="113"/>
                    <a:pt x="145" y="113"/>
                  </a:cubicBezTo>
                  <a:lnTo>
                    <a:pt x="145" y="151"/>
                  </a:lnTo>
                  <a:close/>
                  <a:moveTo>
                    <a:pt x="198" y="204"/>
                  </a:moveTo>
                  <a:cubicBezTo>
                    <a:pt x="161" y="204"/>
                    <a:pt x="161" y="204"/>
                    <a:pt x="161" y="204"/>
                  </a:cubicBezTo>
                  <a:cubicBezTo>
                    <a:pt x="161" y="167"/>
                    <a:pt x="161" y="167"/>
                    <a:pt x="161" y="167"/>
                  </a:cubicBezTo>
                  <a:cubicBezTo>
                    <a:pt x="198" y="167"/>
                    <a:pt x="198" y="167"/>
                    <a:pt x="198" y="167"/>
                  </a:cubicBezTo>
                  <a:lnTo>
                    <a:pt x="198" y="204"/>
                  </a:lnTo>
                  <a:close/>
                  <a:moveTo>
                    <a:pt x="198" y="151"/>
                  </a:moveTo>
                  <a:cubicBezTo>
                    <a:pt x="161" y="151"/>
                    <a:pt x="161" y="151"/>
                    <a:pt x="161" y="151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98" y="113"/>
                    <a:pt x="198" y="113"/>
                    <a:pt x="198" y="113"/>
                  </a:cubicBezTo>
                  <a:lnTo>
                    <a:pt x="198" y="151"/>
                  </a:lnTo>
                  <a:close/>
                  <a:moveTo>
                    <a:pt x="126" y="24"/>
                  </a:moveTo>
                  <a:cubicBezTo>
                    <a:pt x="143" y="24"/>
                    <a:pt x="157" y="38"/>
                    <a:pt x="157" y="55"/>
                  </a:cubicBezTo>
                  <a:cubicBezTo>
                    <a:pt x="157" y="72"/>
                    <a:pt x="143" y="86"/>
                    <a:pt x="126" y="86"/>
                  </a:cubicBezTo>
                  <a:cubicBezTo>
                    <a:pt x="109" y="86"/>
                    <a:pt x="95" y="72"/>
                    <a:pt x="95" y="55"/>
                  </a:cubicBezTo>
                  <a:cubicBezTo>
                    <a:pt x="95" y="38"/>
                    <a:pt x="109" y="24"/>
                    <a:pt x="12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0"/>
            <p:cNvSpPr>
              <a:spLocks/>
            </p:cNvSpPr>
            <p:nvPr/>
          </p:nvSpPr>
          <p:spPr bwMode="auto">
            <a:xfrm>
              <a:off x="8445500" y="3771900"/>
              <a:ext cx="100013" cy="100013"/>
            </a:xfrm>
            <a:custGeom>
              <a:avLst/>
              <a:gdLst>
                <a:gd name="T0" fmla="*/ 21 w 63"/>
                <a:gd name="T1" fmla="*/ 63 h 63"/>
                <a:gd name="T2" fmla="*/ 41 w 63"/>
                <a:gd name="T3" fmla="*/ 63 h 63"/>
                <a:gd name="T4" fmla="*/ 41 w 63"/>
                <a:gd name="T5" fmla="*/ 41 h 63"/>
                <a:gd name="T6" fmla="*/ 63 w 63"/>
                <a:gd name="T7" fmla="*/ 41 h 63"/>
                <a:gd name="T8" fmla="*/ 63 w 63"/>
                <a:gd name="T9" fmla="*/ 21 h 63"/>
                <a:gd name="T10" fmla="*/ 41 w 63"/>
                <a:gd name="T11" fmla="*/ 21 h 63"/>
                <a:gd name="T12" fmla="*/ 41 w 63"/>
                <a:gd name="T13" fmla="*/ 0 h 63"/>
                <a:gd name="T14" fmla="*/ 21 w 63"/>
                <a:gd name="T15" fmla="*/ 0 h 63"/>
                <a:gd name="T16" fmla="*/ 21 w 63"/>
                <a:gd name="T17" fmla="*/ 21 h 63"/>
                <a:gd name="T18" fmla="*/ 0 w 63"/>
                <a:gd name="T19" fmla="*/ 21 h 63"/>
                <a:gd name="T20" fmla="*/ 0 w 63"/>
                <a:gd name="T21" fmla="*/ 41 h 63"/>
                <a:gd name="T22" fmla="*/ 21 w 63"/>
                <a:gd name="T23" fmla="*/ 41 h 63"/>
                <a:gd name="T24" fmla="*/ 21 w 63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21" y="63"/>
                  </a:moveTo>
                  <a:lnTo>
                    <a:pt x="41" y="63"/>
                  </a:lnTo>
                  <a:lnTo>
                    <a:pt x="41" y="41"/>
                  </a:lnTo>
                  <a:lnTo>
                    <a:pt x="63" y="41"/>
                  </a:lnTo>
                  <a:lnTo>
                    <a:pt x="63" y="21"/>
                  </a:lnTo>
                  <a:lnTo>
                    <a:pt x="41" y="21"/>
                  </a:lnTo>
                  <a:lnTo>
                    <a:pt x="41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 userDrawn="1"/>
        </p:nvGrpSpPr>
        <p:grpSpPr>
          <a:xfrm>
            <a:off x="9389318" y="7238232"/>
            <a:ext cx="533476" cy="465971"/>
            <a:chOff x="7594600" y="1804988"/>
            <a:chExt cx="903288" cy="788987"/>
          </a:xfrm>
          <a:solidFill>
            <a:schemeClr val="accent6"/>
          </a:solidFill>
        </p:grpSpPr>
        <p:sp>
          <p:nvSpPr>
            <p:cNvPr id="147" name="Rectangle 12"/>
            <p:cNvSpPr>
              <a:spLocks noChangeArrowheads="1"/>
            </p:cNvSpPr>
            <p:nvPr/>
          </p:nvSpPr>
          <p:spPr bwMode="auto">
            <a:xfrm>
              <a:off x="8088313" y="2276475"/>
              <a:ext cx="1412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auto">
            <a:xfrm>
              <a:off x="7712075" y="2190750"/>
              <a:ext cx="660400" cy="403225"/>
            </a:xfrm>
            <a:custGeom>
              <a:avLst/>
              <a:gdLst>
                <a:gd name="T0" fmla="*/ 197 w 219"/>
                <a:gd name="T1" fmla="*/ 9 h 133"/>
                <a:gd name="T2" fmla="*/ 197 w 219"/>
                <a:gd name="T3" fmla="*/ 111 h 133"/>
                <a:gd name="T4" fmla="*/ 98 w 219"/>
                <a:gd name="T5" fmla="*/ 111 h 133"/>
                <a:gd name="T6" fmla="*/ 98 w 219"/>
                <a:gd name="T7" fmla="*/ 28 h 133"/>
                <a:gd name="T8" fmla="*/ 47 w 219"/>
                <a:gd name="T9" fmla="*/ 28 h 133"/>
                <a:gd name="T10" fmla="*/ 47 w 219"/>
                <a:gd name="T11" fmla="*/ 111 h 133"/>
                <a:gd name="T12" fmla="*/ 22 w 219"/>
                <a:gd name="T13" fmla="*/ 111 h 133"/>
                <a:gd name="T14" fmla="*/ 22 w 219"/>
                <a:gd name="T15" fmla="*/ 9 h 133"/>
                <a:gd name="T16" fmla="*/ 4 w 219"/>
                <a:gd name="T17" fmla="*/ 0 h 133"/>
                <a:gd name="T18" fmla="*/ 0 w 219"/>
                <a:gd name="T19" fmla="*/ 4 h 133"/>
                <a:gd name="T20" fmla="*/ 0 w 219"/>
                <a:gd name="T21" fmla="*/ 120 h 133"/>
                <a:gd name="T22" fmla="*/ 13 w 219"/>
                <a:gd name="T23" fmla="*/ 133 h 133"/>
                <a:gd name="T24" fmla="*/ 206 w 219"/>
                <a:gd name="T25" fmla="*/ 133 h 133"/>
                <a:gd name="T26" fmla="*/ 219 w 219"/>
                <a:gd name="T27" fmla="*/ 120 h 133"/>
                <a:gd name="T28" fmla="*/ 219 w 219"/>
                <a:gd name="T29" fmla="*/ 2 h 133"/>
                <a:gd name="T30" fmla="*/ 218 w 219"/>
                <a:gd name="T31" fmla="*/ 0 h 133"/>
                <a:gd name="T32" fmla="*/ 197 w 219"/>
                <a:gd name="T33" fmla="*/ 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133">
                  <a:moveTo>
                    <a:pt x="197" y="9"/>
                  </a:moveTo>
                  <a:cubicBezTo>
                    <a:pt x="197" y="111"/>
                    <a:pt x="197" y="111"/>
                    <a:pt x="197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5" y="8"/>
                    <a:pt x="9" y="5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6" y="133"/>
                    <a:pt x="13" y="133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213" y="133"/>
                    <a:pt x="219" y="128"/>
                    <a:pt x="219" y="120"/>
                  </a:cubicBezTo>
                  <a:cubicBezTo>
                    <a:pt x="219" y="2"/>
                    <a:pt x="219" y="2"/>
                    <a:pt x="219" y="2"/>
                  </a:cubicBezTo>
                  <a:cubicBezTo>
                    <a:pt x="219" y="1"/>
                    <a:pt x="218" y="1"/>
                    <a:pt x="218" y="0"/>
                  </a:cubicBezTo>
                  <a:cubicBezTo>
                    <a:pt x="212" y="6"/>
                    <a:pt x="205" y="9"/>
                    <a:pt x="19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auto">
            <a:xfrm>
              <a:off x="7853363" y="2130425"/>
              <a:ext cx="127000" cy="63500"/>
            </a:xfrm>
            <a:custGeom>
              <a:avLst/>
              <a:gdLst>
                <a:gd name="T0" fmla="*/ 21 w 42"/>
                <a:gd name="T1" fmla="*/ 21 h 21"/>
                <a:gd name="T2" fmla="*/ 42 w 42"/>
                <a:gd name="T3" fmla="*/ 0 h 21"/>
                <a:gd name="T4" fmla="*/ 0 w 42"/>
                <a:gd name="T5" fmla="*/ 0 h 21"/>
                <a:gd name="T6" fmla="*/ 21 w 4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1">
                  <a:moveTo>
                    <a:pt x="21" y="21"/>
                  </a:moveTo>
                  <a:cubicBezTo>
                    <a:pt x="33" y="21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auto">
            <a:xfrm>
              <a:off x="7723188" y="2130425"/>
              <a:ext cx="130175" cy="63500"/>
            </a:xfrm>
            <a:custGeom>
              <a:avLst/>
              <a:gdLst>
                <a:gd name="T0" fmla="*/ 21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1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1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auto">
            <a:xfrm>
              <a:off x="7594600" y="2130425"/>
              <a:ext cx="128588" cy="63500"/>
            </a:xfrm>
            <a:custGeom>
              <a:avLst/>
              <a:gdLst>
                <a:gd name="T0" fmla="*/ 22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2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2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auto">
            <a:xfrm>
              <a:off x="7980363" y="2130425"/>
              <a:ext cx="128588" cy="63500"/>
            </a:xfrm>
            <a:custGeom>
              <a:avLst/>
              <a:gdLst>
                <a:gd name="T0" fmla="*/ 22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2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2" y="21"/>
                  </a:moveTo>
                  <a:cubicBezTo>
                    <a:pt x="34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auto">
            <a:xfrm>
              <a:off x="8108950" y="2130425"/>
              <a:ext cx="130175" cy="63500"/>
            </a:xfrm>
            <a:custGeom>
              <a:avLst/>
              <a:gdLst>
                <a:gd name="T0" fmla="*/ 22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2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2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auto">
            <a:xfrm>
              <a:off x="8239125" y="2130425"/>
              <a:ext cx="130175" cy="63500"/>
            </a:xfrm>
            <a:custGeom>
              <a:avLst/>
              <a:gdLst>
                <a:gd name="T0" fmla="*/ 21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1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1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auto">
            <a:xfrm>
              <a:off x="8369300" y="2130425"/>
              <a:ext cx="125413" cy="63500"/>
            </a:xfrm>
            <a:custGeom>
              <a:avLst/>
              <a:gdLst>
                <a:gd name="T0" fmla="*/ 21 w 42"/>
                <a:gd name="T1" fmla="*/ 21 h 21"/>
                <a:gd name="T2" fmla="*/ 42 w 42"/>
                <a:gd name="T3" fmla="*/ 0 h 21"/>
                <a:gd name="T4" fmla="*/ 0 w 42"/>
                <a:gd name="T5" fmla="*/ 0 h 21"/>
                <a:gd name="T6" fmla="*/ 21 w 4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1">
                  <a:moveTo>
                    <a:pt x="21" y="21"/>
                  </a:moveTo>
                  <a:cubicBezTo>
                    <a:pt x="33" y="21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auto">
            <a:xfrm>
              <a:off x="7597775" y="1804988"/>
              <a:ext cx="900113" cy="325438"/>
            </a:xfrm>
            <a:custGeom>
              <a:avLst/>
              <a:gdLst>
                <a:gd name="T0" fmla="*/ 43 w 299"/>
                <a:gd name="T1" fmla="*/ 108 h 108"/>
                <a:gd name="T2" fmla="*/ 73 w 299"/>
                <a:gd name="T3" fmla="*/ 39 h 108"/>
                <a:gd name="T4" fmla="*/ 73 w 299"/>
                <a:gd name="T5" fmla="*/ 39 h 108"/>
                <a:gd name="T6" fmla="*/ 85 w 299"/>
                <a:gd name="T7" fmla="*/ 12 h 108"/>
                <a:gd name="T8" fmla="*/ 110 w 299"/>
                <a:gd name="T9" fmla="*/ 12 h 108"/>
                <a:gd name="T10" fmla="*/ 103 w 299"/>
                <a:gd name="T11" fmla="*/ 39 h 108"/>
                <a:gd name="T12" fmla="*/ 103 w 299"/>
                <a:gd name="T13" fmla="*/ 39 h 108"/>
                <a:gd name="T14" fmla="*/ 85 w 299"/>
                <a:gd name="T15" fmla="*/ 108 h 108"/>
                <a:gd name="T16" fmla="*/ 128 w 299"/>
                <a:gd name="T17" fmla="*/ 108 h 108"/>
                <a:gd name="T18" fmla="*/ 134 w 299"/>
                <a:gd name="T19" fmla="*/ 39 h 108"/>
                <a:gd name="T20" fmla="*/ 134 w 299"/>
                <a:gd name="T21" fmla="*/ 39 h 108"/>
                <a:gd name="T22" fmla="*/ 136 w 299"/>
                <a:gd name="T23" fmla="*/ 12 h 108"/>
                <a:gd name="T24" fmla="*/ 162 w 299"/>
                <a:gd name="T25" fmla="*/ 12 h 108"/>
                <a:gd name="T26" fmla="*/ 164 w 299"/>
                <a:gd name="T27" fmla="*/ 39 h 108"/>
                <a:gd name="T28" fmla="*/ 164 w 299"/>
                <a:gd name="T29" fmla="*/ 39 h 108"/>
                <a:gd name="T30" fmla="*/ 171 w 299"/>
                <a:gd name="T31" fmla="*/ 108 h 108"/>
                <a:gd name="T32" fmla="*/ 213 w 299"/>
                <a:gd name="T33" fmla="*/ 108 h 108"/>
                <a:gd name="T34" fmla="*/ 194 w 299"/>
                <a:gd name="T35" fmla="*/ 39 h 108"/>
                <a:gd name="T36" fmla="*/ 194 w 299"/>
                <a:gd name="T37" fmla="*/ 39 h 108"/>
                <a:gd name="T38" fmla="*/ 187 w 299"/>
                <a:gd name="T39" fmla="*/ 12 h 108"/>
                <a:gd name="T40" fmla="*/ 213 w 299"/>
                <a:gd name="T41" fmla="*/ 12 h 108"/>
                <a:gd name="T42" fmla="*/ 225 w 299"/>
                <a:gd name="T43" fmla="*/ 39 h 108"/>
                <a:gd name="T44" fmla="*/ 225 w 299"/>
                <a:gd name="T45" fmla="*/ 39 h 108"/>
                <a:gd name="T46" fmla="*/ 256 w 299"/>
                <a:gd name="T47" fmla="*/ 108 h 108"/>
                <a:gd name="T48" fmla="*/ 299 w 299"/>
                <a:gd name="T49" fmla="*/ 108 h 108"/>
                <a:gd name="T50" fmla="*/ 238 w 299"/>
                <a:gd name="T51" fmla="*/ 12 h 108"/>
                <a:gd name="T52" fmla="*/ 238 w 299"/>
                <a:gd name="T53" fmla="*/ 6 h 108"/>
                <a:gd name="T54" fmla="*/ 232 w 299"/>
                <a:gd name="T55" fmla="*/ 0 h 108"/>
                <a:gd name="T56" fmla="*/ 65 w 299"/>
                <a:gd name="T57" fmla="*/ 0 h 108"/>
                <a:gd name="T58" fmla="*/ 59 w 299"/>
                <a:gd name="T59" fmla="*/ 6 h 108"/>
                <a:gd name="T60" fmla="*/ 59 w 299"/>
                <a:gd name="T61" fmla="*/ 13 h 108"/>
                <a:gd name="T62" fmla="*/ 0 w 299"/>
                <a:gd name="T63" fmla="*/ 108 h 108"/>
                <a:gd name="T64" fmla="*/ 43 w 299"/>
                <a:gd name="T6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9" h="108">
                  <a:moveTo>
                    <a:pt x="43" y="108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62" y="12"/>
                    <a:pt x="162" y="12"/>
                    <a:pt x="162" y="12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213" y="108"/>
                    <a:pt x="213" y="108"/>
                    <a:pt x="213" y="108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87" y="12"/>
                    <a:pt x="187" y="12"/>
                    <a:pt x="187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56" y="108"/>
                    <a:pt x="256" y="108"/>
                    <a:pt x="256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8" y="6"/>
                    <a:pt x="238" y="6"/>
                    <a:pt x="238" y="6"/>
                  </a:cubicBezTo>
                  <a:cubicBezTo>
                    <a:pt x="238" y="3"/>
                    <a:pt x="236" y="0"/>
                    <a:pt x="23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2" y="0"/>
                    <a:pt x="59" y="3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43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156"/>
          <p:cNvGrpSpPr/>
          <p:nvPr userDrawn="1"/>
        </p:nvGrpSpPr>
        <p:grpSpPr>
          <a:xfrm>
            <a:off x="9398049" y="5289669"/>
            <a:ext cx="516015" cy="506009"/>
            <a:chOff x="2962275" y="1644650"/>
            <a:chExt cx="982663" cy="963613"/>
          </a:xfrm>
          <a:solidFill>
            <a:schemeClr val="accent6"/>
          </a:solidFill>
        </p:grpSpPr>
        <p:sp>
          <p:nvSpPr>
            <p:cNvPr id="158" name="Rectangle 22"/>
            <p:cNvSpPr>
              <a:spLocks noChangeArrowheads="1"/>
            </p:cNvSpPr>
            <p:nvPr/>
          </p:nvSpPr>
          <p:spPr bwMode="auto">
            <a:xfrm>
              <a:off x="3143250" y="1958975"/>
              <a:ext cx="603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23"/>
            <p:cNvSpPr>
              <a:spLocks noChangeArrowheads="1"/>
            </p:cNvSpPr>
            <p:nvPr/>
          </p:nvSpPr>
          <p:spPr bwMode="auto">
            <a:xfrm>
              <a:off x="3143250" y="2076450"/>
              <a:ext cx="6032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24"/>
            <p:cNvSpPr>
              <a:spLocks noChangeArrowheads="1"/>
            </p:cNvSpPr>
            <p:nvPr/>
          </p:nvSpPr>
          <p:spPr bwMode="auto">
            <a:xfrm>
              <a:off x="3143250" y="2193925"/>
              <a:ext cx="6032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25"/>
            <p:cNvSpPr>
              <a:spLocks noChangeArrowheads="1"/>
            </p:cNvSpPr>
            <p:nvPr/>
          </p:nvSpPr>
          <p:spPr bwMode="auto">
            <a:xfrm>
              <a:off x="3143250" y="2309813"/>
              <a:ext cx="603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6"/>
            <p:cNvSpPr>
              <a:spLocks noEditPoints="1"/>
            </p:cNvSpPr>
            <p:nvPr/>
          </p:nvSpPr>
          <p:spPr bwMode="auto">
            <a:xfrm>
              <a:off x="2962275" y="1644650"/>
              <a:ext cx="982663" cy="963613"/>
            </a:xfrm>
            <a:custGeom>
              <a:avLst/>
              <a:gdLst>
                <a:gd name="T0" fmla="*/ 302 w 326"/>
                <a:gd name="T1" fmla="*/ 300 h 319"/>
                <a:gd name="T2" fmla="*/ 290 w 326"/>
                <a:gd name="T3" fmla="*/ 104 h 319"/>
                <a:gd name="T4" fmla="*/ 211 w 326"/>
                <a:gd name="T5" fmla="*/ 12 h 319"/>
                <a:gd name="T6" fmla="*/ 199 w 326"/>
                <a:gd name="T7" fmla="*/ 0 h 319"/>
                <a:gd name="T8" fmla="*/ 106 w 326"/>
                <a:gd name="T9" fmla="*/ 0 h 319"/>
                <a:gd name="T10" fmla="*/ 82 w 326"/>
                <a:gd name="T11" fmla="*/ 0 h 319"/>
                <a:gd name="T12" fmla="*/ 70 w 326"/>
                <a:gd name="T13" fmla="*/ 66 h 319"/>
                <a:gd name="T14" fmla="*/ 23 w 326"/>
                <a:gd name="T15" fmla="*/ 78 h 319"/>
                <a:gd name="T16" fmla="*/ 6 w 326"/>
                <a:gd name="T17" fmla="*/ 300 h 319"/>
                <a:gd name="T18" fmla="*/ 0 w 326"/>
                <a:gd name="T19" fmla="*/ 319 h 319"/>
                <a:gd name="T20" fmla="*/ 326 w 326"/>
                <a:gd name="T21" fmla="*/ 305 h 319"/>
                <a:gd name="T22" fmla="*/ 186 w 326"/>
                <a:gd name="T23" fmla="*/ 202 h 319"/>
                <a:gd name="T24" fmla="*/ 206 w 326"/>
                <a:gd name="T25" fmla="*/ 182 h 319"/>
                <a:gd name="T26" fmla="*/ 186 w 326"/>
                <a:gd name="T27" fmla="*/ 202 h 319"/>
                <a:gd name="T28" fmla="*/ 206 w 326"/>
                <a:gd name="T29" fmla="*/ 248 h 319"/>
                <a:gd name="T30" fmla="*/ 186 w 326"/>
                <a:gd name="T31" fmla="*/ 227 h 319"/>
                <a:gd name="T32" fmla="*/ 175 w 326"/>
                <a:gd name="T33" fmla="*/ 104 h 319"/>
                <a:gd name="T34" fmla="*/ 139 w 326"/>
                <a:gd name="T35" fmla="*/ 104 h 319"/>
                <a:gd name="T36" fmla="*/ 139 w 326"/>
                <a:gd name="T37" fmla="*/ 77 h 319"/>
                <a:gd name="T38" fmla="*/ 187 w 326"/>
                <a:gd name="T39" fmla="*/ 104 h 319"/>
                <a:gd name="T40" fmla="*/ 139 w 326"/>
                <a:gd name="T41" fmla="*/ 143 h 319"/>
                <a:gd name="T42" fmla="*/ 163 w 326"/>
                <a:gd name="T43" fmla="*/ 116 h 319"/>
                <a:gd name="T44" fmla="*/ 163 w 326"/>
                <a:gd name="T45" fmla="*/ 143 h 319"/>
                <a:gd name="T46" fmla="*/ 163 w 326"/>
                <a:gd name="T47" fmla="*/ 155 h 319"/>
                <a:gd name="T48" fmla="*/ 139 w 326"/>
                <a:gd name="T49" fmla="*/ 181 h 319"/>
                <a:gd name="T50" fmla="*/ 163 w 326"/>
                <a:gd name="T51" fmla="*/ 155 h 319"/>
                <a:gd name="T52" fmla="*/ 163 w 326"/>
                <a:gd name="T53" fmla="*/ 193 h 319"/>
                <a:gd name="T54" fmla="*/ 139 w 326"/>
                <a:gd name="T55" fmla="*/ 300 h 319"/>
                <a:gd name="T56" fmla="*/ 258 w 326"/>
                <a:gd name="T57" fmla="*/ 136 h 319"/>
                <a:gd name="T58" fmla="*/ 279 w 326"/>
                <a:gd name="T59" fmla="*/ 156 h 319"/>
                <a:gd name="T60" fmla="*/ 258 w 326"/>
                <a:gd name="T61" fmla="*/ 136 h 319"/>
                <a:gd name="T62" fmla="*/ 279 w 326"/>
                <a:gd name="T63" fmla="*/ 182 h 319"/>
                <a:gd name="T64" fmla="*/ 258 w 326"/>
                <a:gd name="T65" fmla="*/ 202 h 319"/>
                <a:gd name="T66" fmla="*/ 258 w 326"/>
                <a:gd name="T67" fmla="*/ 227 h 319"/>
                <a:gd name="T68" fmla="*/ 279 w 326"/>
                <a:gd name="T69" fmla="*/ 248 h 319"/>
                <a:gd name="T70" fmla="*/ 258 w 326"/>
                <a:gd name="T71" fmla="*/ 227 h 319"/>
                <a:gd name="T72" fmla="*/ 243 w 326"/>
                <a:gd name="T73" fmla="*/ 136 h 319"/>
                <a:gd name="T74" fmla="*/ 222 w 326"/>
                <a:gd name="T75" fmla="*/ 156 h 319"/>
                <a:gd name="T76" fmla="*/ 222 w 326"/>
                <a:gd name="T77" fmla="*/ 182 h 319"/>
                <a:gd name="T78" fmla="*/ 243 w 326"/>
                <a:gd name="T79" fmla="*/ 202 h 319"/>
                <a:gd name="T80" fmla="*/ 222 w 326"/>
                <a:gd name="T81" fmla="*/ 182 h 319"/>
                <a:gd name="T82" fmla="*/ 243 w 326"/>
                <a:gd name="T83" fmla="*/ 227 h 319"/>
                <a:gd name="T84" fmla="*/ 222 w 326"/>
                <a:gd name="T85" fmla="*/ 248 h 319"/>
                <a:gd name="T86" fmla="*/ 206 w 326"/>
                <a:gd name="T87" fmla="*/ 136 h 319"/>
                <a:gd name="T88" fmla="*/ 186 w 326"/>
                <a:gd name="T89" fmla="*/ 156 h 319"/>
                <a:gd name="T90" fmla="*/ 206 w 326"/>
                <a:gd name="T91" fmla="*/ 136 h 319"/>
                <a:gd name="T92" fmla="*/ 187 w 326"/>
                <a:gd name="T93" fmla="*/ 24 h 319"/>
                <a:gd name="T94" fmla="*/ 127 w 326"/>
                <a:gd name="T95" fmla="*/ 66 h 319"/>
                <a:gd name="T96" fmla="*/ 91 w 326"/>
                <a:gd name="T97" fmla="*/ 66 h 319"/>
                <a:gd name="T98" fmla="*/ 44 w 326"/>
                <a:gd name="T99" fmla="*/ 93 h 319"/>
                <a:gd name="T100" fmla="*/ 118 w 326"/>
                <a:gd name="T101" fmla="*/ 300 h 319"/>
                <a:gd name="T102" fmla="*/ 98 w 326"/>
                <a:gd name="T103" fmla="*/ 259 h 319"/>
                <a:gd name="T104" fmla="*/ 60 w 326"/>
                <a:gd name="T105" fmla="*/ 300 h 319"/>
                <a:gd name="T106" fmla="*/ 44 w 326"/>
                <a:gd name="T10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" h="319">
                  <a:moveTo>
                    <a:pt x="319" y="300"/>
                  </a:moveTo>
                  <a:cubicBezTo>
                    <a:pt x="302" y="300"/>
                    <a:pt x="302" y="300"/>
                    <a:pt x="302" y="300"/>
                  </a:cubicBezTo>
                  <a:cubicBezTo>
                    <a:pt x="302" y="116"/>
                    <a:pt x="302" y="116"/>
                    <a:pt x="302" y="116"/>
                  </a:cubicBezTo>
                  <a:cubicBezTo>
                    <a:pt x="302" y="110"/>
                    <a:pt x="296" y="104"/>
                    <a:pt x="290" y="104"/>
                  </a:cubicBezTo>
                  <a:cubicBezTo>
                    <a:pt x="211" y="104"/>
                    <a:pt x="211" y="104"/>
                    <a:pt x="211" y="104"/>
                  </a:cubicBezTo>
                  <a:cubicBezTo>
                    <a:pt x="211" y="12"/>
                    <a:pt x="211" y="12"/>
                    <a:pt x="211" y="12"/>
                  </a:cubicBezTo>
                  <a:cubicBezTo>
                    <a:pt x="211" y="6"/>
                    <a:pt x="206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2" y="0"/>
                    <a:pt x="181" y="0"/>
                    <a:pt x="17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89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5" y="0"/>
                    <a:pt x="70" y="6"/>
                    <a:pt x="70" y="12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28" y="66"/>
                    <a:pt x="23" y="72"/>
                    <a:pt x="23" y="78"/>
                  </a:cubicBezTo>
                  <a:cubicBezTo>
                    <a:pt x="23" y="300"/>
                    <a:pt x="23" y="300"/>
                    <a:pt x="23" y="300"/>
                  </a:cubicBezTo>
                  <a:cubicBezTo>
                    <a:pt x="6" y="300"/>
                    <a:pt x="6" y="300"/>
                    <a:pt x="6" y="300"/>
                  </a:cubicBezTo>
                  <a:cubicBezTo>
                    <a:pt x="3" y="300"/>
                    <a:pt x="0" y="302"/>
                    <a:pt x="0" y="305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326" y="319"/>
                    <a:pt x="326" y="319"/>
                    <a:pt x="326" y="319"/>
                  </a:cubicBezTo>
                  <a:cubicBezTo>
                    <a:pt x="326" y="305"/>
                    <a:pt x="326" y="305"/>
                    <a:pt x="326" y="305"/>
                  </a:cubicBezTo>
                  <a:cubicBezTo>
                    <a:pt x="326" y="302"/>
                    <a:pt x="323" y="300"/>
                    <a:pt x="319" y="300"/>
                  </a:cubicBezTo>
                  <a:close/>
                  <a:moveTo>
                    <a:pt x="186" y="202"/>
                  </a:moveTo>
                  <a:cubicBezTo>
                    <a:pt x="186" y="182"/>
                    <a:pt x="186" y="182"/>
                    <a:pt x="186" y="182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06" y="202"/>
                    <a:pt x="206" y="202"/>
                    <a:pt x="206" y="202"/>
                  </a:cubicBezTo>
                  <a:lnTo>
                    <a:pt x="186" y="202"/>
                  </a:lnTo>
                  <a:close/>
                  <a:moveTo>
                    <a:pt x="206" y="227"/>
                  </a:moveTo>
                  <a:cubicBezTo>
                    <a:pt x="206" y="248"/>
                    <a:pt x="206" y="248"/>
                    <a:pt x="206" y="248"/>
                  </a:cubicBezTo>
                  <a:cubicBezTo>
                    <a:pt x="186" y="248"/>
                    <a:pt x="186" y="248"/>
                    <a:pt x="186" y="248"/>
                  </a:cubicBezTo>
                  <a:cubicBezTo>
                    <a:pt x="186" y="227"/>
                    <a:pt x="186" y="227"/>
                    <a:pt x="186" y="227"/>
                  </a:cubicBezTo>
                  <a:lnTo>
                    <a:pt x="206" y="227"/>
                  </a:lnTo>
                  <a:close/>
                  <a:moveTo>
                    <a:pt x="175" y="104"/>
                  </a:moveTo>
                  <a:cubicBezTo>
                    <a:pt x="175" y="104"/>
                    <a:pt x="175" y="104"/>
                    <a:pt x="175" y="104"/>
                  </a:cubicBezTo>
                  <a:cubicBezTo>
                    <a:pt x="139" y="104"/>
                    <a:pt x="139" y="104"/>
                    <a:pt x="139" y="104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139" y="78"/>
                    <a:pt x="139" y="77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104"/>
                    <a:pt x="187" y="104"/>
                    <a:pt x="187" y="104"/>
                  </a:cubicBezTo>
                  <a:lnTo>
                    <a:pt x="175" y="104"/>
                  </a:lnTo>
                  <a:close/>
                  <a:moveTo>
                    <a:pt x="139" y="143"/>
                  </a:moveTo>
                  <a:cubicBezTo>
                    <a:pt x="139" y="116"/>
                    <a:pt x="139" y="116"/>
                    <a:pt x="139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3" y="143"/>
                    <a:pt x="163" y="143"/>
                    <a:pt x="163" y="143"/>
                  </a:cubicBezTo>
                  <a:lnTo>
                    <a:pt x="139" y="143"/>
                  </a:lnTo>
                  <a:close/>
                  <a:moveTo>
                    <a:pt x="163" y="155"/>
                  </a:moveTo>
                  <a:cubicBezTo>
                    <a:pt x="163" y="181"/>
                    <a:pt x="163" y="181"/>
                    <a:pt x="163" y="181"/>
                  </a:cubicBezTo>
                  <a:cubicBezTo>
                    <a:pt x="139" y="181"/>
                    <a:pt x="139" y="181"/>
                    <a:pt x="139" y="181"/>
                  </a:cubicBezTo>
                  <a:cubicBezTo>
                    <a:pt x="139" y="155"/>
                    <a:pt x="139" y="155"/>
                    <a:pt x="139" y="155"/>
                  </a:cubicBezTo>
                  <a:lnTo>
                    <a:pt x="163" y="155"/>
                  </a:lnTo>
                  <a:close/>
                  <a:moveTo>
                    <a:pt x="139" y="193"/>
                  </a:moveTo>
                  <a:cubicBezTo>
                    <a:pt x="163" y="193"/>
                    <a:pt x="163" y="193"/>
                    <a:pt x="163" y="193"/>
                  </a:cubicBezTo>
                  <a:cubicBezTo>
                    <a:pt x="163" y="300"/>
                    <a:pt x="163" y="300"/>
                    <a:pt x="163" y="300"/>
                  </a:cubicBezTo>
                  <a:cubicBezTo>
                    <a:pt x="139" y="300"/>
                    <a:pt x="139" y="300"/>
                    <a:pt x="139" y="300"/>
                  </a:cubicBezTo>
                  <a:lnTo>
                    <a:pt x="139" y="193"/>
                  </a:lnTo>
                  <a:close/>
                  <a:moveTo>
                    <a:pt x="258" y="136"/>
                  </a:moveTo>
                  <a:cubicBezTo>
                    <a:pt x="279" y="136"/>
                    <a:pt x="279" y="136"/>
                    <a:pt x="279" y="136"/>
                  </a:cubicBezTo>
                  <a:cubicBezTo>
                    <a:pt x="279" y="156"/>
                    <a:pt x="279" y="156"/>
                    <a:pt x="279" y="156"/>
                  </a:cubicBezTo>
                  <a:cubicBezTo>
                    <a:pt x="258" y="156"/>
                    <a:pt x="258" y="156"/>
                    <a:pt x="258" y="156"/>
                  </a:cubicBezTo>
                  <a:lnTo>
                    <a:pt x="258" y="136"/>
                  </a:lnTo>
                  <a:close/>
                  <a:moveTo>
                    <a:pt x="258" y="182"/>
                  </a:moveTo>
                  <a:cubicBezTo>
                    <a:pt x="279" y="182"/>
                    <a:pt x="279" y="182"/>
                    <a:pt x="279" y="18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58" y="202"/>
                    <a:pt x="258" y="202"/>
                    <a:pt x="258" y="202"/>
                  </a:cubicBezTo>
                  <a:lnTo>
                    <a:pt x="258" y="182"/>
                  </a:lnTo>
                  <a:close/>
                  <a:moveTo>
                    <a:pt x="258" y="227"/>
                  </a:moveTo>
                  <a:cubicBezTo>
                    <a:pt x="279" y="227"/>
                    <a:pt x="279" y="227"/>
                    <a:pt x="279" y="227"/>
                  </a:cubicBezTo>
                  <a:cubicBezTo>
                    <a:pt x="279" y="248"/>
                    <a:pt x="279" y="248"/>
                    <a:pt x="279" y="248"/>
                  </a:cubicBezTo>
                  <a:cubicBezTo>
                    <a:pt x="258" y="248"/>
                    <a:pt x="258" y="248"/>
                    <a:pt x="258" y="248"/>
                  </a:cubicBezTo>
                  <a:lnTo>
                    <a:pt x="258" y="227"/>
                  </a:lnTo>
                  <a:close/>
                  <a:moveTo>
                    <a:pt x="222" y="136"/>
                  </a:moveTo>
                  <a:cubicBezTo>
                    <a:pt x="243" y="136"/>
                    <a:pt x="243" y="136"/>
                    <a:pt x="243" y="136"/>
                  </a:cubicBezTo>
                  <a:cubicBezTo>
                    <a:pt x="243" y="156"/>
                    <a:pt x="243" y="156"/>
                    <a:pt x="243" y="156"/>
                  </a:cubicBezTo>
                  <a:cubicBezTo>
                    <a:pt x="222" y="156"/>
                    <a:pt x="222" y="156"/>
                    <a:pt x="222" y="156"/>
                  </a:cubicBezTo>
                  <a:lnTo>
                    <a:pt x="222" y="136"/>
                  </a:lnTo>
                  <a:close/>
                  <a:moveTo>
                    <a:pt x="222" y="182"/>
                  </a:moveTo>
                  <a:cubicBezTo>
                    <a:pt x="243" y="182"/>
                    <a:pt x="243" y="182"/>
                    <a:pt x="243" y="182"/>
                  </a:cubicBezTo>
                  <a:cubicBezTo>
                    <a:pt x="243" y="202"/>
                    <a:pt x="243" y="202"/>
                    <a:pt x="243" y="202"/>
                  </a:cubicBezTo>
                  <a:cubicBezTo>
                    <a:pt x="222" y="202"/>
                    <a:pt x="222" y="202"/>
                    <a:pt x="222" y="202"/>
                  </a:cubicBezTo>
                  <a:lnTo>
                    <a:pt x="222" y="182"/>
                  </a:lnTo>
                  <a:close/>
                  <a:moveTo>
                    <a:pt x="222" y="227"/>
                  </a:moveTo>
                  <a:cubicBezTo>
                    <a:pt x="243" y="227"/>
                    <a:pt x="243" y="227"/>
                    <a:pt x="243" y="227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22" y="248"/>
                    <a:pt x="222" y="248"/>
                    <a:pt x="222" y="248"/>
                  </a:cubicBezTo>
                  <a:lnTo>
                    <a:pt x="222" y="227"/>
                  </a:lnTo>
                  <a:close/>
                  <a:moveTo>
                    <a:pt x="206" y="136"/>
                  </a:moveTo>
                  <a:cubicBezTo>
                    <a:pt x="206" y="156"/>
                    <a:pt x="206" y="156"/>
                    <a:pt x="206" y="156"/>
                  </a:cubicBezTo>
                  <a:cubicBezTo>
                    <a:pt x="186" y="156"/>
                    <a:pt x="186" y="156"/>
                    <a:pt x="186" y="156"/>
                  </a:cubicBezTo>
                  <a:cubicBezTo>
                    <a:pt x="186" y="136"/>
                    <a:pt x="186" y="136"/>
                    <a:pt x="186" y="136"/>
                  </a:cubicBezTo>
                  <a:lnTo>
                    <a:pt x="206" y="136"/>
                  </a:lnTo>
                  <a:close/>
                  <a:moveTo>
                    <a:pt x="91" y="24"/>
                  </a:moveTo>
                  <a:cubicBezTo>
                    <a:pt x="187" y="24"/>
                    <a:pt x="187" y="24"/>
                    <a:pt x="187" y="24"/>
                  </a:cubicBezTo>
                  <a:cubicBezTo>
                    <a:pt x="187" y="66"/>
                    <a:pt x="187" y="66"/>
                    <a:pt x="187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91" y="66"/>
                    <a:pt x="91" y="66"/>
                    <a:pt x="91" y="66"/>
                  </a:cubicBezTo>
                  <a:lnTo>
                    <a:pt x="91" y="24"/>
                  </a:lnTo>
                  <a:close/>
                  <a:moveTo>
                    <a:pt x="44" y="93"/>
                  </a:moveTo>
                  <a:cubicBezTo>
                    <a:pt x="118" y="93"/>
                    <a:pt x="118" y="93"/>
                    <a:pt x="118" y="93"/>
                  </a:cubicBezTo>
                  <a:cubicBezTo>
                    <a:pt x="118" y="300"/>
                    <a:pt x="118" y="300"/>
                    <a:pt x="118" y="300"/>
                  </a:cubicBezTo>
                  <a:cubicBezTo>
                    <a:pt x="98" y="300"/>
                    <a:pt x="98" y="300"/>
                    <a:pt x="98" y="300"/>
                  </a:cubicBezTo>
                  <a:cubicBezTo>
                    <a:pt x="98" y="259"/>
                    <a:pt x="98" y="259"/>
                    <a:pt x="98" y="259"/>
                  </a:cubicBezTo>
                  <a:cubicBezTo>
                    <a:pt x="60" y="259"/>
                    <a:pt x="60" y="259"/>
                    <a:pt x="60" y="259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44" y="300"/>
                    <a:pt x="44" y="300"/>
                    <a:pt x="44" y="300"/>
                  </a:cubicBezTo>
                  <a:lnTo>
                    <a:pt x="44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/>
          <p:cNvGrpSpPr/>
          <p:nvPr userDrawn="1"/>
        </p:nvGrpSpPr>
        <p:grpSpPr>
          <a:xfrm>
            <a:off x="9421195" y="2205259"/>
            <a:ext cx="469723" cy="421326"/>
            <a:chOff x="1484313" y="1463675"/>
            <a:chExt cx="523875" cy="469900"/>
          </a:xfrm>
          <a:solidFill>
            <a:schemeClr val="accent3"/>
          </a:solidFill>
        </p:grpSpPr>
        <p:sp>
          <p:nvSpPr>
            <p:cNvPr id="195" name="Freeform 7"/>
            <p:cNvSpPr>
              <a:spLocks noEditPoints="1"/>
            </p:cNvSpPr>
            <p:nvPr/>
          </p:nvSpPr>
          <p:spPr bwMode="auto">
            <a:xfrm>
              <a:off x="1484313" y="1463675"/>
              <a:ext cx="523875" cy="469900"/>
            </a:xfrm>
            <a:custGeom>
              <a:avLst/>
              <a:gdLst>
                <a:gd name="T0" fmla="*/ 190 w 231"/>
                <a:gd name="T1" fmla="*/ 36 h 207"/>
                <a:gd name="T2" fmla="*/ 164 w 231"/>
                <a:gd name="T3" fmla="*/ 36 h 207"/>
                <a:gd name="T4" fmla="*/ 164 w 231"/>
                <a:gd name="T5" fmla="*/ 20 h 207"/>
                <a:gd name="T6" fmla="*/ 143 w 231"/>
                <a:gd name="T7" fmla="*/ 0 h 207"/>
                <a:gd name="T8" fmla="*/ 88 w 231"/>
                <a:gd name="T9" fmla="*/ 0 h 207"/>
                <a:gd name="T10" fmla="*/ 67 w 231"/>
                <a:gd name="T11" fmla="*/ 20 h 207"/>
                <a:gd name="T12" fmla="*/ 67 w 231"/>
                <a:gd name="T13" fmla="*/ 36 h 207"/>
                <a:gd name="T14" fmla="*/ 41 w 231"/>
                <a:gd name="T15" fmla="*/ 36 h 207"/>
                <a:gd name="T16" fmla="*/ 0 w 231"/>
                <a:gd name="T17" fmla="*/ 78 h 207"/>
                <a:gd name="T18" fmla="*/ 0 w 231"/>
                <a:gd name="T19" fmla="*/ 166 h 207"/>
                <a:gd name="T20" fmla="*/ 41 w 231"/>
                <a:gd name="T21" fmla="*/ 207 h 207"/>
                <a:gd name="T22" fmla="*/ 190 w 231"/>
                <a:gd name="T23" fmla="*/ 207 h 207"/>
                <a:gd name="T24" fmla="*/ 231 w 231"/>
                <a:gd name="T25" fmla="*/ 166 h 207"/>
                <a:gd name="T26" fmla="*/ 231 w 231"/>
                <a:gd name="T27" fmla="*/ 78 h 207"/>
                <a:gd name="T28" fmla="*/ 190 w 231"/>
                <a:gd name="T29" fmla="*/ 36 h 207"/>
                <a:gd name="T30" fmla="*/ 83 w 231"/>
                <a:gd name="T31" fmla="*/ 20 h 207"/>
                <a:gd name="T32" fmla="*/ 88 w 231"/>
                <a:gd name="T33" fmla="*/ 15 h 207"/>
                <a:gd name="T34" fmla="*/ 143 w 231"/>
                <a:gd name="T35" fmla="*/ 15 h 207"/>
                <a:gd name="T36" fmla="*/ 148 w 231"/>
                <a:gd name="T37" fmla="*/ 20 h 207"/>
                <a:gd name="T38" fmla="*/ 148 w 231"/>
                <a:gd name="T39" fmla="*/ 36 h 207"/>
                <a:gd name="T40" fmla="*/ 83 w 231"/>
                <a:gd name="T41" fmla="*/ 36 h 207"/>
                <a:gd name="T42" fmla="*/ 83 w 231"/>
                <a:gd name="T43" fmla="*/ 20 h 207"/>
                <a:gd name="T44" fmla="*/ 116 w 231"/>
                <a:gd name="T45" fmla="*/ 178 h 207"/>
                <a:gd name="T46" fmla="*/ 59 w 231"/>
                <a:gd name="T47" fmla="*/ 122 h 207"/>
                <a:gd name="T48" fmla="*/ 116 w 231"/>
                <a:gd name="T49" fmla="*/ 66 h 207"/>
                <a:gd name="T50" fmla="*/ 172 w 231"/>
                <a:gd name="T51" fmla="*/ 122 h 207"/>
                <a:gd name="T52" fmla="*/ 116 w 231"/>
                <a:gd name="T53" fmla="*/ 17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1" h="207">
                  <a:moveTo>
                    <a:pt x="190" y="36"/>
                  </a:moveTo>
                  <a:cubicBezTo>
                    <a:pt x="164" y="36"/>
                    <a:pt x="164" y="36"/>
                    <a:pt x="164" y="3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9"/>
                    <a:pt x="154" y="0"/>
                    <a:pt x="14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77" y="0"/>
                    <a:pt x="67" y="9"/>
                    <a:pt x="67" y="20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18" y="36"/>
                    <a:pt x="0" y="55"/>
                    <a:pt x="0" y="78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88"/>
                    <a:pt x="18" y="207"/>
                    <a:pt x="41" y="207"/>
                  </a:cubicBezTo>
                  <a:cubicBezTo>
                    <a:pt x="190" y="207"/>
                    <a:pt x="190" y="207"/>
                    <a:pt x="190" y="207"/>
                  </a:cubicBezTo>
                  <a:cubicBezTo>
                    <a:pt x="213" y="207"/>
                    <a:pt x="231" y="188"/>
                    <a:pt x="231" y="166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55"/>
                    <a:pt x="213" y="36"/>
                    <a:pt x="190" y="36"/>
                  </a:cubicBezTo>
                  <a:close/>
                  <a:moveTo>
                    <a:pt x="83" y="20"/>
                  </a:moveTo>
                  <a:cubicBezTo>
                    <a:pt x="83" y="17"/>
                    <a:pt x="85" y="15"/>
                    <a:pt x="88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6" y="15"/>
                    <a:pt x="148" y="17"/>
                    <a:pt x="148" y="2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83" y="36"/>
                    <a:pt x="83" y="36"/>
                    <a:pt x="83" y="36"/>
                  </a:cubicBezTo>
                  <a:lnTo>
                    <a:pt x="83" y="20"/>
                  </a:lnTo>
                  <a:close/>
                  <a:moveTo>
                    <a:pt x="116" y="178"/>
                  </a:moveTo>
                  <a:cubicBezTo>
                    <a:pt x="85" y="178"/>
                    <a:pt x="59" y="153"/>
                    <a:pt x="59" y="122"/>
                  </a:cubicBezTo>
                  <a:cubicBezTo>
                    <a:pt x="59" y="91"/>
                    <a:pt x="85" y="66"/>
                    <a:pt x="116" y="66"/>
                  </a:cubicBezTo>
                  <a:cubicBezTo>
                    <a:pt x="146" y="66"/>
                    <a:pt x="172" y="91"/>
                    <a:pt x="172" y="122"/>
                  </a:cubicBezTo>
                  <a:cubicBezTo>
                    <a:pt x="172" y="153"/>
                    <a:pt x="146" y="178"/>
                    <a:pt x="116" y="1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"/>
            <p:cNvSpPr>
              <a:spLocks/>
            </p:cNvSpPr>
            <p:nvPr/>
          </p:nvSpPr>
          <p:spPr bwMode="auto">
            <a:xfrm>
              <a:off x="1657350" y="1649413"/>
              <a:ext cx="177800" cy="179388"/>
            </a:xfrm>
            <a:custGeom>
              <a:avLst/>
              <a:gdLst>
                <a:gd name="T0" fmla="*/ 112 w 112"/>
                <a:gd name="T1" fmla="*/ 39 h 113"/>
                <a:gd name="T2" fmla="*/ 74 w 112"/>
                <a:gd name="T3" fmla="*/ 39 h 113"/>
                <a:gd name="T4" fmla="*/ 74 w 112"/>
                <a:gd name="T5" fmla="*/ 0 h 113"/>
                <a:gd name="T6" fmla="*/ 38 w 112"/>
                <a:gd name="T7" fmla="*/ 0 h 113"/>
                <a:gd name="T8" fmla="*/ 38 w 112"/>
                <a:gd name="T9" fmla="*/ 39 h 113"/>
                <a:gd name="T10" fmla="*/ 0 w 112"/>
                <a:gd name="T11" fmla="*/ 39 h 113"/>
                <a:gd name="T12" fmla="*/ 0 w 112"/>
                <a:gd name="T13" fmla="*/ 75 h 113"/>
                <a:gd name="T14" fmla="*/ 38 w 112"/>
                <a:gd name="T15" fmla="*/ 75 h 113"/>
                <a:gd name="T16" fmla="*/ 38 w 112"/>
                <a:gd name="T17" fmla="*/ 113 h 113"/>
                <a:gd name="T18" fmla="*/ 74 w 112"/>
                <a:gd name="T19" fmla="*/ 113 h 113"/>
                <a:gd name="T20" fmla="*/ 74 w 112"/>
                <a:gd name="T21" fmla="*/ 75 h 113"/>
                <a:gd name="T22" fmla="*/ 112 w 112"/>
                <a:gd name="T23" fmla="*/ 75 h 113"/>
                <a:gd name="T24" fmla="*/ 112 w 112"/>
                <a:gd name="T25" fmla="*/ 3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13">
                  <a:moveTo>
                    <a:pt x="112" y="39"/>
                  </a:moveTo>
                  <a:lnTo>
                    <a:pt x="74" y="39"/>
                  </a:lnTo>
                  <a:lnTo>
                    <a:pt x="74" y="0"/>
                  </a:lnTo>
                  <a:lnTo>
                    <a:pt x="38" y="0"/>
                  </a:lnTo>
                  <a:lnTo>
                    <a:pt x="38" y="39"/>
                  </a:lnTo>
                  <a:lnTo>
                    <a:pt x="0" y="39"/>
                  </a:lnTo>
                  <a:lnTo>
                    <a:pt x="0" y="75"/>
                  </a:lnTo>
                  <a:lnTo>
                    <a:pt x="38" y="75"/>
                  </a:lnTo>
                  <a:lnTo>
                    <a:pt x="38" y="113"/>
                  </a:lnTo>
                  <a:lnTo>
                    <a:pt x="74" y="113"/>
                  </a:lnTo>
                  <a:lnTo>
                    <a:pt x="74" y="75"/>
                  </a:lnTo>
                  <a:lnTo>
                    <a:pt x="112" y="75"/>
                  </a:lnTo>
                  <a:lnTo>
                    <a:pt x="112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0" name="Group 209"/>
          <p:cNvGrpSpPr/>
          <p:nvPr userDrawn="1"/>
        </p:nvGrpSpPr>
        <p:grpSpPr>
          <a:xfrm>
            <a:off x="9431159" y="4056658"/>
            <a:ext cx="449795" cy="483957"/>
            <a:chOff x="1495425" y="2554288"/>
            <a:chExt cx="501650" cy="539750"/>
          </a:xfrm>
          <a:solidFill>
            <a:schemeClr val="accent3"/>
          </a:solidFill>
        </p:grpSpPr>
        <p:sp>
          <p:nvSpPr>
            <p:cNvPr id="211" name="Freeform 23"/>
            <p:cNvSpPr>
              <a:spLocks noEditPoints="1"/>
            </p:cNvSpPr>
            <p:nvPr/>
          </p:nvSpPr>
          <p:spPr bwMode="auto">
            <a:xfrm>
              <a:off x="1495425" y="2554288"/>
              <a:ext cx="501650" cy="539750"/>
            </a:xfrm>
            <a:custGeom>
              <a:avLst/>
              <a:gdLst>
                <a:gd name="T0" fmla="*/ 221 w 221"/>
                <a:gd name="T1" fmla="*/ 134 h 238"/>
                <a:gd name="T2" fmla="*/ 192 w 221"/>
                <a:gd name="T3" fmla="*/ 105 h 238"/>
                <a:gd name="T4" fmla="*/ 162 w 221"/>
                <a:gd name="T5" fmla="*/ 134 h 238"/>
                <a:gd name="T6" fmla="*/ 183 w 221"/>
                <a:gd name="T7" fmla="*/ 162 h 238"/>
                <a:gd name="T8" fmla="*/ 139 w 221"/>
                <a:gd name="T9" fmla="*/ 220 h 238"/>
                <a:gd name="T10" fmla="*/ 95 w 221"/>
                <a:gd name="T11" fmla="*/ 160 h 238"/>
                <a:gd name="T12" fmla="*/ 172 w 221"/>
                <a:gd name="T13" fmla="*/ 59 h 238"/>
                <a:gd name="T14" fmla="*/ 140 w 221"/>
                <a:gd name="T15" fmla="*/ 12 h 238"/>
                <a:gd name="T16" fmla="*/ 125 w 221"/>
                <a:gd name="T17" fmla="*/ 0 h 238"/>
                <a:gd name="T18" fmla="*/ 108 w 221"/>
                <a:gd name="T19" fmla="*/ 17 h 238"/>
                <a:gd name="T20" fmla="*/ 125 w 221"/>
                <a:gd name="T21" fmla="*/ 34 h 238"/>
                <a:gd name="T22" fmla="*/ 136 w 221"/>
                <a:gd name="T23" fmla="*/ 29 h 238"/>
                <a:gd name="T24" fmla="*/ 155 w 221"/>
                <a:gd name="T25" fmla="*/ 59 h 238"/>
                <a:gd name="T26" fmla="*/ 86 w 221"/>
                <a:gd name="T27" fmla="*/ 144 h 238"/>
                <a:gd name="T28" fmla="*/ 18 w 221"/>
                <a:gd name="T29" fmla="*/ 59 h 238"/>
                <a:gd name="T30" fmla="*/ 36 w 221"/>
                <a:gd name="T31" fmla="*/ 29 h 238"/>
                <a:gd name="T32" fmla="*/ 47 w 221"/>
                <a:gd name="T33" fmla="*/ 34 h 238"/>
                <a:gd name="T34" fmla="*/ 64 w 221"/>
                <a:gd name="T35" fmla="*/ 17 h 238"/>
                <a:gd name="T36" fmla="*/ 47 w 221"/>
                <a:gd name="T37" fmla="*/ 0 h 238"/>
                <a:gd name="T38" fmla="*/ 32 w 221"/>
                <a:gd name="T39" fmla="*/ 12 h 238"/>
                <a:gd name="T40" fmla="*/ 0 w 221"/>
                <a:gd name="T41" fmla="*/ 59 h 238"/>
                <a:gd name="T42" fmla="*/ 77 w 221"/>
                <a:gd name="T43" fmla="*/ 160 h 238"/>
                <a:gd name="T44" fmla="*/ 139 w 221"/>
                <a:gd name="T45" fmla="*/ 238 h 238"/>
                <a:gd name="T46" fmla="*/ 200 w 221"/>
                <a:gd name="T47" fmla="*/ 162 h 238"/>
                <a:gd name="T48" fmla="*/ 221 w 221"/>
                <a:gd name="T49" fmla="*/ 134 h 238"/>
                <a:gd name="T50" fmla="*/ 192 w 221"/>
                <a:gd name="T51" fmla="*/ 150 h 238"/>
                <a:gd name="T52" fmla="*/ 175 w 221"/>
                <a:gd name="T53" fmla="*/ 134 h 238"/>
                <a:gd name="T54" fmla="*/ 192 w 221"/>
                <a:gd name="T55" fmla="*/ 118 h 238"/>
                <a:gd name="T56" fmla="*/ 208 w 221"/>
                <a:gd name="T57" fmla="*/ 134 h 238"/>
                <a:gd name="T58" fmla="*/ 192 w 221"/>
                <a:gd name="T59" fmla="*/ 15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38">
                  <a:moveTo>
                    <a:pt x="221" y="134"/>
                  </a:moveTo>
                  <a:cubicBezTo>
                    <a:pt x="221" y="118"/>
                    <a:pt x="208" y="105"/>
                    <a:pt x="192" y="105"/>
                  </a:cubicBezTo>
                  <a:cubicBezTo>
                    <a:pt x="176" y="105"/>
                    <a:pt x="162" y="118"/>
                    <a:pt x="162" y="134"/>
                  </a:cubicBezTo>
                  <a:cubicBezTo>
                    <a:pt x="162" y="147"/>
                    <a:pt x="171" y="158"/>
                    <a:pt x="183" y="162"/>
                  </a:cubicBezTo>
                  <a:cubicBezTo>
                    <a:pt x="182" y="199"/>
                    <a:pt x="166" y="220"/>
                    <a:pt x="139" y="220"/>
                  </a:cubicBezTo>
                  <a:cubicBezTo>
                    <a:pt x="112" y="220"/>
                    <a:pt x="96" y="198"/>
                    <a:pt x="95" y="160"/>
                  </a:cubicBezTo>
                  <a:cubicBezTo>
                    <a:pt x="132" y="152"/>
                    <a:pt x="172" y="95"/>
                    <a:pt x="172" y="59"/>
                  </a:cubicBezTo>
                  <a:cubicBezTo>
                    <a:pt x="172" y="35"/>
                    <a:pt x="156" y="19"/>
                    <a:pt x="140" y="12"/>
                  </a:cubicBezTo>
                  <a:cubicBezTo>
                    <a:pt x="138" y="5"/>
                    <a:pt x="132" y="0"/>
                    <a:pt x="125" y="0"/>
                  </a:cubicBezTo>
                  <a:cubicBezTo>
                    <a:pt x="115" y="0"/>
                    <a:pt x="108" y="8"/>
                    <a:pt x="108" y="17"/>
                  </a:cubicBezTo>
                  <a:cubicBezTo>
                    <a:pt x="108" y="26"/>
                    <a:pt x="115" y="34"/>
                    <a:pt x="125" y="34"/>
                  </a:cubicBezTo>
                  <a:cubicBezTo>
                    <a:pt x="129" y="34"/>
                    <a:pt x="133" y="32"/>
                    <a:pt x="136" y="29"/>
                  </a:cubicBezTo>
                  <a:cubicBezTo>
                    <a:pt x="145" y="34"/>
                    <a:pt x="155" y="44"/>
                    <a:pt x="155" y="59"/>
                  </a:cubicBezTo>
                  <a:cubicBezTo>
                    <a:pt x="155" y="89"/>
                    <a:pt x="115" y="144"/>
                    <a:pt x="86" y="144"/>
                  </a:cubicBezTo>
                  <a:cubicBezTo>
                    <a:pt x="57" y="144"/>
                    <a:pt x="18" y="89"/>
                    <a:pt x="18" y="59"/>
                  </a:cubicBezTo>
                  <a:cubicBezTo>
                    <a:pt x="18" y="44"/>
                    <a:pt x="27" y="34"/>
                    <a:pt x="36" y="29"/>
                  </a:cubicBezTo>
                  <a:cubicBezTo>
                    <a:pt x="39" y="32"/>
                    <a:pt x="43" y="34"/>
                    <a:pt x="47" y="34"/>
                  </a:cubicBezTo>
                  <a:cubicBezTo>
                    <a:pt x="57" y="34"/>
                    <a:pt x="64" y="26"/>
                    <a:pt x="64" y="17"/>
                  </a:cubicBezTo>
                  <a:cubicBezTo>
                    <a:pt x="64" y="8"/>
                    <a:pt x="57" y="0"/>
                    <a:pt x="47" y="0"/>
                  </a:cubicBezTo>
                  <a:cubicBezTo>
                    <a:pt x="40" y="0"/>
                    <a:pt x="34" y="5"/>
                    <a:pt x="32" y="12"/>
                  </a:cubicBezTo>
                  <a:cubicBezTo>
                    <a:pt x="16" y="19"/>
                    <a:pt x="0" y="35"/>
                    <a:pt x="0" y="59"/>
                  </a:cubicBezTo>
                  <a:cubicBezTo>
                    <a:pt x="0" y="95"/>
                    <a:pt x="41" y="152"/>
                    <a:pt x="77" y="160"/>
                  </a:cubicBezTo>
                  <a:cubicBezTo>
                    <a:pt x="79" y="217"/>
                    <a:pt x="110" y="238"/>
                    <a:pt x="139" y="238"/>
                  </a:cubicBezTo>
                  <a:cubicBezTo>
                    <a:pt x="168" y="238"/>
                    <a:pt x="198" y="218"/>
                    <a:pt x="200" y="162"/>
                  </a:cubicBezTo>
                  <a:cubicBezTo>
                    <a:pt x="212" y="158"/>
                    <a:pt x="221" y="147"/>
                    <a:pt x="221" y="134"/>
                  </a:cubicBezTo>
                  <a:close/>
                  <a:moveTo>
                    <a:pt x="192" y="150"/>
                  </a:moveTo>
                  <a:cubicBezTo>
                    <a:pt x="183" y="150"/>
                    <a:pt x="175" y="143"/>
                    <a:pt x="175" y="134"/>
                  </a:cubicBezTo>
                  <a:cubicBezTo>
                    <a:pt x="175" y="125"/>
                    <a:pt x="183" y="118"/>
                    <a:pt x="192" y="118"/>
                  </a:cubicBezTo>
                  <a:cubicBezTo>
                    <a:pt x="201" y="118"/>
                    <a:pt x="208" y="125"/>
                    <a:pt x="208" y="134"/>
                  </a:cubicBezTo>
                  <a:cubicBezTo>
                    <a:pt x="208" y="143"/>
                    <a:pt x="201" y="150"/>
                    <a:pt x="192" y="1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4"/>
            <p:cNvSpPr>
              <a:spLocks noChangeArrowheads="1"/>
            </p:cNvSpPr>
            <p:nvPr/>
          </p:nvSpPr>
          <p:spPr bwMode="auto">
            <a:xfrm>
              <a:off x="1912938" y="28400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1" name="Group 250"/>
          <p:cNvGrpSpPr/>
          <p:nvPr userDrawn="1"/>
        </p:nvGrpSpPr>
        <p:grpSpPr>
          <a:xfrm>
            <a:off x="9414789" y="2822603"/>
            <a:ext cx="482534" cy="444102"/>
            <a:chOff x="4851400" y="4646613"/>
            <a:chExt cx="538163" cy="495300"/>
          </a:xfrm>
          <a:solidFill>
            <a:schemeClr val="accent3"/>
          </a:solidFill>
        </p:grpSpPr>
        <p:sp>
          <p:nvSpPr>
            <p:cNvPr id="252" name="Freeform 72"/>
            <p:cNvSpPr>
              <a:spLocks/>
            </p:cNvSpPr>
            <p:nvPr/>
          </p:nvSpPr>
          <p:spPr bwMode="auto">
            <a:xfrm>
              <a:off x="4851400" y="4646613"/>
              <a:ext cx="257175" cy="360363"/>
            </a:xfrm>
            <a:custGeom>
              <a:avLst/>
              <a:gdLst>
                <a:gd name="T0" fmla="*/ 91 w 113"/>
                <a:gd name="T1" fmla="*/ 121 h 159"/>
                <a:gd name="T2" fmla="*/ 113 w 113"/>
                <a:gd name="T3" fmla="*/ 95 h 159"/>
                <a:gd name="T4" fmla="*/ 113 w 113"/>
                <a:gd name="T5" fmla="*/ 69 h 159"/>
                <a:gd name="T6" fmla="*/ 79 w 113"/>
                <a:gd name="T7" fmla="*/ 30 h 159"/>
                <a:gd name="T8" fmla="*/ 93 w 113"/>
                <a:gd name="T9" fmla="*/ 0 h 159"/>
                <a:gd name="T10" fmla="*/ 51 w 113"/>
                <a:gd name="T11" fmla="*/ 62 h 159"/>
                <a:gd name="T12" fmla="*/ 54 w 113"/>
                <a:gd name="T13" fmla="*/ 84 h 159"/>
                <a:gd name="T14" fmla="*/ 0 w 113"/>
                <a:gd name="T15" fmla="*/ 150 h 159"/>
                <a:gd name="T16" fmla="*/ 0 w 113"/>
                <a:gd name="T17" fmla="*/ 159 h 159"/>
                <a:gd name="T18" fmla="*/ 19 w 113"/>
                <a:gd name="T19" fmla="*/ 132 h 159"/>
                <a:gd name="T20" fmla="*/ 70 w 113"/>
                <a:gd name="T21" fmla="*/ 143 h 159"/>
                <a:gd name="T22" fmla="*/ 93 w 113"/>
                <a:gd name="T23" fmla="*/ 130 h 159"/>
                <a:gd name="T24" fmla="*/ 91 w 113"/>
                <a:gd name="T25" fmla="*/ 1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9">
                  <a:moveTo>
                    <a:pt x="91" y="121"/>
                  </a:moveTo>
                  <a:cubicBezTo>
                    <a:pt x="91" y="108"/>
                    <a:pt x="101" y="97"/>
                    <a:pt x="113" y="95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94" y="66"/>
                    <a:pt x="79" y="50"/>
                    <a:pt x="79" y="30"/>
                  </a:cubicBezTo>
                  <a:cubicBezTo>
                    <a:pt x="79" y="18"/>
                    <a:pt x="84" y="7"/>
                    <a:pt x="93" y="0"/>
                  </a:cubicBezTo>
                  <a:cubicBezTo>
                    <a:pt x="68" y="10"/>
                    <a:pt x="51" y="34"/>
                    <a:pt x="51" y="62"/>
                  </a:cubicBezTo>
                  <a:cubicBezTo>
                    <a:pt x="51" y="70"/>
                    <a:pt x="52" y="77"/>
                    <a:pt x="54" y="84"/>
                  </a:cubicBezTo>
                  <a:cubicBezTo>
                    <a:pt x="23" y="90"/>
                    <a:pt x="0" y="117"/>
                    <a:pt x="0" y="150"/>
                  </a:cubicBezTo>
                  <a:cubicBezTo>
                    <a:pt x="0" y="153"/>
                    <a:pt x="0" y="156"/>
                    <a:pt x="0" y="159"/>
                  </a:cubicBezTo>
                  <a:cubicBezTo>
                    <a:pt x="2" y="148"/>
                    <a:pt x="9" y="138"/>
                    <a:pt x="19" y="132"/>
                  </a:cubicBezTo>
                  <a:cubicBezTo>
                    <a:pt x="37" y="122"/>
                    <a:pt x="59" y="127"/>
                    <a:pt x="70" y="143"/>
                  </a:cubicBezTo>
                  <a:cubicBezTo>
                    <a:pt x="93" y="130"/>
                    <a:pt x="93" y="130"/>
                    <a:pt x="93" y="130"/>
                  </a:cubicBezTo>
                  <a:cubicBezTo>
                    <a:pt x="92" y="127"/>
                    <a:pt x="91" y="124"/>
                    <a:pt x="91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73"/>
            <p:cNvSpPr>
              <a:spLocks/>
            </p:cNvSpPr>
            <p:nvPr/>
          </p:nvSpPr>
          <p:spPr bwMode="auto">
            <a:xfrm>
              <a:off x="5130800" y="4646613"/>
              <a:ext cx="258763" cy="360363"/>
            </a:xfrm>
            <a:custGeom>
              <a:avLst/>
              <a:gdLst>
                <a:gd name="T0" fmla="*/ 59 w 114"/>
                <a:gd name="T1" fmla="*/ 84 h 159"/>
                <a:gd name="T2" fmla="*/ 63 w 114"/>
                <a:gd name="T3" fmla="*/ 62 h 159"/>
                <a:gd name="T4" fmla="*/ 21 w 114"/>
                <a:gd name="T5" fmla="*/ 0 h 159"/>
                <a:gd name="T6" fmla="*/ 35 w 114"/>
                <a:gd name="T7" fmla="*/ 30 h 159"/>
                <a:gd name="T8" fmla="*/ 0 w 114"/>
                <a:gd name="T9" fmla="*/ 69 h 159"/>
                <a:gd name="T10" fmla="*/ 0 w 114"/>
                <a:gd name="T11" fmla="*/ 95 h 159"/>
                <a:gd name="T12" fmla="*/ 22 w 114"/>
                <a:gd name="T13" fmla="*/ 121 h 159"/>
                <a:gd name="T14" fmla="*/ 21 w 114"/>
                <a:gd name="T15" fmla="*/ 130 h 159"/>
                <a:gd name="T16" fmla="*/ 43 w 114"/>
                <a:gd name="T17" fmla="*/ 143 h 159"/>
                <a:gd name="T18" fmla="*/ 94 w 114"/>
                <a:gd name="T19" fmla="*/ 132 h 159"/>
                <a:gd name="T20" fmla="*/ 113 w 114"/>
                <a:gd name="T21" fmla="*/ 159 h 159"/>
                <a:gd name="T22" fmla="*/ 114 w 114"/>
                <a:gd name="T23" fmla="*/ 150 h 159"/>
                <a:gd name="T24" fmla="*/ 59 w 114"/>
                <a:gd name="T25" fmla="*/ 8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59">
                  <a:moveTo>
                    <a:pt x="59" y="84"/>
                  </a:moveTo>
                  <a:cubicBezTo>
                    <a:pt x="61" y="77"/>
                    <a:pt x="63" y="70"/>
                    <a:pt x="63" y="62"/>
                  </a:cubicBezTo>
                  <a:cubicBezTo>
                    <a:pt x="63" y="34"/>
                    <a:pt x="45" y="10"/>
                    <a:pt x="21" y="0"/>
                  </a:cubicBezTo>
                  <a:cubicBezTo>
                    <a:pt x="29" y="7"/>
                    <a:pt x="35" y="18"/>
                    <a:pt x="35" y="30"/>
                  </a:cubicBezTo>
                  <a:cubicBezTo>
                    <a:pt x="35" y="50"/>
                    <a:pt x="20" y="66"/>
                    <a:pt x="0" y="69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3" y="97"/>
                    <a:pt x="22" y="108"/>
                    <a:pt x="22" y="121"/>
                  </a:cubicBezTo>
                  <a:cubicBezTo>
                    <a:pt x="22" y="124"/>
                    <a:pt x="21" y="127"/>
                    <a:pt x="21" y="130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55" y="127"/>
                    <a:pt x="77" y="122"/>
                    <a:pt x="94" y="132"/>
                  </a:cubicBezTo>
                  <a:cubicBezTo>
                    <a:pt x="105" y="138"/>
                    <a:pt x="111" y="148"/>
                    <a:pt x="113" y="159"/>
                  </a:cubicBezTo>
                  <a:cubicBezTo>
                    <a:pt x="114" y="156"/>
                    <a:pt x="114" y="153"/>
                    <a:pt x="114" y="150"/>
                  </a:cubicBezTo>
                  <a:cubicBezTo>
                    <a:pt x="114" y="117"/>
                    <a:pt x="90" y="90"/>
                    <a:pt x="59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4"/>
            <p:cNvSpPr>
              <a:spLocks/>
            </p:cNvSpPr>
            <p:nvPr/>
          </p:nvSpPr>
          <p:spPr bwMode="auto">
            <a:xfrm>
              <a:off x="4911725" y="4959350"/>
              <a:ext cx="419100" cy="182563"/>
            </a:xfrm>
            <a:custGeom>
              <a:avLst/>
              <a:gdLst>
                <a:gd name="T0" fmla="*/ 152 w 185"/>
                <a:gd name="T1" fmla="*/ 63 h 80"/>
                <a:gd name="T2" fmla="*/ 135 w 185"/>
                <a:gd name="T3" fmla="*/ 13 h 80"/>
                <a:gd name="T4" fmla="*/ 112 w 185"/>
                <a:gd name="T5" fmla="*/ 0 h 80"/>
                <a:gd name="T6" fmla="*/ 92 w 185"/>
                <a:gd name="T7" fmla="*/ 10 h 80"/>
                <a:gd name="T8" fmla="*/ 72 w 185"/>
                <a:gd name="T9" fmla="*/ 0 h 80"/>
                <a:gd name="T10" fmla="*/ 49 w 185"/>
                <a:gd name="T11" fmla="*/ 13 h 80"/>
                <a:gd name="T12" fmla="*/ 33 w 185"/>
                <a:gd name="T13" fmla="*/ 63 h 80"/>
                <a:gd name="T14" fmla="*/ 0 w 185"/>
                <a:gd name="T15" fmla="*/ 66 h 80"/>
                <a:gd name="T16" fmla="*/ 41 w 185"/>
                <a:gd name="T17" fmla="*/ 80 h 80"/>
                <a:gd name="T18" fmla="*/ 92 w 185"/>
                <a:gd name="T19" fmla="*/ 57 h 80"/>
                <a:gd name="T20" fmla="*/ 143 w 185"/>
                <a:gd name="T21" fmla="*/ 80 h 80"/>
                <a:gd name="T22" fmla="*/ 185 w 185"/>
                <a:gd name="T23" fmla="*/ 66 h 80"/>
                <a:gd name="T24" fmla="*/ 152 w 185"/>
                <a:gd name="T25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80">
                  <a:moveTo>
                    <a:pt x="152" y="63"/>
                  </a:moveTo>
                  <a:cubicBezTo>
                    <a:pt x="134" y="53"/>
                    <a:pt x="127" y="31"/>
                    <a:pt x="135" y="13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8" y="6"/>
                    <a:pt x="100" y="10"/>
                    <a:pt x="92" y="10"/>
                  </a:cubicBezTo>
                  <a:cubicBezTo>
                    <a:pt x="84" y="10"/>
                    <a:pt x="77" y="6"/>
                    <a:pt x="72" y="0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7" y="31"/>
                    <a:pt x="50" y="53"/>
                    <a:pt x="33" y="63"/>
                  </a:cubicBezTo>
                  <a:cubicBezTo>
                    <a:pt x="22" y="69"/>
                    <a:pt x="10" y="70"/>
                    <a:pt x="0" y="66"/>
                  </a:cubicBezTo>
                  <a:cubicBezTo>
                    <a:pt x="11" y="75"/>
                    <a:pt x="26" y="80"/>
                    <a:pt x="41" y="80"/>
                  </a:cubicBezTo>
                  <a:cubicBezTo>
                    <a:pt x="62" y="80"/>
                    <a:pt x="80" y="71"/>
                    <a:pt x="92" y="57"/>
                  </a:cubicBezTo>
                  <a:cubicBezTo>
                    <a:pt x="105" y="71"/>
                    <a:pt x="123" y="80"/>
                    <a:pt x="143" y="80"/>
                  </a:cubicBezTo>
                  <a:cubicBezTo>
                    <a:pt x="159" y="80"/>
                    <a:pt x="173" y="75"/>
                    <a:pt x="185" y="66"/>
                  </a:cubicBezTo>
                  <a:cubicBezTo>
                    <a:pt x="174" y="70"/>
                    <a:pt x="162" y="69"/>
                    <a:pt x="152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5"/>
            <p:cNvSpPr>
              <a:spLocks/>
            </p:cNvSpPr>
            <p:nvPr/>
          </p:nvSpPr>
          <p:spPr bwMode="auto">
            <a:xfrm>
              <a:off x="5060950" y="4732338"/>
              <a:ext cx="120650" cy="38100"/>
            </a:xfrm>
            <a:custGeom>
              <a:avLst/>
              <a:gdLst>
                <a:gd name="T0" fmla="*/ 12 w 53"/>
                <a:gd name="T1" fmla="*/ 17 h 17"/>
                <a:gd name="T2" fmla="*/ 26 w 53"/>
                <a:gd name="T3" fmla="*/ 15 h 17"/>
                <a:gd name="T4" fmla="*/ 41 w 53"/>
                <a:gd name="T5" fmla="*/ 17 h 17"/>
                <a:gd name="T6" fmla="*/ 53 w 53"/>
                <a:gd name="T7" fmla="*/ 4 h 17"/>
                <a:gd name="T8" fmla="*/ 26 w 53"/>
                <a:gd name="T9" fmla="*/ 0 h 17"/>
                <a:gd name="T10" fmla="*/ 0 w 53"/>
                <a:gd name="T11" fmla="*/ 4 h 17"/>
                <a:gd name="T12" fmla="*/ 12 w 5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7">
                  <a:moveTo>
                    <a:pt x="12" y="17"/>
                  </a:moveTo>
                  <a:cubicBezTo>
                    <a:pt x="16" y="16"/>
                    <a:pt x="21" y="15"/>
                    <a:pt x="26" y="15"/>
                  </a:cubicBezTo>
                  <a:cubicBezTo>
                    <a:pt x="31" y="15"/>
                    <a:pt x="36" y="16"/>
                    <a:pt x="41" y="17"/>
                  </a:cubicBezTo>
                  <a:cubicBezTo>
                    <a:pt x="46" y="14"/>
                    <a:pt x="50" y="10"/>
                    <a:pt x="53" y="4"/>
                  </a:cubicBezTo>
                  <a:cubicBezTo>
                    <a:pt x="44" y="2"/>
                    <a:pt x="35" y="0"/>
                    <a:pt x="26" y="0"/>
                  </a:cubicBezTo>
                  <a:cubicBezTo>
                    <a:pt x="17" y="0"/>
                    <a:pt x="8" y="2"/>
                    <a:pt x="0" y="4"/>
                  </a:cubicBezTo>
                  <a:cubicBezTo>
                    <a:pt x="2" y="10"/>
                    <a:pt x="7" y="14"/>
                    <a:pt x="1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6"/>
            <p:cNvSpPr>
              <a:spLocks/>
            </p:cNvSpPr>
            <p:nvPr/>
          </p:nvSpPr>
          <p:spPr bwMode="auto">
            <a:xfrm>
              <a:off x="5233988" y="4957763"/>
              <a:ext cx="69850" cy="104775"/>
            </a:xfrm>
            <a:custGeom>
              <a:avLst/>
              <a:gdLst>
                <a:gd name="T0" fmla="*/ 31 w 31"/>
                <a:gd name="T1" fmla="*/ 0 h 46"/>
                <a:gd name="T2" fmla="*/ 29 w 31"/>
                <a:gd name="T3" fmla="*/ 0 h 46"/>
                <a:gd name="T4" fmla="*/ 15 w 31"/>
                <a:gd name="T5" fmla="*/ 4 h 46"/>
                <a:gd name="T6" fmla="*/ 0 w 31"/>
                <a:gd name="T7" fmla="*/ 30 h 46"/>
                <a:gd name="T8" fmla="*/ 5 w 31"/>
                <a:gd name="T9" fmla="*/ 46 h 46"/>
                <a:gd name="T10" fmla="*/ 31 w 31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">
                  <a:moveTo>
                    <a:pt x="31" y="0"/>
                  </a:moveTo>
                  <a:cubicBezTo>
                    <a:pt x="31" y="0"/>
                    <a:pt x="30" y="0"/>
                    <a:pt x="29" y="0"/>
                  </a:cubicBezTo>
                  <a:cubicBezTo>
                    <a:pt x="24" y="0"/>
                    <a:pt x="19" y="2"/>
                    <a:pt x="15" y="4"/>
                  </a:cubicBezTo>
                  <a:cubicBezTo>
                    <a:pt x="12" y="14"/>
                    <a:pt x="7" y="22"/>
                    <a:pt x="0" y="30"/>
                  </a:cubicBezTo>
                  <a:cubicBezTo>
                    <a:pt x="0" y="35"/>
                    <a:pt x="2" y="41"/>
                    <a:pt x="5" y="46"/>
                  </a:cubicBezTo>
                  <a:cubicBezTo>
                    <a:pt x="18" y="34"/>
                    <a:pt x="28" y="1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7"/>
            <p:cNvSpPr>
              <a:spLocks/>
            </p:cNvSpPr>
            <p:nvPr/>
          </p:nvSpPr>
          <p:spPr bwMode="auto">
            <a:xfrm>
              <a:off x="4935538" y="4957763"/>
              <a:ext cx="71438" cy="104775"/>
            </a:xfrm>
            <a:custGeom>
              <a:avLst/>
              <a:gdLst>
                <a:gd name="T0" fmla="*/ 17 w 31"/>
                <a:gd name="T1" fmla="*/ 4 h 46"/>
                <a:gd name="T2" fmla="*/ 2 w 31"/>
                <a:gd name="T3" fmla="*/ 0 h 46"/>
                <a:gd name="T4" fmla="*/ 0 w 31"/>
                <a:gd name="T5" fmla="*/ 0 h 46"/>
                <a:gd name="T6" fmla="*/ 26 w 31"/>
                <a:gd name="T7" fmla="*/ 46 h 46"/>
                <a:gd name="T8" fmla="*/ 31 w 31"/>
                <a:gd name="T9" fmla="*/ 30 h 46"/>
                <a:gd name="T10" fmla="*/ 17 w 31"/>
                <a:gd name="T1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">
                  <a:moveTo>
                    <a:pt x="17" y="4"/>
                  </a:move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4" y="18"/>
                    <a:pt x="13" y="34"/>
                    <a:pt x="26" y="46"/>
                  </a:cubicBezTo>
                  <a:cubicBezTo>
                    <a:pt x="30" y="41"/>
                    <a:pt x="31" y="35"/>
                    <a:pt x="31" y="30"/>
                  </a:cubicBezTo>
                  <a:cubicBezTo>
                    <a:pt x="25" y="22"/>
                    <a:pt x="20" y="1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8" name="Freeform 31"/>
          <p:cNvSpPr>
            <a:spLocks noEditPoints="1"/>
          </p:cNvSpPr>
          <p:nvPr userDrawn="1"/>
        </p:nvSpPr>
        <p:spPr bwMode="auto">
          <a:xfrm>
            <a:off x="10417188" y="5923828"/>
            <a:ext cx="477897" cy="448995"/>
          </a:xfrm>
          <a:custGeom>
            <a:avLst/>
            <a:gdLst>
              <a:gd name="T0" fmla="*/ 212 w 424"/>
              <a:gd name="T1" fmla="*/ 73 h 398"/>
              <a:gd name="T2" fmla="*/ 46 w 424"/>
              <a:gd name="T3" fmla="*/ 239 h 398"/>
              <a:gd name="T4" fmla="*/ 46 w 424"/>
              <a:gd name="T5" fmla="*/ 371 h 398"/>
              <a:gd name="T6" fmla="*/ 73 w 424"/>
              <a:gd name="T7" fmla="*/ 398 h 398"/>
              <a:gd name="T8" fmla="*/ 172 w 424"/>
              <a:gd name="T9" fmla="*/ 398 h 398"/>
              <a:gd name="T10" fmla="*/ 172 w 424"/>
              <a:gd name="T11" fmla="*/ 285 h 398"/>
              <a:gd name="T12" fmla="*/ 186 w 424"/>
              <a:gd name="T13" fmla="*/ 272 h 398"/>
              <a:gd name="T14" fmla="*/ 239 w 424"/>
              <a:gd name="T15" fmla="*/ 272 h 398"/>
              <a:gd name="T16" fmla="*/ 252 w 424"/>
              <a:gd name="T17" fmla="*/ 285 h 398"/>
              <a:gd name="T18" fmla="*/ 252 w 424"/>
              <a:gd name="T19" fmla="*/ 398 h 398"/>
              <a:gd name="T20" fmla="*/ 351 w 424"/>
              <a:gd name="T21" fmla="*/ 398 h 398"/>
              <a:gd name="T22" fmla="*/ 378 w 424"/>
              <a:gd name="T23" fmla="*/ 371 h 398"/>
              <a:gd name="T24" fmla="*/ 378 w 424"/>
              <a:gd name="T25" fmla="*/ 239 h 398"/>
              <a:gd name="T26" fmla="*/ 212 w 424"/>
              <a:gd name="T27" fmla="*/ 73 h 398"/>
              <a:gd name="T28" fmla="*/ 226 w 424"/>
              <a:gd name="T29" fmla="*/ 6 h 398"/>
              <a:gd name="T30" fmla="*/ 418 w 424"/>
              <a:gd name="T31" fmla="*/ 198 h 398"/>
              <a:gd name="T32" fmla="*/ 424 w 424"/>
              <a:gd name="T33" fmla="*/ 212 h 398"/>
              <a:gd name="T34" fmla="*/ 404 w 424"/>
              <a:gd name="T35" fmla="*/ 232 h 398"/>
              <a:gd name="T36" fmla="*/ 390 w 424"/>
              <a:gd name="T37" fmla="*/ 226 h 398"/>
              <a:gd name="T38" fmla="*/ 212 w 424"/>
              <a:gd name="T39" fmla="*/ 48 h 398"/>
              <a:gd name="T40" fmla="*/ 34 w 424"/>
              <a:gd name="T41" fmla="*/ 226 h 398"/>
              <a:gd name="T42" fmla="*/ 20 w 424"/>
              <a:gd name="T43" fmla="*/ 232 h 398"/>
              <a:gd name="T44" fmla="*/ 0 w 424"/>
              <a:gd name="T45" fmla="*/ 212 h 398"/>
              <a:gd name="T46" fmla="*/ 6 w 424"/>
              <a:gd name="T47" fmla="*/ 198 h 398"/>
              <a:gd name="T48" fmla="*/ 198 w 424"/>
              <a:gd name="T49" fmla="*/ 6 h 398"/>
              <a:gd name="T50" fmla="*/ 212 w 424"/>
              <a:gd name="T51" fmla="*/ 0 h 398"/>
              <a:gd name="T52" fmla="*/ 226 w 424"/>
              <a:gd name="T53" fmla="*/ 6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4" h="398">
                <a:moveTo>
                  <a:pt x="212" y="73"/>
                </a:moveTo>
                <a:cubicBezTo>
                  <a:pt x="46" y="239"/>
                  <a:pt x="46" y="239"/>
                  <a:pt x="46" y="239"/>
                </a:cubicBezTo>
                <a:cubicBezTo>
                  <a:pt x="46" y="371"/>
                  <a:pt x="46" y="371"/>
                  <a:pt x="46" y="371"/>
                </a:cubicBezTo>
                <a:cubicBezTo>
                  <a:pt x="46" y="386"/>
                  <a:pt x="58" y="398"/>
                  <a:pt x="73" y="398"/>
                </a:cubicBezTo>
                <a:cubicBezTo>
                  <a:pt x="172" y="398"/>
                  <a:pt x="172" y="398"/>
                  <a:pt x="172" y="398"/>
                </a:cubicBezTo>
                <a:cubicBezTo>
                  <a:pt x="172" y="285"/>
                  <a:pt x="172" y="285"/>
                  <a:pt x="172" y="285"/>
                </a:cubicBezTo>
                <a:cubicBezTo>
                  <a:pt x="172" y="278"/>
                  <a:pt x="178" y="272"/>
                  <a:pt x="186" y="272"/>
                </a:cubicBezTo>
                <a:cubicBezTo>
                  <a:pt x="239" y="272"/>
                  <a:pt x="239" y="272"/>
                  <a:pt x="239" y="272"/>
                </a:cubicBezTo>
                <a:cubicBezTo>
                  <a:pt x="246" y="272"/>
                  <a:pt x="252" y="278"/>
                  <a:pt x="252" y="285"/>
                </a:cubicBezTo>
                <a:cubicBezTo>
                  <a:pt x="252" y="398"/>
                  <a:pt x="252" y="398"/>
                  <a:pt x="252" y="398"/>
                </a:cubicBezTo>
                <a:cubicBezTo>
                  <a:pt x="351" y="398"/>
                  <a:pt x="351" y="398"/>
                  <a:pt x="351" y="398"/>
                </a:cubicBezTo>
                <a:cubicBezTo>
                  <a:pt x="366" y="398"/>
                  <a:pt x="378" y="386"/>
                  <a:pt x="378" y="371"/>
                </a:cubicBezTo>
                <a:cubicBezTo>
                  <a:pt x="378" y="239"/>
                  <a:pt x="378" y="239"/>
                  <a:pt x="378" y="239"/>
                </a:cubicBezTo>
                <a:cubicBezTo>
                  <a:pt x="212" y="73"/>
                  <a:pt x="212" y="73"/>
                  <a:pt x="212" y="73"/>
                </a:cubicBezTo>
                <a:close/>
                <a:moveTo>
                  <a:pt x="226" y="6"/>
                </a:moveTo>
                <a:cubicBezTo>
                  <a:pt x="418" y="198"/>
                  <a:pt x="418" y="198"/>
                  <a:pt x="418" y="198"/>
                </a:cubicBezTo>
                <a:cubicBezTo>
                  <a:pt x="422" y="202"/>
                  <a:pt x="424" y="207"/>
                  <a:pt x="424" y="212"/>
                </a:cubicBezTo>
                <a:cubicBezTo>
                  <a:pt x="424" y="223"/>
                  <a:pt x="415" y="232"/>
                  <a:pt x="404" y="232"/>
                </a:cubicBezTo>
                <a:cubicBezTo>
                  <a:pt x="399" y="232"/>
                  <a:pt x="394" y="230"/>
                  <a:pt x="390" y="226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30" y="230"/>
                  <a:pt x="25" y="232"/>
                  <a:pt x="20" y="232"/>
                </a:cubicBezTo>
                <a:cubicBezTo>
                  <a:pt x="9" y="232"/>
                  <a:pt x="0" y="223"/>
                  <a:pt x="0" y="212"/>
                </a:cubicBezTo>
                <a:cubicBezTo>
                  <a:pt x="0" y="207"/>
                  <a:pt x="2" y="202"/>
                  <a:pt x="6" y="198"/>
                </a:cubicBezTo>
                <a:cubicBezTo>
                  <a:pt x="198" y="6"/>
                  <a:pt x="198" y="6"/>
                  <a:pt x="198" y="6"/>
                </a:cubicBezTo>
                <a:cubicBezTo>
                  <a:pt x="202" y="3"/>
                  <a:pt x="207" y="0"/>
                  <a:pt x="212" y="0"/>
                </a:cubicBezTo>
                <a:cubicBezTo>
                  <a:pt x="218" y="0"/>
                  <a:pt x="223" y="3"/>
                  <a:pt x="226" y="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0" name="Group 179"/>
          <p:cNvGrpSpPr/>
          <p:nvPr userDrawn="1"/>
        </p:nvGrpSpPr>
        <p:grpSpPr>
          <a:xfrm>
            <a:off x="10409809" y="5294464"/>
            <a:ext cx="492655" cy="471395"/>
            <a:chOff x="4565650" y="1778000"/>
            <a:chExt cx="846138" cy="809626"/>
          </a:xfrm>
          <a:solidFill>
            <a:schemeClr val="accent6"/>
          </a:solidFill>
        </p:grpSpPr>
        <p:sp>
          <p:nvSpPr>
            <p:cNvPr id="181" name="Rectangle 42"/>
            <p:cNvSpPr>
              <a:spLocks noChangeArrowheads="1"/>
            </p:cNvSpPr>
            <p:nvPr/>
          </p:nvSpPr>
          <p:spPr bwMode="auto">
            <a:xfrm>
              <a:off x="5203825" y="1919288"/>
              <a:ext cx="146050" cy="76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3"/>
            <p:cNvSpPr>
              <a:spLocks noEditPoints="1"/>
            </p:cNvSpPr>
            <p:nvPr/>
          </p:nvSpPr>
          <p:spPr bwMode="auto">
            <a:xfrm>
              <a:off x="4565650" y="1931988"/>
              <a:ext cx="846138" cy="655638"/>
            </a:xfrm>
            <a:custGeom>
              <a:avLst/>
              <a:gdLst>
                <a:gd name="T0" fmla="*/ 260 w 281"/>
                <a:gd name="T1" fmla="*/ 38 h 217"/>
                <a:gd name="T2" fmla="*/ 212 w 281"/>
                <a:gd name="T3" fmla="*/ 38 h 217"/>
                <a:gd name="T4" fmla="*/ 211 w 281"/>
                <a:gd name="T5" fmla="*/ 140 h 217"/>
                <a:gd name="T6" fmla="*/ 176 w 281"/>
                <a:gd name="T7" fmla="*/ 140 h 217"/>
                <a:gd name="T8" fmla="*/ 200 w 281"/>
                <a:gd name="T9" fmla="*/ 87 h 217"/>
                <a:gd name="T10" fmla="*/ 200 w 281"/>
                <a:gd name="T11" fmla="*/ 78 h 217"/>
                <a:gd name="T12" fmla="*/ 62 w 281"/>
                <a:gd name="T13" fmla="*/ 78 h 217"/>
                <a:gd name="T14" fmla="*/ 62 w 281"/>
                <a:gd name="T15" fmla="*/ 87 h 217"/>
                <a:gd name="T16" fmla="*/ 86 w 281"/>
                <a:gd name="T17" fmla="*/ 140 h 217"/>
                <a:gd name="T18" fmla="*/ 45 w 281"/>
                <a:gd name="T19" fmla="*/ 140 h 217"/>
                <a:gd name="T20" fmla="*/ 41 w 281"/>
                <a:gd name="T21" fmla="*/ 126 h 217"/>
                <a:gd name="T22" fmla="*/ 41 w 281"/>
                <a:gd name="T23" fmla="*/ 43 h 217"/>
                <a:gd name="T24" fmla="*/ 67 w 281"/>
                <a:gd name="T25" fmla="*/ 17 h 217"/>
                <a:gd name="T26" fmla="*/ 93 w 281"/>
                <a:gd name="T27" fmla="*/ 17 h 217"/>
                <a:gd name="T28" fmla="*/ 107 w 281"/>
                <a:gd name="T29" fmla="*/ 22 h 217"/>
                <a:gd name="T30" fmla="*/ 69 w 281"/>
                <a:gd name="T31" fmla="*/ 57 h 217"/>
                <a:gd name="T32" fmla="*/ 193 w 281"/>
                <a:gd name="T33" fmla="*/ 57 h 217"/>
                <a:gd name="T34" fmla="*/ 131 w 281"/>
                <a:gd name="T35" fmla="*/ 18 h 217"/>
                <a:gd name="T36" fmla="*/ 127 w 281"/>
                <a:gd name="T37" fmla="*/ 18 h 217"/>
                <a:gd name="T38" fmla="*/ 93 w 281"/>
                <a:gd name="T39" fmla="*/ 0 h 217"/>
                <a:gd name="T40" fmla="*/ 67 w 281"/>
                <a:gd name="T41" fmla="*/ 0 h 217"/>
                <a:gd name="T42" fmla="*/ 24 w 281"/>
                <a:gd name="T43" fmla="*/ 43 h 217"/>
                <a:gd name="T44" fmla="*/ 24 w 281"/>
                <a:gd name="T45" fmla="*/ 126 h 217"/>
                <a:gd name="T46" fmla="*/ 27 w 281"/>
                <a:gd name="T47" fmla="*/ 140 h 217"/>
                <a:gd name="T48" fmla="*/ 0 w 281"/>
                <a:gd name="T49" fmla="*/ 140 h 217"/>
                <a:gd name="T50" fmla="*/ 0 w 281"/>
                <a:gd name="T51" fmla="*/ 217 h 217"/>
                <a:gd name="T52" fmla="*/ 106 w 281"/>
                <a:gd name="T53" fmla="*/ 217 h 217"/>
                <a:gd name="T54" fmla="*/ 106 w 281"/>
                <a:gd name="T55" fmla="*/ 195 h 217"/>
                <a:gd name="T56" fmla="*/ 192 w 281"/>
                <a:gd name="T57" fmla="*/ 195 h 217"/>
                <a:gd name="T58" fmla="*/ 192 w 281"/>
                <a:gd name="T59" fmla="*/ 217 h 217"/>
                <a:gd name="T60" fmla="*/ 281 w 281"/>
                <a:gd name="T61" fmla="*/ 217 h 217"/>
                <a:gd name="T62" fmla="*/ 281 w 281"/>
                <a:gd name="T63" fmla="*/ 140 h 217"/>
                <a:gd name="T64" fmla="*/ 261 w 281"/>
                <a:gd name="T65" fmla="*/ 140 h 217"/>
                <a:gd name="T66" fmla="*/ 260 w 281"/>
                <a:gd name="T67" fmla="*/ 38 h 217"/>
                <a:gd name="T68" fmla="*/ 68 w 281"/>
                <a:gd name="T69" fmla="*/ 175 h 217"/>
                <a:gd name="T70" fmla="*/ 20 w 281"/>
                <a:gd name="T71" fmla="*/ 175 h 217"/>
                <a:gd name="T72" fmla="*/ 20 w 281"/>
                <a:gd name="T73" fmla="*/ 152 h 217"/>
                <a:gd name="T74" fmla="*/ 68 w 281"/>
                <a:gd name="T75" fmla="*/ 152 h 217"/>
                <a:gd name="T76" fmla="*/ 68 w 281"/>
                <a:gd name="T77" fmla="*/ 175 h 217"/>
                <a:gd name="T78" fmla="*/ 133 w 281"/>
                <a:gd name="T79" fmla="*/ 175 h 217"/>
                <a:gd name="T80" fmla="*/ 86 w 281"/>
                <a:gd name="T81" fmla="*/ 175 h 217"/>
                <a:gd name="T82" fmla="*/ 86 w 281"/>
                <a:gd name="T83" fmla="*/ 152 h 217"/>
                <a:gd name="T84" fmla="*/ 133 w 281"/>
                <a:gd name="T85" fmla="*/ 152 h 217"/>
                <a:gd name="T86" fmla="*/ 133 w 281"/>
                <a:gd name="T87" fmla="*/ 175 h 217"/>
                <a:gd name="T88" fmla="*/ 198 w 281"/>
                <a:gd name="T89" fmla="*/ 175 h 217"/>
                <a:gd name="T90" fmla="*/ 151 w 281"/>
                <a:gd name="T91" fmla="*/ 175 h 217"/>
                <a:gd name="T92" fmla="*/ 151 w 281"/>
                <a:gd name="T93" fmla="*/ 152 h 217"/>
                <a:gd name="T94" fmla="*/ 198 w 281"/>
                <a:gd name="T95" fmla="*/ 152 h 217"/>
                <a:gd name="T96" fmla="*/ 198 w 281"/>
                <a:gd name="T97" fmla="*/ 175 h 217"/>
                <a:gd name="T98" fmla="*/ 263 w 281"/>
                <a:gd name="T99" fmla="*/ 175 h 217"/>
                <a:gd name="T100" fmla="*/ 216 w 281"/>
                <a:gd name="T101" fmla="*/ 175 h 217"/>
                <a:gd name="T102" fmla="*/ 216 w 281"/>
                <a:gd name="T103" fmla="*/ 152 h 217"/>
                <a:gd name="T104" fmla="*/ 263 w 281"/>
                <a:gd name="T105" fmla="*/ 152 h 217"/>
                <a:gd name="T106" fmla="*/ 263 w 281"/>
                <a:gd name="T107" fmla="*/ 17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1" h="217">
                  <a:moveTo>
                    <a:pt x="260" y="38"/>
                  </a:moveTo>
                  <a:cubicBezTo>
                    <a:pt x="212" y="38"/>
                    <a:pt x="212" y="38"/>
                    <a:pt x="212" y="38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91" y="127"/>
                    <a:pt x="200" y="108"/>
                    <a:pt x="200" y="87"/>
                  </a:cubicBezTo>
                  <a:cubicBezTo>
                    <a:pt x="200" y="84"/>
                    <a:pt x="200" y="81"/>
                    <a:pt x="200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2" y="81"/>
                    <a:pt x="62" y="84"/>
                    <a:pt x="62" y="87"/>
                  </a:cubicBezTo>
                  <a:cubicBezTo>
                    <a:pt x="62" y="108"/>
                    <a:pt x="71" y="127"/>
                    <a:pt x="86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3" y="136"/>
                    <a:pt x="41" y="131"/>
                    <a:pt x="41" y="126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29"/>
                    <a:pt x="53" y="17"/>
                    <a:pt x="67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8" y="17"/>
                    <a:pt x="103" y="19"/>
                    <a:pt x="107" y="22"/>
                  </a:cubicBezTo>
                  <a:cubicBezTo>
                    <a:pt x="90" y="28"/>
                    <a:pt x="77" y="41"/>
                    <a:pt x="69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82" y="34"/>
                    <a:pt x="158" y="18"/>
                    <a:pt x="131" y="18"/>
                  </a:cubicBezTo>
                  <a:cubicBezTo>
                    <a:pt x="130" y="18"/>
                    <a:pt x="128" y="18"/>
                    <a:pt x="127" y="18"/>
                  </a:cubicBezTo>
                  <a:cubicBezTo>
                    <a:pt x="119" y="7"/>
                    <a:pt x="107" y="0"/>
                    <a:pt x="9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3" y="0"/>
                    <a:pt x="24" y="19"/>
                    <a:pt x="24" y="43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31"/>
                    <a:pt x="25" y="136"/>
                    <a:pt x="27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06" y="217"/>
                    <a:pt x="106" y="217"/>
                    <a:pt x="106" y="217"/>
                  </a:cubicBezTo>
                  <a:cubicBezTo>
                    <a:pt x="106" y="195"/>
                    <a:pt x="106" y="195"/>
                    <a:pt x="106" y="195"/>
                  </a:cubicBezTo>
                  <a:cubicBezTo>
                    <a:pt x="192" y="195"/>
                    <a:pt x="192" y="195"/>
                    <a:pt x="192" y="19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140"/>
                    <a:pt x="281" y="140"/>
                    <a:pt x="281" y="140"/>
                  </a:cubicBezTo>
                  <a:cubicBezTo>
                    <a:pt x="261" y="140"/>
                    <a:pt x="261" y="140"/>
                    <a:pt x="261" y="140"/>
                  </a:cubicBezTo>
                  <a:lnTo>
                    <a:pt x="260" y="38"/>
                  </a:lnTo>
                  <a:close/>
                  <a:moveTo>
                    <a:pt x="68" y="175"/>
                  </a:moveTo>
                  <a:cubicBezTo>
                    <a:pt x="20" y="175"/>
                    <a:pt x="20" y="175"/>
                    <a:pt x="20" y="175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68" y="152"/>
                    <a:pt x="68" y="152"/>
                    <a:pt x="68" y="152"/>
                  </a:cubicBezTo>
                  <a:lnTo>
                    <a:pt x="68" y="175"/>
                  </a:lnTo>
                  <a:close/>
                  <a:moveTo>
                    <a:pt x="133" y="175"/>
                  </a:moveTo>
                  <a:cubicBezTo>
                    <a:pt x="86" y="175"/>
                    <a:pt x="86" y="175"/>
                    <a:pt x="86" y="175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133" y="152"/>
                    <a:pt x="133" y="152"/>
                    <a:pt x="133" y="152"/>
                  </a:cubicBezTo>
                  <a:lnTo>
                    <a:pt x="133" y="175"/>
                  </a:lnTo>
                  <a:close/>
                  <a:moveTo>
                    <a:pt x="198" y="175"/>
                  </a:moveTo>
                  <a:cubicBezTo>
                    <a:pt x="151" y="175"/>
                    <a:pt x="151" y="175"/>
                    <a:pt x="151" y="175"/>
                  </a:cubicBezTo>
                  <a:cubicBezTo>
                    <a:pt x="151" y="152"/>
                    <a:pt x="151" y="152"/>
                    <a:pt x="151" y="152"/>
                  </a:cubicBezTo>
                  <a:cubicBezTo>
                    <a:pt x="198" y="152"/>
                    <a:pt x="198" y="152"/>
                    <a:pt x="198" y="152"/>
                  </a:cubicBezTo>
                  <a:lnTo>
                    <a:pt x="198" y="175"/>
                  </a:lnTo>
                  <a:close/>
                  <a:moveTo>
                    <a:pt x="263" y="175"/>
                  </a:moveTo>
                  <a:cubicBezTo>
                    <a:pt x="216" y="175"/>
                    <a:pt x="216" y="175"/>
                    <a:pt x="216" y="175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63" y="152"/>
                    <a:pt x="263" y="152"/>
                    <a:pt x="263" y="152"/>
                  </a:cubicBezTo>
                  <a:lnTo>
                    <a:pt x="263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4"/>
            <p:cNvSpPr>
              <a:spLocks/>
            </p:cNvSpPr>
            <p:nvPr/>
          </p:nvSpPr>
          <p:spPr bwMode="auto">
            <a:xfrm>
              <a:off x="5203825" y="1778000"/>
              <a:ext cx="146050" cy="90488"/>
            </a:xfrm>
            <a:custGeom>
              <a:avLst/>
              <a:gdLst>
                <a:gd name="T0" fmla="*/ 92 w 92"/>
                <a:gd name="T1" fmla="*/ 57 h 57"/>
                <a:gd name="T2" fmla="*/ 90 w 92"/>
                <a:gd name="T3" fmla="*/ 0 h 57"/>
                <a:gd name="T4" fmla="*/ 0 w 92"/>
                <a:gd name="T5" fmla="*/ 0 h 57"/>
                <a:gd name="T6" fmla="*/ 0 w 92"/>
                <a:gd name="T7" fmla="*/ 57 h 57"/>
                <a:gd name="T8" fmla="*/ 92 w 9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7">
                  <a:moveTo>
                    <a:pt x="92" y="5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" name="Freeform 45"/>
          <p:cNvSpPr>
            <a:spLocks noEditPoints="1"/>
          </p:cNvSpPr>
          <p:nvPr userDrawn="1"/>
        </p:nvSpPr>
        <p:spPr bwMode="auto">
          <a:xfrm>
            <a:off x="10384685" y="7300278"/>
            <a:ext cx="542903" cy="341355"/>
          </a:xfrm>
          <a:custGeom>
            <a:avLst/>
            <a:gdLst>
              <a:gd name="T0" fmla="*/ 394 w 403"/>
              <a:gd name="T1" fmla="*/ 237 h 253"/>
              <a:gd name="T2" fmla="*/ 348 w 403"/>
              <a:gd name="T3" fmla="*/ 237 h 253"/>
              <a:gd name="T4" fmla="*/ 348 w 403"/>
              <a:gd name="T5" fmla="*/ 50 h 253"/>
              <a:gd name="T6" fmla="*/ 196 w 403"/>
              <a:gd name="T7" fmla="*/ 50 h 253"/>
              <a:gd name="T8" fmla="*/ 196 w 403"/>
              <a:gd name="T9" fmla="*/ 8 h 253"/>
              <a:gd name="T10" fmla="*/ 188 w 403"/>
              <a:gd name="T11" fmla="*/ 0 h 253"/>
              <a:gd name="T12" fmla="*/ 94 w 403"/>
              <a:gd name="T13" fmla="*/ 0 h 253"/>
              <a:gd name="T14" fmla="*/ 86 w 403"/>
              <a:gd name="T15" fmla="*/ 8 h 253"/>
              <a:gd name="T16" fmla="*/ 86 w 403"/>
              <a:gd name="T17" fmla="*/ 50 h 253"/>
              <a:gd name="T18" fmla="*/ 54 w 403"/>
              <a:gd name="T19" fmla="*/ 50 h 253"/>
              <a:gd name="T20" fmla="*/ 54 w 403"/>
              <a:gd name="T21" fmla="*/ 237 h 253"/>
              <a:gd name="T22" fmla="*/ 9 w 403"/>
              <a:gd name="T23" fmla="*/ 237 h 253"/>
              <a:gd name="T24" fmla="*/ 0 w 403"/>
              <a:gd name="T25" fmla="*/ 246 h 253"/>
              <a:gd name="T26" fmla="*/ 0 w 403"/>
              <a:gd name="T27" fmla="*/ 253 h 253"/>
              <a:gd name="T28" fmla="*/ 403 w 403"/>
              <a:gd name="T29" fmla="*/ 253 h 253"/>
              <a:gd name="T30" fmla="*/ 403 w 403"/>
              <a:gd name="T31" fmla="*/ 246 h 253"/>
              <a:gd name="T32" fmla="*/ 394 w 403"/>
              <a:gd name="T33" fmla="*/ 237 h 253"/>
              <a:gd name="T34" fmla="*/ 86 w 403"/>
              <a:gd name="T35" fmla="*/ 108 h 253"/>
              <a:gd name="T36" fmla="*/ 68 w 403"/>
              <a:gd name="T37" fmla="*/ 108 h 253"/>
              <a:gd name="T38" fmla="*/ 68 w 403"/>
              <a:gd name="T39" fmla="*/ 77 h 253"/>
              <a:gd name="T40" fmla="*/ 86 w 403"/>
              <a:gd name="T41" fmla="*/ 77 h 253"/>
              <a:gd name="T42" fmla="*/ 86 w 403"/>
              <a:gd name="T43" fmla="*/ 108 h 253"/>
              <a:gd name="T44" fmla="*/ 103 w 403"/>
              <a:gd name="T45" fmla="*/ 17 h 253"/>
              <a:gd name="T46" fmla="*/ 179 w 403"/>
              <a:gd name="T47" fmla="*/ 17 h 253"/>
              <a:gd name="T48" fmla="*/ 179 w 403"/>
              <a:gd name="T49" fmla="*/ 127 h 253"/>
              <a:gd name="T50" fmla="*/ 103 w 403"/>
              <a:gd name="T51" fmla="*/ 127 h 253"/>
              <a:gd name="T52" fmla="*/ 103 w 403"/>
              <a:gd name="T53" fmla="*/ 17 h 253"/>
              <a:gd name="T54" fmla="*/ 189 w 403"/>
              <a:gd name="T55" fmla="*/ 229 h 253"/>
              <a:gd name="T56" fmla="*/ 103 w 403"/>
              <a:gd name="T57" fmla="*/ 229 h 253"/>
              <a:gd name="T58" fmla="*/ 103 w 403"/>
              <a:gd name="T59" fmla="*/ 180 h 253"/>
              <a:gd name="T60" fmla="*/ 189 w 403"/>
              <a:gd name="T61" fmla="*/ 180 h 253"/>
              <a:gd name="T62" fmla="*/ 189 w 403"/>
              <a:gd name="T63" fmla="*/ 229 h 253"/>
              <a:gd name="T64" fmla="*/ 293 w 403"/>
              <a:gd name="T65" fmla="*/ 229 h 253"/>
              <a:gd name="T66" fmla="*/ 206 w 403"/>
              <a:gd name="T67" fmla="*/ 229 h 253"/>
              <a:gd name="T68" fmla="*/ 206 w 403"/>
              <a:gd name="T69" fmla="*/ 180 h 253"/>
              <a:gd name="T70" fmla="*/ 293 w 403"/>
              <a:gd name="T71" fmla="*/ 180 h 253"/>
              <a:gd name="T72" fmla="*/ 293 w 403"/>
              <a:gd name="T73" fmla="*/ 229 h 253"/>
              <a:gd name="T74" fmla="*/ 334 w 403"/>
              <a:gd name="T75" fmla="*/ 108 h 253"/>
              <a:gd name="T76" fmla="*/ 196 w 403"/>
              <a:gd name="T77" fmla="*/ 108 h 253"/>
              <a:gd name="T78" fmla="*/ 196 w 403"/>
              <a:gd name="T79" fmla="*/ 77 h 253"/>
              <a:gd name="T80" fmla="*/ 334 w 403"/>
              <a:gd name="T81" fmla="*/ 77 h 253"/>
              <a:gd name="T82" fmla="*/ 334 w 403"/>
              <a:gd name="T83" fmla="*/ 108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03" h="253">
                <a:moveTo>
                  <a:pt x="394" y="237"/>
                </a:moveTo>
                <a:cubicBezTo>
                  <a:pt x="348" y="237"/>
                  <a:pt x="348" y="237"/>
                  <a:pt x="348" y="237"/>
                </a:cubicBezTo>
                <a:cubicBezTo>
                  <a:pt x="348" y="50"/>
                  <a:pt x="348" y="50"/>
                  <a:pt x="348" y="50"/>
                </a:cubicBezTo>
                <a:cubicBezTo>
                  <a:pt x="196" y="50"/>
                  <a:pt x="196" y="50"/>
                  <a:pt x="196" y="50"/>
                </a:cubicBezTo>
                <a:cubicBezTo>
                  <a:pt x="196" y="8"/>
                  <a:pt x="196" y="8"/>
                  <a:pt x="196" y="8"/>
                </a:cubicBezTo>
                <a:cubicBezTo>
                  <a:pt x="196" y="3"/>
                  <a:pt x="192" y="0"/>
                  <a:pt x="188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6" y="3"/>
                  <a:pt x="86" y="8"/>
                </a:cubicBezTo>
                <a:cubicBezTo>
                  <a:pt x="86" y="50"/>
                  <a:pt x="86" y="50"/>
                  <a:pt x="86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237"/>
                  <a:pt x="54" y="237"/>
                  <a:pt x="54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4" y="237"/>
                  <a:pt x="0" y="241"/>
                  <a:pt x="0" y="246"/>
                </a:cubicBezTo>
                <a:cubicBezTo>
                  <a:pt x="0" y="253"/>
                  <a:pt x="0" y="253"/>
                  <a:pt x="0" y="253"/>
                </a:cubicBezTo>
                <a:cubicBezTo>
                  <a:pt x="403" y="253"/>
                  <a:pt x="403" y="253"/>
                  <a:pt x="403" y="253"/>
                </a:cubicBezTo>
                <a:cubicBezTo>
                  <a:pt x="403" y="246"/>
                  <a:pt x="403" y="246"/>
                  <a:pt x="403" y="246"/>
                </a:cubicBezTo>
                <a:cubicBezTo>
                  <a:pt x="403" y="241"/>
                  <a:pt x="399" y="237"/>
                  <a:pt x="394" y="237"/>
                </a:cubicBezTo>
                <a:close/>
                <a:moveTo>
                  <a:pt x="86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77"/>
                  <a:pt x="68" y="77"/>
                  <a:pt x="68" y="77"/>
                </a:cubicBezTo>
                <a:cubicBezTo>
                  <a:pt x="86" y="77"/>
                  <a:pt x="86" y="77"/>
                  <a:pt x="86" y="77"/>
                </a:cubicBezTo>
                <a:lnTo>
                  <a:pt x="86" y="108"/>
                </a:lnTo>
                <a:close/>
                <a:moveTo>
                  <a:pt x="103" y="17"/>
                </a:moveTo>
                <a:cubicBezTo>
                  <a:pt x="179" y="17"/>
                  <a:pt x="179" y="17"/>
                  <a:pt x="179" y="17"/>
                </a:cubicBezTo>
                <a:cubicBezTo>
                  <a:pt x="179" y="127"/>
                  <a:pt x="179" y="127"/>
                  <a:pt x="179" y="127"/>
                </a:cubicBezTo>
                <a:cubicBezTo>
                  <a:pt x="103" y="127"/>
                  <a:pt x="103" y="127"/>
                  <a:pt x="103" y="127"/>
                </a:cubicBezTo>
                <a:lnTo>
                  <a:pt x="103" y="17"/>
                </a:lnTo>
                <a:close/>
                <a:moveTo>
                  <a:pt x="189" y="229"/>
                </a:moveTo>
                <a:cubicBezTo>
                  <a:pt x="103" y="229"/>
                  <a:pt x="103" y="229"/>
                  <a:pt x="103" y="229"/>
                </a:cubicBezTo>
                <a:cubicBezTo>
                  <a:pt x="103" y="180"/>
                  <a:pt x="103" y="180"/>
                  <a:pt x="103" y="180"/>
                </a:cubicBezTo>
                <a:cubicBezTo>
                  <a:pt x="189" y="180"/>
                  <a:pt x="189" y="180"/>
                  <a:pt x="189" y="180"/>
                </a:cubicBezTo>
                <a:lnTo>
                  <a:pt x="189" y="229"/>
                </a:lnTo>
                <a:close/>
                <a:moveTo>
                  <a:pt x="293" y="229"/>
                </a:moveTo>
                <a:cubicBezTo>
                  <a:pt x="206" y="229"/>
                  <a:pt x="206" y="229"/>
                  <a:pt x="206" y="229"/>
                </a:cubicBezTo>
                <a:cubicBezTo>
                  <a:pt x="206" y="180"/>
                  <a:pt x="206" y="180"/>
                  <a:pt x="206" y="180"/>
                </a:cubicBezTo>
                <a:cubicBezTo>
                  <a:pt x="293" y="180"/>
                  <a:pt x="293" y="180"/>
                  <a:pt x="293" y="180"/>
                </a:cubicBezTo>
                <a:lnTo>
                  <a:pt x="293" y="229"/>
                </a:lnTo>
                <a:close/>
                <a:moveTo>
                  <a:pt x="334" y="108"/>
                </a:moveTo>
                <a:cubicBezTo>
                  <a:pt x="196" y="108"/>
                  <a:pt x="196" y="108"/>
                  <a:pt x="196" y="108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334" y="77"/>
                  <a:pt x="334" y="77"/>
                  <a:pt x="334" y="77"/>
                </a:cubicBezTo>
                <a:lnTo>
                  <a:pt x="334" y="1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42"/>
          <p:cNvSpPr>
            <a:spLocks noEditPoints="1"/>
          </p:cNvSpPr>
          <p:nvPr userDrawn="1"/>
        </p:nvSpPr>
        <p:spPr bwMode="auto">
          <a:xfrm>
            <a:off x="10416204" y="6628424"/>
            <a:ext cx="479865" cy="344233"/>
          </a:xfrm>
          <a:custGeom>
            <a:avLst/>
            <a:gdLst>
              <a:gd name="T0" fmla="*/ 285 w 305"/>
              <a:gd name="T1" fmla="*/ 0 h 219"/>
              <a:gd name="T2" fmla="*/ 19 w 305"/>
              <a:gd name="T3" fmla="*/ 0 h 219"/>
              <a:gd name="T4" fmla="*/ 0 w 305"/>
              <a:gd name="T5" fmla="*/ 20 h 219"/>
              <a:gd name="T6" fmla="*/ 0 w 305"/>
              <a:gd name="T7" fmla="*/ 219 h 219"/>
              <a:gd name="T8" fmla="*/ 112 w 305"/>
              <a:gd name="T9" fmla="*/ 219 h 219"/>
              <a:gd name="T10" fmla="*/ 112 w 305"/>
              <a:gd name="T11" fmla="*/ 157 h 219"/>
              <a:gd name="T12" fmla="*/ 193 w 305"/>
              <a:gd name="T13" fmla="*/ 157 h 219"/>
              <a:gd name="T14" fmla="*/ 193 w 305"/>
              <a:gd name="T15" fmla="*/ 219 h 219"/>
              <a:gd name="T16" fmla="*/ 305 w 305"/>
              <a:gd name="T17" fmla="*/ 219 h 219"/>
              <a:gd name="T18" fmla="*/ 305 w 305"/>
              <a:gd name="T19" fmla="*/ 20 h 219"/>
              <a:gd name="T20" fmla="*/ 285 w 305"/>
              <a:gd name="T21" fmla="*/ 0 h 219"/>
              <a:gd name="T22" fmla="*/ 97 w 305"/>
              <a:gd name="T23" fmla="*/ 187 h 219"/>
              <a:gd name="T24" fmla="*/ 29 w 305"/>
              <a:gd name="T25" fmla="*/ 187 h 219"/>
              <a:gd name="T26" fmla="*/ 29 w 305"/>
              <a:gd name="T27" fmla="*/ 156 h 219"/>
              <a:gd name="T28" fmla="*/ 97 w 305"/>
              <a:gd name="T29" fmla="*/ 156 h 219"/>
              <a:gd name="T30" fmla="*/ 97 w 305"/>
              <a:gd name="T31" fmla="*/ 187 h 219"/>
              <a:gd name="T32" fmla="*/ 97 w 305"/>
              <a:gd name="T33" fmla="*/ 125 h 219"/>
              <a:gd name="T34" fmla="*/ 29 w 305"/>
              <a:gd name="T35" fmla="*/ 125 h 219"/>
              <a:gd name="T36" fmla="*/ 29 w 305"/>
              <a:gd name="T37" fmla="*/ 94 h 219"/>
              <a:gd name="T38" fmla="*/ 97 w 305"/>
              <a:gd name="T39" fmla="*/ 94 h 219"/>
              <a:gd name="T40" fmla="*/ 97 w 305"/>
              <a:gd name="T41" fmla="*/ 125 h 219"/>
              <a:gd name="T42" fmla="*/ 97 w 305"/>
              <a:gd name="T43" fmla="*/ 62 h 219"/>
              <a:gd name="T44" fmla="*/ 29 w 305"/>
              <a:gd name="T45" fmla="*/ 62 h 219"/>
              <a:gd name="T46" fmla="*/ 29 w 305"/>
              <a:gd name="T47" fmla="*/ 32 h 219"/>
              <a:gd name="T48" fmla="*/ 97 w 305"/>
              <a:gd name="T49" fmla="*/ 32 h 219"/>
              <a:gd name="T50" fmla="*/ 97 w 305"/>
              <a:gd name="T51" fmla="*/ 62 h 219"/>
              <a:gd name="T52" fmla="*/ 194 w 305"/>
              <a:gd name="T53" fmla="*/ 125 h 219"/>
              <a:gd name="T54" fmla="*/ 112 w 305"/>
              <a:gd name="T55" fmla="*/ 125 h 219"/>
              <a:gd name="T56" fmla="*/ 112 w 305"/>
              <a:gd name="T57" fmla="*/ 94 h 219"/>
              <a:gd name="T58" fmla="*/ 194 w 305"/>
              <a:gd name="T59" fmla="*/ 94 h 219"/>
              <a:gd name="T60" fmla="*/ 194 w 305"/>
              <a:gd name="T61" fmla="*/ 125 h 219"/>
              <a:gd name="T62" fmla="*/ 194 w 305"/>
              <a:gd name="T63" fmla="*/ 62 h 219"/>
              <a:gd name="T64" fmla="*/ 112 w 305"/>
              <a:gd name="T65" fmla="*/ 62 h 219"/>
              <a:gd name="T66" fmla="*/ 112 w 305"/>
              <a:gd name="T67" fmla="*/ 32 h 219"/>
              <a:gd name="T68" fmla="*/ 194 w 305"/>
              <a:gd name="T69" fmla="*/ 32 h 219"/>
              <a:gd name="T70" fmla="*/ 194 w 305"/>
              <a:gd name="T71" fmla="*/ 62 h 219"/>
              <a:gd name="T72" fmla="*/ 275 w 305"/>
              <a:gd name="T73" fmla="*/ 187 h 219"/>
              <a:gd name="T74" fmla="*/ 209 w 305"/>
              <a:gd name="T75" fmla="*/ 187 h 219"/>
              <a:gd name="T76" fmla="*/ 209 w 305"/>
              <a:gd name="T77" fmla="*/ 156 h 219"/>
              <a:gd name="T78" fmla="*/ 275 w 305"/>
              <a:gd name="T79" fmla="*/ 156 h 219"/>
              <a:gd name="T80" fmla="*/ 275 w 305"/>
              <a:gd name="T81" fmla="*/ 187 h 219"/>
              <a:gd name="T82" fmla="*/ 275 w 305"/>
              <a:gd name="T83" fmla="*/ 125 h 219"/>
              <a:gd name="T84" fmla="*/ 209 w 305"/>
              <a:gd name="T85" fmla="*/ 125 h 219"/>
              <a:gd name="T86" fmla="*/ 209 w 305"/>
              <a:gd name="T87" fmla="*/ 94 h 219"/>
              <a:gd name="T88" fmla="*/ 275 w 305"/>
              <a:gd name="T89" fmla="*/ 94 h 219"/>
              <a:gd name="T90" fmla="*/ 275 w 305"/>
              <a:gd name="T91" fmla="*/ 125 h 219"/>
              <a:gd name="T92" fmla="*/ 275 w 305"/>
              <a:gd name="T93" fmla="*/ 62 h 219"/>
              <a:gd name="T94" fmla="*/ 209 w 305"/>
              <a:gd name="T95" fmla="*/ 62 h 219"/>
              <a:gd name="T96" fmla="*/ 209 w 305"/>
              <a:gd name="T97" fmla="*/ 32 h 219"/>
              <a:gd name="T98" fmla="*/ 275 w 305"/>
              <a:gd name="T99" fmla="*/ 32 h 219"/>
              <a:gd name="T100" fmla="*/ 275 w 305"/>
              <a:gd name="T101" fmla="*/ 62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5" h="219">
                <a:moveTo>
                  <a:pt x="285" y="0"/>
                </a:move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19"/>
                  <a:pt x="0" y="219"/>
                  <a:pt x="0" y="219"/>
                </a:cubicBezTo>
                <a:cubicBezTo>
                  <a:pt x="112" y="219"/>
                  <a:pt x="112" y="219"/>
                  <a:pt x="112" y="219"/>
                </a:cubicBezTo>
                <a:cubicBezTo>
                  <a:pt x="112" y="157"/>
                  <a:pt x="112" y="157"/>
                  <a:pt x="112" y="157"/>
                </a:cubicBezTo>
                <a:cubicBezTo>
                  <a:pt x="193" y="157"/>
                  <a:pt x="193" y="157"/>
                  <a:pt x="193" y="157"/>
                </a:cubicBezTo>
                <a:cubicBezTo>
                  <a:pt x="193" y="219"/>
                  <a:pt x="193" y="219"/>
                  <a:pt x="193" y="219"/>
                </a:cubicBezTo>
                <a:cubicBezTo>
                  <a:pt x="305" y="219"/>
                  <a:pt x="305" y="219"/>
                  <a:pt x="305" y="219"/>
                </a:cubicBezTo>
                <a:cubicBezTo>
                  <a:pt x="305" y="20"/>
                  <a:pt x="305" y="20"/>
                  <a:pt x="305" y="20"/>
                </a:cubicBezTo>
                <a:cubicBezTo>
                  <a:pt x="305" y="9"/>
                  <a:pt x="296" y="0"/>
                  <a:pt x="285" y="0"/>
                </a:cubicBezTo>
                <a:close/>
                <a:moveTo>
                  <a:pt x="97" y="187"/>
                </a:moveTo>
                <a:cubicBezTo>
                  <a:pt x="29" y="187"/>
                  <a:pt x="29" y="187"/>
                  <a:pt x="29" y="187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97" y="156"/>
                  <a:pt x="97" y="156"/>
                  <a:pt x="97" y="156"/>
                </a:cubicBezTo>
                <a:lnTo>
                  <a:pt x="97" y="187"/>
                </a:lnTo>
                <a:close/>
                <a:moveTo>
                  <a:pt x="97" y="125"/>
                </a:moveTo>
                <a:cubicBezTo>
                  <a:pt x="29" y="125"/>
                  <a:pt x="29" y="125"/>
                  <a:pt x="29" y="125"/>
                </a:cubicBezTo>
                <a:cubicBezTo>
                  <a:pt x="29" y="94"/>
                  <a:pt x="29" y="94"/>
                  <a:pt x="29" y="94"/>
                </a:cubicBezTo>
                <a:cubicBezTo>
                  <a:pt x="97" y="94"/>
                  <a:pt x="97" y="94"/>
                  <a:pt x="97" y="94"/>
                </a:cubicBezTo>
                <a:lnTo>
                  <a:pt x="97" y="125"/>
                </a:lnTo>
                <a:close/>
                <a:moveTo>
                  <a:pt x="97" y="62"/>
                </a:moveTo>
                <a:cubicBezTo>
                  <a:pt x="29" y="62"/>
                  <a:pt x="29" y="62"/>
                  <a:pt x="29" y="62"/>
                </a:cubicBezTo>
                <a:cubicBezTo>
                  <a:pt x="29" y="32"/>
                  <a:pt x="29" y="32"/>
                  <a:pt x="29" y="32"/>
                </a:cubicBezTo>
                <a:cubicBezTo>
                  <a:pt x="97" y="32"/>
                  <a:pt x="97" y="32"/>
                  <a:pt x="97" y="32"/>
                </a:cubicBezTo>
                <a:lnTo>
                  <a:pt x="97" y="62"/>
                </a:lnTo>
                <a:close/>
                <a:moveTo>
                  <a:pt x="194" y="125"/>
                </a:moveTo>
                <a:cubicBezTo>
                  <a:pt x="112" y="125"/>
                  <a:pt x="112" y="125"/>
                  <a:pt x="112" y="125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194" y="94"/>
                  <a:pt x="194" y="94"/>
                  <a:pt x="194" y="94"/>
                </a:cubicBezTo>
                <a:lnTo>
                  <a:pt x="194" y="125"/>
                </a:lnTo>
                <a:close/>
                <a:moveTo>
                  <a:pt x="194" y="62"/>
                </a:moveTo>
                <a:cubicBezTo>
                  <a:pt x="112" y="62"/>
                  <a:pt x="112" y="62"/>
                  <a:pt x="112" y="62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94" y="32"/>
                  <a:pt x="194" y="32"/>
                  <a:pt x="194" y="32"/>
                </a:cubicBezTo>
                <a:lnTo>
                  <a:pt x="194" y="62"/>
                </a:lnTo>
                <a:close/>
                <a:moveTo>
                  <a:pt x="275" y="187"/>
                </a:moveTo>
                <a:cubicBezTo>
                  <a:pt x="209" y="187"/>
                  <a:pt x="209" y="187"/>
                  <a:pt x="209" y="187"/>
                </a:cubicBezTo>
                <a:cubicBezTo>
                  <a:pt x="209" y="156"/>
                  <a:pt x="209" y="156"/>
                  <a:pt x="209" y="156"/>
                </a:cubicBezTo>
                <a:cubicBezTo>
                  <a:pt x="275" y="156"/>
                  <a:pt x="275" y="156"/>
                  <a:pt x="275" y="156"/>
                </a:cubicBezTo>
                <a:lnTo>
                  <a:pt x="275" y="187"/>
                </a:lnTo>
                <a:close/>
                <a:moveTo>
                  <a:pt x="275" y="125"/>
                </a:moveTo>
                <a:cubicBezTo>
                  <a:pt x="209" y="125"/>
                  <a:pt x="209" y="125"/>
                  <a:pt x="209" y="125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75" y="94"/>
                  <a:pt x="275" y="94"/>
                  <a:pt x="275" y="94"/>
                </a:cubicBezTo>
                <a:lnTo>
                  <a:pt x="275" y="125"/>
                </a:lnTo>
                <a:close/>
                <a:moveTo>
                  <a:pt x="275" y="62"/>
                </a:moveTo>
                <a:cubicBezTo>
                  <a:pt x="209" y="62"/>
                  <a:pt x="209" y="62"/>
                  <a:pt x="209" y="62"/>
                </a:cubicBezTo>
                <a:cubicBezTo>
                  <a:pt x="209" y="32"/>
                  <a:pt x="209" y="32"/>
                  <a:pt x="209" y="32"/>
                </a:cubicBezTo>
                <a:cubicBezTo>
                  <a:pt x="275" y="32"/>
                  <a:pt x="275" y="32"/>
                  <a:pt x="275" y="32"/>
                </a:cubicBezTo>
                <a:lnTo>
                  <a:pt x="275" y="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"/>
          <p:cNvSpPr>
            <a:spLocks/>
          </p:cNvSpPr>
          <p:nvPr userDrawn="1"/>
        </p:nvSpPr>
        <p:spPr bwMode="auto">
          <a:xfrm>
            <a:off x="10466823" y="2212063"/>
            <a:ext cx="378626" cy="422751"/>
          </a:xfrm>
          <a:custGeom>
            <a:avLst/>
            <a:gdLst>
              <a:gd name="T0" fmla="*/ 140 w 186"/>
              <a:gd name="T1" fmla="*/ 0 h 207"/>
              <a:gd name="T2" fmla="*/ 93 w 186"/>
              <a:gd name="T3" fmla="*/ 17 h 207"/>
              <a:gd name="T4" fmla="*/ 47 w 186"/>
              <a:gd name="T5" fmla="*/ 0 h 207"/>
              <a:gd name="T6" fmla="*/ 0 w 186"/>
              <a:gd name="T7" fmla="*/ 61 h 207"/>
              <a:gd name="T8" fmla="*/ 24 w 186"/>
              <a:gd name="T9" fmla="*/ 127 h 207"/>
              <a:gd name="T10" fmla="*/ 66 w 186"/>
              <a:gd name="T11" fmla="*/ 204 h 207"/>
              <a:gd name="T12" fmla="*/ 69 w 186"/>
              <a:gd name="T13" fmla="*/ 166 h 207"/>
              <a:gd name="T14" fmla="*/ 93 w 186"/>
              <a:gd name="T15" fmla="*/ 130 h 207"/>
              <a:gd name="T16" fmla="*/ 117 w 186"/>
              <a:gd name="T17" fmla="*/ 166 h 207"/>
              <a:gd name="T18" fmla="*/ 121 w 186"/>
              <a:gd name="T19" fmla="*/ 204 h 207"/>
              <a:gd name="T20" fmla="*/ 162 w 186"/>
              <a:gd name="T21" fmla="*/ 127 h 207"/>
              <a:gd name="T22" fmla="*/ 186 w 186"/>
              <a:gd name="T23" fmla="*/ 61 h 207"/>
              <a:gd name="T24" fmla="*/ 140 w 186"/>
              <a:gd name="T25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6" h="207">
                <a:moveTo>
                  <a:pt x="140" y="0"/>
                </a:moveTo>
                <a:cubicBezTo>
                  <a:pt x="121" y="0"/>
                  <a:pt x="104" y="17"/>
                  <a:pt x="93" y="17"/>
                </a:cubicBezTo>
                <a:cubicBezTo>
                  <a:pt x="83" y="17"/>
                  <a:pt x="65" y="0"/>
                  <a:pt x="47" y="0"/>
                </a:cubicBezTo>
                <a:cubicBezTo>
                  <a:pt x="28" y="0"/>
                  <a:pt x="0" y="30"/>
                  <a:pt x="0" y="61"/>
                </a:cubicBezTo>
                <a:cubicBezTo>
                  <a:pt x="0" y="92"/>
                  <a:pt x="21" y="102"/>
                  <a:pt x="24" y="127"/>
                </a:cubicBezTo>
                <a:cubicBezTo>
                  <a:pt x="29" y="154"/>
                  <a:pt x="52" y="207"/>
                  <a:pt x="66" y="204"/>
                </a:cubicBezTo>
                <a:cubicBezTo>
                  <a:pt x="75" y="203"/>
                  <a:pt x="70" y="184"/>
                  <a:pt x="69" y="166"/>
                </a:cubicBezTo>
                <a:cubicBezTo>
                  <a:pt x="68" y="144"/>
                  <a:pt x="80" y="130"/>
                  <a:pt x="93" y="130"/>
                </a:cubicBezTo>
                <a:cubicBezTo>
                  <a:pt x="106" y="130"/>
                  <a:pt x="118" y="144"/>
                  <a:pt x="117" y="166"/>
                </a:cubicBezTo>
                <a:cubicBezTo>
                  <a:pt x="116" y="184"/>
                  <a:pt x="112" y="203"/>
                  <a:pt x="121" y="204"/>
                </a:cubicBezTo>
                <a:cubicBezTo>
                  <a:pt x="134" y="207"/>
                  <a:pt x="157" y="154"/>
                  <a:pt x="162" y="127"/>
                </a:cubicBezTo>
                <a:cubicBezTo>
                  <a:pt x="166" y="102"/>
                  <a:pt x="186" y="92"/>
                  <a:pt x="186" y="61"/>
                </a:cubicBezTo>
                <a:cubicBezTo>
                  <a:pt x="186" y="30"/>
                  <a:pt x="158" y="0"/>
                  <a:pt x="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1" name="Group 240"/>
          <p:cNvGrpSpPr/>
          <p:nvPr userDrawn="1"/>
        </p:nvGrpSpPr>
        <p:grpSpPr>
          <a:xfrm>
            <a:off x="9486123" y="3435784"/>
            <a:ext cx="358698" cy="511002"/>
            <a:chOff x="7158038" y="3665538"/>
            <a:chExt cx="400050" cy="569913"/>
          </a:xfrm>
          <a:solidFill>
            <a:schemeClr val="accent3"/>
          </a:solidFill>
        </p:grpSpPr>
        <p:sp>
          <p:nvSpPr>
            <p:cNvPr id="242" name="Freeform 57"/>
            <p:cNvSpPr>
              <a:spLocks noEditPoints="1"/>
            </p:cNvSpPr>
            <p:nvPr/>
          </p:nvSpPr>
          <p:spPr bwMode="auto">
            <a:xfrm>
              <a:off x="7158038" y="3665538"/>
              <a:ext cx="400050" cy="569913"/>
            </a:xfrm>
            <a:custGeom>
              <a:avLst/>
              <a:gdLst>
                <a:gd name="T0" fmla="*/ 173 w 176"/>
                <a:gd name="T1" fmla="*/ 135 h 251"/>
                <a:gd name="T2" fmla="*/ 93 w 176"/>
                <a:gd name="T3" fmla="*/ 171 h 251"/>
                <a:gd name="T4" fmla="*/ 111 w 176"/>
                <a:gd name="T5" fmla="*/ 176 h 251"/>
                <a:gd name="T6" fmla="*/ 123 w 176"/>
                <a:gd name="T7" fmla="*/ 171 h 251"/>
                <a:gd name="T8" fmla="*/ 80 w 176"/>
                <a:gd name="T9" fmla="*/ 189 h 251"/>
                <a:gd name="T10" fmla="*/ 43 w 176"/>
                <a:gd name="T11" fmla="*/ 164 h 251"/>
                <a:gd name="T12" fmla="*/ 73 w 176"/>
                <a:gd name="T13" fmla="*/ 89 h 251"/>
                <a:gd name="T14" fmla="*/ 82 w 176"/>
                <a:gd name="T15" fmla="*/ 109 h 251"/>
                <a:gd name="T16" fmla="*/ 134 w 176"/>
                <a:gd name="T17" fmla="*/ 86 h 251"/>
                <a:gd name="T18" fmla="*/ 117 w 176"/>
                <a:gd name="T19" fmla="*/ 48 h 251"/>
                <a:gd name="T20" fmla="*/ 94 w 176"/>
                <a:gd name="T21" fmla="*/ 26 h 251"/>
                <a:gd name="T22" fmla="*/ 87 w 176"/>
                <a:gd name="T23" fmla="*/ 8 h 251"/>
                <a:gd name="T24" fmla="*/ 82 w 176"/>
                <a:gd name="T25" fmla="*/ 7 h 251"/>
                <a:gd name="T26" fmla="*/ 78 w 176"/>
                <a:gd name="T27" fmla="*/ 9 h 251"/>
                <a:gd name="T28" fmla="*/ 75 w 176"/>
                <a:gd name="T29" fmla="*/ 2 h 251"/>
                <a:gd name="T30" fmla="*/ 71 w 176"/>
                <a:gd name="T31" fmla="*/ 0 h 251"/>
                <a:gd name="T32" fmla="*/ 59 w 176"/>
                <a:gd name="T33" fmla="*/ 6 h 251"/>
                <a:gd name="T34" fmla="*/ 58 w 176"/>
                <a:gd name="T35" fmla="*/ 9 h 251"/>
                <a:gd name="T36" fmla="*/ 61 w 176"/>
                <a:gd name="T37" fmla="*/ 16 h 251"/>
                <a:gd name="T38" fmla="*/ 56 w 176"/>
                <a:gd name="T39" fmla="*/ 18 h 251"/>
                <a:gd name="T40" fmla="*/ 55 w 176"/>
                <a:gd name="T41" fmla="*/ 23 h 251"/>
                <a:gd name="T42" fmla="*/ 63 w 176"/>
                <a:gd name="T43" fmla="*/ 40 h 251"/>
                <a:gd name="T44" fmla="*/ 65 w 176"/>
                <a:gd name="T45" fmla="*/ 72 h 251"/>
                <a:gd name="T46" fmla="*/ 66 w 176"/>
                <a:gd name="T47" fmla="*/ 75 h 251"/>
                <a:gd name="T48" fmla="*/ 16 w 176"/>
                <a:gd name="T49" fmla="*/ 172 h 251"/>
                <a:gd name="T50" fmla="*/ 59 w 176"/>
                <a:gd name="T51" fmla="*/ 214 h 251"/>
                <a:gd name="T52" fmla="*/ 48 w 176"/>
                <a:gd name="T53" fmla="*/ 237 h 251"/>
                <a:gd name="T54" fmla="*/ 44 w 176"/>
                <a:gd name="T55" fmla="*/ 237 h 251"/>
                <a:gd name="T56" fmla="*/ 30 w 176"/>
                <a:gd name="T57" fmla="*/ 251 h 251"/>
                <a:gd name="T58" fmla="*/ 131 w 176"/>
                <a:gd name="T59" fmla="*/ 251 h 251"/>
                <a:gd name="T60" fmla="*/ 117 w 176"/>
                <a:gd name="T61" fmla="*/ 237 h 251"/>
                <a:gd name="T62" fmla="*/ 113 w 176"/>
                <a:gd name="T63" fmla="*/ 237 h 251"/>
                <a:gd name="T64" fmla="*/ 101 w 176"/>
                <a:gd name="T65" fmla="*/ 213 h 251"/>
                <a:gd name="T66" fmla="*/ 150 w 176"/>
                <a:gd name="T67" fmla="*/ 158 h 251"/>
                <a:gd name="T68" fmla="*/ 165 w 176"/>
                <a:gd name="T69" fmla="*/ 151 h 251"/>
                <a:gd name="T70" fmla="*/ 173 w 176"/>
                <a:gd name="T71" fmla="*/ 135 h 251"/>
                <a:gd name="T72" fmla="*/ 80 w 176"/>
                <a:gd name="T73" fmla="*/ 237 h 251"/>
                <a:gd name="T74" fmla="*/ 70 w 176"/>
                <a:gd name="T75" fmla="*/ 226 h 251"/>
                <a:gd name="T76" fmla="*/ 80 w 176"/>
                <a:gd name="T77" fmla="*/ 216 h 251"/>
                <a:gd name="T78" fmla="*/ 91 w 176"/>
                <a:gd name="T79" fmla="*/ 226 h 251"/>
                <a:gd name="T80" fmla="*/ 80 w 176"/>
                <a:gd name="T81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251">
                  <a:moveTo>
                    <a:pt x="173" y="135"/>
                  </a:moveTo>
                  <a:cubicBezTo>
                    <a:pt x="93" y="171"/>
                    <a:pt x="93" y="171"/>
                    <a:pt x="93" y="171"/>
                  </a:cubicBezTo>
                  <a:cubicBezTo>
                    <a:pt x="96" y="177"/>
                    <a:pt x="104" y="179"/>
                    <a:pt x="111" y="176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15" y="179"/>
                    <a:pt x="101" y="189"/>
                    <a:pt x="80" y="189"/>
                  </a:cubicBezTo>
                  <a:cubicBezTo>
                    <a:pt x="64" y="189"/>
                    <a:pt x="47" y="178"/>
                    <a:pt x="43" y="164"/>
                  </a:cubicBezTo>
                  <a:cubicBezTo>
                    <a:pt x="32" y="131"/>
                    <a:pt x="59" y="101"/>
                    <a:pt x="73" y="89"/>
                  </a:cubicBezTo>
                  <a:cubicBezTo>
                    <a:pt x="75" y="94"/>
                    <a:pt x="78" y="100"/>
                    <a:pt x="82" y="10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24" y="63"/>
                    <a:pt x="122" y="59"/>
                    <a:pt x="117" y="48"/>
                  </a:cubicBezTo>
                  <a:cubicBezTo>
                    <a:pt x="112" y="38"/>
                    <a:pt x="102" y="30"/>
                    <a:pt x="94" y="26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6" y="7"/>
                    <a:pt x="84" y="6"/>
                    <a:pt x="82" y="7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4" y="0"/>
                    <a:pt x="73" y="0"/>
                    <a:pt x="71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7"/>
                    <a:pt x="57" y="8"/>
                    <a:pt x="58" y="9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5" y="19"/>
                    <a:pt x="54" y="21"/>
                    <a:pt x="55" y="23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1" y="49"/>
                    <a:pt x="60" y="62"/>
                    <a:pt x="65" y="72"/>
                  </a:cubicBezTo>
                  <a:cubicBezTo>
                    <a:pt x="65" y="73"/>
                    <a:pt x="66" y="74"/>
                    <a:pt x="66" y="75"/>
                  </a:cubicBezTo>
                  <a:cubicBezTo>
                    <a:pt x="49" y="85"/>
                    <a:pt x="0" y="120"/>
                    <a:pt x="16" y="172"/>
                  </a:cubicBezTo>
                  <a:cubicBezTo>
                    <a:pt x="23" y="192"/>
                    <a:pt x="39" y="207"/>
                    <a:pt x="59" y="214"/>
                  </a:cubicBezTo>
                  <a:cubicBezTo>
                    <a:pt x="48" y="237"/>
                    <a:pt x="48" y="237"/>
                    <a:pt x="48" y="237"/>
                  </a:cubicBezTo>
                  <a:cubicBezTo>
                    <a:pt x="44" y="237"/>
                    <a:pt x="44" y="237"/>
                    <a:pt x="44" y="237"/>
                  </a:cubicBezTo>
                  <a:cubicBezTo>
                    <a:pt x="36" y="237"/>
                    <a:pt x="30" y="243"/>
                    <a:pt x="30" y="251"/>
                  </a:cubicBezTo>
                  <a:cubicBezTo>
                    <a:pt x="131" y="251"/>
                    <a:pt x="131" y="251"/>
                    <a:pt x="131" y="251"/>
                  </a:cubicBezTo>
                  <a:cubicBezTo>
                    <a:pt x="131" y="243"/>
                    <a:pt x="125" y="237"/>
                    <a:pt x="117" y="237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01" y="213"/>
                    <a:pt x="101" y="213"/>
                    <a:pt x="101" y="213"/>
                  </a:cubicBezTo>
                  <a:cubicBezTo>
                    <a:pt x="119" y="207"/>
                    <a:pt x="141" y="191"/>
                    <a:pt x="150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72" y="148"/>
                    <a:pt x="176" y="141"/>
                    <a:pt x="173" y="135"/>
                  </a:cubicBezTo>
                  <a:close/>
                  <a:moveTo>
                    <a:pt x="80" y="237"/>
                  </a:moveTo>
                  <a:cubicBezTo>
                    <a:pt x="75" y="237"/>
                    <a:pt x="70" y="232"/>
                    <a:pt x="70" y="226"/>
                  </a:cubicBezTo>
                  <a:cubicBezTo>
                    <a:pt x="70" y="220"/>
                    <a:pt x="75" y="216"/>
                    <a:pt x="80" y="216"/>
                  </a:cubicBezTo>
                  <a:cubicBezTo>
                    <a:pt x="86" y="216"/>
                    <a:pt x="91" y="220"/>
                    <a:pt x="91" y="226"/>
                  </a:cubicBezTo>
                  <a:cubicBezTo>
                    <a:pt x="91" y="232"/>
                    <a:pt x="86" y="237"/>
                    <a:pt x="80" y="2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8"/>
            <p:cNvSpPr>
              <a:spLocks/>
            </p:cNvSpPr>
            <p:nvPr/>
          </p:nvSpPr>
          <p:spPr bwMode="auto">
            <a:xfrm>
              <a:off x="7346950" y="3878263"/>
              <a:ext cx="153988" cy="122238"/>
            </a:xfrm>
            <a:custGeom>
              <a:avLst/>
              <a:gdLst>
                <a:gd name="T0" fmla="*/ 1 w 68"/>
                <a:gd name="T1" fmla="*/ 29 h 54"/>
                <a:gd name="T2" fmla="*/ 8 w 68"/>
                <a:gd name="T3" fmla="*/ 44 h 54"/>
                <a:gd name="T4" fmla="*/ 12 w 68"/>
                <a:gd name="T5" fmla="*/ 46 h 54"/>
                <a:gd name="T6" fmla="*/ 15 w 68"/>
                <a:gd name="T7" fmla="*/ 52 h 54"/>
                <a:gd name="T8" fmla="*/ 20 w 68"/>
                <a:gd name="T9" fmla="*/ 54 h 54"/>
                <a:gd name="T10" fmla="*/ 66 w 68"/>
                <a:gd name="T11" fmla="*/ 33 h 54"/>
                <a:gd name="T12" fmla="*/ 68 w 68"/>
                <a:gd name="T13" fmla="*/ 28 h 54"/>
                <a:gd name="T14" fmla="*/ 65 w 68"/>
                <a:gd name="T15" fmla="*/ 22 h 54"/>
                <a:gd name="T16" fmla="*/ 67 w 68"/>
                <a:gd name="T17" fmla="*/ 17 h 54"/>
                <a:gd name="T18" fmla="*/ 60 w 68"/>
                <a:gd name="T19" fmla="*/ 3 h 54"/>
                <a:gd name="T20" fmla="*/ 55 w 68"/>
                <a:gd name="T21" fmla="*/ 1 h 54"/>
                <a:gd name="T22" fmla="*/ 3 w 68"/>
                <a:gd name="T23" fmla="*/ 25 h 54"/>
                <a:gd name="T24" fmla="*/ 1 w 68"/>
                <a:gd name="T25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54">
                  <a:moveTo>
                    <a:pt x="1" y="29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9" y="46"/>
                    <a:pt x="11" y="47"/>
                    <a:pt x="12" y="46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4"/>
                    <a:pt x="18" y="54"/>
                    <a:pt x="20" y="54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2"/>
                    <a:pt x="68" y="30"/>
                    <a:pt x="68" y="28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7" y="21"/>
                    <a:pt x="67" y="19"/>
                    <a:pt x="67" y="17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1"/>
                    <a:pt x="57" y="0"/>
                    <a:pt x="55" y="1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4" name="Group 243"/>
          <p:cNvGrpSpPr/>
          <p:nvPr userDrawn="1"/>
        </p:nvGrpSpPr>
        <p:grpSpPr>
          <a:xfrm>
            <a:off x="10440491" y="4168777"/>
            <a:ext cx="431291" cy="370084"/>
            <a:chOff x="3756025" y="4868863"/>
            <a:chExt cx="481013" cy="412750"/>
          </a:xfrm>
          <a:solidFill>
            <a:schemeClr val="accent3"/>
          </a:solidFill>
        </p:grpSpPr>
        <p:sp>
          <p:nvSpPr>
            <p:cNvPr id="245" name="Freeform 62"/>
            <p:cNvSpPr>
              <a:spLocks/>
            </p:cNvSpPr>
            <p:nvPr/>
          </p:nvSpPr>
          <p:spPr bwMode="auto">
            <a:xfrm>
              <a:off x="3756025" y="4868863"/>
              <a:ext cx="481013" cy="269875"/>
            </a:xfrm>
            <a:custGeom>
              <a:avLst/>
              <a:gdLst>
                <a:gd name="T0" fmla="*/ 48 w 212"/>
                <a:gd name="T1" fmla="*/ 87 h 119"/>
                <a:gd name="T2" fmla="*/ 59 w 212"/>
                <a:gd name="T3" fmla="*/ 71 h 119"/>
                <a:gd name="T4" fmla="*/ 69 w 212"/>
                <a:gd name="T5" fmla="*/ 93 h 119"/>
                <a:gd name="T6" fmla="*/ 94 w 212"/>
                <a:gd name="T7" fmla="*/ 39 h 119"/>
                <a:gd name="T8" fmla="*/ 117 w 212"/>
                <a:gd name="T9" fmla="*/ 119 h 119"/>
                <a:gd name="T10" fmla="*/ 138 w 212"/>
                <a:gd name="T11" fmla="*/ 56 h 119"/>
                <a:gd name="T12" fmla="*/ 150 w 212"/>
                <a:gd name="T13" fmla="*/ 87 h 119"/>
                <a:gd name="T14" fmla="*/ 208 w 212"/>
                <a:gd name="T15" fmla="*/ 87 h 119"/>
                <a:gd name="T16" fmla="*/ 212 w 212"/>
                <a:gd name="T17" fmla="*/ 61 h 119"/>
                <a:gd name="T18" fmla="*/ 151 w 212"/>
                <a:gd name="T19" fmla="*/ 0 h 119"/>
                <a:gd name="T20" fmla="*/ 106 w 212"/>
                <a:gd name="T21" fmla="*/ 21 h 119"/>
                <a:gd name="T22" fmla="*/ 60 w 212"/>
                <a:gd name="T23" fmla="*/ 0 h 119"/>
                <a:gd name="T24" fmla="*/ 0 w 212"/>
                <a:gd name="T25" fmla="*/ 61 h 119"/>
                <a:gd name="T26" fmla="*/ 4 w 212"/>
                <a:gd name="T27" fmla="*/ 87 h 119"/>
                <a:gd name="T28" fmla="*/ 48 w 212"/>
                <a:gd name="T29" fmla="*/ 8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119">
                  <a:moveTo>
                    <a:pt x="48" y="87"/>
                  </a:moveTo>
                  <a:cubicBezTo>
                    <a:pt x="59" y="71"/>
                    <a:pt x="59" y="71"/>
                    <a:pt x="59" y="71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10" y="78"/>
                    <a:pt x="212" y="69"/>
                    <a:pt x="212" y="61"/>
                  </a:cubicBezTo>
                  <a:cubicBezTo>
                    <a:pt x="212" y="28"/>
                    <a:pt x="185" y="0"/>
                    <a:pt x="151" y="0"/>
                  </a:cubicBezTo>
                  <a:cubicBezTo>
                    <a:pt x="133" y="0"/>
                    <a:pt x="117" y="8"/>
                    <a:pt x="106" y="21"/>
                  </a:cubicBezTo>
                  <a:cubicBezTo>
                    <a:pt x="95" y="8"/>
                    <a:pt x="78" y="0"/>
                    <a:pt x="60" y="0"/>
                  </a:cubicBezTo>
                  <a:cubicBezTo>
                    <a:pt x="27" y="0"/>
                    <a:pt x="0" y="28"/>
                    <a:pt x="0" y="61"/>
                  </a:cubicBezTo>
                  <a:cubicBezTo>
                    <a:pt x="0" y="69"/>
                    <a:pt x="1" y="78"/>
                    <a:pt x="4" y="87"/>
                  </a:cubicBezTo>
                  <a:lnTo>
                    <a:pt x="48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3"/>
            <p:cNvSpPr>
              <a:spLocks/>
            </p:cNvSpPr>
            <p:nvPr/>
          </p:nvSpPr>
          <p:spPr bwMode="auto">
            <a:xfrm>
              <a:off x="3770313" y="5006975"/>
              <a:ext cx="450850" cy="274638"/>
            </a:xfrm>
            <a:custGeom>
              <a:avLst/>
              <a:gdLst>
                <a:gd name="T0" fmla="*/ 138 w 199"/>
                <a:gd name="T1" fmla="*/ 34 h 121"/>
                <a:gd name="T2" fmla="*/ 132 w 199"/>
                <a:gd name="T3" fmla="*/ 18 h 121"/>
                <a:gd name="T4" fmla="*/ 110 w 199"/>
                <a:gd name="T5" fmla="*/ 84 h 121"/>
                <a:gd name="T6" fmla="*/ 86 w 199"/>
                <a:gd name="T7" fmla="*/ 0 h 121"/>
                <a:gd name="T8" fmla="*/ 63 w 199"/>
                <a:gd name="T9" fmla="*/ 51 h 121"/>
                <a:gd name="T10" fmla="*/ 52 w 199"/>
                <a:gd name="T11" fmla="*/ 26 h 121"/>
                <a:gd name="T12" fmla="*/ 46 w 199"/>
                <a:gd name="T13" fmla="*/ 34 h 121"/>
                <a:gd name="T14" fmla="*/ 0 w 199"/>
                <a:gd name="T15" fmla="*/ 34 h 121"/>
                <a:gd name="T16" fmla="*/ 100 w 199"/>
                <a:gd name="T17" fmla="*/ 121 h 121"/>
                <a:gd name="T18" fmla="*/ 199 w 199"/>
                <a:gd name="T19" fmla="*/ 34 h 121"/>
                <a:gd name="T20" fmla="*/ 138 w 199"/>
                <a:gd name="T21" fmla="*/ 3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121">
                  <a:moveTo>
                    <a:pt x="138" y="34"/>
                  </a:moveTo>
                  <a:cubicBezTo>
                    <a:pt x="132" y="18"/>
                    <a:pt x="132" y="18"/>
                    <a:pt x="132" y="18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2" y="65"/>
                    <a:pt x="41" y="102"/>
                    <a:pt x="100" y="121"/>
                  </a:cubicBezTo>
                  <a:cubicBezTo>
                    <a:pt x="158" y="102"/>
                    <a:pt x="187" y="65"/>
                    <a:pt x="199" y="34"/>
                  </a:cubicBezTo>
                  <a:lnTo>
                    <a:pt x="13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 userDrawn="1"/>
        </p:nvGrpSpPr>
        <p:grpSpPr>
          <a:xfrm>
            <a:off x="10417004" y="2836219"/>
            <a:ext cx="478264" cy="478264"/>
            <a:chOff x="5949950" y="4537075"/>
            <a:chExt cx="533400" cy="533400"/>
          </a:xfrm>
          <a:solidFill>
            <a:schemeClr val="accent3"/>
          </a:solidFill>
        </p:grpSpPr>
        <p:sp>
          <p:nvSpPr>
            <p:cNvPr id="261" name="Freeform 83"/>
            <p:cNvSpPr>
              <a:spLocks noEditPoints="1"/>
            </p:cNvSpPr>
            <p:nvPr/>
          </p:nvSpPr>
          <p:spPr bwMode="auto">
            <a:xfrm>
              <a:off x="5949950" y="4537075"/>
              <a:ext cx="533400" cy="533400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12 h 235"/>
                <a:gd name="T12" fmla="*/ 12 w 235"/>
                <a:gd name="T13" fmla="*/ 117 h 235"/>
                <a:gd name="T14" fmla="*/ 118 w 235"/>
                <a:gd name="T15" fmla="*/ 223 h 235"/>
                <a:gd name="T16" fmla="*/ 223 w 235"/>
                <a:gd name="T17" fmla="*/ 117 h 235"/>
                <a:gd name="T18" fmla="*/ 118 w 235"/>
                <a:gd name="T19" fmla="*/ 1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3" y="0"/>
                    <a:pt x="235" y="53"/>
                    <a:pt x="235" y="117"/>
                  </a:cubicBezTo>
                  <a:cubicBezTo>
                    <a:pt x="235" y="182"/>
                    <a:pt x="183" y="235"/>
                    <a:pt x="118" y="235"/>
                  </a:cubicBezTo>
                  <a:close/>
                  <a:moveTo>
                    <a:pt x="118" y="12"/>
                  </a:moveTo>
                  <a:cubicBezTo>
                    <a:pt x="60" y="12"/>
                    <a:pt x="12" y="59"/>
                    <a:pt x="12" y="117"/>
                  </a:cubicBezTo>
                  <a:cubicBezTo>
                    <a:pt x="12" y="176"/>
                    <a:pt x="60" y="223"/>
                    <a:pt x="118" y="223"/>
                  </a:cubicBezTo>
                  <a:cubicBezTo>
                    <a:pt x="176" y="223"/>
                    <a:pt x="223" y="176"/>
                    <a:pt x="223" y="117"/>
                  </a:cubicBezTo>
                  <a:cubicBezTo>
                    <a:pt x="223" y="59"/>
                    <a:pt x="176" y="12"/>
                    <a:pt x="11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4"/>
            <p:cNvSpPr>
              <a:spLocks/>
            </p:cNvSpPr>
            <p:nvPr/>
          </p:nvSpPr>
          <p:spPr bwMode="auto">
            <a:xfrm>
              <a:off x="6002338" y="4619625"/>
              <a:ext cx="174625" cy="182563"/>
            </a:xfrm>
            <a:custGeom>
              <a:avLst/>
              <a:gdLst>
                <a:gd name="T0" fmla="*/ 77 w 77"/>
                <a:gd name="T1" fmla="*/ 50 h 81"/>
                <a:gd name="T2" fmla="*/ 48 w 77"/>
                <a:gd name="T3" fmla="*/ 0 h 81"/>
                <a:gd name="T4" fmla="*/ 0 w 77"/>
                <a:gd name="T5" fmla="*/ 81 h 81"/>
                <a:gd name="T6" fmla="*/ 59 w 77"/>
                <a:gd name="T7" fmla="*/ 81 h 81"/>
                <a:gd name="T8" fmla="*/ 77 w 77"/>
                <a:gd name="T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1">
                  <a:moveTo>
                    <a:pt x="77" y="5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9" y="16"/>
                    <a:pt x="0" y="47"/>
                    <a:pt x="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68"/>
                    <a:pt x="66" y="56"/>
                    <a:pt x="77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5"/>
            <p:cNvSpPr>
              <a:spLocks/>
            </p:cNvSpPr>
            <p:nvPr/>
          </p:nvSpPr>
          <p:spPr bwMode="auto">
            <a:xfrm>
              <a:off x="6111875" y="4875213"/>
              <a:ext cx="212725" cy="142875"/>
            </a:xfrm>
            <a:custGeom>
              <a:avLst/>
              <a:gdLst>
                <a:gd name="T0" fmla="*/ 65 w 94"/>
                <a:gd name="T1" fmla="*/ 0 h 63"/>
                <a:gd name="T2" fmla="*/ 47 w 94"/>
                <a:gd name="T3" fmla="*/ 5 h 63"/>
                <a:gd name="T4" fmla="*/ 29 w 94"/>
                <a:gd name="T5" fmla="*/ 0 h 63"/>
                <a:gd name="T6" fmla="*/ 0 w 94"/>
                <a:gd name="T7" fmla="*/ 50 h 63"/>
                <a:gd name="T8" fmla="*/ 47 w 94"/>
                <a:gd name="T9" fmla="*/ 63 h 63"/>
                <a:gd name="T10" fmla="*/ 94 w 94"/>
                <a:gd name="T11" fmla="*/ 50 h 63"/>
                <a:gd name="T12" fmla="*/ 65 w 9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3">
                  <a:moveTo>
                    <a:pt x="65" y="0"/>
                  </a:moveTo>
                  <a:cubicBezTo>
                    <a:pt x="60" y="3"/>
                    <a:pt x="53" y="5"/>
                    <a:pt x="47" y="5"/>
                  </a:cubicBezTo>
                  <a:cubicBezTo>
                    <a:pt x="40" y="5"/>
                    <a:pt x="34" y="3"/>
                    <a:pt x="29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4" y="58"/>
                    <a:pt x="30" y="63"/>
                    <a:pt x="47" y="63"/>
                  </a:cubicBezTo>
                  <a:cubicBezTo>
                    <a:pt x="64" y="63"/>
                    <a:pt x="80" y="58"/>
                    <a:pt x="94" y="50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6"/>
            <p:cNvSpPr>
              <a:spLocks/>
            </p:cNvSpPr>
            <p:nvPr/>
          </p:nvSpPr>
          <p:spPr bwMode="auto">
            <a:xfrm>
              <a:off x="6259513" y="4619625"/>
              <a:ext cx="173038" cy="182563"/>
            </a:xfrm>
            <a:custGeom>
              <a:avLst/>
              <a:gdLst>
                <a:gd name="T0" fmla="*/ 29 w 76"/>
                <a:gd name="T1" fmla="*/ 0 h 81"/>
                <a:gd name="T2" fmla="*/ 0 w 76"/>
                <a:gd name="T3" fmla="*/ 50 h 81"/>
                <a:gd name="T4" fmla="*/ 18 w 76"/>
                <a:gd name="T5" fmla="*/ 81 h 81"/>
                <a:gd name="T6" fmla="*/ 76 w 76"/>
                <a:gd name="T7" fmla="*/ 81 h 81"/>
                <a:gd name="T8" fmla="*/ 29 w 76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1">
                  <a:moveTo>
                    <a:pt x="29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11" y="56"/>
                    <a:pt x="18" y="68"/>
                    <a:pt x="18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47"/>
                    <a:pt x="57" y="1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87"/>
            <p:cNvSpPr>
              <a:spLocks noChangeArrowheads="1"/>
            </p:cNvSpPr>
            <p:nvPr/>
          </p:nvSpPr>
          <p:spPr bwMode="auto">
            <a:xfrm>
              <a:off x="6161088" y="4746625"/>
              <a:ext cx="114300" cy="1127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 userDrawn="1"/>
        </p:nvGrpSpPr>
        <p:grpSpPr>
          <a:xfrm>
            <a:off x="8434646" y="7202771"/>
            <a:ext cx="492781" cy="495291"/>
            <a:chOff x="6823074" y="1485900"/>
            <a:chExt cx="1557338" cy="1565276"/>
          </a:xfrm>
          <a:solidFill>
            <a:schemeClr val="accent6"/>
          </a:solidFill>
        </p:grpSpPr>
        <p:sp>
          <p:nvSpPr>
            <p:cNvPr id="140" name="Freeform 6"/>
            <p:cNvSpPr>
              <a:spLocks/>
            </p:cNvSpPr>
            <p:nvPr/>
          </p:nvSpPr>
          <p:spPr bwMode="auto">
            <a:xfrm>
              <a:off x="7427913" y="1485900"/>
              <a:ext cx="788988" cy="420688"/>
            </a:xfrm>
            <a:custGeom>
              <a:avLst/>
              <a:gdLst>
                <a:gd name="T0" fmla="*/ 61 w 227"/>
                <a:gd name="T1" fmla="*/ 121 h 121"/>
                <a:gd name="T2" fmla="*/ 107 w 227"/>
                <a:gd name="T3" fmla="*/ 101 h 121"/>
                <a:gd name="T4" fmla="*/ 136 w 227"/>
                <a:gd name="T5" fmla="*/ 114 h 121"/>
                <a:gd name="T6" fmla="*/ 227 w 227"/>
                <a:gd name="T7" fmla="*/ 114 h 121"/>
                <a:gd name="T8" fmla="*/ 227 w 227"/>
                <a:gd name="T9" fmla="*/ 98 h 121"/>
                <a:gd name="T10" fmla="*/ 187 w 227"/>
                <a:gd name="T11" fmla="*/ 54 h 121"/>
                <a:gd name="T12" fmla="*/ 140 w 227"/>
                <a:gd name="T13" fmla="*/ 17 h 121"/>
                <a:gd name="T14" fmla="*/ 111 w 227"/>
                <a:gd name="T15" fmla="*/ 27 h 121"/>
                <a:gd name="T16" fmla="*/ 61 w 227"/>
                <a:gd name="T17" fmla="*/ 0 h 121"/>
                <a:gd name="T18" fmla="*/ 0 w 227"/>
                <a:gd name="T19" fmla="*/ 61 h 121"/>
                <a:gd name="T20" fmla="*/ 61 w 227"/>
                <a:gd name="T2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21">
                  <a:moveTo>
                    <a:pt x="61" y="121"/>
                  </a:moveTo>
                  <a:cubicBezTo>
                    <a:pt x="79" y="121"/>
                    <a:pt x="96" y="113"/>
                    <a:pt x="107" y="101"/>
                  </a:cubicBezTo>
                  <a:cubicBezTo>
                    <a:pt x="115" y="108"/>
                    <a:pt x="125" y="113"/>
                    <a:pt x="136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7" y="98"/>
                    <a:pt x="227" y="98"/>
                    <a:pt x="227" y="98"/>
                  </a:cubicBezTo>
                  <a:cubicBezTo>
                    <a:pt x="227" y="75"/>
                    <a:pt x="210" y="56"/>
                    <a:pt x="187" y="54"/>
                  </a:cubicBezTo>
                  <a:cubicBezTo>
                    <a:pt x="182" y="33"/>
                    <a:pt x="163" y="17"/>
                    <a:pt x="140" y="17"/>
                  </a:cubicBezTo>
                  <a:cubicBezTo>
                    <a:pt x="129" y="17"/>
                    <a:pt x="119" y="21"/>
                    <a:pt x="111" y="27"/>
                  </a:cubicBezTo>
                  <a:cubicBezTo>
                    <a:pt x="100" y="11"/>
                    <a:pt x="82" y="0"/>
                    <a:pt x="61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94"/>
                    <a:pt x="28" y="121"/>
                    <a:pt x="6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"/>
            <p:cNvSpPr>
              <a:spLocks noEditPoints="1"/>
            </p:cNvSpPr>
            <p:nvPr/>
          </p:nvSpPr>
          <p:spPr bwMode="auto">
            <a:xfrm>
              <a:off x="6823074" y="1958974"/>
              <a:ext cx="1557338" cy="1092202"/>
            </a:xfrm>
            <a:custGeom>
              <a:avLst/>
              <a:gdLst>
                <a:gd name="T0" fmla="*/ 448 w 448"/>
                <a:gd name="T1" fmla="*/ 295 h 314"/>
                <a:gd name="T2" fmla="*/ 415 w 448"/>
                <a:gd name="T3" fmla="*/ 15 h 314"/>
                <a:gd name="T4" fmla="*/ 398 w 448"/>
                <a:gd name="T5" fmla="*/ 0 h 314"/>
                <a:gd name="T6" fmla="*/ 312 w 448"/>
                <a:gd name="T7" fmla="*/ 0 h 314"/>
                <a:gd name="T8" fmla="*/ 295 w 448"/>
                <a:gd name="T9" fmla="*/ 15 h 314"/>
                <a:gd name="T10" fmla="*/ 276 w 448"/>
                <a:gd name="T11" fmla="*/ 169 h 314"/>
                <a:gd name="T12" fmla="*/ 156 w 448"/>
                <a:gd name="T13" fmla="*/ 69 h 314"/>
                <a:gd name="T14" fmla="*/ 138 w 448"/>
                <a:gd name="T15" fmla="*/ 67 h 314"/>
                <a:gd name="T16" fmla="*/ 129 w 448"/>
                <a:gd name="T17" fmla="*/ 82 h 314"/>
                <a:gd name="T18" fmla="*/ 129 w 448"/>
                <a:gd name="T19" fmla="*/ 153 h 314"/>
                <a:gd name="T20" fmla="*/ 27 w 448"/>
                <a:gd name="T21" fmla="*/ 69 h 314"/>
                <a:gd name="T22" fmla="*/ 9 w 448"/>
                <a:gd name="T23" fmla="*/ 67 h 314"/>
                <a:gd name="T24" fmla="*/ 0 w 448"/>
                <a:gd name="T25" fmla="*/ 82 h 314"/>
                <a:gd name="T26" fmla="*/ 0 w 448"/>
                <a:gd name="T27" fmla="*/ 297 h 314"/>
                <a:gd name="T28" fmla="*/ 17 w 448"/>
                <a:gd name="T29" fmla="*/ 314 h 314"/>
                <a:gd name="T30" fmla="*/ 279 w 448"/>
                <a:gd name="T31" fmla="*/ 314 h 314"/>
                <a:gd name="T32" fmla="*/ 279 w 448"/>
                <a:gd name="T33" fmla="*/ 314 h 314"/>
                <a:gd name="T34" fmla="*/ 280 w 448"/>
                <a:gd name="T35" fmla="*/ 314 h 314"/>
                <a:gd name="T36" fmla="*/ 431 w 448"/>
                <a:gd name="T37" fmla="*/ 314 h 314"/>
                <a:gd name="T38" fmla="*/ 444 w 448"/>
                <a:gd name="T39" fmla="*/ 308 h 314"/>
                <a:gd name="T40" fmla="*/ 448 w 448"/>
                <a:gd name="T41" fmla="*/ 295 h 314"/>
                <a:gd name="T42" fmla="*/ 107 w 448"/>
                <a:gd name="T43" fmla="*/ 280 h 314"/>
                <a:gd name="T44" fmla="*/ 55 w 448"/>
                <a:gd name="T45" fmla="*/ 280 h 314"/>
                <a:gd name="T46" fmla="*/ 55 w 448"/>
                <a:gd name="T47" fmla="*/ 241 h 314"/>
                <a:gd name="T48" fmla="*/ 107 w 448"/>
                <a:gd name="T49" fmla="*/ 241 h 314"/>
                <a:gd name="T50" fmla="*/ 107 w 448"/>
                <a:gd name="T51" fmla="*/ 280 h 314"/>
                <a:gd name="T52" fmla="*/ 107 w 448"/>
                <a:gd name="T53" fmla="*/ 219 h 314"/>
                <a:gd name="T54" fmla="*/ 55 w 448"/>
                <a:gd name="T55" fmla="*/ 219 h 314"/>
                <a:gd name="T56" fmla="*/ 55 w 448"/>
                <a:gd name="T57" fmla="*/ 178 h 314"/>
                <a:gd name="T58" fmla="*/ 107 w 448"/>
                <a:gd name="T59" fmla="*/ 178 h 314"/>
                <a:gd name="T60" fmla="*/ 107 w 448"/>
                <a:gd name="T61" fmla="*/ 219 h 314"/>
                <a:gd name="T62" fmla="*/ 235 w 448"/>
                <a:gd name="T63" fmla="*/ 280 h 314"/>
                <a:gd name="T64" fmla="*/ 184 w 448"/>
                <a:gd name="T65" fmla="*/ 280 h 314"/>
                <a:gd name="T66" fmla="*/ 184 w 448"/>
                <a:gd name="T67" fmla="*/ 241 h 314"/>
                <a:gd name="T68" fmla="*/ 235 w 448"/>
                <a:gd name="T69" fmla="*/ 241 h 314"/>
                <a:gd name="T70" fmla="*/ 235 w 448"/>
                <a:gd name="T71" fmla="*/ 280 h 314"/>
                <a:gd name="T72" fmla="*/ 235 w 448"/>
                <a:gd name="T73" fmla="*/ 219 h 314"/>
                <a:gd name="T74" fmla="*/ 184 w 448"/>
                <a:gd name="T75" fmla="*/ 219 h 314"/>
                <a:gd name="T76" fmla="*/ 184 w 448"/>
                <a:gd name="T77" fmla="*/ 178 h 314"/>
                <a:gd name="T78" fmla="*/ 235 w 448"/>
                <a:gd name="T79" fmla="*/ 178 h 314"/>
                <a:gd name="T80" fmla="*/ 235 w 448"/>
                <a:gd name="T81" fmla="*/ 219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8" h="314">
                  <a:moveTo>
                    <a:pt x="448" y="295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414" y="7"/>
                    <a:pt x="407" y="0"/>
                    <a:pt x="398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04" y="0"/>
                    <a:pt x="296" y="7"/>
                    <a:pt x="295" y="15"/>
                  </a:cubicBezTo>
                  <a:cubicBezTo>
                    <a:pt x="276" y="169"/>
                    <a:pt x="276" y="169"/>
                    <a:pt x="276" y="169"/>
                  </a:cubicBezTo>
                  <a:cubicBezTo>
                    <a:pt x="156" y="69"/>
                    <a:pt x="156" y="69"/>
                    <a:pt x="156" y="69"/>
                  </a:cubicBezTo>
                  <a:cubicBezTo>
                    <a:pt x="151" y="65"/>
                    <a:pt x="144" y="64"/>
                    <a:pt x="138" y="67"/>
                  </a:cubicBezTo>
                  <a:cubicBezTo>
                    <a:pt x="132" y="69"/>
                    <a:pt x="129" y="75"/>
                    <a:pt x="129" y="82"/>
                  </a:cubicBezTo>
                  <a:cubicBezTo>
                    <a:pt x="129" y="153"/>
                    <a:pt x="129" y="153"/>
                    <a:pt x="129" y="153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2" y="65"/>
                    <a:pt x="15" y="64"/>
                    <a:pt x="9" y="67"/>
                  </a:cubicBezTo>
                  <a:cubicBezTo>
                    <a:pt x="4" y="69"/>
                    <a:pt x="0" y="75"/>
                    <a:pt x="0" y="82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306"/>
                    <a:pt x="7" y="314"/>
                    <a:pt x="17" y="314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9" y="314"/>
                    <a:pt x="280" y="314"/>
                    <a:pt x="280" y="314"/>
                  </a:cubicBezTo>
                  <a:cubicBezTo>
                    <a:pt x="431" y="314"/>
                    <a:pt x="431" y="314"/>
                    <a:pt x="431" y="314"/>
                  </a:cubicBezTo>
                  <a:cubicBezTo>
                    <a:pt x="436" y="314"/>
                    <a:pt x="440" y="312"/>
                    <a:pt x="444" y="308"/>
                  </a:cubicBezTo>
                  <a:cubicBezTo>
                    <a:pt x="447" y="305"/>
                    <a:pt x="448" y="300"/>
                    <a:pt x="448" y="295"/>
                  </a:cubicBezTo>
                  <a:close/>
                  <a:moveTo>
                    <a:pt x="107" y="280"/>
                  </a:moveTo>
                  <a:cubicBezTo>
                    <a:pt x="55" y="280"/>
                    <a:pt x="55" y="280"/>
                    <a:pt x="55" y="280"/>
                  </a:cubicBezTo>
                  <a:cubicBezTo>
                    <a:pt x="55" y="241"/>
                    <a:pt x="55" y="241"/>
                    <a:pt x="55" y="241"/>
                  </a:cubicBezTo>
                  <a:cubicBezTo>
                    <a:pt x="107" y="241"/>
                    <a:pt x="107" y="241"/>
                    <a:pt x="107" y="241"/>
                  </a:cubicBezTo>
                  <a:lnTo>
                    <a:pt x="107" y="280"/>
                  </a:lnTo>
                  <a:close/>
                  <a:moveTo>
                    <a:pt x="107" y="219"/>
                  </a:moveTo>
                  <a:cubicBezTo>
                    <a:pt x="55" y="219"/>
                    <a:pt x="55" y="219"/>
                    <a:pt x="55" y="219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107" y="178"/>
                    <a:pt x="107" y="178"/>
                    <a:pt x="107" y="178"/>
                  </a:cubicBezTo>
                  <a:lnTo>
                    <a:pt x="107" y="219"/>
                  </a:lnTo>
                  <a:close/>
                  <a:moveTo>
                    <a:pt x="235" y="280"/>
                  </a:moveTo>
                  <a:cubicBezTo>
                    <a:pt x="184" y="280"/>
                    <a:pt x="184" y="280"/>
                    <a:pt x="184" y="280"/>
                  </a:cubicBezTo>
                  <a:cubicBezTo>
                    <a:pt x="184" y="241"/>
                    <a:pt x="184" y="241"/>
                    <a:pt x="184" y="241"/>
                  </a:cubicBezTo>
                  <a:cubicBezTo>
                    <a:pt x="235" y="241"/>
                    <a:pt x="235" y="241"/>
                    <a:pt x="235" y="241"/>
                  </a:cubicBezTo>
                  <a:lnTo>
                    <a:pt x="235" y="280"/>
                  </a:lnTo>
                  <a:close/>
                  <a:moveTo>
                    <a:pt x="235" y="219"/>
                  </a:moveTo>
                  <a:cubicBezTo>
                    <a:pt x="184" y="219"/>
                    <a:pt x="184" y="219"/>
                    <a:pt x="184" y="219"/>
                  </a:cubicBezTo>
                  <a:cubicBezTo>
                    <a:pt x="184" y="178"/>
                    <a:pt x="184" y="178"/>
                    <a:pt x="184" y="178"/>
                  </a:cubicBezTo>
                  <a:cubicBezTo>
                    <a:pt x="235" y="178"/>
                    <a:pt x="235" y="178"/>
                    <a:pt x="235" y="178"/>
                  </a:cubicBezTo>
                  <a:lnTo>
                    <a:pt x="235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2" name="Freeform 56"/>
          <p:cNvSpPr>
            <a:spLocks noEditPoints="1"/>
          </p:cNvSpPr>
          <p:nvPr userDrawn="1"/>
        </p:nvSpPr>
        <p:spPr bwMode="auto">
          <a:xfrm>
            <a:off x="8461700" y="5944134"/>
            <a:ext cx="438673" cy="437155"/>
          </a:xfrm>
          <a:custGeom>
            <a:avLst/>
            <a:gdLst>
              <a:gd name="T0" fmla="*/ 170 w 202"/>
              <a:gd name="T1" fmla="*/ 0 h 201"/>
              <a:gd name="T2" fmla="*/ 32 w 202"/>
              <a:gd name="T3" fmla="*/ 0 h 201"/>
              <a:gd name="T4" fmla="*/ 0 w 202"/>
              <a:gd name="T5" fmla="*/ 31 h 201"/>
              <a:gd name="T6" fmla="*/ 0 w 202"/>
              <a:gd name="T7" fmla="*/ 170 h 201"/>
              <a:gd name="T8" fmla="*/ 32 w 202"/>
              <a:gd name="T9" fmla="*/ 201 h 201"/>
              <a:gd name="T10" fmla="*/ 170 w 202"/>
              <a:gd name="T11" fmla="*/ 201 h 201"/>
              <a:gd name="T12" fmla="*/ 202 w 202"/>
              <a:gd name="T13" fmla="*/ 170 h 201"/>
              <a:gd name="T14" fmla="*/ 202 w 202"/>
              <a:gd name="T15" fmla="*/ 31 h 201"/>
              <a:gd name="T16" fmla="*/ 170 w 202"/>
              <a:gd name="T17" fmla="*/ 0 h 201"/>
              <a:gd name="T18" fmla="*/ 158 w 202"/>
              <a:gd name="T19" fmla="*/ 161 h 201"/>
              <a:gd name="T20" fmla="*/ 127 w 202"/>
              <a:gd name="T21" fmla="*/ 161 h 201"/>
              <a:gd name="T22" fmla="*/ 127 w 202"/>
              <a:gd name="T23" fmla="*/ 116 h 201"/>
              <a:gd name="T24" fmla="*/ 75 w 202"/>
              <a:gd name="T25" fmla="*/ 116 h 201"/>
              <a:gd name="T26" fmla="*/ 75 w 202"/>
              <a:gd name="T27" fmla="*/ 161 h 201"/>
              <a:gd name="T28" fmla="*/ 43 w 202"/>
              <a:gd name="T29" fmla="*/ 161 h 201"/>
              <a:gd name="T30" fmla="*/ 43 w 202"/>
              <a:gd name="T31" fmla="*/ 40 h 201"/>
              <a:gd name="T32" fmla="*/ 75 w 202"/>
              <a:gd name="T33" fmla="*/ 40 h 201"/>
              <a:gd name="T34" fmla="*/ 75 w 202"/>
              <a:gd name="T35" fmla="*/ 85 h 201"/>
              <a:gd name="T36" fmla="*/ 127 w 202"/>
              <a:gd name="T37" fmla="*/ 85 h 201"/>
              <a:gd name="T38" fmla="*/ 127 w 202"/>
              <a:gd name="T39" fmla="*/ 40 h 201"/>
              <a:gd name="T40" fmla="*/ 158 w 202"/>
              <a:gd name="T41" fmla="*/ 40 h 201"/>
              <a:gd name="T42" fmla="*/ 158 w 202"/>
              <a:gd name="T43" fmla="*/ 16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201">
                <a:moveTo>
                  <a:pt x="170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1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7"/>
                  <a:pt x="14" y="201"/>
                  <a:pt x="32" y="201"/>
                </a:cubicBezTo>
                <a:cubicBezTo>
                  <a:pt x="170" y="201"/>
                  <a:pt x="170" y="201"/>
                  <a:pt x="170" y="201"/>
                </a:cubicBezTo>
                <a:cubicBezTo>
                  <a:pt x="187" y="201"/>
                  <a:pt x="202" y="187"/>
                  <a:pt x="202" y="170"/>
                </a:cubicBezTo>
                <a:cubicBezTo>
                  <a:pt x="202" y="31"/>
                  <a:pt x="202" y="31"/>
                  <a:pt x="202" y="31"/>
                </a:cubicBezTo>
                <a:cubicBezTo>
                  <a:pt x="202" y="14"/>
                  <a:pt x="187" y="0"/>
                  <a:pt x="170" y="0"/>
                </a:cubicBezTo>
                <a:close/>
                <a:moveTo>
                  <a:pt x="158" y="161"/>
                </a:moveTo>
                <a:cubicBezTo>
                  <a:pt x="127" y="161"/>
                  <a:pt x="127" y="161"/>
                  <a:pt x="127" y="161"/>
                </a:cubicBezTo>
                <a:cubicBezTo>
                  <a:pt x="127" y="116"/>
                  <a:pt x="127" y="116"/>
                  <a:pt x="127" y="116"/>
                </a:cubicBezTo>
                <a:cubicBezTo>
                  <a:pt x="75" y="116"/>
                  <a:pt x="75" y="116"/>
                  <a:pt x="75" y="116"/>
                </a:cubicBezTo>
                <a:cubicBezTo>
                  <a:pt x="75" y="161"/>
                  <a:pt x="75" y="161"/>
                  <a:pt x="75" y="161"/>
                </a:cubicBezTo>
                <a:cubicBezTo>
                  <a:pt x="43" y="161"/>
                  <a:pt x="43" y="161"/>
                  <a:pt x="43" y="161"/>
                </a:cubicBezTo>
                <a:cubicBezTo>
                  <a:pt x="43" y="40"/>
                  <a:pt x="43" y="40"/>
                  <a:pt x="43" y="40"/>
                </a:cubicBezTo>
                <a:cubicBezTo>
                  <a:pt x="75" y="40"/>
                  <a:pt x="75" y="40"/>
                  <a:pt x="75" y="40"/>
                </a:cubicBezTo>
                <a:cubicBezTo>
                  <a:pt x="75" y="85"/>
                  <a:pt x="75" y="85"/>
                  <a:pt x="75" y="85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58" y="40"/>
                  <a:pt x="158" y="40"/>
                  <a:pt x="158" y="40"/>
                </a:cubicBezTo>
                <a:lnTo>
                  <a:pt x="158" y="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32"/>
          <p:cNvSpPr>
            <a:spLocks noEditPoints="1"/>
          </p:cNvSpPr>
          <p:nvPr userDrawn="1"/>
        </p:nvSpPr>
        <p:spPr bwMode="auto">
          <a:xfrm>
            <a:off x="8497006" y="6512445"/>
            <a:ext cx="368061" cy="567034"/>
          </a:xfrm>
          <a:custGeom>
            <a:avLst/>
            <a:gdLst>
              <a:gd name="T0" fmla="*/ 176 w 247"/>
              <a:gd name="T1" fmla="*/ 101 h 379"/>
              <a:gd name="T2" fmla="*/ 88 w 247"/>
              <a:gd name="T3" fmla="*/ 0 h 379"/>
              <a:gd name="T4" fmla="*/ 58 w 247"/>
              <a:gd name="T5" fmla="*/ 111 h 379"/>
              <a:gd name="T6" fmla="*/ 0 w 247"/>
              <a:gd name="T7" fmla="*/ 379 h 379"/>
              <a:gd name="T8" fmla="*/ 176 w 247"/>
              <a:gd name="T9" fmla="*/ 379 h 379"/>
              <a:gd name="T10" fmla="*/ 164 w 247"/>
              <a:gd name="T11" fmla="*/ 118 h 379"/>
              <a:gd name="T12" fmla="*/ 164 w 247"/>
              <a:gd name="T13" fmla="*/ 118 h 379"/>
              <a:gd name="T14" fmla="*/ 164 w 247"/>
              <a:gd name="T15" fmla="*/ 304 h 379"/>
              <a:gd name="T16" fmla="*/ 141 w 247"/>
              <a:gd name="T17" fmla="*/ 328 h 379"/>
              <a:gd name="T18" fmla="*/ 141 w 247"/>
              <a:gd name="T19" fmla="*/ 265 h 379"/>
              <a:gd name="T20" fmla="*/ 141 w 247"/>
              <a:gd name="T21" fmla="*/ 255 h 379"/>
              <a:gd name="T22" fmla="*/ 141 w 247"/>
              <a:gd name="T23" fmla="*/ 255 h 379"/>
              <a:gd name="T24" fmla="*/ 164 w 247"/>
              <a:gd name="T25" fmla="*/ 231 h 379"/>
              <a:gd name="T26" fmla="*/ 164 w 247"/>
              <a:gd name="T27" fmla="*/ 191 h 379"/>
              <a:gd name="T28" fmla="*/ 141 w 247"/>
              <a:gd name="T29" fmla="*/ 167 h 379"/>
              <a:gd name="T30" fmla="*/ 141 w 247"/>
              <a:gd name="T31" fmla="*/ 158 h 379"/>
              <a:gd name="T32" fmla="*/ 141 w 247"/>
              <a:gd name="T33" fmla="*/ 158 h 379"/>
              <a:gd name="T34" fmla="*/ 125 w 247"/>
              <a:gd name="T35" fmla="*/ 40 h 379"/>
              <a:gd name="T36" fmla="*/ 147 w 247"/>
              <a:gd name="T37" fmla="*/ 65 h 379"/>
              <a:gd name="T38" fmla="*/ 147 w 247"/>
              <a:gd name="T39" fmla="*/ 74 h 379"/>
              <a:gd name="T40" fmla="*/ 108 w 247"/>
              <a:gd name="T41" fmla="*/ 304 h 379"/>
              <a:gd name="T42" fmla="*/ 108 w 247"/>
              <a:gd name="T43" fmla="*/ 304 h 379"/>
              <a:gd name="T44" fmla="*/ 108 w 247"/>
              <a:gd name="T45" fmla="*/ 313 h 379"/>
              <a:gd name="T46" fmla="*/ 134 w 247"/>
              <a:gd name="T47" fmla="*/ 265 h 379"/>
              <a:gd name="T48" fmla="*/ 108 w 247"/>
              <a:gd name="T49" fmla="*/ 240 h 379"/>
              <a:gd name="T50" fmla="*/ 108 w 247"/>
              <a:gd name="T51" fmla="*/ 231 h 379"/>
              <a:gd name="T52" fmla="*/ 108 w 247"/>
              <a:gd name="T53" fmla="*/ 231 h 379"/>
              <a:gd name="T54" fmla="*/ 134 w 247"/>
              <a:gd name="T55" fmla="*/ 207 h 379"/>
              <a:gd name="T56" fmla="*/ 134 w 247"/>
              <a:gd name="T57" fmla="*/ 167 h 379"/>
              <a:gd name="T58" fmla="*/ 108 w 247"/>
              <a:gd name="T59" fmla="*/ 143 h 379"/>
              <a:gd name="T60" fmla="*/ 108 w 247"/>
              <a:gd name="T61" fmla="*/ 133 h 379"/>
              <a:gd name="T62" fmla="*/ 108 w 247"/>
              <a:gd name="T63" fmla="*/ 133 h 379"/>
              <a:gd name="T64" fmla="*/ 96 w 247"/>
              <a:gd name="T65" fmla="*/ 40 h 379"/>
              <a:gd name="T66" fmla="*/ 118 w 247"/>
              <a:gd name="T67" fmla="*/ 65 h 379"/>
              <a:gd name="T68" fmla="*/ 118 w 247"/>
              <a:gd name="T69" fmla="*/ 74 h 379"/>
              <a:gd name="T70" fmla="*/ 79 w 247"/>
              <a:gd name="T71" fmla="*/ 118 h 379"/>
              <a:gd name="T72" fmla="*/ 79 w 247"/>
              <a:gd name="T73" fmla="*/ 118 h 379"/>
              <a:gd name="T74" fmla="*/ 79 w 247"/>
              <a:gd name="T75" fmla="*/ 158 h 379"/>
              <a:gd name="T76" fmla="*/ 102 w 247"/>
              <a:gd name="T77" fmla="*/ 182 h 379"/>
              <a:gd name="T78" fmla="*/ 102 w 247"/>
              <a:gd name="T79" fmla="*/ 191 h 379"/>
              <a:gd name="T80" fmla="*/ 79 w 247"/>
              <a:gd name="T81" fmla="*/ 216 h 379"/>
              <a:gd name="T82" fmla="*/ 79 w 247"/>
              <a:gd name="T83" fmla="*/ 216 h 379"/>
              <a:gd name="T84" fmla="*/ 79 w 247"/>
              <a:gd name="T85" fmla="*/ 255 h 379"/>
              <a:gd name="T86" fmla="*/ 102 w 247"/>
              <a:gd name="T87" fmla="*/ 280 h 379"/>
              <a:gd name="T88" fmla="*/ 102 w 247"/>
              <a:gd name="T89" fmla="*/ 289 h 379"/>
              <a:gd name="T90" fmla="*/ 79 w 247"/>
              <a:gd name="T91" fmla="*/ 313 h 379"/>
              <a:gd name="T92" fmla="*/ 79 w 247"/>
              <a:gd name="T93" fmla="*/ 313 h 379"/>
              <a:gd name="T94" fmla="*/ 167 w 247"/>
              <a:gd name="T95" fmla="*/ 347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" h="379">
                <a:moveTo>
                  <a:pt x="238" y="362"/>
                </a:moveTo>
                <a:cubicBezTo>
                  <a:pt x="186" y="362"/>
                  <a:pt x="186" y="362"/>
                  <a:pt x="186" y="362"/>
                </a:cubicBezTo>
                <a:cubicBezTo>
                  <a:pt x="186" y="111"/>
                  <a:pt x="186" y="111"/>
                  <a:pt x="186" y="111"/>
                </a:cubicBezTo>
                <a:cubicBezTo>
                  <a:pt x="186" y="106"/>
                  <a:pt x="182" y="101"/>
                  <a:pt x="176" y="101"/>
                </a:cubicBezTo>
                <a:cubicBezTo>
                  <a:pt x="164" y="101"/>
                  <a:pt x="164" y="101"/>
                  <a:pt x="164" y="101"/>
                </a:cubicBezTo>
                <a:cubicBezTo>
                  <a:pt x="164" y="8"/>
                  <a:pt x="164" y="8"/>
                  <a:pt x="164" y="8"/>
                </a:cubicBezTo>
                <a:cubicBezTo>
                  <a:pt x="164" y="4"/>
                  <a:pt x="161" y="0"/>
                  <a:pt x="15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3" y="0"/>
                  <a:pt x="80" y="4"/>
                  <a:pt x="80" y="8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2" y="101"/>
                  <a:pt x="58" y="106"/>
                  <a:pt x="58" y="111"/>
                </a:cubicBezTo>
                <a:cubicBezTo>
                  <a:pt x="58" y="362"/>
                  <a:pt x="58" y="362"/>
                  <a:pt x="58" y="362"/>
                </a:cubicBezTo>
                <a:cubicBezTo>
                  <a:pt x="9" y="362"/>
                  <a:pt x="9" y="362"/>
                  <a:pt x="9" y="362"/>
                </a:cubicBezTo>
                <a:cubicBezTo>
                  <a:pt x="4" y="362"/>
                  <a:pt x="0" y="366"/>
                  <a:pt x="0" y="371"/>
                </a:cubicBezTo>
                <a:cubicBezTo>
                  <a:pt x="0" y="379"/>
                  <a:pt x="0" y="379"/>
                  <a:pt x="0" y="379"/>
                </a:cubicBezTo>
                <a:cubicBezTo>
                  <a:pt x="68" y="379"/>
                  <a:pt x="68" y="379"/>
                  <a:pt x="68" y="379"/>
                </a:cubicBezTo>
                <a:cubicBezTo>
                  <a:pt x="88" y="379"/>
                  <a:pt x="88" y="379"/>
                  <a:pt x="88" y="379"/>
                </a:cubicBezTo>
                <a:cubicBezTo>
                  <a:pt x="156" y="379"/>
                  <a:pt x="156" y="379"/>
                  <a:pt x="156" y="379"/>
                </a:cubicBezTo>
                <a:cubicBezTo>
                  <a:pt x="176" y="379"/>
                  <a:pt x="176" y="379"/>
                  <a:pt x="176" y="379"/>
                </a:cubicBezTo>
                <a:cubicBezTo>
                  <a:pt x="247" y="379"/>
                  <a:pt x="247" y="379"/>
                  <a:pt x="247" y="379"/>
                </a:cubicBezTo>
                <a:cubicBezTo>
                  <a:pt x="247" y="371"/>
                  <a:pt x="247" y="371"/>
                  <a:pt x="247" y="371"/>
                </a:cubicBezTo>
                <a:cubicBezTo>
                  <a:pt x="247" y="366"/>
                  <a:pt x="243" y="362"/>
                  <a:pt x="238" y="362"/>
                </a:cubicBezTo>
                <a:close/>
                <a:moveTo>
                  <a:pt x="164" y="118"/>
                </a:moveTo>
                <a:cubicBezTo>
                  <a:pt x="164" y="133"/>
                  <a:pt x="164" y="133"/>
                  <a:pt x="164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118"/>
                  <a:pt x="141" y="118"/>
                  <a:pt x="141" y="118"/>
                </a:cubicBezTo>
                <a:lnTo>
                  <a:pt x="164" y="118"/>
                </a:lnTo>
                <a:close/>
                <a:moveTo>
                  <a:pt x="141" y="304"/>
                </a:moveTo>
                <a:cubicBezTo>
                  <a:pt x="141" y="289"/>
                  <a:pt x="141" y="289"/>
                  <a:pt x="141" y="289"/>
                </a:cubicBezTo>
                <a:cubicBezTo>
                  <a:pt x="164" y="289"/>
                  <a:pt x="164" y="289"/>
                  <a:pt x="164" y="289"/>
                </a:cubicBezTo>
                <a:cubicBezTo>
                  <a:pt x="164" y="304"/>
                  <a:pt x="164" y="304"/>
                  <a:pt x="164" y="304"/>
                </a:cubicBezTo>
                <a:lnTo>
                  <a:pt x="141" y="304"/>
                </a:lnTo>
                <a:close/>
                <a:moveTo>
                  <a:pt x="164" y="313"/>
                </a:moveTo>
                <a:cubicBezTo>
                  <a:pt x="164" y="328"/>
                  <a:pt x="164" y="328"/>
                  <a:pt x="164" y="328"/>
                </a:cubicBezTo>
                <a:cubicBezTo>
                  <a:pt x="141" y="328"/>
                  <a:pt x="141" y="328"/>
                  <a:pt x="141" y="328"/>
                </a:cubicBezTo>
                <a:cubicBezTo>
                  <a:pt x="141" y="313"/>
                  <a:pt x="141" y="313"/>
                  <a:pt x="141" y="313"/>
                </a:cubicBezTo>
                <a:lnTo>
                  <a:pt x="164" y="313"/>
                </a:lnTo>
                <a:close/>
                <a:moveTo>
                  <a:pt x="141" y="280"/>
                </a:moveTo>
                <a:cubicBezTo>
                  <a:pt x="141" y="265"/>
                  <a:pt x="141" y="265"/>
                  <a:pt x="141" y="265"/>
                </a:cubicBezTo>
                <a:cubicBezTo>
                  <a:pt x="164" y="265"/>
                  <a:pt x="164" y="265"/>
                  <a:pt x="164" y="265"/>
                </a:cubicBezTo>
                <a:cubicBezTo>
                  <a:pt x="164" y="280"/>
                  <a:pt x="164" y="280"/>
                  <a:pt x="164" y="280"/>
                </a:cubicBezTo>
                <a:lnTo>
                  <a:pt x="141" y="280"/>
                </a:lnTo>
                <a:close/>
                <a:moveTo>
                  <a:pt x="141" y="255"/>
                </a:moveTo>
                <a:cubicBezTo>
                  <a:pt x="141" y="240"/>
                  <a:pt x="141" y="240"/>
                  <a:pt x="141" y="240"/>
                </a:cubicBezTo>
                <a:cubicBezTo>
                  <a:pt x="164" y="240"/>
                  <a:pt x="164" y="240"/>
                  <a:pt x="164" y="240"/>
                </a:cubicBezTo>
                <a:cubicBezTo>
                  <a:pt x="164" y="255"/>
                  <a:pt x="164" y="255"/>
                  <a:pt x="164" y="255"/>
                </a:cubicBezTo>
                <a:lnTo>
                  <a:pt x="141" y="255"/>
                </a:lnTo>
                <a:close/>
                <a:moveTo>
                  <a:pt x="141" y="231"/>
                </a:moveTo>
                <a:cubicBezTo>
                  <a:pt x="141" y="216"/>
                  <a:pt x="141" y="216"/>
                  <a:pt x="141" y="216"/>
                </a:cubicBezTo>
                <a:cubicBezTo>
                  <a:pt x="164" y="216"/>
                  <a:pt x="164" y="216"/>
                  <a:pt x="164" y="216"/>
                </a:cubicBezTo>
                <a:cubicBezTo>
                  <a:pt x="164" y="231"/>
                  <a:pt x="164" y="231"/>
                  <a:pt x="164" y="231"/>
                </a:cubicBezTo>
                <a:lnTo>
                  <a:pt x="141" y="231"/>
                </a:lnTo>
                <a:close/>
                <a:moveTo>
                  <a:pt x="141" y="207"/>
                </a:moveTo>
                <a:cubicBezTo>
                  <a:pt x="141" y="191"/>
                  <a:pt x="141" y="191"/>
                  <a:pt x="141" y="191"/>
                </a:cubicBezTo>
                <a:cubicBezTo>
                  <a:pt x="164" y="191"/>
                  <a:pt x="164" y="191"/>
                  <a:pt x="164" y="191"/>
                </a:cubicBezTo>
                <a:cubicBezTo>
                  <a:pt x="164" y="207"/>
                  <a:pt x="164" y="207"/>
                  <a:pt x="164" y="207"/>
                </a:cubicBezTo>
                <a:lnTo>
                  <a:pt x="141" y="207"/>
                </a:lnTo>
                <a:close/>
                <a:moveTo>
                  <a:pt x="141" y="182"/>
                </a:moveTo>
                <a:cubicBezTo>
                  <a:pt x="141" y="167"/>
                  <a:pt x="141" y="167"/>
                  <a:pt x="141" y="167"/>
                </a:cubicBezTo>
                <a:cubicBezTo>
                  <a:pt x="164" y="167"/>
                  <a:pt x="164" y="167"/>
                  <a:pt x="164" y="167"/>
                </a:cubicBezTo>
                <a:cubicBezTo>
                  <a:pt x="164" y="182"/>
                  <a:pt x="164" y="182"/>
                  <a:pt x="164" y="182"/>
                </a:cubicBezTo>
                <a:lnTo>
                  <a:pt x="141" y="182"/>
                </a:lnTo>
                <a:close/>
                <a:moveTo>
                  <a:pt x="141" y="158"/>
                </a:moveTo>
                <a:cubicBezTo>
                  <a:pt x="141" y="143"/>
                  <a:pt x="141" y="143"/>
                  <a:pt x="141" y="143"/>
                </a:cubicBezTo>
                <a:cubicBezTo>
                  <a:pt x="164" y="143"/>
                  <a:pt x="164" y="143"/>
                  <a:pt x="164" y="143"/>
                </a:cubicBezTo>
                <a:cubicBezTo>
                  <a:pt x="164" y="158"/>
                  <a:pt x="164" y="158"/>
                  <a:pt x="164" y="158"/>
                </a:cubicBezTo>
                <a:lnTo>
                  <a:pt x="141" y="158"/>
                </a:lnTo>
                <a:close/>
                <a:moveTo>
                  <a:pt x="125" y="25"/>
                </a:moveTo>
                <a:cubicBezTo>
                  <a:pt x="147" y="25"/>
                  <a:pt x="147" y="25"/>
                  <a:pt x="147" y="25"/>
                </a:cubicBezTo>
                <a:cubicBezTo>
                  <a:pt x="147" y="40"/>
                  <a:pt x="147" y="40"/>
                  <a:pt x="147" y="40"/>
                </a:cubicBezTo>
                <a:cubicBezTo>
                  <a:pt x="125" y="40"/>
                  <a:pt x="125" y="40"/>
                  <a:pt x="125" y="40"/>
                </a:cubicBezTo>
                <a:lnTo>
                  <a:pt x="125" y="25"/>
                </a:lnTo>
                <a:close/>
                <a:moveTo>
                  <a:pt x="125" y="49"/>
                </a:moveTo>
                <a:cubicBezTo>
                  <a:pt x="147" y="49"/>
                  <a:pt x="147" y="49"/>
                  <a:pt x="147" y="49"/>
                </a:cubicBezTo>
                <a:cubicBezTo>
                  <a:pt x="147" y="65"/>
                  <a:pt x="147" y="65"/>
                  <a:pt x="147" y="65"/>
                </a:cubicBezTo>
                <a:cubicBezTo>
                  <a:pt x="125" y="65"/>
                  <a:pt x="125" y="65"/>
                  <a:pt x="125" y="65"/>
                </a:cubicBezTo>
                <a:lnTo>
                  <a:pt x="125" y="49"/>
                </a:lnTo>
                <a:close/>
                <a:moveTo>
                  <a:pt x="125" y="74"/>
                </a:moveTo>
                <a:cubicBezTo>
                  <a:pt x="147" y="74"/>
                  <a:pt x="147" y="74"/>
                  <a:pt x="147" y="74"/>
                </a:cubicBezTo>
                <a:cubicBezTo>
                  <a:pt x="147" y="89"/>
                  <a:pt x="147" y="89"/>
                  <a:pt x="147" y="89"/>
                </a:cubicBezTo>
                <a:cubicBezTo>
                  <a:pt x="125" y="89"/>
                  <a:pt x="125" y="89"/>
                  <a:pt x="125" y="89"/>
                </a:cubicBezTo>
                <a:lnTo>
                  <a:pt x="125" y="74"/>
                </a:lnTo>
                <a:close/>
                <a:moveTo>
                  <a:pt x="108" y="304"/>
                </a:moveTo>
                <a:cubicBezTo>
                  <a:pt x="108" y="289"/>
                  <a:pt x="108" y="289"/>
                  <a:pt x="108" y="289"/>
                </a:cubicBezTo>
                <a:cubicBezTo>
                  <a:pt x="134" y="289"/>
                  <a:pt x="134" y="289"/>
                  <a:pt x="134" y="289"/>
                </a:cubicBezTo>
                <a:cubicBezTo>
                  <a:pt x="134" y="304"/>
                  <a:pt x="134" y="304"/>
                  <a:pt x="134" y="304"/>
                </a:cubicBezTo>
                <a:lnTo>
                  <a:pt x="108" y="304"/>
                </a:lnTo>
                <a:close/>
                <a:moveTo>
                  <a:pt x="134" y="313"/>
                </a:moveTo>
                <a:cubicBezTo>
                  <a:pt x="134" y="328"/>
                  <a:pt x="134" y="328"/>
                  <a:pt x="134" y="328"/>
                </a:cubicBezTo>
                <a:cubicBezTo>
                  <a:pt x="108" y="328"/>
                  <a:pt x="108" y="328"/>
                  <a:pt x="108" y="328"/>
                </a:cubicBezTo>
                <a:cubicBezTo>
                  <a:pt x="108" y="313"/>
                  <a:pt x="108" y="313"/>
                  <a:pt x="108" y="313"/>
                </a:cubicBezTo>
                <a:lnTo>
                  <a:pt x="134" y="313"/>
                </a:lnTo>
                <a:close/>
                <a:moveTo>
                  <a:pt x="108" y="280"/>
                </a:moveTo>
                <a:cubicBezTo>
                  <a:pt x="108" y="265"/>
                  <a:pt x="108" y="265"/>
                  <a:pt x="108" y="265"/>
                </a:cubicBezTo>
                <a:cubicBezTo>
                  <a:pt x="134" y="265"/>
                  <a:pt x="134" y="265"/>
                  <a:pt x="134" y="265"/>
                </a:cubicBezTo>
                <a:cubicBezTo>
                  <a:pt x="134" y="280"/>
                  <a:pt x="134" y="280"/>
                  <a:pt x="134" y="280"/>
                </a:cubicBezTo>
                <a:lnTo>
                  <a:pt x="108" y="280"/>
                </a:lnTo>
                <a:close/>
                <a:moveTo>
                  <a:pt x="108" y="255"/>
                </a:moveTo>
                <a:cubicBezTo>
                  <a:pt x="108" y="240"/>
                  <a:pt x="108" y="240"/>
                  <a:pt x="108" y="240"/>
                </a:cubicBezTo>
                <a:cubicBezTo>
                  <a:pt x="134" y="240"/>
                  <a:pt x="134" y="240"/>
                  <a:pt x="134" y="240"/>
                </a:cubicBezTo>
                <a:cubicBezTo>
                  <a:pt x="134" y="255"/>
                  <a:pt x="134" y="255"/>
                  <a:pt x="134" y="255"/>
                </a:cubicBezTo>
                <a:lnTo>
                  <a:pt x="108" y="255"/>
                </a:lnTo>
                <a:close/>
                <a:moveTo>
                  <a:pt x="108" y="231"/>
                </a:moveTo>
                <a:cubicBezTo>
                  <a:pt x="108" y="216"/>
                  <a:pt x="108" y="216"/>
                  <a:pt x="108" y="216"/>
                </a:cubicBezTo>
                <a:cubicBezTo>
                  <a:pt x="134" y="216"/>
                  <a:pt x="134" y="216"/>
                  <a:pt x="134" y="216"/>
                </a:cubicBezTo>
                <a:cubicBezTo>
                  <a:pt x="134" y="231"/>
                  <a:pt x="134" y="231"/>
                  <a:pt x="134" y="231"/>
                </a:cubicBezTo>
                <a:lnTo>
                  <a:pt x="108" y="231"/>
                </a:lnTo>
                <a:close/>
                <a:moveTo>
                  <a:pt x="108" y="207"/>
                </a:moveTo>
                <a:cubicBezTo>
                  <a:pt x="108" y="191"/>
                  <a:pt x="108" y="191"/>
                  <a:pt x="108" y="191"/>
                </a:cubicBezTo>
                <a:cubicBezTo>
                  <a:pt x="134" y="191"/>
                  <a:pt x="134" y="191"/>
                  <a:pt x="134" y="191"/>
                </a:cubicBezTo>
                <a:cubicBezTo>
                  <a:pt x="134" y="207"/>
                  <a:pt x="134" y="207"/>
                  <a:pt x="134" y="207"/>
                </a:cubicBezTo>
                <a:lnTo>
                  <a:pt x="108" y="207"/>
                </a:lnTo>
                <a:close/>
                <a:moveTo>
                  <a:pt x="108" y="182"/>
                </a:moveTo>
                <a:cubicBezTo>
                  <a:pt x="108" y="167"/>
                  <a:pt x="108" y="167"/>
                  <a:pt x="108" y="167"/>
                </a:cubicBezTo>
                <a:cubicBezTo>
                  <a:pt x="134" y="167"/>
                  <a:pt x="134" y="167"/>
                  <a:pt x="134" y="167"/>
                </a:cubicBezTo>
                <a:cubicBezTo>
                  <a:pt x="134" y="182"/>
                  <a:pt x="134" y="182"/>
                  <a:pt x="134" y="182"/>
                </a:cubicBezTo>
                <a:lnTo>
                  <a:pt x="108" y="182"/>
                </a:lnTo>
                <a:close/>
                <a:moveTo>
                  <a:pt x="108" y="158"/>
                </a:moveTo>
                <a:cubicBezTo>
                  <a:pt x="108" y="143"/>
                  <a:pt x="108" y="143"/>
                  <a:pt x="108" y="143"/>
                </a:cubicBezTo>
                <a:cubicBezTo>
                  <a:pt x="134" y="143"/>
                  <a:pt x="134" y="143"/>
                  <a:pt x="134" y="143"/>
                </a:cubicBezTo>
                <a:cubicBezTo>
                  <a:pt x="134" y="158"/>
                  <a:pt x="134" y="158"/>
                  <a:pt x="134" y="158"/>
                </a:cubicBezTo>
                <a:lnTo>
                  <a:pt x="108" y="158"/>
                </a:lnTo>
                <a:close/>
                <a:moveTo>
                  <a:pt x="108" y="133"/>
                </a:moveTo>
                <a:cubicBezTo>
                  <a:pt x="108" y="118"/>
                  <a:pt x="108" y="118"/>
                  <a:pt x="108" y="118"/>
                </a:cubicBezTo>
                <a:cubicBezTo>
                  <a:pt x="134" y="118"/>
                  <a:pt x="134" y="118"/>
                  <a:pt x="134" y="118"/>
                </a:cubicBezTo>
                <a:cubicBezTo>
                  <a:pt x="134" y="133"/>
                  <a:pt x="134" y="133"/>
                  <a:pt x="134" y="133"/>
                </a:cubicBezTo>
                <a:lnTo>
                  <a:pt x="108" y="133"/>
                </a:lnTo>
                <a:close/>
                <a:moveTo>
                  <a:pt x="96" y="25"/>
                </a:moveTo>
                <a:cubicBezTo>
                  <a:pt x="118" y="25"/>
                  <a:pt x="118" y="25"/>
                  <a:pt x="118" y="25"/>
                </a:cubicBezTo>
                <a:cubicBezTo>
                  <a:pt x="118" y="40"/>
                  <a:pt x="118" y="40"/>
                  <a:pt x="118" y="40"/>
                </a:cubicBezTo>
                <a:cubicBezTo>
                  <a:pt x="96" y="40"/>
                  <a:pt x="96" y="40"/>
                  <a:pt x="96" y="40"/>
                </a:cubicBezTo>
                <a:lnTo>
                  <a:pt x="96" y="25"/>
                </a:lnTo>
                <a:close/>
                <a:moveTo>
                  <a:pt x="96" y="49"/>
                </a:moveTo>
                <a:cubicBezTo>
                  <a:pt x="118" y="49"/>
                  <a:pt x="118" y="49"/>
                  <a:pt x="118" y="49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96" y="65"/>
                  <a:pt x="96" y="65"/>
                  <a:pt x="96" y="65"/>
                </a:cubicBezTo>
                <a:lnTo>
                  <a:pt x="96" y="49"/>
                </a:lnTo>
                <a:close/>
                <a:moveTo>
                  <a:pt x="96" y="74"/>
                </a:moveTo>
                <a:cubicBezTo>
                  <a:pt x="118" y="74"/>
                  <a:pt x="118" y="74"/>
                  <a:pt x="118" y="74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96" y="89"/>
                  <a:pt x="96" y="89"/>
                  <a:pt x="96" y="89"/>
                </a:cubicBezTo>
                <a:lnTo>
                  <a:pt x="96" y="74"/>
                </a:lnTo>
                <a:close/>
                <a:moveTo>
                  <a:pt x="79" y="118"/>
                </a:moveTo>
                <a:cubicBezTo>
                  <a:pt x="102" y="118"/>
                  <a:pt x="102" y="118"/>
                  <a:pt x="102" y="118"/>
                </a:cubicBezTo>
                <a:cubicBezTo>
                  <a:pt x="102" y="133"/>
                  <a:pt x="102" y="133"/>
                  <a:pt x="102" y="133"/>
                </a:cubicBezTo>
                <a:cubicBezTo>
                  <a:pt x="79" y="133"/>
                  <a:pt x="79" y="133"/>
                  <a:pt x="79" y="133"/>
                </a:cubicBezTo>
                <a:lnTo>
                  <a:pt x="79" y="118"/>
                </a:lnTo>
                <a:close/>
                <a:moveTo>
                  <a:pt x="79" y="143"/>
                </a:moveTo>
                <a:cubicBezTo>
                  <a:pt x="102" y="143"/>
                  <a:pt x="102" y="143"/>
                  <a:pt x="102" y="143"/>
                </a:cubicBezTo>
                <a:cubicBezTo>
                  <a:pt x="102" y="158"/>
                  <a:pt x="102" y="158"/>
                  <a:pt x="102" y="158"/>
                </a:cubicBezTo>
                <a:cubicBezTo>
                  <a:pt x="79" y="158"/>
                  <a:pt x="79" y="158"/>
                  <a:pt x="79" y="158"/>
                </a:cubicBezTo>
                <a:lnTo>
                  <a:pt x="79" y="143"/>
                </a:lnTo>
                <a:close/>
                <a:moveTo>
                  <a:pt x="79" y="167"/>
                </a:moveTo>
                <a:cubicBezTo>
                  <a:pt x="102" y="167"/>
                  <a:pt x="102" y="167"/>
                  <a:pt x="102" y="167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79" y="182"/>
                  <a:pt x="79" y="182"/>
                  <a:pt x="79" y="182"/>
                </a:cubicBezTo>
                <a:lnTo>
                  <a:pt x="79" y="167"/>
                </a:lnTo>
                <a:close/>
                <a:moveTo>
                  <a:pt x="79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207"/>
                  <a:pt x="102" y="207"/>
                  <a:pt x="102" y="207"/>
                </a:cubicBezTo>
                <a:cubicBezTo>
                  <a:pt x="79" y="207"/>
                  <a:pt x="79" y="207"/>
                  <a:pt x="79" y="207"/>
                </a:cubicBezTo>
                <a:lnTo>
                  <a:pt x="79" y="191"/>
                </a:lnTo>
                <a:close/>
                <a:moveTo>
                  <a:pt x="79" y="216"/>
                </a:moveTo>
                <a:cubicBezTo>
                  <a:pt x="102" y="216"/>
                  <a:pt x="102" y="216"/>
                  <a:pt x="102" y="216"/>
                </a:cubicBezTo>
                <a:cubicBezTo>
                  <a:pt x="102" y="231"/>
                  <a:pt x="102" y="231"/>
                  <a:pt x="102" y="231"/>
                </a:cubicBezTo>
                <a:cubicBezTo>
                  <a:pt x="79" y="231"/>
                  <a:pt x="79" y="231"/>
                  <a:pt x="79" y="231"/>
                </a:cubicBezTo>
                <a:lnTo>
                  <a:pt x="79" y="216"/>
                </a:lnTo>
                <a:close/>
                <a:moveTo>
                  <a:pt x="79" y="240"/>
                </a:moveTo>
                <a:cubicBezTo>
                  <a:pt x="102" y="240"/>
                  <a:pt x="102" y="240"/>
                  <a:pt x="102" y="240"/>
                </a:cubicBezTo>
                <a:cubicBezTo>
                  <a:pt x="102" y="255"/>
                  <a:pt x="102" y="255"/>
                  <a:pt x="102" y="255"/>
                </a:cubicBezTo>
                <a:cubicBezTo>
                  <a:pt x="79" y="255"/>
                  <a:pt x="79" y="255"/>
                  <a:pt x="79" y="255"/>
                </a:cubicBezTo>
                <a:lnTo>
                  <a:pt x="79" y="240"/>
                </a:lnTo>
                <a:close/>
                <a:moveTo>
                  <a:pt x="79" y="265"/>
                </a:moveTo>
                <a:cubicBezTo>
                  <a:pt x="102" y="265"/>
                  <a:pt x="102" y="265"/>
                  <a:pt x="102" y="265"/>
                </a:cubicBezTo>
                <a:cubicBezTo>
                  <a:pt x="102" y="280"/>
                  <a:pt x="102" y="280"/>
                  <a:pt x="102" y="280"/>
                </a:cubicBezTo>
                <a:cubicBezTo>
                  <a:pt x="79" y="280"/>
                  <a:pt x="79" y="280"/>
                  <a:pt x="79" y="280"/>
                </a:cubicBezTo>
                <a:lnTo>
                  <a:pt x="79" y="265"/>
                </a:lnTo>
                <a:close/>
                <a:moveTo>
                  <a:pt x="79" y="289"/>
                </a:moveTo>
                <a:cubicBezTo>
                  <a:pt x="102" y="289"/>
                  <a:pt x="102" y="289"/>
                  <a:pt x="102" y="289"/>
                </a:cubicBezTo>
                <a:cubicBezTo>
                  <a:pt x="102" y="304"/>
                  <a:pt x="102" y="304"/>
                  <a:pt x="102" y="304"/>
                </a:cubicBezTo>
                <a:cubicBezTo>
                  <a:pt x="79" y="304"/>
                  <a:pt x="79" y="304"/>
                  <a:pt x="79" y="304"/>
                </a:cubicBezTo>
                <a:lnTo>
                  <a:pt x="79" y="289"/>
                </a:lnTo>
                <a:close/>
                <a:moveTo>
                  <a:pt x="79" y="313"/>
                </a:moveTo>
                <a:cubicBezTo>
                  <a:pt x="102" y="313"/>
                  <a:pt x="102" y="313"/>
                  <a:pt x="102" y="313"/>
                </a:cubicBezTo>
                <a:cubicBezTo>
                  <a:pt x="102" y="328"/>
                  <a:pt x="102" y="328"/>
                  <a:pt x="102" y="328"/>
                </a:cubicBezTo>
                <a:cubicBezTo>
                  <a:pt x="79" y="328"/>
                  <a:pt x="79" y="328"/>
                  <a:pt x="79" y="328"/>
                </a:cubicBezTo>
                <a:lnTo>
                  <a:pt x="79" y="313"/>
                </a:lnTo>
                <a:close/>
                <a:moveTo>
                  <a:pt x="167" y="366"/>
                </a:moveTo>
                <a:cubicBezTo>
                  <a:pt x="76" y="366"/>
                  <a:pt x="76" y="366"/>
                  <a:pt x="76" y="366"/>
                </a:cubicBezTo>
                <a:cubicBezTo>
                  <a:pt x="76" y="347"/>
                  <a:pt x="76" y="347"/>
                  <a:pt x="76" y="347"/>
                </a:cubicBezTo>
                <a:cubicBezTo>
                  <a:pt x="167" y="347"/>
                  <a:pt x="167" y="347"/>
                  <a:pt x="167" y="347"/>
                </a:cubicBezTo>
                <a:lnTo>
                  <a:pt x="167" y="36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6" name="Group 185"/>
          <p:cNvGrpSpPr/>
          <p:nvPr userDrawn="1"/>
        </p:nvGrpSpPr>
        <p:grpSpPr>
          <a:xfrm>
            <a:off x="8438590" y="5308446"/>
            <a:ext cx="484893" cy="447853"/>
            <a:chOff x="15651163" y="3206750"/>
            <a:chExt cx="685800" cy="633413"/>
          </a:xfrm>
          <a:solidFill>
            <a:schemeClr val="accent6"/>
          </a:solidFill>
        </p:grpSpPr>
        <p:sp>
          <p:nvSpPr>
            <p:cNvPr id="187" name="Freeform 59"/>
            <p:cNvSpPr>
              <a:spLocks noEditPoints="1"/>
            </p:cNvSpPr>
            <p:nvPr/>
          </p:nvSpPr>
          <p:spPr bwMode="auto">
            <a:xfrm>
              <a:off x="15651163" y="3206750"/>
              <a:ext cx="685800" cy="633413"/>
            </a:xfrm>
            <a:custGeom>
              <a:avLst/>
              <a:gdLst>
                <a:gd name="T0" fmla="*/ 392 w 432"/>
                <a:gd name="T1" fmla="*/ 179 h 399"/>
                <a:gd name="T2" fmla="*/ 432 w 432"/>
                <a:gd name="T3" fmla="*/ 179 h 399"/>
                <a:gd name="T4" fmla="*/ 216 w 432"/>
                <a:gd name="T5" fmla="*/ 0 h 399"/>
                <a:gd name="T6" fmla="*/ 0 w 432"/>
                <a:gd name="T7" fmla="*/ 179 h 399"/>
                <a:gd name="T8" fmla="*/ 44 w 432"/>
                <a:gd name="T9" fmla="*/ 179 h 399"/>
                <a:gd name="T10" fmla="*/ 44 w 432"/>
                <a:gd name="T11" fmla="*/ 353 h 399"/>
                <a:gd name="T12" fmla="*/ 23 w 432"/>
                <a:gd name="T13" fmla="*/ 353 h 399"/>
                <a:gd name="T14" fmla="*/ 23 w 432"/>
                <a:gd name="T15" fmla="*/ 399 h 399"/>
                <a:gd name="T16" fmla="*/ 412 w 432"/>
                <a:gd name="T17" fmla="*/ 399 h 399"/>
                <a:gd name="T18" fmla="*/ 412 w 432"/>
                <a:gd name="T19" fmla="*/ 353 h 399"/>
                <a:gd name="T20" fmla="*/ 392 w 432"/>
                <a:gd name="T21" fmla="*/ 353 h 399"/>
                <a:gd name="T22" fmla="*/ 392 w 432"/>
                <a:gd name="T23" fmla="*/ 179 h 399"/>
                <a:gd name="T24" fmla="*/ 205 w 432"/>
                <a:gd name="T25" fmla="*/ 139 h 399"/>
                <a:gd name="T26" fmla="*/ 150 w 432"/>
                <a:gd name="T27" fmla="*/ 82 h 399"/>
                <a:gd name="T28" fmla="*/ 205 w 432"/>
                <a:gd name="T29" fmla="*/ 37 h 399"/>
                <a:gd name="T30" fmla="*/ 205 w 432"/>
                <a:gd name="T31" fmla="*/ 139 h 399"/>
                <a:gd name="T32" fmla="*/ 196 w 432"/>
                <a:gd name="T33" fmla="*/ 159 h 399"/>
                <a:gd name="T34" fmla="*/ 144 w 432"/>
                <a:gd name="T35" fmla="*/ 159 h 399"/>
                <a:gd name="T36" fmla="*/ 144 w 432"/>
                <a:gd name="T37" fmla="*/ 106 h 399"/>
                <a:gd name="T38" fmla="*/ 196 w 432"/>
                <a:gd name="T39" fmla="*/ 159 h 399"/>
                <a:gd name="T40" fmla="*/ 260 w 432"/>
                <a:gd name="T41" fmla="*/ 348 h 399"/>
                <a:gd name="T42" fmla="*/ 64 w 432"/>
                <a:gd name="T43" fmla="*/ 348 h 399"/>
                <a:gd name="T44" fmla="*/ 64 w 432"/>
                <a:gd name="T45" fmla="*/ 183 h 399"/>
                <a:gd name="T46" fmla="*/ 260 w 432"/>
                <a:gd name="T47" fmla="*/ 183 h 399"/>
                <a:gd name="T48" fmla="*/ 260 w 432"/>
                <a:gd name="T49" fmla="*/ 348 h 399"/>
                <a:gd name="T50" fmla="*/ 227 w 432"/>
                <a:gd name="T51" fmla="*/ 159 h 399"/>
                <a:gd name="T52" fmla="*/ 227 w 432"/>
                <a:gd name="T53" fmla="*/ 37 h 399"/>
                <a:gd name="T54" fmla="*/ 373 w 432"/>
                <a:gd name="T55" fmla="*/ 159 h 399"/>
                <a:gd name="T56" fmla="*/ 227 w 432"/>
                <a:gd name="T57" fmla="*/ 159 h 399"/>
                <a:gd name="T58" fmla="*/ 122 w 432"/>
                <a:gd name="T59" fmla="*/ 106 h 399"/>
                <a:gd name="T60" fmla="*/ 122 w 432"/>
                <a:gd name="T61" fmla="*/ 159 h 399"/>
                <a:gd name="T62" fmla="*/ 58 w 432"/>
                <a:gd name="T63" fmla="*/ 159 h 399"/>
                <a:gd name="T64" fmla="*/ 122 w 432"/>
                <a:gd name="T65" fmla="*/ 10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2" h="399">
                  <a:moveTo>
                    <a:pt x="392" y="179"/>
                  </a:moveTo>
                  <a:lnTo>
                    <a:pt x="432" y="179"/>
                  </a:lnTo>
                  <a:lnTo>
                    <a:pt x="216" y="0"/>
                  </a:lnTo>
                  <a:lnTo>
                    <a:pt x="0" y="179"/>
                  </a:lnTo>
                  <a:lnTo>
                    <a:pt x="44" y="179"/>
                  </a:lnTo>
                  <a:lnTo>
                    <a:pt x="44" y="353"/>
                  </a:lnTo>
                  <a:lnTo>
                    <a:pt x="23" y="353"/>
                  </a:lnTo>
                  <a:lnTo>
                    <a:pt x="23" y="399"/>
                  </a:lnTo>
                  <a:lnTo>
                    <a:pt x="412" y="399"/>
                  </a:lnTo>
                  <a:lnTo>
                    <a:pt x="412" y="353"/>
                  </a:lnTo>
                  <a:lnTo>
                    <a:pt x="392" y="353"/>
                  </a:lnTo>
                  <a:lnTo>
                    <a:pt x="392" y="179"/>
                  </a:lnTo>
                  <a:close/>
                  <a:moveTo>
                    <a:pt x="205" y="139"/>
                  </a:moveTo>
                  <a:lnTo>
                    <a:pt x="150" y="82"/>
                  </a:lnTo>
                  <a:lnTo>
                    <a:pt x="205" y="37"/>
                  </a:lnTo>
                  <a:lnTo>
                    <a:pt x="205" y="139"/>
                  </a:lnTo>
                  <a:close/>
                  <a:moveTo>
                    <a:pt x="196" y="159"/>
                  </a:moveTo>
                  <a:lnTo>
                    <a:pt x="144" y="159"/>
                  </a:lnTo>
                  <a:lnTo>
                    <a:pt x="144" y="106"/>
                  </a:lnTo>
                  <a:lnTo>
                    <a:pt x="196" y="159"/>
                  </a:lnTo>
                  <a:close/>
                  <a:moveTo>
                    <a:pt x="260" y="348"/>
                  </a:moveTo>
                  <a:lnTo>
                    <a:pt x="64" y="348"/>
                  </a:lnTo>
                  <a:lnTo>
                    <a:pt x="64" y="183"/>
                  </a:lnTo>
                  <a:lnTo>
                    <a:pt x="260" y="183"/>
                  </a:lnTo>
                  <a:lnTo>
                    <a:pt x="260" y="348"/>
                  </a:lnTo>
                  <a:close/>
                  <a:moveTo>
                    <a:pt x="227" y="159"/>
                  </a:moveTo>
                  <a:lnTo>
                    <a:pt x="227" y="37"/>
                  </a:lnTo>
                  <a:lnTo>
                    <a:pt x="373" y="159"/>
                  </a:lnTo>
                  <a:lnTo>
                    <a:pt x="227" y="159"/>
                  </a:lnTo>
                  <a:close/>
                  <a:moveTo>
                    <a:pt x="122" y="106"/>
                  </a:moveTo>
                  <a:lnTo>
                    <a:pt x="122" y="159"/>
                  </a:lnTo>
                  <a:lnTo>
                    <a:pt x="58" y="159"/>
                  </a:lnTo>
                  <a:lnTo>
                    <a:pt x="122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60"/>
            <p:cNvSpPr>
              <a:spLocks noChangeArrowheads="1"/>
            </p:cNvSpPr>
            <p:nvPr/>
          </p:nvSpPr>
          <p:spPr bwMode="auto">
            <a:xfrm>
              <a:off x="15833725" y="3575050"/>
              <a:ext cx="133350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3" name="Freeform 6"/>
          <p:cNvSpPr>
            <a:spLocks/>
          </p:cNvSpPr>
          <p:nvPr userDrawn="1"/>
        </p:nvSpPr>
        <p:spPr bwMode="auto">
          <a:xfrm>
            <a:off x="8465391" y="2265693"/>
            <a:ext cx="431291" cy="368662"/>
          </a:xfrm>
          <a:custGeom>
            <a:avLst/>
            <a:gdLst>
              <a:gd name="T0" fmla="*/ 151 w 212"/>
              <a:gd name="T1" fmla="*/ 0 h 181"/>
              <a:gd name="T2" fmla="*/ 106 w 212"/>
              <a:gd name="T3" fmla="*/ 20 h 181"/>
              <a:gd name="T4" fmla="*/ 61 w 212"/>
              <a:gd name="T5" fmla="*/ 0 h 181"/>
              <a:gd name="T6" fmla="*/ 0 w 212"/>
              <a:gd name="T7" fmla="*/ 60 h 181"/>
              <a:gd name="T8" fmla="*/ 106 w 212"/>
              <a:gd name="T9" fmla="*/ 181 h 181"/>
              <a:gd name="T10" fmla="*/ 212 w 212"/>
              <a:gd name="T11" fmla="*/ 60 h 181"/>
              <a:gd name="T12" fmla="*/ 151 w 212"/>
              <a:gd name="T1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" h="181">
                <a:moveTo>
                  <a:pt x="151" y="0"/>
                </a:moveTo>
                <a:cubicBezTo>
                  <a:pt x="133" y="0"/>
                  <a:pt x="117" y="8"/>
                  <a:pt x="106" y="20"/>
                </a:cubicBezTo>
                <a:cubicBezTo>
                  <a:pt x="95" y="8"/>
                  <a:pt x="79" y="0"/>
                  <a:pt x="61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94"/>
                  <a:pt x="24" y="154"/>
                  <a:pt x="106" y="181"/>
                </a:cubicBezTo>
                <a:cubicBezTo>
                  <a:pt x="188" y="154"/>
                  <a:pt x="212" y="94"/>
                  <a:pt x="212" y="60"/>
                </a:cubicBezTo>
                <a:cubicBezTo>
                  <a:pt x="212" y="27"/>
                  <a:pt x="185" y="0"/>
                  <a:pt x="1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4" name="Group 233"/>
          <p:cNvGrpSpPr/>
          <p:nvPr userDrawn="1"/>
        </p:nvGrpSpPr>
        <p:grpSpPr>
          <a:xfrm>
            <a:off x="8456850" y="3469618"/>
            <a:ext cx="448373" cy="448373"/>
            <a:chOff x="2620963" y="3700463"/>
            <a:chExt cx="500063" cy="500063"/>
          </a:xfrm>
          <a:solidFill>
            <a:schemeClr val="accent3"/>
          </a:solidFill>
        </p:grpSpPr>
        <p:sp>
          <p:nvSpPr>
            <p:cNvPr id="235" name="Freeform 49"/>
            <p:cNvSpPr>
              <a:spLocks noEditPoints="1"/>
            </p:cNvSpPr>
            <p:nvPr/>
          </p:nvSpPr>
          <p:spPr bwMode="auto">
            <a:xfrm>
              <a:off x="2620963" y="3700463"/>
              <a:ext cx="500063" cy="500063"/>
            </a:xfrm>
            <a:custGeom>
              <a:avLst/>
              <a:gdLst>
                <a:gd name="T0" fmla="*/ 24 w 220"/>
                <a:gd name="T1" fmla="*/ 24 h 220"/>
                <a:gd name="T2" fmla="*/ 15 w 220"/>
                <a:gd name="T3" fmla="*/ 86 h 220"/>
                <a:gd name="T4" fmla="*/ 134 w 220"/>
                <a:gd name="T5" fmla="*/ 205 h 220"/>
                <a:gd name="T6" fmla="*/ 196 w 220"/>
                <a:gd name="T7" fmla="*/ 196 h 220"/>
                <a:gd name="T8" fmla="*/ 206 w 220"/>
                <a:gd name="T9" fmla="*/ 133 h 220"/>
                <a:gd name="T10" fmla="*/ 86 w 220"/>
                <a:gd name="T11" fmla="*/ 14 h 220"/>
                <a:gd name="T12" fmla="*/ 24 w 220"/>
                <a:gd name="T13" fmla="*/ 24 h 220"/>
                <a:gd name="T14" fmla="*/ 119 w 220"/>
                <a:gd name="T15" fmla="*/ 150 h 220"/>
                <a:gd name="T16" fmla="*/ 101 w 220"/>
                <a:gd name="T17" fmla="*/ 150 h 220"/>
                <a:gd name="T18" fmla="*/ 101 w 220"/>
                <a:gd name="T19" fmla="*/ 132 h 220"/>
                <a:gd name="T20" fmla="*/ 119 w 220"/>
                <a:gd name="T21" fmla="*/ 132 h 220"/>
                <a:gd name="T22" fmla="*/ 119 w 220"/>
                <a:gd name="T23" fmla="*/ 150 h 220"/>
                <a:gd name="T24" fmla="*/ 87 w 220"/>
                <a:gd name="T25" fmla="*/ 118 h 220"/>
                <a:gd name="T26" fmla="*/ 70 w 220"/>
                <a:gd name="T27" fmla="*/ 118 h 220"/>
                <a:gd name="T28" fmla="*/ 70 w 220"/>
                <a:gd name="T29" fmla="*/ 101 h 220"/>
                <a:gd name="T30" fmla="*/ 87 w 220"/>
                <a:gd name="T31" fmla="*/ 101 h 220"/>
                <a:gd name="T32" fmla="*/ 87 w 220"/>
                <a:gd name="T33" fmla="*/ 118 h 220"/>
                <a:gd name="T34" fmla="*/ 150 w 220"/>
                <a:gd name="T35" fmla="*/ 118 h 220"/>
                <a:gd name="T36" fmla="*/ 133 w 220"/>
                <a:gd name="T37" fmla="*/ 118 h 220"/>
                <a:gd name="T38" fmla="*/ 133 w 220"/>
                <a:gd name="T39" fmla="*/ 101 h 220"/>
                <a:gd name="T40" fmla="*/ 150 w 220"/>
                <a:gd name="T41" fmla="*/ 101 h 220"/>
                <a:gd name="T42" fmla="*/ 150 w 220"/>
                <a:gd name="T43" fmla="*/ 118 h 220"/>
                <a:gd name="T44" fmla="*/ 119 w 220"/>
                <a:gd name="T45" fmla="*/ 87 h 220"/>
                <a:gd name="T46" fmla="*/ 101 w 220"/>
                <a:gd name="T47" fmla="*/ 87 h 220"/>
                <a:gd name="T48" fmla="*/ 101 w 220"/>
                <a:gd name="T49" fmla="*/ 69 h 220"/>
                <a:gd name="T50" fmla="*/ 119 w 220"/>
                <a:gd name="T51" fmla="*/ 69 h 220"/>
                <a:gd name="T52" fmla="*/ 119 w 220"/>
                <a:gd name="T53" fmla="*/ 8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0" h="220">
                  <a:moveTo>
                    <a:pt x="24" y="24"/>
                  </a:moveTo>
                  <a:cubicBezTo>
                    <a:pt x="4" y="43"/>
                    <a:pt x="0" y="71"/>
                    <a:pt x="15" y="86"/>
                  </a:cubicBezTo>
                  <a:cubicBezTo>
                    <a:pt x="15" y="86"/>
                    <a:pt x="119" y="191"/>
                    <a:pt x="134" y="205"/>
                  </a:cubicBezTo>
                  <a:cubicBezTo>
                    <a:pt x="149" y="220"/>
                    <a:pt x="176" y="215"/>
                    <a:pt x="196" y="196"/>
                  </a:cubicBezTo>
                  <a:cubicBezTo>
                    <a:pt x="216" y="176"/>
                    <a:pt x="220" y="148"/>
                    <a:pt x="206" y="133"/>
                  </a:cubicBezTo>
                  <a:cubicBezTo>
                    <a:pt x="206" y="133"/>
                    <a:pt x="101" y="29"/>
                    <a:pt x="86" y="14"/>
                  </a:cubicBezTo>
                  <a:cubicBezTo>
                    <a:pt x="72" y="0"/>
                    <a:pt x="44" y="4"/>
                    <a:pt x="24" y="24"/>
                  </a:cubicBezTo>
                  <a:close/>
                  <a:moveTo>
                    <a:pt x="119" y="150"/>
                  </a:moveTo>
                  <a:cubicBezTo>
                    <a:pt x="114" y="155"/>
                    <a:pt x="106" y="155"/>
                    <a:pt x="101" y="150"/>
                  </a:cubicBezTo>
                  <a:cubicBezTo>
                    <a:pt x="96" y="145"/>
                    <a:pt x="96" y="137"/>
                    <a:pt x="101" y="132"/>
                  </a:cubicBezTo>
                  <a:cubicBezTo>
                    <a:pt x="106" y="128"/>
                    <a:pt x="114" y="128"/>
                    <a:pt x="119" y="132"/>
                  </a:cubicBezTo>
                  <a:cubicBezTo>
                    <a:pt x="124" y="137"/>
                    <a:pt x="124" y="145"/>
                    <a:pt x="119" y="150"/>
                  </a:cubicBezTo>
                  <a:close/>
                  <a:moveTo>
                    <a:pt x="87" y="118"/>
                  </a:moveTo>
                  <a:cubicBezTo>
                    <a:pt x="82" y="123"/>
                    <a:pt x="75" y="123"/>
                    <a:pt x="70" y="118"/>
                  </a:cubicBezTo>
                  <a:cubicBezTo>
                    <a:pt x="65" y="113"/>
                    <a:pt x="65" y="106"/>
                    <a:pt x="70" y="101"/>
                  </a:cubicBezTo>
                  <a:cubicBezTo>
                    <a:pt x="75" y="96"/>
                    <a:pt x="82" y="96"/>
                    <a:pt x="87" y="101"/>
                  </a:cubicBezTo>
                  <a:cubicBezTo>
                    <a:pt x="92" y="106"/>
                    <a:pt x="92" y="113"/>
                    <a:pt x="87" y="118"/>
                  </a:cubicBezTo>
                  <a:close/>
                  <a:moveTo>
                    <a:pt x="150" y="118"/>
                  </a:moveTo>
                  <a:cubicBezTo>
                    <a:pt x="146" y="123"/>
                    <a:pt x="138" y="123"/>
                    <a:pt x="133" y="118"/>
                  </a:cubicBezTo>
                  <a:cubicBezTo>
                    <a:pt x="128" y="113"/>
                    <a:pt x="128" y="106"/>
                    <a:pt x="133" y="101"/>
                  </a:cubicBezTo>
                  <a:cubicBezTo>
                    <a:pt x="138" y="96"/>
                    <a:pt x="146" y="96"/>
                    <a:pt x="150" y="101"/>
                  </a:cubicBezTo>
                  <a:cubicBezTo>
                    <a:pt x="155" y="106"/>
                    <a:pt x="155" y="113"/>
                    <a:pt x="150" y="118"/>
                  </a:cubicBezTo>
                  <a:close/>
                  <a:moveTo>
                    <a:pt x="119" y="87"/>
                  </a:moveTo>
                  <a:cubicBezTo>
                    <a:pt x="114" y="92"/>
                    <a:pt x="106" y="92"/>
                    <a:pt x="101" y="87"/>
                  </a:cubicBezTo>
                  <a:cubicBezTo>
                    <a:pt x="96" y="82"/>
                    <a:pt x="96" y="74"/>
                    <a:pt x="101" y="69"/>
                  </a:cubicBezTo>
                  <a:cubicBezTo>
                    <a:pt x="106" y="64"/>
                    <a:pt x="114" y="64"/>
                    <a:pt x="119" y="69"/>
                  </a:cubicBezTo>
                  <a:cubicBezTo>
                    <a:pt x="124" y="74"/>
                    <a:pt x="124" y="82"/>
                    <a:pt x="11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"/>
            <p:cNvSpPr>
              <a:spLocks/>
            </p:cNvSpPr>
            <p:nvPr/>
          </p:nvSpPr>
          <p:spPr bwMode="auto">
            <a:xfrm>
              <a:off x="2886075" y="3700463"/>
              <a:ext cx="234950" cy="231775"/>
            </a:xfrm>
            <a:custGeom>
              <a:avLst/>
              <a:gdLst>
                <a:gd name="T0" fmla="*/ 17 w 103"/>
                <a:gd name="T1" fmla="*/ 14 h 102"/>
                <a:gd name="T2" fmla="*/ 0 w 103"/>
                <a:gd name="T3" fmla="*/ 31 h 102"/>
                <a:gd name="T4" fmla="*/ 7 w 103"/>
                <a:gd name="T5" fmla="*/ 38 h 102"/>
                <a:gd name="T6" fmla="*/ 24 w 103"/>
                <a:gd name="T7" fmla="*/ 21 h 102"/>
                <a:gd name="T8" fmla="*/ 72 w 103"/>
                <a:gd name="T9" fmla="*/ 31 h 102"/>
                <a:gd name="T10" fmla="*/ 81 w 103"/>
                <a:gd name="T11" fmla="*/ 79 h 102"/>
                <a:gd name="T12" fmla="*/ 65 w 103"/>
                <a:gd name="T13" fmla="*/ 95 h 102"/>
                <a:gd name="T14" fmla="*/ 72 w 103"/>
                <a:gd name="T15" fmla="*/ 102 h 102"/>
                <a:gd name="T16" fmla="*/ 89 w 103"/>
                <a:gd name="T17" fmla="*/ 86 h 102"/>
                <a:gd name="T18" fmla="*/ 79 w 103"/>
                <a:gd name="T19" fmla="*/ 24 h 102"/>
                <a:gd name="T20" fmla="*/ 17 w 103"/>
                <a:gd name="T21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02">
                  <a:moveTo>
                    <a:pt x="17" y="14"/>
                  </a:moveTo>
                  <a:cubicBezTo>
                    <a:pt x="17" y="14"/>
                    <a:pt x="10" y="21"/>
                    <a:pt x="0" y="31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35" y="11"/>
                    <a:pt x="56" y="15"/>
                    <a:pt x="72" y="31"/>
                  </a:cubicBezTo>
                  <a:cubicBezTo>
                    <a:pt x="88" y="46"/>
                    <a:pt x="92" y="68"/>
                    <a:pt x="81" y="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80" y="94"/>
                    <a:pt x="86" y="88"/>
                    <a:pt x="89" y="86"/>
                  </a:cubicBezTo>
                  <a:cubicBezTo>
                    <a:pt x="103" y="71"/>
                    <a:pt x="99" y="43"/>
                    <a:pt x="79" y="24"/>
                  </a:cubicBezTo>
                  <a:cubicBezTo>
                    <a:pt x="59" y="4"/>
                    <a:pt x="32" y="0"/>
                    <a:pt x="1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1"/>
            <p:cNvSpPr>
              <a:spLocks/>
            </p:cNvSpPr>
            <p:nvPr/>
          </p:nvSpPr>
          <p:spPr bwMode="auto">
            <a:xfrm>
              <a:off x="2620963" y="3967163"/>
              <a:ext cx="233363" cy="233363"/>
            </a:xfrm>
            <a:custGeom>
              <a:avLst/>
              <a:gdLst>
                <a:gd name="T0" fmla="*/ 96 w 103"/>
                <a:gd name="T1" fmla="*/ 64 h 103"/>
                <a:gd name="T2" fmla="*/ 79 w 103"/>
                <a:gd name="T3" fmla="*/ 81 h 103"/>
                <a:gd name="T4" fmla="*/ 31 w 103"/>
                <a:gd name="T5" fmla="*/ 71 h 103"/>
                <a:gd name="T6" fmla="*/ 22 w 103"/>
                <a:gd name="T7" fmla="*/ 24 h 103"/>
                <a:gd name="T8" fmla="*/ 38 w 103"/>
                <a:gd name="T9" fmla="*/ 7 h 103"/>
                <a:gd name="T10" fmla="*/ 31 w 103"/>
                <a:gd name="T11" fmla="*/ 0 h 103"/>
                <a:gd name="T12" fmla="*/ 15 w 103"/>
                <a:gd name="T13" fmla="*/ 16 h 103"/>
                <a:gd name="T14" fmla="*/ 24 w 103"/>
                <a:gd name="T15" fmla="*/ 79 h 103"/>
                <a:gd name="T16" fmla="*/ 86 w 103"/>
                <a:gd name="T17" fmla="*/ 88 h 103"/>
                <a:gd name="T18" fmla="*/ 103 w 103"/>
                <a:gd name="T19" fmla="*/ 71 h 103"/>
                <a:gd name="T20" fmla="*/ 96 w 103"/>
                <a:gd name="T21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03">
                  <a:moveTo>
                    <a:pt x="96" y="64"/>
                  </a:moveTo>
                  <a:cubicBezTo>
                    <a:pt x="79" y="81"/>
                    <a:pt x="79" y="81"/>
                    <a:pt x="79" y="81"/>
                  </a:cubicBezTo>
                  <a:cubicBezTo>
                    <a:pt x="69" y="91"/>
                    <a:pt x="47" y="87"/>
                    <a:pt x="31" y="71"/>
                  </a:cubicBezTo>
                  <a:cubicBezTo>
                    <a:pt x="16" y="56"/>
                    <a:pt x="11" y="34"/>
                    <a:pt x="22" y="2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8"/>
                    <a:pt x="17" y="14"/>
                    <a:pt x="15" y="16"/>
                  </a:cubicBezTo>
                  <a:cubicBezTo>
                    <a:pt x="0" y="31"/>
                    <a:pt x="4" y="59"/>
                    <a:pt x="24" y="79"/>
                  </a:cubicBezTo>
                  <a:cubicBezTo>
                    <a:pt x="44" y="98"/>
                    <a:pt x="72" y="103"/>
                    <a:pt x="86" y="88"/>
                  </a:cubicBezTo>
                  <a:cubicBezTo>
                    <a:pt x="86" y="88"/>
                    <a:pt x="93" y="81"/>
                    <a:pt x="103" y="71"/>
                  </a:cubicBezTo>
                  <a:lnTo>
                    <a:pt x="96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8" name="Freeform 81"/>
          <p:cNvSpPr>
            <a:spLocks noEditPoints="1"/>
          </p:cNvSpPr>
          <p:nvPr userDrawn="1"/>
        </p:nvSpPr>
        <p:spPr bwMode="auto">
          <a:xfrm>
            <a:off x="8467526" y="4023562"/>
            <a:ext cx="427021" cy="515272"/>
          </a:xfrm>
          <a:custGeom>
            <a:avLst/>
            <a:gdLst>
              <a:gd name="T0" fmla="*/ 208 w 210"/>
              <a:gd name="T1" fmla="*/ 86 h 253"/>
              <a:gd name="T2" fmla="*/ 196 w 210"/>
              <a:gd name="T3" fmla="*/ 65 h 253"/>
              <a:gd name="T4" fmla="*/ 153 w 210"/>
              <a:gd name="T5" fmla="*/ 43 h 253"/>
              <a:gd name="T6" fmla="*/ 118 w 210"/>
              <a:gd name="T7" fmla="*/ 10 h 253"/>
              <a:gd name="T8" fmla="*/ 94 w 210"/>
              <a:gd name="T9" fmla="*/ 6 h 253"/>
              <a:gd name="T10" fmla="*/ 90 w 210"/>
              <a:gd name="T11" fmla="*/ 29 h 253"/>
              <a:gd name="T12" fmla="*/ 97 w 210"/>
              <a:gd name="T13" fmla="*/ 38 h 253"/>
              <a:gd name="T14" fmla="*/ 66 w 210"/>
              <a:gd name="T15" fmla="*/ 81 h 253"/>
              <a:gd name="T16" fmla="*/ 49 w 210"/>
              <a:gd name="T17" fmla="*/ 133 h 253"/>
              <a:gd name="T18" fmla="*/ 48 w 210"/>
              <a:gd name="T19" fmla="*/ 175 h 253"/>
              <a:gd name="T20" fmla="*/ 18 w 210"/>
              <a:gd name="T21" fmla="*/ 218 h 253"/>
              <a:gd name="T22" fmla="*/ 16 w 210"/>
              <a:gd name="T23" fmla="*/ 216 h 253"/>
              <a:gd name="T24" fmla="*/ 13 w 210"/>
              <a:gd name="T25" fmla="*/ 217 h 253"/>
              <a:gd name="T26" fmla="*/ 0 w 210"/>
              <a:gd name="T27" fmla="*/ 235 h 253"/>
              <a:gd name="T28" fmla="*/ 1 w 210"/>
              <a:gd name="T29" fmla="*/ 238 h 253"/>
              <a:gd name="T30" fmla="*/ 22 w 210"/>
              <a:gd name="T31" fmla="*/ 252 h 253"/>
              <a:gd name="T32" fmla="*/ 25 w 210"/>
              <a:gd name="T33" fmla="*/ 252 h 253"/>
              <a:gd name="T34" fmla="*/ 37 w 210"/>
              <a:gd name="T35" fmla="*/ 234 h 253"/>
              <a:gd name="T36" fmla="*/ 37 w 210"/>
              <a:gd name="T37" fmla="*/ 231 h 253"/>
              <a:gd name="T38" fmla="*/ 34 w 210"/>
              <a:gd name="T39" fmla="*/ 229 h 253"/>
              <a:gd name="T40" fmla="*/ 64 w 210"/>
              <a:gd name="T41" fmla="*/ 186 h 253"/>
              <a:gd name="T42" fmla="*/ 104 w 210"/>
              <a:gd name="T43" fmla="*/ 171 h 253"/>
              <a:gd name="T44" fmla="*/ 146 w 210"/>
              <a:gd name="T45" fmla="*/ 138 h 253"/>
              <a:gd name="T46" fmla="*/ 177 w 210"/>
              <a:gd name="T47" fmla="*/ 94 h 253"/>
              <a:gd name="T48" fmla="*/ 187 w 210"/>
              <a:gd name="T49" fmla="*/ 97 h 253"/>
              <a:gd name="T50" fmla="*/ 208 w 210"/>
              <a:gd name="T51" fmla="*/ 86 h 253"/>
              <a:gd name="T52" fmla="*/ 97 w 210"/>
              <a:gd name="T53" fmla="*/ 153 h 253"/>
              <a:gd name="T54" fmla="*/ 68 w 210"/>
              <a:gd name="T55" fmla="*/ 164 h 253"/>
              <a:gd name="T56" fmla="*/ 69 w 210"/>
              <a:gd name="T57" fmla="*/ 134 h 253"/>
              <a:gd name="T58" fmla="*/ 77 w 210"/>
              <a:gd name="T59" fmla="*/ 100 h 253"/>
              <a:gd name="T60" fmla="*/ 125 w 210"/>
              <a:gd name="T61" fmla="*/ 134 h 253"/>
              <a:gd name="T62" fmla="*/ 97 w 210"/>
              <a:gd name="T63" fmla="*/ 153 h 253"/>
              <a:gd name="T64" fmla="*/ 136 w 210"/>
              <a:gd name="T65" fmla="*/ 118 h 253"/>
              <a:gd name="T66" fmla="*/ 88 w 210"/>
              <a:gd name="T67" fmla="*/ 84 h 253"/>
              <a:gd name="T68" fmla="*/ 111 w 210"/>
              <a:gd name="T69" fmla="*/ 52 h 253"/>
              <a:gd name="T70" fmla="*/ 134 w 210"/>
              <a:gd name="T71" fmla="*/ 70 h 253"/>
              <a:gd name="T72" fmla="*/ 159 w 210"/>
              <a:gd name="T73" fmla="*/ 86 h 253"/>
              <a:gd name="T74" fmla="*/ 136 w 210"/>
              <a:gd name="T75" fmla="*/ 118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0" h="253">
                <a:moveTo>
                  <a:pt x="208" y="86"/>
                </a:moveTo>
                <a:cubicBezTo>
                  <a:pt x="210" y="77"/>
                  <a:pt x="205" y="67"/>
                  <a:pt x="196" y="65"/>
                </a:cubicBezTo>
                <a:cubicBezTo>
                  <a:pt x="196" y="65"/>
                  <a:pt x="176" y="59"/>
                  <a:pt x="153" y="43"/>
                </a:cubicBezTo>
                <a:cubicBezTo>
                  <a:pt x="130" y="27"/>
                  <a:pt x="118" y="10"/>
                  <a:pt x="118" y="10"/>
                </a:cubicBezTo>
                <a:cubicBezTo>
                  <a:pt x="112" y="2"/>
                  <a:pt x="102" y="0"/>
                  <a:pt x="94" y="6"/>
                </a:cubicBezTo>
                <a:cubicBezTo>
                  <a:pt x="86" y="11"/>
                  <a:pt x="85" y="22"/>
                  <a:pt x="90" y="29"/>
                </a:cubicBezTo>
                <a:cubicBezTo>
                  <a:pt x="90" y="30"/>
                  <a:pt x="93" y="33"/>
                  <a:pt x="97" y="38"/>
                </a:cubicBezTo>
                <a:cubicBezTo>
                  <a:pt x="66" y="81"/>
                  <a:pt x="66" y="81"/>
                  <a:pt x="66" y="81"/>
                </a:cubicBezTo>
                <a:cubicBezTo>
                  <a:pt x="59" y="92"/>
                  <a:pt x="50" y="108"/>
                  <a:pt x="49" y="133"/>
                </a:cubicBezTo>
                <a:cubicBezTo>
                  <a:pt x="48" y="175"/>
                  <a:pt x="48" y="175"/>
                  <a:pt x="48" y="175"/>
                </a:cubicBezTo>
                <a:cubicBezTo>
                  <a:pt x="18" y="218"/>
                  <a:pt x="18" y="218"/>
                  <a:pt x="18" y="218"/>
                </a:cubicBezTo>
                <a:cubicBezTo>
                  <a:pt x="16" y="216"/>
                  <a:pt x="16" y="216"/>
                  <a:pt x="16" y="216"/>
                </a:cubicBezTo>
                <a:cubicBezTo>
                  <a:pt x="15" y="216"/>
                  <a:pt x="13" y="216"/>
                  <a:pt x="13" y="21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36"/>
                  <a:pt x="0" y="237"/>
                  <a:pt x="1" y="238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23" y="253"/>
                  <a:pt x="24" y="253"/>
                  <a:pt x="25" y="252"/>
                </a:cubicBezTo>
                <a:cubicBezTo>
                  <a:pt x="37" y="234"/>
                  <a:pt x="37" y="234"/>
                  <a:pt x="37" y="234"/>
                </a:cubicBezTo>
                <a:cubicBezTo>
                  <a:pt x="38" y="233"/>
                  <a:pt x="38" y="232"/>
                  <a:pt x="37" y="231"/>
                </a:cubicBezTo>
                <a:cubicBezTo>
                  <a:pt x="34" y="229"/>
                  <a:pt x="34" y="229"/>
                  <a:pt x="34" y="229"/>
                </a:cubicBezTo>
                <a:cubicBezTo>
                  <a:pt x="64" y="186"/>
                  <a:pt x="64" y="186"/>
                  <a:pt x="64" y="186"/>
                </a:cubicBezTo>
                <a:cubicBezTo>
                  <a:pt x="104" y="171"/>
                  <a:pt x="104" y="171"/>
                  <a:pt x="104" y="171"/>
                </a:cubicBezTo>
                <a:cubicBezTo>
                  <a:pt x="127" y="162"/>
                  <a:pt x="139" y="149"/>
                  <a:pt x="146" y="138"/>
                </a:cubicBezTo>
                <a:cubicBezTo>
                  <a:pt x="177" y="94"/>
                  <a:pt x="177" y="94"/>
                  <a:pt x="177" y="94"/>
                </a:cubicBezTo>
                <a:cubicBezTo>
                  <a:pt x="183" y="96"/>
                  <a:pt x="187" y="97"/>
                  <a:pt x="187" y="97"/>
                </a:cubicBezTo>
                <a:cubicBezTo>
                  <a:pt x="196" y="100"/>
                  <a:pt x="205" y="95"/>
                  <a:pt x="208" y="86"/>
                </a:cubicBezTo>
                <a:close/>
                <a:moveTo>
                  <a:pt x="97" y="153"/>
                </a:moveTo>
                <a:cubicBezTo>
                  <a:pt x="68" y="164"/>
                  <a:pt x="68" y="164"/>
                  <a:pt x="68" y="164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19"/>
                  <a:pt x="72" y="109"/>
                  <a:pt x="77" y="100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19" y="141"/>
                  <a:pt x="110" y="148"/>
                  <a:pt x="97" y="153"/>
                </a:cubicBezTo>
                <a:close/>
                <a:moveTo>
                  <a:pt x="136" y="118"/>
                </a:moveTo>
                <a:cubicBezTo>
                  <a:pt x="88" y="84"/>
                  <a:pt x="88" y="84"/>
                  <a:pt x="88" y="84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7" y="57"/>
                  <a:pt x="125" y="64"/>
                  <a:pt x="134" y="70"/>
                </a:cubicBezTo>
                <a:cubicBezTo>
                  <a:pt x="143" y="77"/>
                  <a:pt x="152" y="82"/>
                  <a:pt x="159" y="86"/>
                </a:cubicBezTo>
                <a:lnTo>
                  <a:pt x="136" y="1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6" name="Group 265"/>
          <p:cNvGrpSpPr/>
          <p:nvPr userDrawn="1"/>
        </p:nvGrpSpPr>
        <p:grpSpPr>
          <a:xfrm>
            <a:off x="8486742" y="2811737"/>
            <a:ext cx="388589" cy="466877"/>
            <a:chOff x="7126288" y="4543425"/>
            <a:chExt cx="433388" cy="520700"/>
          </a:xfrm>
          <a:solidFill>
            <a:schemeClr val="accent3"/>
          </a:solidFill>
        </p:grpSpPr>
        <p:sp>
          <p:nvSpPr>
            <p:cNvPr id="267" name="Freeform 88"/>
            <p:cNvSpPr>
              <a:spLocks noEditPoints="1"/>
            </p:cNvSpPr>
            <p:nvPr/>
          </p:nvSpPr>
          <p:spPr bwMode="auto">
            <a:xfrm>
              <a:off x="7126288" y="4721225"/>
              <a:ext cx="433388" cy="342900"/>
            </a:xfrm>
            <a:custGeom>
              <a:avLst/>
              <a:gdLst>
                <a:gd name="T0" fmla="*/ 0 w 191"/>
                <a:gd name="T1" fmla="*/ 0 h 151"/>
                <a:gd name="T2" fmla="*/ 0 w 191"/>
                <a:gd name="T3" fmla="*/ 126 h 151"/>
                <a:gd name="T4" fmla="*/ 26 w 191"/>
                <a:gd name="T5" fmla="*/ 151 h 151"/>
                <a:gd name="T6" fmla="*/ 165 w 191"/>
                <a:gd name="T7" fmla="*/ 151 h 151"/>
                <a:gd name="T8" fmla="*/ 191 w 191"/>
                <a:gd name="T9" fmla="*/ 126 h 151"/>
                <a:gd name="T10" fmla="*/ 191 w 191"/>
                <a:gd name="T11" fmla="*/ 0 h 151"/>
                <a:gd name="T12" fmla="*/ 0 w 191"/>
                <a:gd name="T13" fmla="*/ 0 h 151"/>
                <a:gd name="T14" fmla="*/ 95 w 191"/>
                <a:gd name="T15" fmla="*/ 125 h 151"/>
                <a:gd name="T16" fmla="*/ 46 w 191"/>
                <a:gd name="T17" fmla="*/ 76 h 151"/>
                <a:gd name="T18" fmla="*/ 95 w 191"/>
                <a:gd name="T19" fmla="*/ 26 h 151"/>
                <a:gd name="T20" fmla="*/ 145 w 191"/>
                <a:gd name="T21" fmla="*/ 76 h 151"/>
                <a:gd name="T22" fmla="*/ 95 w 191"/>
                <a:gd name="T23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51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0" y="140"/>
                    <a:pt x="12" y="151"/>
                    <a:pt x="26" y="151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79" y="151"/>
                    <a:pt x="191" y="140"/>
                    <a:pt x="191" y="126"/>
                  </a:cubicBezTo>
                  <a:cubicBezTo>
                    <a:pt x="191" y="0"/>
                    <a:pt x="191" y="0"/>
                    <a:pt x="191" y="0"/>
                  </a:cubicBezTo>
                  <a:lnTo>
                    <a:pt x="0" y="0"/>
                  </a:lnTo>
                  <a:close/>
                  <a:moveTo>
                    <a:pt x="95" y="125"/>
                  </a:moveTo>
                  <a:cubicBezTo>
                    <a:pt x="68" y="125"/>
                    <a:pt x="46" y="103"/>
                    <a:pt x="46" y="76"/>
                  </a:cubicBezTo>
                  <a:cubicBezTo>
                    <a:pt x="46" y="49"/>
                    <a:pt x="68" y="26"/>
                    <a:pt x="95" y="26"/>
                  </a:cubicBezTo>
                  <a:cubicBezTo>
                    <a:pt x="123" y="26"/>
                    <a:pt x="145" y="49"/>
                    <a:pt x="145" y="76"/>
                  </a:cubicBezTo>
                  <a:cubicBezTo>
                    <a:pt x="145" y="103"/>
                    <a:pt x="123" y="125"/>
                    <a:pt x="95" y="1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9"/>
            <p:cNvSpPr>
              <a:spLocks/>
            </p:cNvSpPr>
            <p:nvPr/>
          </p:nvSpPr>
          <p:spPr bwMode="auto">
            <a:xfrm>
              <a:off x="7264400" y="4814888"/>
              <a:ext cx="157163" cy="158750"/>
            </a:xfrm>
            <a:custGeom>
              <a:avLst/>
              <a:gdLst>
                <a:gd name="T0" fmla="*/ 99 w 99"/>
                <a:gd name="T1" fmla="*/ 34 h 100"/>
                <a:gd name="T2" fmla="*/ 65 w 99"/>
                <a:gd name="T3" fmla="*/ 34 h 100"/>
                <a:gd name="T4" fmla="*/ 65 w 99"/>
                <a:gd name="T5" fmla="*/ 0 h 100"/>
                <a:gd name="T6" fmla="*/ 33 w 99"/>
                <a:gd name="T7" fmla="*/ 0 h 100"/>
                <a:gd name="T8" fmla="*/ 33 w 99"/>
                <a:gd name="T9" fmla="*/ 34 h 100"/>
                <a:gd name="T10" fmla="*/ 0 w 99"/>
                <a:gd name="T11" fmla="*/ 34 h 100"/>
                <a:gd name="T12" fmla="*/ 0 w 99"/>
                <a:gd name="T13" fmla="*/ 65 h 100"/>
                <a:gd name="T14" fmla="*/ 33 w 99"/>
                <a:gd name="T15" fmla="*/ 65 h 100"/>
                <a:gd name="T16" fmla="*/ 33 w 99"/>
                <a:gd name="T17" fmla="*/ 100 h 100"/>
                <a:gd name="T18" fmla="*/ 65 w 99"/>
                <a:gd name="T19" fmla="*/ 100 h 100"/>
                <a:gd name="T20" fmla="*/ 65 w 99"/>
                <a:gd name="T21" fmla="*/ 65 h 100"/>
                <a:gd name="T22" fmla="*/ 99 w 99"/>
                <a:gd name="T23" fmla="*/ 65 h 100"/>
                <a:gd name="T24" fmla="*/ 99 w 99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0">
                  <a:moveTo>
                    <a:pt x="99" y="34"/>
                  </a:moveTo>
                  <a:lnTo>
                    <a:pt x="65" y="34"/>
                  </a:lnTo>
                  <a:lnTo>
                    <a:pt x="65" y="0"/>
                  </a:lnTo>
                  <a:lnTo>
                    <a:pt x="33" y="0"/>
                  </a:lnTo>
                  <a:lnTo>
                    <a:pt x="33" y="34"/>
                  </a:lnTo>
                  <a:lnTo>
                    <a:pt x="0" y="34"/>
                  </a:lnTo>
                  <a:lnTo>
                    <a:pt x="0" y="65"/>
                  </a:lnTo>
                  <a:lnTo>
                    <a:pt x="33" y="65"/>
                  </a:lnTo>
                  <a:lnTo>
                    <a:pt x="33" y="100"/>
                  </a:lnTo>
                  <a:lnTo>
                    <a:pt x="65" y="100"/>
                  </a:lnTo>
                  <a:lnTo>
                    <a:pt x="65" y="65"/>
                  </a:lnTo>
                  <a:lnTo>
                    <a:pt x="99" y="65"/>
                  </a:lnTo>
                  <a:lnTo>
                    <a:pt x="99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0"/>
            <p:cNvSpPr>
              <a:spLocks noEditPoints="1"/>
            </p:cNvSpPr>
            <p:nvPr/>
          </p:nvSpPr>
          <p:spPr bwMode="auto">
            <a:xfrm>
              <a:off x="7126288" y="4543425"/>
              <a:ext cx="433388" cy="155575"/>
            </a:xfrm>
            <a:custGeom>
              <a:avLst/>
              <a:gdLst>
                <a:gd name="T0" fmla="*/ 165 w 191"/>
                <a:gd name="T1" fmla="*/ 29 h 68"/>
                <a:gd name="T2" fmla="*/ 140 w 191"/>
                <a:gd name="T3" fmla="*/ 29 h 68"/>
                <a:gd name="T4" fmla="*/ 140 w 191"/>
                <a:gd name="T5" fmla="*/ 24 h 68"/>
                <a:gd name="T6" fmla="*/ 115 w 191"/>
                <a:gd name="T7" fmla="*/ 0 h 68"/>
                <a:gd name="T8" fmla="*/ 75 w 191"/>
                <a:gd name="T9" fmla="*/ 0 h 68"/>
                <a:gd name="T10" fmla="*/ 51 w 191"/>
                <a:gd name="T11" fmla="*/ 24 h 68"/>
                <a:gd name="T12" fmla="*/ 51 w 191"/>
                <a:gd name="T13" fmla="*/ 29 h 68"/>
                <a:gd name="T14" fmla="*/ 26 w 191"/>
                <a:gd name="T15" fmla="*/ 29 h 68"/>
                <a:gd name="T16" fmla="*/ 0 w 191"/>
                <a:gd name="T17" fmla="*/ 54 h 68"/>
                <a:gd name="T18" fmla="*/ 0 w 191"/>
                <a:gd name="T19" fmla="*/ 68 h 68"/>
                <a:gd name="T20" fmla="*/ 191 w 191"/>
                <a:gd name="T21" fmla="*/ 68 h 68"/>
                <a:gd name="T22" fmla="*/ 191 w 191"/>
                <a:gd name="T23" fmla="*/ 54 h 68"/>
                <a:gd name="T24" fmla="*/ 165 w 191"/>
                <a:gd name="T25" fmla="*/ 29 h 68"/>
                <a:gd name="T26" fmla="*/ 64 w 191"/>
                <a:gd name="T27" fmla="*/ 24 h 68"/>
                <a:gd name="T28" fmla="*/ 75 w 191"/>
                <a:gd name="T29" fmla="*/ 12 h 68"/>
                <a:gd name="T30" fmla="*/ 115 w 191"/>
                <a:gd name="T31" fmla="*/ 12 h 68"/>
                <a:gd name="T32" fmla="*/ 127 w 191"/>
                <a:gd name="T33" fmla="*/ 24 h 68"/>
                <a:gd name="T34" fmla="*/ 127 w 191"/>
                <a:gd name="T35" fmla="*/ 29 h 68"/>
                <a:gd name="T36" fmla="*/ 64 w 191"/>
                <a:gd name="T37" fmla="*/ 29 h 68"/>
                <a:gd name="T38" fmla="*/ 64 w 191"/>
                <a:gd name="T39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68">
                  <a:moveTo>
                    <a:pt x="165" y="29"/>
                  </a:moveTo>
                  <a:cubicBezTo>
                    <a:pt x="140" y="29"/>
                    <a:pt x="140" y="29"/>
                    <a:pt x="140" y="29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0" y="10"/>
                    <a:pt x="129" y="0"/>
                    <a:pt x="11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2" y="0"/>
                    <a:pt x="51" y="10"/>
                    <a:pt x="51" y="24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2" y="29"/>
                    <a:pt x="0" y="40"/>
                    <a:pt x="0" y="5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91" y="68"/>
                    <a:pt x="191" y="68"/>
                    <a:pt x="191" y="68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40"/>
                    <a:pt x="179" y="29"/>
                    <a:pt x="165" y="29"/>
                  </a:cubicBezTo>
                  <a:close/>
                  <a:moveTo>
                    <a:pt x="64" y="24"/>
                  </a:moveTo>
                  <a:cubicBezTo>
                    <a:pt x="64" y="17"/>
                    <a:pt x="69" y="12"/>
                    <a:pt x="75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2" y="12"/>
                    <a:pt x="127" y="17"/>
                    <a:pt x="127" y="24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64" y="29"/>
                    <a:pt x="64" y="29"/>
                    <a:pt x="64" y="29"/>
                  </a:cubicBezTo>
                  <a:lnTo>
                    <a:pt x="6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8" name="Group 317"/>
          <p:cNvGrpSpPr/>
          <p:nvPr userDrawn="1"/>
        </p:nvGrpSpPr>
        <p:grpSpPr>
          <a:xfrm>
            <a:off x="612382" y="4124076"/>
            <a:ext cx="395431" cy="388493"/>
            <a:chOff x="12752388" y="3300413"/>
            <a:chExt cx="542925" cy="533400"/>
          </a:xfrm>
          <a:solidFill>
            <a:schemeClr val="tx2"/>
          </a:solidFill>
        </p:grpSpPr>
        <p:sp>
          <p:nvSpPr>
            <p:cNvPr id="319" name="Freeform 77"/>
            <p:cNvSpPr>
              <a:spLocks/>
            </p:cNvSpPr>
            <p:nvPr/>
          </p:nvSpPr>
          <p:spPr bwMode="auto">
            <a:xfrm>
              <a:off x="12882563" y="3406775"/>
              <a:ext cx="282575" cy="233363"/>
            </a:xfrm>
            <a:custGeom>
              <a:avLst/>
              <a:gdLst>
                <a:gd name="T0" fmla="*/ 152 w 178"/>
                <a:gd name="T1" fmla="*/ 0 h 147"/>
                <a:gd name="T2" fmla="*/ 35 w 178"/>
                <a:gd name="T3" fmla="*/ 0 h 147"/>
                <a:gd name="T4" fmla="*/ 35 w 178"/>
                <a:gd name="T5" fmla="*/ 41 h 147"/>
                <a:gd name="T6" fmla="*/ 0 w 178"/>
                <a:gd name="T7" fmla="*/ 41 h 147"/>
                <a:gd name="T8" fmla="*/ 0 w 178"/>
                <a:gd name="T9" fmla="*/ 72 h 147"/>
                <a:gd name="T10" fmla="*/ 15 w 178"/>
                <a:gd name="T11" fmla="*/ 72 h 147"/>
                <a:gd name="T12" fmla="*/ 15 w 178"/>
                <a:gd name="T13" fmla="*/ 128 h 147"/>
                <a:gd name="T14" fmla="*/ 83 w 178"/>
                <a:gd name="T15" fmla="*/ 128 h 147"/>
                <a:gd name="T16" fmla="*/ 83 w 178"/>
                <a:gd name="T17" fmla="*/ 147 h 147"/>
                <a:gd name="T18" fmla="*/ 112 w 178"/>
                <a:gd name="T19" fmla="*/ 147 h 147"/>
                <a:gd name="T20" fmla="*/ 112 w 178"/>
                <a:gd name="T21" fmla="*/ 114 h 147"/>
                <a:gd name="T22" fmla="*/ 178 w 178"/>
                <a:gd name="T23" fmla="*/ 114 h 147"/>
                <a:gd name="T24" fmla="*/ 178 w 178"/>
                <a:gd name="T25" fmla="*/ 86 h 147"/>
                <a:gd name="T26" fmla="*/ 152 w 178"/>
                <a:gd name="T27" fmla="*/ 86 h 147"/>
                <a:gd name="T28" fmla="*/ 152 w 178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47">
                  <a:moveTo>
                    <a:pt x="152" y="0"/>
                  </a:moveTo>
                  <a:lnTo>
                    <a:pt x="35" y="0"/>
                  </a:lnTo>
                  <a:lnTo>
                    <a:pt x="35" y="41"/>
                  </a:lnTo>
                  <a:lnTo>
                    <a:pt x="0" y="41"/>
                  </a:lnTo>
                  <a:lnTo>
                    <a:pt x="0" y="72"/>
                  </a:lnTo>
                  <a:lnTo>
                    <a:pt x="15" y="72"/>
                  </a:lnTo>
                  <a:lnTo>
                    <a:pt x="15" y="128"/>
                  </a:lnTo>
                  <a:lnTo>
                    <a:pt x="83" y="128"/>
                  </a:lnTo>
                  <a:lnTo>
                    <a:pt x="83" y="147"/>
                  </a:lnTo>
                  <a:lnTo>
                    <a:pt x="112" y="147"/>
                  </a:lnTo>
                  <a:lnTo>
                    <a:pt x="112" y="114"/>
                  </a:lnTo>
                  <a:lnTo>
                    <a:pt x="178" y="114"/>
                  </a:lnTo>
                  <a:lnTo>
                    <a:pt x="178" y="86"/>
                  </a:lnTo>
                  <a:lnTo>
                    <a:pt x="152" y="86"/>
                  </a:lnTo>
                  <a:lnTo>
                    <a:pt x="1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78"/>
            <p:cNvSpPr>
              <a:spLocks noEditPoints="1"/>
            </p:cNvSpPr>
            <p:nvPr/>
          </p:nvSpPr>
          <p:spPr bwMode="auto">
            <a:xfrm>
              <a:off x="12752388" y="3300413"/>
              <a:ext cx="542925" cy="533400"/>
            </a:xfrm>
            <a:custGeom>
              <a:avLst/>
              <a:gdLst>
                <a:gd name="T0" fmla="*/ 181 w 187"/>
                <a:gd name="T1" fmla="*/ 0 h 184"/>
                <a:gd name="T2" fmla="*/ 5 w 187"/>
                <a:gd name="T3" fmla="*/ 0 h 184"/>
                <a:gd name="T4" fmla="*/ 0 w 187"/>
                <a:gd name="T5" fmla="*/ 6 h 184"/>
                <a:gd name="T6" fmla="*/ 0 w 187"/>
                <a:gd name="T7" fmla="*/ 178 h 184"/>
                <a:gd name="T8" fmla="*/ 5 w 187"/>
                <a:gd name="T9" fmla="*/ 184 h 184"/>
                <a:gd name="T10" fmla="*/ 181 w 187"/>
                <a:gd name="T11" fmla="*/ 184 h 184"/>
                <a:gd name="T12" fmla="*/ 187 w 187"/>
                <a:gd name="T13" fmla="*/ 178 h 184"/>
                <a:gd name="T14" fmla="*/ 187 w 187"/>
                <a:gd name="T15" fmla="*/ 6 h 184"/>
                <a:gd name="T16" fmla="*/ 181 w 187"/>
                <a:gd name="T17" fmla="*/ 0 h 184"/>
                <a:gd name="T18" fmla="*/ 29 w 187"/>
                <a:gd name="T19" fmla="*/ 43 h 184"/>
                <a:gd name="T20" fmla="*/ 48 w 187"/>
                <a:gd name="T21" fmla="*/ 43 h 184"/>
                <a:gd name="T22" fmla="*/ 48 w 187"/>
                <a:gd name="T23" fmla="*/ 22 h 184"/>
                <a:gd name="T24" fmla="*/ 144 w 187"/>
                <a:gd name="T25" fmla="*/ 22 h 184"/>
                <a:gd name="T26" fmla="*/ 144 w 187"/>
                <a:gd name="T27" fmla="*/ 68 h 184"/>
                <a:gd name="T28" fmla="*/ 157 w 187"/>
                <a:gd name="T29" fmla="*/ 68 h 184"/>
                <a:gd name="T30" fmla="*/ 157 w 187"/>
                <a:gd name="T31" fmla="*/ 115 h 184"/>
                <a:gd name="T32" fmla="*/ 122 w 187"/>
                <a:gd name="T33" fmla="*/ 115 h 184"/>
                <a:gd name="T34" fmla="*/ 122 w 187"/>
                <a:gd name="T35" fmla="*/ 133 h 184"/>
                <a:gd name="T36" fmla="*/ 75 w 187"/>
                <a:gd name="T37" fmla="*/ 133 h 184"/>
                <a:gd name="T38" fmla="*/ 75 w 187"/>
                <a:gd name="T39" fmla="*/ 123 h 184"/>
                <a:gd name="T40" fmla="*/ 37 w 187"/>
                <a:gd name="T41" fmla="*/ 123 h 184"/>
                <a:gd name="T42" fmla="*/ 37 w 187"/>
                <a:gd name="T43" fmla="*/ 91 h 184"/>
                <a:gd name="T44" fmla="*/ 29 w 187"/>
                <a:gd name="T45" fmla="*/ 91 h 184"/>
                <a:gd name="T46" fmla="*/ 29 w 187"/>
                <a:gd name="T47" fmla="*/ 43 h 184"/>
                <a:gd name="T48" fmla="*/ 158 w 187"/>
                <a:gd name="T49" fmla="*/ 156 h 184"/>
                <a:gd name="T50" fmla="*/ 138 w 187"/>
                <a:gd name="T51" fmla="*/ 171 h 184"/>
                <a:gd name="T52" fmla="*/ 136 w 187"/>
                <a:gd name="T53" fmla="*/ 170 h 184"/>
                <a:gd name="T54" fmla="*/ 136 w 187"/>
                <a:gd name="T55" fmla="*/ 160 h 184"/>
                <a:gd name="T56" fmla="*/ 93 w 187"/>
                <a:gd name="T57" fmla="*/ 160 h 184"/>
                <a:gd name="T58" fmla="*/ 51 w 187"/>
                <a:gd name="T59" fmla="*/ 160 h 184"/>
                <a:gd name="T60" fmla="*/ 51 w 187"/>
                <a:gd name="T61" fmla="*/ 170 h 184"/>
                <a:gd name="T62" fmla="*/ 49 w 187"/>
                <a:gd name="T63" fmla="*/ 171 h 184"/>
                <a:gd name="T64" fmla="*/ 29 w 187"/>
                <a:gd name="T65" fmla="*/ 156 h 184"/>
                <a:gd name="T66" fmla="*/ 29 w 187"/>
                <a:gd name="T67" fmla="*/ 152 h 184"/>
                <a:gd name="T68" fmla="*/ 49 w 187"/>
                <a:gd name="T69" fmla="*/ 136 h 184"/>
                <a:gd name="T70" fmla="*/ 51 w 187"/>
                <a:gd name="T71" fmla="*/ 138 h 184"/>
                <a:gd name="T72" fmla="*/ 51 w 187"/>
                <a:gd name="T73" fmla="*/ 147 h 184"/>
                <a:gd name="T74" fmla="*/ 93 w 187"/>
                <a:gd name="T75" fmla="*/ 147 h 184"/>
                <a:gd name="T76" fmla="*/ 136 w 187"/>
                <a:gd name="T77" fmla="*/ 147 h 184"/>
                <a:gd name="T78" fmla="*/ 136 w 187"/>
                <a:gd name="T79" fmla="*/ 138 h 184"/>
                <a:gd name="T80" fmla="*/ 138 w 187"/>
                <a:gd name="T81" fmla="*/ 136 h 184"/>
                <a:gd name="T82" fmla="*/ 158 w 187"/>
                <a:gd name="T83" fmla="*/ 152 h 184"/>
                <a:gd name="T84" fmla="*/ 158 w 187"/>
                <a:gd name="T85" fmla="*/ 15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7" h="184">
                  <a:moveTo>
                    <a:pt x="18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1"/>
                    <a:pt x="2" y="184"/>
                    <a:pt x="5" y="184"/>
                  </a:cubicBezTo>
                  <a:cubicBezTo>
                    <a:pt x="181" y="184"/>
                    <a:pt x="181" y="184"/>
                    <a:pt x="181" y="184"/>
                  </a:cubicBezTo>
                  <a:cubicBezTo>
                    <a:pt x="184" y="184"/>
                    <a:pt x="187" y="181"/>
                    <a:pt x="187" y="178"/>
                  </a:cubicBezTo>
                  <a:cubicBezTo>
                    <a:pt x="187" y="6"/>
                    <a:pt x="187" y="6"/>
                    <a:pt x="187" y="6"/>
                  </a:cubicBezTo>
                  <a:cubicBezTo>
                    <a:pt x="187" y="2"/>
                    <a:pt x="184" y="0"/>
                    <a:pt x="181" y="0"/>
                  </a:cubicBezTo>
                  <a:close/>
                  <a:moveTo>
                    <a:pt x="29" y="43"/>
                  </a:moveTo>
                  <a:cubicBezTo>
                    <a:pt x="48" y="43"/>
                    <a:pt x="48" y="43"/>
                    <a:pt x="48" y="43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68"/>
                    <a:pt x="144" y="68"/>
                    <a:pt x="144" y="68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29" y="91"/>
                    <a:pt x="29" y="91"/>
                    <a:pt x="29" y="91"/>
                  </a:cubicBezTo>
                  <a:lnTo>
                    <a:pt x="29" y="43"/>
                  </a:lnTo>
                  <a:close/>
                  <a:moveTo>
                    <a:pt x="158" y="156"/>
                  </a:moveTo>
                  <a:cubicBezTo>
                    <a:pt x="138" y="171"/>
                    <a:pt x="138" y="171"/>
                    <a:pt x="138" y="171"/>
                  </a:cubicBezTo>
                  <a:cubicBezTo>
                    <a:pt x="137" y="172"/>
                    <a:pt x="136" y="172"/>
                    <a:pt x="136" y="170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51" y="170"/>
                    <a:pt x="51" y="170"/>
                    <a:pt x="51" y="170"/>
                  </a:cubicBezTo>
                  <a:cubicBezTo>
                    <a:pt x="51" y="172"/>
                    <a:pt x="50" y="172"/>
                    <a:pt x="49" y="171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7" y="155"/>
                    <a:pt x="27" y="153"/>
                    <a:pt x="29" y="152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50" y="135"/>
                    <a:pt x="51" y="136"/>
                    <a:pt x="51" y="138"/>
                  </a:cubicBezTo>
                  <a:cubicBezTo>
                    <a:pt x="51" y="147"/>
                    <a:pt x="51" y="147"/>
                    <a:pt x="51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6" y="136"/>
                    <a:pt x="137" y="135"/>
                    <a:pt x="138" y="136"/>
                  </a:cubicBezTo>
                  <a:cubicBezTo>
                    <a:pt x="158" y="152"/>
                    <a:pt x="158" y="152"/>
                    <a:pt x="158" y="152"/>
                  </a:cubicBezTo>
                  <a:cubicBezTo>
                    <a:pt x="159" y="153"/>
                    <a:pt x="159" y="155"/>
                    <a:pt x="158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5" name="Group 334"/>
          <p:cNvGrpSpPr/>
          <p:nvPr userDrawn="1"/>
        </p:nvGrpSpPr>
        <p:grpSpPr>
          <a:xfrm>
            <a:off x="550571" y="2242893"/>
            <a:ext cx="519052" cy="279353"/>
            <a:chOff x="12511088" y="4929188"/>
            <a:chExt cx="935038" cy="503237"/>
          </a:xfrm>
          <a:solidFill>
            <a:schemeClr val="tx2"/>
          </a:solidFill>
        </p:grpSpPr>
        <p:sp>
          <p:nvSpPr>
            <p:cNvPr id="336" name="Freeform 37"/>
            <p:cNvSpPr>
              <a:spLocks/>
            </p:cNvSpPr>
            <p:nvPr/>
          </p:nvSpPr>
          <p:spPr bwMode="auto">
            <a:xfrm>
              <a:off x="12885738" y="4929188"/>
              <a:ext cx="560388" cy="282575"/>
            </a:xfrm>
            <a:custGeom>
              <a:avLst/>
              <a:gdLst>
                <a:gd name="T0" fmla="*/ 193 w 193"/>
                <a:gd name="T1" fmla="*/ 88 h 97"/>
                <a:gd name="T2" fmla="*/ 184 w 193"/>
                <a:gd name="T3" fmla="*/ 97 h 97"/>
                <a:gd name="T4" fmla="*/ 0 w 193"/>
                <a:gd name="T5" fmla="*/ 97 h 97"/>
                <a:gd name="T6" fmla="*/ 0 w 193"/>
                <a:gd name="T7" fmla="*/ 88 h 97"/>
                <a:gd name="T8" fmla="*/ 0 w 193"/>
                <a:gd name="T9" fmla="*/ 9 h 97"/>
                <a:gd name="T10" fmla="*/ 9 w 193"/>
                <a:gd name="T11" fmla="*/ 0 h 97"/>
                <a:gd name="T12" fmla="*/ 184 w 193"/>
                <a:gd name="T13" fmla="*/ 0 h 97"/>
                <a:gd name="T14" fmla="*/ 193 w 193"/>
                <a:gd name="T15" fmla="*/ 9 h 97"/>
                <a:gd name="T16" fmla="*/ 193 w 193"/>
                <a:gd name="T17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97">
                  <a:moveTo>
                    <a:pt x="193" y="88"/>
                  </a:moveTo>
                  <a:cubicBezTo>
                    <a:pt x="193" y="93"/>
                    <a:pt x="189" y="97"/>
                    <a:pt x="184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9" y="0"/>
                    <a:pt x="193" y="4"/>
                    <a:pt x="193" y="9"/>
                  </a:cubicBezTo>
                  <a:lnTo>
                    <a:pt x="193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8"/>
            <p:cNvSpPr>
              <a:spLocks noEditPoints="1"/>
            </p:cNvSpPr>
            <p:nvPr/>
          </p:nvSpPr>
          <p:spPr bwMode="auto">
            <a:xfrm>
              <a:off x="12511088" y="4975225"/>
              <a:ext cx="520700" cy="369888"/>
            </a:xfrm>
            <a:custGeom>
              <a:avLst/>
              <a:gdLst>
                <a:gd name="T0" fmla="*/ 179 w 179"/>
                <a:gd name="T1" fmla="*/ 97 h 127"/>
                <a:gd name="T2" fmla="*/ 112 w 179"/>
                <a:gd name="T3" fmla="*/ 97 h 127"/>
                <a:gd name="T4" fmla="*/ 112 w 179"/>
                <a:gd name="T5" fmla="*/ 9 h 127"/>
                <a:gd name="T6" fmla="*/ 103 w 179"/>
                <a:gd name="T7" fmla="*/ 0 h 127"/>
                <a:gd name="T8" fmla="*/ 35 w 179"/>
                <a:gd name="T9" fmla="*/ 0 h 127"/>
                <a:gd name="T10" fmla="*/ 22 w 179"/>
                <a:gd name="T11" fmla="*/ 8 h 127"/>
                <a:gd name="T12" fmla="*/ 4 w 179"/>
                <a:gd name="T13" fmla="*/ 44 h 127"/>
                <a:gd name="T14" fmla="*/ 0 w 179"/>
                <a:gd name="T15" fmla="*/ 62 h 127"/>
                <a:gd name="T16" fmla="*/ 0 w 179"/>
                <a:gd name="T17" fmla="*/ 118 h 127"/>
                <a:gd name="T18" fmla="*/ 9 w 179"/>
                <a:gd name="T19" fmla="*/ 127 h 127"/>
                <a:gd name="T20" fmla="*/ 21 w 179"/>
                <a:gd name="T21" fmla="*/ 127 h 127"/>
                <a:gd name="T22" fmla="*/ 21 w 179"/>
                <a:gd name="T23" fmla="*/ 125 h 127"/>
                <a:gd name="T24" fmla="*/ 62 w 179"/>
                <a:gd name="T25" fmla="*/ 84 h 127"/>
                <a:gd name="T26" fmla="*/ 104 w 179"/>
                <a:gd name="T27" fmla="*/ 125 h 127"/>
                <a:gd name="T28" fmla="*/ 104 w 179"/>
                <a:gd name="T29" fmla="*/ 127 h 127"/>
                <a:gd name="T30" fmla="*/ 112 w 179"/>
                <a:gd name="T31" fmla="*/ 127 h 127"/>
                <a:gd name="T32" fmla="*/ 112 w 179"/>
                <a:gd name="T33" fmla="*/ 127 h 127"/>
                <a:gd name="T34" fmla="*/ 166 w 179"/>
                <a:gd name="T35" fmla="*/ 127 h 127"/>
                <a:gd name="T36" fmla="*/ 166 w 179"/>
                <a:gd name="T37" fmla="*/ 126 h 127"/>
                <a:gd name="T38" fmla="*/ 179 w 179"/>
                <a:gd name="T39" fmla="*/ 97 h 127"/>
                <a:gd name="T40" fmla="*/ 73 w 179"/>
                <a:gd name="T41" fmla="*/ 50 h 127"/>
                <a:gd name="T42" fmla="*/ 21 w 179"/>
                <a:gd name="T43" fmla="*/ 50 h 127"/>
                <a:gd name="T44" fmla="*/ 21 w 179"/>
                <a:gd name="T45" fmla="*/ 48 h 127"/>
                <a:gd name="T46" fmla="*/ 37 w 179"/>
                <a:gd name="T47" fmla="*/ 16 h 127"/>
                <a:gd name="T48" fmla="*/ 73 w 179"/>
                <a:gd name="T49" fmla="*/ 16 h 127"/>
                <a:gd name="T50" fmla="*/ 73 w 179"/>
                <a:gd name="T51" fmla="*/ 5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9" h="127">
                  <a:moveTo>
                    <a:pt x="179" y="97"/>
                  </a:moveTo>
                  <a:cubicBezTo>
                    <a:pt x="112" y="97"/>
                    <a:pt x="112" y="97"/>
                    <a:pt x="112" y="97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4"/>
                    <a:pt x="108" y="0"/>
                    <a:pt x="10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24" y="3"/>
                    <a:pt x="22" y="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" y="49"/>
                    <a:pt x="0" y="57"/>
                    <a:pt x="0" y="6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3"/>
                    <a:pt x="4" y="127"/>
                    <a:pt x="9" y="127"/>
                  </a:cubicBezTo>
                  <a:cubicBezTo>
                    <a:pt x="21" y="127"/>
                    <a:pt x="21" y="127"/>
                    <a:pt x="21" y="127"/>
                  </a:cubicBezTo>
                  <a:cubicBezTo>
                    <a:pt x="21" y="126"/>
                    <a:pt x="21" y="126"/>
                    <a:pt x="21" y="125"/>
                  </a:cubicBezTo>
                  <a:cubicBezTo>
                    <a:pt x="21" y="102"/>
                    <a:pt x="39" y="84"/>
                    <a:pt x="62" y="84"/>
                  </a:cubicBezTo>
                  <a:cubicBezTo>
                    <a:pt x="85" y="84"/>
                    <a:pt x="104" y="102"/>
                    <a:pt x="104" y="125"/>
                  </a:cubicBezTo>
                  <a:cubicBezTo>
                    <a:pt x="104" y="126"/>
                    <a:pt x="104" y="126"/>
                    <a:pt x="104" y="127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6" y="114"/>
                    <a:pt x="171" y="104"/>
                    <a:pt x="179" y="97"/>
                  </a:cubicBezTo>
                  <a:close/>
                  <a:moveTo>
                    <a:pt x="73" y="50"/>
                  </a:moveTo>
                  <a:cubicBezTo>
                    <a:pt x="21" y="50"/>
                    <a:pt x="21" y="50"/>
                    <a:pt x="21" y="50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9"/>
            <p:cNvSpPr>
              <a:spLocks noEditPoints="1"/>
            </p:cNvSpPr>
            <p:nvPr/>
          </p:nvSpPr>
          <p:spPr bwMode="auto">
            <a:xfrm>
              <a:off x="12603163" y="5257800"/>
              <a:ext cx="174625" cy="174625"/>
            </a:xfrm>
            <a:custGeom>
              <a:avLst/>
              <a:gdLst>
                <a:gd name="T0" fmla="*/ 0 w 60"/>
                <a:gd name="T1" fmla="*/ 30 h 60"/>
                <a:gd name="T2" fmla="*/ 30 w 60"/>
                <a:gd name="T3" fmla="*/ 0 h 60"/>
                <a:gd name="T4" fmla="*/ 30 w 60"/>
                <a:gd name="T5" fmla="*/ 0 h 60"/>
                <a:gd name="T6" fmla="*/ 60 w 60"/>
                <a:gd name="T7" fmla="*/ 30 h 60"/>
                <a:gd name="T8" fmla="*/ 60 w 60"/>
                <a:gd name="T9" fmla="*/ 30 h 60"/>
                <a:gd name="T10" fmla="*/ 30 w 60"/>
                <a:gd name="T11" fmla="*/ 60 h 60"/>
                <a:gd name="T12" fmla="*/ 30 w 60"/>
                <a:gd name="T13" fmla="*/ 60 h 60"/>
                <a:gd name="T14" fmla="*/ 0 w 60"/>
                <a:gd name="T15" fmla="*/ 30 h 60"/>
                <a:gd name="T16" fmla="*/ 30 w 60"/>
                <a:gd name="T17" fmla="*/ 48 h 60"/>
                <a:gd name="T18" fmla="*/ 48 w 60"/>
                <a:gd name="T19" fmla="*/ 30 h 60"/>
                <a:gd name="T20" fmla="*/ 48 w 60"/>
                <a:gd name="T21" fmla="*/ 30 h 60"/>
                <a:gd name="T22" fmla="*/ 30 w 60"/>
                <a:gd name="T23" fmla="*/ 13 h 60"/>
                <a:gd name="T24" fmla="*/ 30 w 60"/>
                <a:gd name="T25" fmla="*/ 13 h 60"/>
                <a:gd name="T26" fmla="*/ 13 w 60"/>
                <a:gd name="T27" fmla="*/ 30 h 60"/>
                <a:gd name="T28" fmla="*/ 13 w 60"/>
                <a:gd name="T29" fmla="*/ 30 h 60"/>
                <a:gd name="T30" fmla="*/ 30 w 60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60">
                  <a:moveTo>
                    <a:pt x="0" y="30"/>
                  </a:moveTo>
                  <a:cubicBezTo>
                    <a:pt x="0" y="1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7"/>
                    <a:pt x="0" y="30"/>
                  </a:cubicBezTo>
                  <a:close/>
                  <a:moveTo>
                    <a:pt x="30" y="48"/>
                  </a:moveTo>
                  <a:cubicBezTo>
                    <a:pt x="40" y="48"/>
                    <a:pt x="48" y="4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0" y="13"/>
                    <a:pt x="13" y="2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40"/>
                    <a:pt x="20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40"/>
            <p:cNvSpPr>
              <a:spLocks noEditPoints="1"/>
            </p:cNvSpPr>
            <p:nvPr/>
          </p:nvSpPr>
          <p:spPr bwMode="auto">
            <a:xfrm>
              <a:off x="13036550" y="5257800"/>
              <a:ext cx="174625" cy="174625"/>
            </a:xfrm>
            <a:custGeom>
              <a:avLst/>
              <a:gdLst>
                <a:gd name="T0" fmla="*/ 0 w 60"/>
                <a:gd name="T1" fmla="*/ 30 h 60"/>
                <a:gd name="T2" fmla="*/ 30 w 60"/>
                <a:gd name="T3" fmla="*/ 0 h 60"/>
                <a:gd name="T4" fmla="*/ 30 w 60"/>
                <a:gd name="T5" fmla="*/ 0 h 60"/>
                <a:gd name="T6" fmla="*/ 60 w 60"/>
                <a:gd name="T7" fmla="*/ 30 h 60"/>
                <a:gd name="T8" fmla="*/ 60 w 60"/>
                <a:gd name="T9" fmla="*/ 30 h 60"/>
                <a:gd name="T10" fmla="*/ 30 w 60"/>
                <a:gd name="T11" fmla="*/ 60 h 60"/>
                <a:gd name="T12" fmla="*/ 30 w 60"/>
                <a:gd name="T13" fmla="*/ 60 h 60"/>
                <a:gd name="T14" fmla="*/ 0 w 60"/>
                <a:gd name="T15" fmla="*/ 30 h 60"/>
                <a:gd name="T16" fmla="*/ 30 w 60"/>
                <a:gd name="T17" fmla="*/ 48 h 60"/>
                <a:gd name="T18" fmla="*/ 47 w 60"/>
                <a:gd name="T19" fmla="*/ 30 h 60"/>
                <a:gd name="T20" fmla="*/ 47 w 60"/>
                <a:gd name="T21" fmla="*/ 30 h 60"/>
                <a:gd name="T22" fmla="*/ 30 w 60"/>
                <a:gd name="T23" fmla="*/ 13 h 60"/>
                <a:gd name="T24" fmla="*/ 30 w 60"/>
                <a:gd name="T25" fmla="*/ 13 h 60"/>
                <a:gd name="T26" fmla="*/ 12 w 60"/>
                <a:gd name="T27" fmla="*/ 30 h 60"/>
                <a:gd name="T28" fmla="*/ 12 w 60"/>
                <a:gd name="T29" fmla="*/ 30 h 60"/>
                <a:gd name="T30" fmla="*/ 30 w 60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60">
                  <a:moveTo>
                    <a:pt x="0" y="30"/>
                  </a:moveTo>
                  <a:cubicBezTo>
                    <a:pt x="0" y="1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7"/>
                    <a:pt x="0" y="30"/>
                  </a:cubicBezTo>
                  <a:close/>
                  <a:moveTo>
                    <a:pt x="30" y="48"/>
                  </a:moveTo>
                  <a:cubicBezTo>
                    <a:pt x="40" y="48"/>
                    <a:pt x="47" y="4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0"/>
                    <a:pt x="4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0" y="13"/>
                    <a:pt x="12" y="2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41"/>
            <p:cNvSpPr>
              <a:spLocks noEditPoints="1"/>
            </p:cNvSpPr>
            <p:nvPr/>
          </p:nvSpPr>
          <p:spPr bwMode="auto">
            <a:xfrm>
              <a:off x="13246100" y="5257800"/>
              <a:ext cx="177800" cy="174625"/>
            </a:xfrm>
            <a:custGeom>
              <a:avLst/>
              <a:gdLst>
                <a:gd name="T0" fmla="*/ 0 w 61"/>
                <a:gd name="T1" fmla="*/ 30 h 60"/>
                <a:gd name="T2" fmla="*/ 30 w 61"/>
                <a:gd name="T3" fmla="*/ 0 h 60"/>
                <a:gd name="T4" fmla="*/ 30 w 61"/>
                <a:gd name="T5" fmla="*/ 0 h 60"/>
                <a:gd name="T6" fmla="*/ 61 w 61"/>
                <a:gd name="T7" fmla="*/ 30 h 60"/>
                <a:gd name="T8" fmla="*/ 61 w 61"/>
                <a:gd name="T9" fmla="*/ 30 h 60"/>
                <a:gd name="T10" fmla="*/ 30 w 61"/>
                <a:gd name="T11" fmla="*/ 60 h 60"/>
                <a:gd name="T12" fmla="*/ 30 w 61"/>
                <a:gd name="T13" fmla="*/ 60 h 60"/>
                <a:gd name="T14" fmla="*/ 0 w 61"/>
                <a:gd name="T15" fmla="*/ 30 h 60"/>
                <a:gd name="T16" fmla="*/ 30 w 61"/>
                <a:gd name="T17" fmla="*/ 48 h 60"/>
                <a:gd name="T18" fmla="*/ 48 w 61"/>
                <a:gd name="T19" fmla="*/ 30 h 60"/>
                <a:gd name="T20" fmla="*/ 48 w 61"/>
                <a:gd name="T21" fmla="*/ 30 h 60"/>
                <a:gd name="T22" fmla="*/ 30 w 61"/>
                <a:gd name="T23" fmla="*/ 13 h 60"/>
                <a:gd name="T24" fmla="*/ 30 w 61"/>
                <a:gd name="T25" fmla="*/ 13 h 60"/>
                <a:gd name="T26" fmla="*/ 13 w 61"/>
                <a:gd name="T27" fmla="*/ 30 h 60"/>
                <a:gd name="T28" fmla="*/ 13 w 61"/>
                <a:gd name="T29" fmla="*/ 30 h 60"/>
                <a:gd name="T30" fmla="*/ 30 w 61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60">
                  <a:moveTo>
                    <a:pt x="0" y="30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1" y="13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47"/>
                    <a:pt x="47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lose/>
                  <a:moveTo>
                    <a:pt x="30" y="48"/>
                  </a:moveTo>
                  <a:cubicBezTo>
                    <a:pt x="40" y="48"/>
                    <a:pt x="48" y="4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1" y="13"/>
                    <a:pt x="13" y="2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40"/>
                    <a:pt x="21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4" name="Group 343"/>
          <p:cNvGrpSpPr/>
          <p:nvPr userDrawn="1"/>
        </p:nvGrpSpPr>
        <p:grpSpPr>
          <a:xfrm>
            <a:off x="543208" y="3521344"/>
            <a:ext cx="533779" cy="318799"/>
            <a:chOff x="15630525" y="4897438"/>
            <a:chExt cx="808038" cy="482600"/>
          </a:xfrm>
          <a:solidFill>
            <a:schemeClr val="tx2"/>
          </a:solidFill>
        </p:grpSpPr>
        <p:sp>
          <p:nvSpPr>
            <p:cNvPr id="345" name="Freeform 90"/>
            <p:cNvSpPr>
              <a:spLocks noEditPoints="1"/>
            </p:cNvSpPr>
            <p:nvPr/>
          </p:nvSpPr>
          <p:spPr bwMode="auto">
            <a:xfrm>
              <a:off x="15708313" y="4897438"/>
              <a:ext cx="730250" cy="469900"/>
            </a:xfrm>
            <a:custGeom>
              <a:avLst/>
              <a:gdLst>
                <a:gd name="T0" fmla="*/ 250 w 251"/>
                <a:gd name="T1" fmla="*/ 108 h 162"/>
                <a:gd name="T2" fmla="*/ 239 w 251"/>
                <a:gd name="T3" fmla="*/ 105 h 162"/>
                <a:gd name="T4" fmla="*/ 188 w 251"/>
                <a:gd name="T5" fmla="*/ 17 h 162"/>
                <a:gd name="T6" fmla="*/ 181 w 251"/>
                <a:gd name="T7" fmla="*/ 16 h 162"/>
                <a:gd name="T8" fmla="*/ 132 w 251"/>
                <a:gd name="T9" fmla="*/ 52 h 162"/>
                <a:gd name="T10" fmla="*/ 112 w 251"/>
                <a:gd name="T11" fmla="*/ 52 h 162"/>
                <a:gd name="T12" fmla="*/ 100 w 251"/>
                <a:gd name="T13" fmla="*/ 11 h 162"/>
                <a:gd name="T14" fmla="*/ 107 w 251"/>
                <a:gd name="T15" fmla="*/ 7 h 162"/>
                <a:gd name="T16" fmla="*/ 92 w 251"/>
                <a:gd name="T17" fmla="*/ 0 h 162"/>
                <a:gd name="T18" fmla="*/ 32 w 251"/>
                <a:gd name="T19" fmla="*/ 0 h 162"/>
                <a:gd name="T20" fmla="*/ 0 w 251"/>
                <a:gd name="T21" fmla="*/ 83 h 162"/>
                <a:gd name="T22" fmla="*/ 8 w 251"/>
                <a:gd name="T23" fmla="*/ 106 h 162"/>
                <a:gd name="T24" fmla="*/ 132 w 251"/>
                <a:gd name="T25" fmla="*/ 106 h 162"/>
                <a:gd name="T26" fmla="*/ 138 w 251"/>
                <a:gd name="T27" fmla="*/ 101 h 162"/>
                <a:gd name="T28" fmla="*/ 138 w 251"/>
                <a:gd name="T29" fmla="*/ 95 h 162"/>
                <a:gd name="T30" fmla="*/ 178 w 251"/>
                <a:gd name="T31" fmla="*/ 54 h 162"/>
                <a:gd name="T32" fmla="*/ 185 w 251"/>
                <a:gd name="T33" fmla="*/ 54 h 162"/>
                <a:gd name="T34" fmla="*/ 227 w 251"/>
                <a:gd name="T35" fmla="*/ 113 h 162"/>
                <a:gd name="T36" fmla="*/ 212 w 251"/>
                <a:gd name="T37" fmla="*/ 124 h 162"/>
                <a:gd name="T38" fmla="*/ 187 w 251"/>
                <a:gd name="T39" fmla="*/ 128 h 162"/>
                <a:gd name="T40" fmla="*/ 175 w 251"/>
                <a:gd name="T41" fmla="*/ 126 h 162"/>
                <a:gd name="T42" fmla="*/ 199 w 251"/>
                <a:gd name="T43" fmla="*/ 151 h 162"/>
                <a:gd name="T44" fmla="*/ 230 w 251"/>
                <a:gd name="T45" fmla="*/ 155 h 162"/>
                <a:gd name="T46" fmla="*/ 244 w 251"/>
                <a:gd name="T47" fmla="*/ 129 h 162"/>
                <a:gd name="T48" fmla="*/ 250 w 251"/>
                <a:gd name="T49" fmla="*/ 108 h 162"/>
                <a:gd name="T50" fmla="*/ 46 w 251"/>
                <a:gd name="T51" fmla="*/ 62 h 162"/>
                <a:gd name="T52" fmla="*/ 23 w 251"/>
                <a:gd name="T53" fmla="*/ 69 h 162"/>
                <a:gd name="T54" fmla="*/ 18 w 251"/>
                <a:gd name="T55" fmla="*/ 65 h 162"/>
                <a:gd name="T56" fmla="*/ 35 w 251"/>
                <a:gd name="T57" fmla="*/ 15 h 162"/>
                <a:gd name="T58" fmla="*/ 46 w 251"/>
                <a:gd name="T59" fmla="*/ 15 h 162"/>
                <a:gd name="T60" fmla="*/ 46 w 251"/>
                <a:gd name="T61" fmla="*/ 62 h 162"/>
                <a:gd name="T62" fmla="*/ 91 w 251"/>
                <a:gd name="T63" fmla="*/ 52 h 162"/>
                <a:gd name="T64" fmla="*/ 57 w 251"/>
                <a:gd name="T65" fmla="*/ 59 h 162"/>
                <a:gd name="T66" fmla="*/ 57 w 251"/>
                <a:gd name="T67" fmla="*/ 15 h 162"/>
                <a:gd name="T68" fmla="*/ 82 w 251"/>
                <a:gd name="T69" fmla="*/ 15 h 162"/>
                <a:gd name="T70" fmla="*/ 87 w 251"/>
                <a:gd name="T71" fmla="*/ 20 h 162"/>
                <a:gd name="T72" fmla="*/ 95 w 251"/>
                <a:gd name="T73" fmla="*/ 46 h 162"/>
                <a:gd name="T74" fmla="*/ 91 w 251"/>
                <a:gd name="T75" fmla="*/ 5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162">
                  <a:moveTo>
                    <a:pt x="250" y="108"/>
                  </a:moveTo>
                  <a:cubicBezTo>
                    <a:pt x="248" y="104"/>
                    <a:pt x="243" y="104"/>
                    <a:pt x="239" y="105"/>
                  </a:cubicBezTo>
                  <a:cubicBezTo>
                    <a:pt x="188" y="17"/>
                    <a:pt x="188" y="17"/>
                    <a:pt x="188" y="17"/>
                  </a:cubicBezTo>
                  <a:cubicBezTo>
                    <a:pt x="187" y="14"/>
                    <a:pt x="184" y="14"/>
                    <a:pt x="181" y="16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11"/>
                    <a:pt x="107" y="11"/>
                    <a:pt x="107" y="7"/>
                  </a:cubicBezTo>
                  <a:cubicBezTo>
                    <a:pt x="107" y="2"/>
                    <a:pt x="98" y="0"/>
                    <a:pt x="9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6" y="0"/>
                    <a:pt x="4" y="36"/>
                    <a:pt x="0" y="83"/>
                  </a:cubicBezTo>
                  <a:cubicBezTo>
                    <a:pt x="0" y="91"/>
                    <a:pt x="0" y="106"/>
                    <a:pt x="8" y="106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5" y="106"/>
                    <a:pt x="138" y="104"/>
                    <a:pt x="138" y="101"/>
                  </a:cubicBezTo>
                  <a:cubicBezTo>
                    <a:pt x="138" y="95"/>
                    <a:pt x="138" y="95"/>
                    <a:pt x="138" y="95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3" y="52"/>
                    <a:pt x="185" y="54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2" y="117"/>
                    <a:pt x="216" y="122"/>
                    <a:pt x="212" y="124"/>
                  </a:cubicBezTo>
                  <a:cubicBezTo>
                    <a:pt x="205" y="127"/>
                    <a:pt x="192" y="130"/>
                    <a:pt x="187" y="128"/>
                  </a:cubicBezTo>
                  <a:cubicBezTo>
                    <a:pt x="183" y="127"/>
                    <a:pt x="175" y="126"/>
                    <a:pt x="175" y="126"/>
                  </a:cubicBezTo>
                  <a:cubicBezTo>
                    <a:pt x="175" y="126"/>
                    <a:pt x="190" y="142"/>
                    <a:pt x="199" y="151"/>
                  </a:cubicBezTo>
                  <a:cubicBezTo>
                    <a:pt x="208" y="160"/>
                    <a:pt x="219" y="162"/>
                    <a:pt x="230" y="155"/>
                  </a:cubicBezTo>
                  <a:cubicBezTo>
                    <a:pt x="242" y="147"/>
                    <a:pt x="246" y="135"/>
                    <a:pt x="244" y="129"/>
                  </a:cubicBezTo>
                  <a:cubicBezTo>
                    <a:pt x="241" y="122"/>
                    <a:pt x="251" y="113"/>
                    <a:pt x="250" y="108"/>
                  </a:cubicBezTo>
                  <a:close/>
                  <a:moveTo>
                    <a:pt x="46" y="62"/>
                  </a:moveTo>
                  <a:cubicBezTo>
                    <a:pt x="37" y="65"/>
                    <a:pt x="29" y="67"/>
                    <a:pt x="23" y="69"/>
                  </a:cubicBezTo>
                  <a:cubicBezTo>
                    <a:pt x="19" y="70"/>
                    <a:pt x="18" y="67"/>
                    <a:pt x="18" y="65"/>
                  </a:cubicBezTo>
                  <a:cubicBezTo>
                    <a:pt x="22" y="32"/>
                    <a:pt x="31" y="16"/>
                    <a:pt x="35" y="15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6" y="62"/>
                  </a:lnTo>
                  <a:close/>
                  <a:moveTo>
                    <a:pt x="91" y="52"/>
                  </a:moveTo>
                  <a:cubicBezTo>
                    <a:pt x="88" y="52"/>
                    <a:pt x="64" y="58"/>
                    <a:pt x="57" y="5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5" y="15"/>
                    <a:pt x="86" y="17"/>
                    <a:pt x="87" y="20"/>
                  </a:cubicBezTo>
                  <a:cubicBezTo>
                    <a:pt x="88" y="22"/>
                    <a:pt x="95" y="46"/>
                    <a:pt x="95" y="46"/>
                  </a:cubicBezTo>
                  <a:cubicBezTo>
                    <a:pt x="95" y="48"/>
                    <a:pt x="94" y="51"/>
                    <a:pt x="9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91"/>
            <p:cNvSpPr>
              <a:spLocks noEditPoints="1"/>
            </p:cNvSpPr>
            <p:nvPr/>
          </p:nvSpPr>
          <p:spPr bwMode="auto">
            <a:xfrm>
              <a:off x="15630525" y="5251450"/>
              <a:ext cx="557213" cy="128588"/>
            </a:xfrm>
            <a:custGeom>
              <a:avLst/>
              <a:gdLst>
                <a:gd name="T0" fmla="*/ 170 w 192"/>
                <a:gd name="T1" fmla="*/ 0 h 44"/>
                <a:gd name="T2" fmla="*/ 22 w 192"/>
                <a:gd name="T3" fmla="*/ 0 h 44"/>
                <a:gd name="T4" fmla="*/ 0 w 192"/>
                <a:gd name="T5" fmla="*/ 22 h 44"/>
                <a:gd name="T6" fmla="*/ 22 w 192"/>
                <a:gd name="T7" fmla="*/ 44 h 44"/>
                <a:gd name="T8" fmla="*/ 170 w 192"/>
                <a:gd name="T9" fmla="*/ 44 h 44"/>
                <a:gd name="T10" fmla="*/ 192 w 192"/>
                <a:gd name="T11" fmla="*/ 22 h 44"/>
                <a:gd name="T12" fmla="*/ 170 w 192"/>
                <a:gd name="T13" fmla="*/ 0 h 44"/>
                <a:gd name="T14" fmla="*/ 31 w 192"/>
                <a:gd name="T15" fmla="*/ 28 h 44"/>
                <a:gd name="T16" fmla="*/ 33 w 192"/>
                <a:gd name="T17" fmla="*/ 22 h 44"/>
                <a:gd name="T18" fmla="*/ 31 w 192"/>
                <a:gd name="T19" fmla="*/ 16 h 44"/>
                <a:gd name="T20" fmla="*/ 53 w 192"/>
                <a:gd name="T21" fmla="*/ 16 h 44"/>
                <a:gd name="T22" fmla="*/ 52 w 192"/>
                <a:gd name="T23" fmla="*/ 22 h 44"/>
                <a:gd name="T24" fmla="*/ 53 w 192"/>
                <a:gd name="T25" fmla="*/ 28 h 44"/>
                <a:gd name="T26" fmla="*/ 31 w 192"/>
                <a:gd name="T27" fmla="*/ 28 h 44"/>
                <a:gd name="T28" fmla="*/ 84 w 192"/>
                <a:gd name="T29" fmla="*/ 28 h 44"/>
                <a:gd name="T30" fmla="*/ 86 w 192"/>
                <a:gd name="T31" fmla="*/ 22 h 44"/>
                <a:gd name="T32" fmla="*/ 84 w 192"/>
                <a:gd name="T33" fmla="*/ 16 h 44"/>
                <a:gd name="T34" fmla="*/ 107 w 192"/>
                <a:gd name="T35" fmla="*/ 16 h 44"/>
                <a:gd name="T36" fmla="*/ 106 w 192"/>
                <a:gd name="T37" fmla="*/ 22 h 44"/>
                <a:gd name="T38" fmla="*/ 107 w 192"/>
                <a:gd name="T39" fmla="*/ 28 h 44"/>
                <a:gd name="T40" fmla="*/ 84 w 192"/>
                <a:gd name="T41" fmla="*/ 28 h 44"/>
                <a:gd name="T42" fmla="*/ 161 w 192"/>
                <a:gd name="T43" fmla="*/ 28 h 44"/>
                <a:gd name="T44" fmla="*/ 139 w 192"/>
                <a:gd name="T45" fmla="*/ 28 h 44"/>
                <a:gd name="T46" fmla="*/ 140 w 192"/>
                <a:gd name="T47" fmla="*/ 22 h 44"/>
                <a:gd name="T48" fmla="*/ 139 w 192"/>
                <a:gd name="T49" fmla="*/ 16 h 44"/>
                <a:gd name="T50" fmla="*/ 161 w 192"/>
                <a:gd name="T51" fmla="*/ 16 h 44"/>
                <a:gd name="T52" fmla="*/ 159 w 192"/>
                <a:gd name="T53" fmla="*/ 22 h 44"/>
                <a:gd name="T54" fmla="*/ 161 w 192"/>
                <a:gd name="T5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44">
                  <a:moveTo>
                    <a:pt x="17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2" y="44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82" y="44"/>
                    <a:pt x="192" y="34"/>
                    <a:pt x="192" y="22"/>
                  </a:cubicBezTo>
                  <a:cubicBezTo>
                    <a:pt x="192" y="10"/>
                    <a:pt x="182" y="0"/>
                    <a:pt x="170" y="0"/>
                  </a:cubicBezTo>
                  <a:close/>
                  <a:moveTo>
                    <a:pt x="31" y="28"/>
                  </a:moveTo>
                  <a:cubicBezTo>
                    <a:pt x="32" y="27"/>
                    <a:pt x="33" y="24"/>
                    <a:pt x="33" y="22"/>
                  </a:cubicBezTo>
                  <a:cubicBezTo>
                    <a:pt x="33" y="20"/>
                    <a:pt x="32" y="18"/>
                    <a:pt x="3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8"/>
                    <a:pt x="52" y="20"/>
                    <a:pt x="52" y="22"/>
                  </a:cubicBezTo>
                  <a:cubicBezTo>
                    <a:pt x="52" y="24"/>
                    <a:pt x="52" y="26"/>
                    <a:pt x="53" y="28"/>
                  </a:cubicBezTo>
                  <a:lnTo>
                    <a:pt x="31" y="28"/>
                  </a:lnTo>
                  <a:close/>
                  <a:moveTo>
                    <a:pt x="84" y="28"/>
                  </a:moveTo>
                  <a:cubicBezTo>
                    <a:pt x="85" y="26"/>
                    <a:pt x="86" y="24"/>
                    <a:pt x="86" y="22"/>
                  </a:cubicBezTo>
                  <a:cubicBezTo>
                    <a:pt x="86" y="20"/>
                    <a:pt x="85" y="18"/>
                    <a:pt x="84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8"/>
                    <a:pt x="106" y="20"/>
                    <a:pt x="106" y="22"/>
                  </a:cubicBezTo>
                  <a:cubicBezTo>
                    <a:pt x="106" y="24"/>
                    <a:pt x="107" y="26"/>
                    <a:pt x="107" y="28"/>
                  </a:cubicBezTo>
                  <a:lnTo>
                    <a:pt x="84" y="28"/>
                  </a:lnTo>
                  <a:close/>
                  <a:moveTo>
                    <a:pt x="161" y="28"/>
                  </a:moveTo>
                  <a:cubicBezTo>
                    <a:pt x="139" y="28"/>
                    <a:pt x="139" y="28"/>
                    <a:pt x="139" y="28"/>
                  </a:cubicBezTo>
                  <a:cubicBezTo>
                    <a:pt x="140" y="26"/>
                    <a:pt x="140" y="24"/>
                    <a:pt x="140" y="22"/>
                  </a:cubicBezTo>
                  <a:cubicBezTo>
                    <a:pt x="140" y="20"/>
                    <a:pt x="140" y="18"/>
                    <a:pt x="139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59" y="18"/>
                    <a:pt x="159" y="20"/>
                    <a:pt x="159" y="22"/>
                  </a:cubicBezTo>
                  <a:cubicBezTo>
                    <a:pt x="159" y="24"/>
                    <a:pt x="159" y="27"/>
                    <a:pt x="1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 userDrawn="1"/>
        </p:nvGrpSpPr>
        <p:grpSpPr>
          <a:xfrm>
            <a:off x="538062" y="2789513"/>
            <a:ext cx="544071" cy="437893"/>
            <a:chOff x="362789" y="2742138"/>
            <a:chExt cx="1298810" cy="1045343"/>
          </a:xfrm>
          <a:solidFill>
            <a:schemeClr val="tx2"/>
          </a:solidFill>
        </p:grpSpPr>
        <p:sp>
          <p:nvSpPr>
            <p:cNvPr id="356" name="Freeform 43"/>
            <p:cNvSpPr>
              <a:spLocks noEditPoints="1"/>
            </p:cNvSpPr>
            <p:nvPr/>
          </p:nvSpPr>
          <p:spPr bwMode="auto">
            <a:xfrm>
              <a:off x="362789" y="2742138"/>
              <a:ext cx="805185" cy="804043"/>
            </a:xfrm>
            <a:custGeom>
              <a:avLst/>
              <a:gdLst>
                <a:gd name="T0" fmla="*/ 169 w 432"/>
                <a:gd name="T1" fmla="*/ 50 h 431"/>
                <a:gd name="T2" fmla="*/ 132 w 432"/>
                <a:gd name="T3" fmla="*/ 65 h 431"/>
                <a:gd name="T4" fmla="*/ 101 w 432"/>
                <a:gd name="T5" fmla="*/ 43 h 431"/>
                <a:gd name="T6" fmla="*/ 83 w 432"/>
                <a:gd name="T7" fmla="*/ 44 h 431"/>
                <a:gd name="T8" fmla="*/ 63 w 432"/>
                <a:gd name="T9" fmla="*/ 63 h 431"/>
                <a:gd name="T10" fmla="*/ 44 w 432"/>
                <a:gd name="T11" fmla="*/ 82 h 431"/>
                <a:gd name="T12" fmla="*/ 43 w 432"/>
                <a:gd name="T13" fmla="*/ 100 h 431"/>
                <a:gd name="T14" fmla="*/ 66 w 432"/>
                <a:gd name="T15" fmla="*/ 132 h 431"/>
                <a:gd name="T16" fmla="*/ 51 w 432"/>
                <a:gd name="T17" fmla="*/ 169 h 431"/>
                <a:gd name="T18" fmla="*/ 12 w 432"/>
                <a:gd name="T19" fmla="*/ 175 h 431"/>
                <a:gd name="T20" fmla="*/ 0 w 432"/>
                <a:gd name="T21" fmla="*/ 188 h 431"/>
                <a:gd name="T22" fmla="*/ 0 w 432"/>
                <a:gd name="T23" fmla="*/ 215 h 431"/>
                <a:gd name="T24" fmla="*/ 0 w 432"/>
                <a:gd name="T25" fmla="*/ 242 h 431"/>
                <a:gd name="T26" fmla="*/ 12 w 432"/>
                <a:gd name="T27" fmla="*/ 256 h 431"/>
                <a:gd name="T28" fmla="*/ 51 w 432"/>
                <a:gd name="T29" fmla="*/ 262 h 431"/>
                <a:gd name="T30" fmla="*/ 66 w 432"/>
                <a:gd name="T31" fmla="*/ 299 h 431"/>
                <a:gd name="T32" fmla="*/ 43 w 432"/>
                <a:gd name="T33" fmla="*/ 331 h 431"/>
                <a:gd name="T34" fmla="*/ 44 w 432"/>
                <a:gd name="T35" fmla="*/ 349 h 431"/>
                <a:gd name="T36" fmla="*/ 63 w 432"/>
                <a:gd name="T37" fmla="*/ 368 h 431"/>
                <a:gd name="T38" fmla="*/ 83 w 432"/>
                <a:gd name="T39" fmla="*/ 387 h 431"/>
                <a:gd name="T40" fmla="*/ 101 w 432"/>
                <a:gd name="T41" fmla="*/ 388 h 431"/>
                <a:gd name="T42" fmla="*/ 132 w 432"/>
                <a:gd name="T43" fmla="*/ 366 h 431"/>
                <a:gd name="T44" fmla="*/ 169 w 432"/>
                <a:gd name="T45" fmla="*/ 381 h 431"/>
                <a:gd name="T46" fmla="*/ 176 w 432"/>
                <a:gd name="T47" fmla="*/ 419 h 431"/>
                <a:gd name="T48" fmla="*/ 189 w 432"/>
                <a:gd name="T49" fmla="*/ 431 h 431"/>
                <a:gd name="T50" fmla="*/ 216 w 432"/>
                <a:gd name="T51" fmla="*/ 431 h 431"/>
                <a:gd name="T52" fmla="*/ 243 w 432"/>
                <a:gd name="T53" fmla="*/ 431 h 431"/>
                <a:gd name="T54" fmla="*/ 256 w 432"/>
                <a:gd name="T55" fmla="*/ 419 h 431"/>
                <a:gd name="T56" fmla="*/ 263 w 432"/>
                <a:gd name="T57" fmla="*/ 381 h 431"/>
                <a:gd name="T58" fmla="*/ 300 w 432"/>
                <a:gd name="T59" fmla="*/ 366 h 431"/>
                <a:gd name="T60" fmla="*/ 332 w 432"/>
                <a:gd name="T61" fmla="*/ 388 h 431"/>
                <a:gd name="T62" fmla="*/ 350 w 432"/>
                <a:gd name="T63" fmla="*/ 387 h 431"/>
                <a:gd name="T64" fmla="*/ 369 w 432"/>
                <a:gd name="T65" fmla="*/ 368 h 431"/>
                <a:gd name="T66" fmla="*/ 388 w 432"/>
                <a:gd name="T67" fmla="*/ 349 h 431"/>
                <a:gd name="T68" fmla="*/ 389 w 432"/>
                <a:gd name="T69" fmla="*/ 331 h 431"/>
                <a:gd name="T70" fmla="*/ 366 w 432"/>
                <a:gd name="T71" fmla="*/ 299 h 431"/>
                <a:gd name="T72" fmla="*/ 382 w 432"/>
                <a:gd name="T73" fmla="*/ 262 h 431"/>
                <a:gd name="T74" fmla="*/ 420 w 432"/>
                <a:gd name="T75" fmla="*/ 256 h 431"/>
                <a:gd name="T76" fmla="*/ 432 w 432"/>
                <a:gd name="T77" fmla="*/ 242 h 431"/>
                <a:gd name="T78" fmla="*/ 432 w 432"/>
                <a:gd name="T79" fmla="*/ 215 h 431"/>
                <a:gd name="T80" fmla="*/ 432 w 432"/>
                <a:gd name="T81" fmla="*/ 188 h 431"/>
                <a:gd name="T82" fmla="*/ 420 w 432"/>
                <a:gd name="T83" fmla="*/ 175 h 431"/>
                <a:gd name="T84" fmla="*/ 382 w 432"/>
                <a:gd name="T85" fmla="*/ 169 h 431"/>
                <a:gd name="T86" fmla="*/ 366 w 432"/>
                <a:gd name="T87" fmla="*/ 132 h 431"/>
                <a:gd name="T88" fmla="*/ 389 w 432"/>
                <a:gd name="T89" fmla="*/ 100 h 431"/>
                <a:gd name="T90" fmla="*/ 388 w 432"/>
                <a:gd name="T91" fmla="*/ 82 h 431"/>
                <a:gd name="T92" fmla="*/ 369 w 432"/>
                <a:gd name="T93" fmla="*/ 63 h 431"/>
                <a:gd name="T94" fmla="*/ 350 w 432"/>
                <a:gd name="T95" fmla="*/ 44 h 431"/>
                <a:gd name="T96" fmla="*/ 332 w 432"/>
                <a:gd name="T97" fmla="*/ 43 h 431"/>
                <a:gd name="T98" fmla="*/ 300 w 432"/>
                <a:gd name="T99" fmla="*/ 65 h 431"/>
                <a:gd name="T100" fmla="*/ 263 w 432"/>
                <a:gd name="T101" fmla="*/ 50 h 431"/>
                <a:gd name="T102" fmla="*/ 256 w 432"/>
                <a:gd name="T103" fmla="*/ 12 h 431"/>
                <a:gd name="T104" fmla="*/ 243 w 432"/>
                <a:gd name="T105" fmla="*/ 0 h 431"/>
                <a:gd name="T106" fmla="*/ 216 w 432"/>
                <a:gd name="T107" fmla="*/ 0 h 431"/>
                <a:gd name="T108" fmla="*/ 189 w 432"/>
                <a:gd name="T109" fmla="*/ 0 h 431"/>
                <a:gd name="T110" fmla="*/ 176 w 432"/>
                <a:gd name="T111" fmla="*/ 12 h 431"/>
                <a:gd name="T112" fmla="*/ 169 w 432"/>
                <a:gd name="T113" fmla="*/ 50 h 431"/>
                <a:gd name="T114" fmla="*/ 216 w 432"/>
                <a:gd name="T115" fmla="*/ 135 h 431"/>
                <a:gd name="T116" fmla="*/ 297 w 432"/>
                <a:gd name="T117" fmla="*/ 215 h 431"/>
                <a:gd name="T118" fmla="*/ 216 w 432"/>
                <a:gd name="T119" fmla="*/ 296 h 431"/>
                <a:gd name="T120" fmla="*/ 135 w 432"/>
                <a:gd name="T121" fmla="*/ 215 h 431"/>
                <a:gd name="T122" fmla="*/ 216 w 432"/>
                <a:gd name="T123" fmla="*/ 135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431">
                  <a:moveTo>
                    <a:pt x="169" y="50"/>
                  </a:moveTo>
                  <a:cubicBezTo>
                    <a:pt x="156" y="54"/>
                    <a:pt x="144" y="59"/>
                    <a:pt x="132" y="65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95" y="39"/>
                    <a:pt x="87" y="39"/>
                    <a:pt x="83" y="4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39" y="87"/>
                    <a:pt x="39" y="95"/>
                    <a:pt x="43" y="100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59" y="143"/>
                    <a:pt x="54" y="156"/>
                    <a:pt x="51" y="169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6" y="176"/>
                    <a:pt x="0" y="181"/>
                    <a:pt x="0" y="188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9"/>
                    <a:pt x="6" y="255"/>
                    <a:pt x="12" y="256"/>
                  </a:cubicBezTo>
                  <a:cubicBezTo>
                    <a:pt x="51" y="262"/>
                    <a:pt x="51" y="262"/>
                    <a:pt x="51" y="262"/>
                  </a:cubicBezTo>
                  <a:cubicBezTo>
                    <a:pt x="54" y="275"/>
                    <a:pt x="59" y="288"/>
                    <a:pt x="66" y="299"/>
                  </a:cubicBezTo>
                  <a:cubicBezTo>
                    <a:pt x="43" y="331"/>
                    <a:pt x="43" y="331"/>
                    <a:pt x="43" y="331"/>
                  </a:cubicBezTo>
                  <a:cubicBezTo>
                    <a:pt x="39" y="336"/>
                    <a:pt x="39" y="344"/>
                    <a:pt x="44" y="349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83" y="387"/>
                    <a:pt x="83" y="387"/>
                    <a:pt x="83" y="387"/>
                  </a:cubicBezTo>
                  <a:cubicBezTo>
                    <a:pt x="87" y="392"/>
                    <a:pt x="95" y="392"/>
                    <a:pt x="101" y="388"/>
                  </a:cubicBezTo>
                  <a:cubicBezTo>
                    <a:pt x="132" y="366"/>
                    <a:pt x="132" y="366"/>
                    <a:pt x="132" y="366"/>
                  </a:cubicBezTo>
                  <a:cubicBezTo>
                    <a:pt x="144" y="372"/>
                    <a:pt x="156" y="377"/>
                    <a:pt x="169" y="381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76" y="426"/>
                    <a:pt x="182" y="431"/>
                    <a:pt x="189" y="431"/>
                  </a:cubicBezTo>
                  <a:cubicBezTo>
                    <a:pt x="216" y="431"/>
                    <a:pt x="216" y="431"/>
                    <a:pt x="216" y="431"/>
                  </a:cubicBezTo>
                  <a:cubicBezTo>
                    <a:pt x="243" y="431"/>
                    <a:pt x="243" y="431"/>
                    <a:pt x="243" y="431"/>
                  </a:cubicBezTo>
                  <a:cubicBezTo>
                    <a:pt x="250" y="431"/>
                    <a:pt x="256" y="426"/>
                    <a:pt x="256" y="419"/>
                  </a:cubicBezTo>
                  <a:cubicBezTo>
                    <a:pt x="263" y="381"/>
                    <a:pt x="263" y="381"/>
                    <a:pt x="263" y="381"/>
                  </a:cubicBezTo>
                  <a:cubicBezTo>
                    <a:pt x="276" y="377"/>
                    <a:pt x="288" y="372"/>
                    <a:pt x="300" y="366"/>
                  </a:cubicBezTo>
                  <a:cubicBezTo>
                    <a:pt x="332" y="388"/>
                    <a:pt x="332" y="388"/>
                    <a:pt x="332" y="388"/>
                  </a:cubicBezTo>
                  <a:cubicBezTo>
                    <a:pt x="337" y="392"/>
                    <a:pt x="345" y="392"/>
                    <a:pt x="350" y="387"/>
                  </a:cubicBezTo>
                  <a:cubicBezTo>
                    <a:pt x="369" y="368"/>
                    <a:pt x="369" y="368"/>
                    <a:pt x="369" y="368"/>
                  </a:cubicBezTo>
                  <a:cubicBezTo>
                    <a:pt x="388" y="349"/>
                    <a:pt x="388" y="349"/>
                    <a:pt x="388" y="349"/>
                  </a:cubicBezTo>
                  <a:cubicBezTo>
                    <a:pt x="393" y="344"/>
                    <a:pt x="393" y="336"/>
                    <a:pt x="389" y="331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73" y="288"/>
                    <a:pt x="378" y="275"/>
                    <a:pt x="382" y="262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27" y="255"/>
                    <a:pt x="432" y="249"/>
                    <a:pt x="432" y="242"/>
                  </a:cubicBezTo>
                  <a:cubicBezTo>
                    <a:pt x="432" y="215"/>
                    <a:pt x="432" y="215"/>
                    <a:pt x="432" y="215"/>
                  </a:cubicBezTo>
                  <a:cubicBezTo>
                    <a:pt x="432" y="188"/>
                    <a:pt x="432" y="188"/>
                    <a:pt x="432" y="188"/>
                  </a:cubicBezTo>
                  <a:cubicBezTo>
                    <a:pt x="432" y="181"/>
                    <a:pt x="427" y="176"/>
                    <a:pt x="420" y="175"/>
                  </a:cubicBezTo>
                  <a:cubicBezTo>
                    <a:pt x="382" y="169"/>
                    <a:pt x="382" y="169"/>
                    <a:pt x="382" y="169"/>
                  </a:cubicBezTo>
                  <a:cubicBezTo>
                    <a:pt x="378" y="156"/>
                    <a:pt x="373" y="143"/>
                    <a:pt x="366" y="132"/>
                  </a:cubicBezTo>
                  <a:cubicBezTo>
                    <a:pt x="389" y="100"/>
                    <a:pt x="389" y="100"/>
                    <a:pt x="389" y="100"/>
                  </a:cubicBezTo>
                  <a:cubicBezTo>
                    <a:pt x="393" y="95"/>
                    <a:pt x="393" y="87"/>
                    <a:pt x="388" y="82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50" y="44"/>
                    <a:pt x="350" y="44"/>
                    <a:pt x="350" y="44"/>
                  </a:cubicBezTo>
                  <a:cubicBezTo>
                    <a:pt x="345" y="39"/>
                    <a:pt x="337" y="39"/>
                    <a:pt x="332" y="43"/>
                  </a:cubicBezTo>
                  <a:cubicBezTo>
                    <a:pt x="300" y="65"/>
                    <a:pt x="300" y="65"/>
                    <a:pt x="300" y="65"/>
                  </a:cubicBezTo>
                  <a:cubicBezTo>
                    <a:pt x="288" y="59"/>
                    <a:pt x="276" y="54"/>
                    <a:pt x="263" y="50"/>
                  </a:cubicBezTo>
                  <a:cubicBezTo>
                    <a:pt x="256" y="12"/>
                    <a:pt x="256" y="12"/>
                    <a:pt x="256" y="12"/>
                  </a:cubicBezTo>
                  <a:cubicBezTo>
                    <a:pt x="256" y="5"/>
                    <a:pt x="250" y="0"/>
                    <a:pt x="243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2" y="0"/>
                    <a:pt x="176" y="5"/>
                    <a:pt x="176" y="12"/>
                  </a:cubicBezTo>
                  <a:cubicBezTo>
                    <a:pt x="169" y="50"/>
                    <a:pt x="169" y="50"/>
                    <a:pt x="169" y="50"/>
                  </a:cubicBezTo>
                  <a:close/>
                  <a:moveTo>
                    <a:pt x="216" y="135"/>
                  </a:moveTo>
                  <a:cubicBezTo>
                    <a:pt x="261" y="135"/>
                    <a:pt x="297" y="171"/>
                    <a:pt x="297" y="215"/>
                  </a:cubicBezTo>
                  <a:cubicBezTo>
                    <a:pt x="297" y="260"/>
                    <a:pt x="261" y="296"/>
                    <a:pt x="216" y="296"/>
                  </a:cubicBezTo>
                  <a:cubicBezTo>
                    <a:pt x="171" y="296"/>
                    <a:pt x="135" y="260"/>
                    <a:pt x="135" y="215"/>
                  </a:cubicBezTo>
                  <a:cubicBezTo>
                    <a:pt x="135" y="171"/>
                    <a:pt x="171" y="135"/>
                    <a:pt x="216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3"/>
            <p:cNvSpPr>
              <a:spLocks noEditPoints="1"/>
            </p:cNvSpPr>
            <p:nvPr/>
          </p:nvSpPr>
          <p:spPr bwMode="auto">
            <a:xfrm>
              <a:off x="1072574" y="3199291"/>
              <a:ext cx="589025" cy="588190"/>
            </a:xfrm>
            <a:custGeom>
              <a:avLst/>
              <a:gdLst>
                <a:gd name="T0" fmla="*/ 169 w 432"/>
                <a:gd name="T1" fmla="*/ 50 h 431"/>
                <a:gd name="T2" fmla="*/ 132 w 432"/>
                <a:gd name="T3" fmla="*/ 65 h 431"/>
                <a:gd name="T4" fmla="*/ 101 w 432"/>
                <a:gd name="T5" fmla="*/ 43 h 431"/>
                <a:gd name="T6" fmla="*/ 83 w 432"/>
                <a:gd name="T7" fmla="*/ 44 h 431"/>
                <a:gd name="T8" fmla="*/ 63 w 432"/>
                <a:gd name="T9" fmla="*/ 63 h 431"/>
                <a:gd name="T10" fmla="*/ 44 w 432"/>
                <a:gd name="T11" fmla="*/ 82 h 431"/>
                <a:gd name="T12" fmla="*/ 43 w 432"/>
                <a:gd name="T13" fmla="*/ 100 h 431"/>
                <a:gd name="T14" fmla="*/ 66 w 432"/>
                <a:gd name="T15" fmla="*/ 132 h 431"/>
                <a:gd name="T16" fmla="*/ 51 w 432"/>
                <a:gd name="T17" fmla="*/ 169 h 431"/>
                <a:gd name="T18" fmla="*/ 12 w 432"/>
                <a:gd name="T19" fmla="*/ 175 h 431"/>
                <a:gd name="T20" fmla="*/ 0 w 432"/>
                <a:gd name="T21" fmla="*/ 188 h 431"/>
                <a:gd name="T22" fmla="*/ 0 w 432"/>
                <a:gd name="T23" fmla="*/ 215 h 431"/>
                <a:gd name="T24" fmla="*/ 0 w 432"/>
                <a:gd name="T25" fmla="*/ 242 h 431"/>
                <a:gd name="T26" fmla="*/ 12 w 432"/>
                <a:gd name="T27" fmla="*/ 256 h 431"/>
                <a:gd name="T28" fmla="*/ 51 w 432"/>
                <a:gd name="T29" fmla="*/ 262 h 431"/>
                <a:gd name="T30" fmla="*/ 66 w 432"/>
                <a:gd name="T31" fmla="*/ 299 h 431"/>
                <a:gd name="T32" fmla="*/ 43 w 432"/>
                <a:gd name="T33" fmla="*/ 331 h 431"/>
                <a:gd name="T34" fmla="*/ 44 w 432"/>
                <a:gd name="T35" fmla="*/ 349 h 431"/>
                <a:gd name="T36" fmla="*/ 63 w 432"/>
                <a:gd name="T37" fmla="*/ 368 h 431"/>
                <a:gd name="T38" fmla="*/ 83 w 432"/>
                <a:gd name="T39" fmla="*/ 387 h 431"/>
                <a:gd name="T40" fmla="*/ 101 w 432"/>
                <a:gd name="T41" fmla="*/ 388 h 431"/>
                <a:gd name="T42" fmla="*/ 132 w 432"/>
                <a:gd name="T43" fmla="*/ 366 h 431"/>
                <a:gd name="T44" fmla="*/ 169 w 432"/>
                <a:gd name="T45" fmla="*/ 381 h 431"/>
                <a:gd name="T46" fmla="*/ 176 w 432"/>
                <a:gd name="T47" fmla="*/ 419 h 431"/>
                <a:gd name="T48" fmla="*/ 189 w 432"/>
                <a:gd name="T49" fmla="*/ 431 h 431"/>
                <a:gd name="T50" fmla="*/ 216 w 432"/>
                <a:gd name="T51" fmla="*/ 431 h 431"/>
                <a:gd name="T52" fmla="*/ 243 w 432"/>
                <a:gd name="T53" fmla="*/ 431 h 431"/>
                <a:gd name="T54" fmla="*/ 256 w 432"/>
                <a:gd name="T55" fmla="*/ 419 h 431"/>
                <a:gd name="T56" fmla="*/ 263 w 432"/>
                <a:gd name="T57" fmla="*/ 381 h 431"/>
                <a:gd name="T58" fmla="*/ 300 w 432"/>
                <a:gd name="T59" fmla="*/ 366 h 431"/>
                <a:gd name="T60" fmla="*/ 332 w 432"/>
                <a:gd name="T61" fmla="*/ 388 h 431"/>
                <a:gd name="T62" fmla="*/ 350 w 432"/>
                <a:gd name="T63" fmla="*/ 387 h 431"/>
                <a:gd name="T64" fmla="*/ 369 w 432"/>
                <a:gd name="T65" fmla="*/ 368 h 431"/>
                <a:gd name="T66" fmla="*/ 388 w 432"/>
                <a:gd name="T67" fmla="*/ 349 h 431"/>
                <a:gd name="T68" fmla="*/ 389 w 432"/>
                <a:gd name="T69" fmla="*/ 331 h 431"/>
                <a:gd name="T70" fmla="*/ 366 w 432"/>
                <a:gd name="T71" fmla="*/ 299 h 431"/>
                <a:gd name="T72" fmla="*/ 382 w 432"/>
                <a:gd name="T73" fmla="*/ 262 h 431"/>
                <a:gd name="T74" fmla="*/ 420 w 432"/>
                <a:gd name="T75" fmla="*/ 256 h 431"/>
                <a:gd name="T76" fmla="*/ 432 w 432"/>
                <a:gd name="T77" fmla="*/ 242 h 431"/>
                <a:gd name="T78" fmla="*/ 432 w 432"/>
                <a:gd name="T79" fmla="*/ 215 h 431"/>
                <a:gd name="T80" fmla="*/ 432 w 432"/>
                <a:gd name="T81" fmla="*/ 188 h 431"/>
                <a:gd name="T82" fmla="*/ 420 w 432"/>
                <a:gd name="T83" fmla="*/ 175 h 431"/>
                <a:gd name="T84" fmla="*/ 382 w 432"/>
                <a:gd name="T85" fmla="*/ 169 h 431"/>
                <a:gd name="T86" fmla="*/ 366 w 432"/>
                <a:gd name="T87" fmla="*/ 132 h 431"/>
                <a:gd name="T88" fmla="*/ 389 w 432"/>
                <a:gd name="T89" fmla="*/ 100 h 431"/>
                <a:gd name="T90" fmla="*/ 388 w 432"/>
                <a:gd name="T91" fmla="*/ 82 h 431"/>
                <a:gd name="T92" fmla="*/ 369 w 432"/>
                <a:gd name="T93" fmla="*/ 63 h 431"/>
                <a:gd name="T94" fmla="*/ 350 w 432"/>
                <a:gd name="T95" fmla="*/ 44 h 431"/>
                <a:gd name="T96" fmla="*/ 332 w 432"/>
                <a:gd name="T97" fmla="*/ 43 h 431"/>
                <a:gd name="T98" fmla="*/ 300 w 432"/>
                <a:gd name="T99" fmla="*/ 65 h 431"/>
                <a:gd name="T100" fmla="*/ 263 w 432"/>
                <a:gd name="T101" fmla="*/ 50 h 431"/>
                <a:gd name="T102" fmla="*/ 256 w 432"/>
                <a:gd name="T103" fmla="*/ 12 h 431"/>
                <a:gd name="T104" fmla="*/ 243 w 432"/>
                <a:gd name="T105" fmla="*/ 0 h 431"/>
                <a:gd name="T106" fmla="*/ 216 w 432"/>
                <a:gd name="T107" fmla="*/ 0 h 431"/>
                <a:gd name="T108" fmla="*/ 189 w 432"/>
                <a:gd name="T109" fmla="*/ 0 h 431"/>
                <a:gd name="T110" fmla="*/ 176 w 432"/>
                <a:gd name="T111" fmla="*/ 12 h 431"/>
                <a:gd name="T112" fmla="*/ 169 w 432"/>
                <a:gd name="T113" fmla="*/ 50 h 431"/>
                <a:gd name="T114" fmla="*/ 216 w 432"/>
                <a:gd name="T115" fmla="*/ 135 h 431"/>
                <a:gd name="T116" fmla="*/ 297 w 432"/>
                <a:gd name="T117" fmla="*/ 215 h 431"/>
                <a:gd name="T118" fmla="*/ 216 w 432"/>
                <a:gd name="T119" fmla="*/ 296 h 431"/>
                <a:gd name="T120" fmla="*/ 135 w 432"/>
                <a:gd name="T121" fmla="*/ 215 h 431"/>
                <a:gd name="T122" fmla="*/ 216 w 432"/>
                <a:gd name="T123" fmla="*/ 135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431">
                  <a:moveTo>
                    <a:pt x="169" y="50"/>
                  </a:moveTo>
                  <a:cubicBezTo>
                    <a:pt x="156" y="54"/>
                    <a:pt x="144" y="59"/>
                    <a:pt x="132" y="65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95" y="39"/>
                    <a:pt x="87" y="39"/>
                    <a:pt x="83" y="4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39" y="87"/>
                    <a:pt x="39" y="95"/>
                    <a:pt x="43" y="100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59" y="143"/>
                    <a:pt x="54" y="156"/>
                    <a:pt x="51" y="169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6" y="176"/>
                    <a:pt x="0" y="181"/>
                    <a:pt x="0" y="188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9"/>
                    <a:pt x="6" y="255"/>
                    <a:pt x="12" y="256"/>
                  </a:cubicBezTo>
                  <a:cubicBezTo>
                    <a:pt x="51" y="262"/>
                    <a:pt x="51" y="262"/>
                    <a:pt x="51" y="262"/>
                  </a:cubicBezTo>
                  <a:cubicBezTo>
                    <a:pt x="54" y="275"/>
                    <a:pt x="59" y="288"/>
                    <a:pt x="66" y="299"/>
                  </a:cubicBezTo>
                  <a:cubicBezTo>
                    <a:pt x="43" y="331"/>
                    <a:pt x="43" y="331"/>
                    <a:pt x="43" y="331"/>
                  </a:cubicBezTo>
                  <a:cubicBezTo>
                    <a:pt x="39" y="336"/>
                    <a:pt x="39" y="344"/>
                    <a:pt x="44" y="349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83" y="387"/>
                    <a:pt x="83" y="387"/>
                    <a:pt x="83" y="387"/>
                  </a:cubicBezTo>
                  <a:cubicBezTo>
                    <a:pt x="87" y="392"/>
                    <a:pt x="95" y="392"/>
                    <a:pt x="101" y="388"/>
                  </a:cubicBezTo>
                  <a:cubicBezTo>
                    <a:pt x="132" y="366"/>
                    <a:pt x="132" y="366"/>
                    <a:pt x="132" y="366"/>
                  </a:cubicBezTo>
                  <a:cubicBezTo>
                    <a:pt x="144" y="372"/>
                    <a:pt x="156" y="377"/>
                    <a:pt x="169" y="381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76" y="426"/>
                    <a:pt x="182" y="431"/>
                    <a:pt x="189" y="431"/>
                  </a:cubicBezTo>
                  <a:cubicBezTo>
                    <a:pt x="216" y="431"/>
                    <a:pt x="216" y="431"/>
                    <a:pt x="216" y="431"/>
                  </a:cubicBezTo>
                  <a:cubicBezTo>
                    <a:pt x="243" y="431"/>
                    <a:pt x="243" y="431"/>
                    <a:pt x="243" y="431"/>
                  </a:cubicBezTo>
                  <a:cubicBezTo>
                    <a:pt x="250" y="431"/>
                    <a:pt x="256" y="426"/>
                    <a:pt x="256" y="419"/>
                  </a:cubicBezTo>
                  <a:cubicBezTo>
                    <a:pt x="263" y="381"/>
                    <a:pt x="263" y="381"/>
                    <a:pt x="263" y="381"/>
                  </a:cubicBezTo>
                  <a:cubicBezTo>
                    <a:pt x="276" y="377"/>
                    <a:pt x="288" y="372"/>
                    <a:pt x="300" y="366"/>
                  </a:cubicBezTo>
                  <a:cubicBezTo>
                    <a:pt x="332" y="388"/>
                    <a:pt x="332" y="388"/>
                    <a:pt x="332" y="388"/>
                  </a:cubicBezTo>
                  <a:cubicBezTo>
                    <a:pt x="337" y="392"/>
                    <a:pt x="345" y="392"/>
                    <a:pt x="350" y="387"/>
                  </a:cubicBezTo>
                  <a:cubicBezTo>
                    <a:pt x="369" y="368"/>
                    <a:pt x="369" y="368"/>
                    <a:pt x="369" y="368"/>
                  </a:cubicBezTo>
                  <a:cubicBezTo>
                    <a:pt x="388" y="349"/>
                    <a:pt x="388" y="349"/>
                    <a:pt x="388" y="349"/>
                  </a:cubicBezTo>
                  <a:cubicBezTo>
                    <a:pt x="393" y="344"/>
                    <a:pt x="393" y="336"/>
                    <a:pt x="389" y="331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73" y="288"/>
                    <a:pt x="378" y="275"/>
                    <a:pt x="382" y="262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27" y="255"/>
                    <a:pt x="432" y="249"/>
                    <a:pt x="432" y="242"/>
                  </a:cubicBezTo>
                  <a:cubicBezTo>
                    <a:pt x="432" y="215"/>
                    <a:pt x="432" y="215"/>
                    <a:pt x="432" y="215"/>
                  </a:cubicBezTo>
                  <a:cubicBezTo>
                    <a:pt x="432" y="188"/>
                    <a:pt x="432" y="188"/>
                    <a:pt x="432" y="188"/>
                  </a:cubicBezTo>
                  <a:cubicBezTo>
                    <a:pt x="432" y="181"/>
                    <a:pt x="427" y="176"/>
                    <a:pt x="420" y="175"/>
                  </a:cubicBezTo>
                  <a:cubicBezTo>
                    <a:pt x="382" y="169"/>
                    <a:pt x="382" y="169"/>
                    <a:pt x="382" y="169"/>
                  </a:cubicBezTo>
                  <a:cubicBezTo>
                    <a:pt x="378" y="156"/>
                    <a:pt x="373" y="143"/>
                    <a:pt x="366" y="132"/>
                  </a:cubicBezTo>
                  <a:cubicBezTo>
                    <a:pt x="389" y="100"/>
                    <a:pt x="389" y="100"/>
                    <a:pt x="389" y="100"/>
                  </a:cubicBezTo>
                  <a:cubicBezTo>
                    <a:pt x="393" y="95"/>
                    <a:pt x="393" y="87"/>
                    <a:pt x="388" y="82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50" y="44"/>
                    <a:pt x="350" y="44"/>
                    <a:pt x="350" y="44"/>
                  </a:cubicBezTo>
                  <a:cubicBezTo>
                    <a:pt x="345" y="39"/>
                    <a:pt x="337" y="39"/>
                    <a:pt x="332" y="43"/>
                  </a:cubicBezTo>
                  <a:cubicBezTo>
                    <a:pt x="300" y="65"/>
                    <a:pt x="300" y="65"/>
                    <a:pt x="300" y="65"/>
                  </a:cubicBezTo>
                  <a:cubicBezTo>
                    <a:pt x="288" y="59"/>
                    <a:pt x="276" y="54"/>
                    <a:pt x="263" y="50"/>
                  </a:cubicBezTo>
                  <a:cubicBezTo>
                    <a:pt x="256" y="12"/>
                    <a:pt x="256" y="12"/>
                    <a:pt x="256" y="12"/>
                  </a:cubicBezTo>
                  <a:cubicBezTo>
                    <a:pt x="256" y="5"/>
                    <a:pt x="250" y="0"/>
                    <a:pt x="243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2" y="0"/>
                    <a:pt x="176" y="5"/>
                    <a:pt x="176" y="12"/>
                  </a:cubicBezTo>
                  <a:cubicBezTo>
                    <a:pt x="169" y="50"/>
                    <a:pt x="169" y="50"/>
                    <a:pt x="169" y="50"/>
                  </a:cubicBezTo>
                  <a:close/>
                  <a:moveTo>
                    <a:pt x="216" y="135"/>
                  </a:moveTo>
                  <a:cubicBezTo>
                    <a:pt x="261" y="135"/>
                    <a:pt x="297" y="171"/>
                    <a:pt x="297" y="215"/>
                  </a:cubicBezTo>
                  <a:cubicBezTo>
                    <a:pt x="297" y="260"/>
                    <a:pt x="261" y="296"/>
                    <a:pt x="216" y="296"/>
                  </a:cubicBezTo>
                  <a:cubicBezTo>
                    <a:pt x="171" y="296"/>
                    <a:pt x="135" y="260"/>
                    <a:pt x="135" y="215"/>
                  </a:cubicBezTo>
                  <a:cubicBezTo>
                    <a:pt x="135" y="171"/>
                    <a:pt x="171" y="135"/>
                    <a:pt x="216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5" name="Freeform 35"/>
          <p:cNvSpPr>
            <a:spLocks/>
          </p:cNvSpPr>
          <p:nvPr userDrawn="1"/>
        </p:nvSpPr>
        <p:spPr bwMode="auto">
          <a:xfrm>
            <a:off x="628037" y="6612705"/>
            <a:ext cx="364121" cy="443613"/>
          </a:xfrm>
          <a:custGeom>
            <a:avLst/>
            <a:gdLst>
              <a:gd name="T0" fmla="*/ 191 w 356"/>
              <a:gd name="T1" fmla="*/ 13 h 433"/>
              <a:gd name="T2" fmla="*/ 191 w 356"/>
              <a:gd name="T3" fmla="*/ 149 h 433"/>
              <a:gd name="T4" fmla="*/ 340 w 356"/>
              <a:gd name="T5" fmla="*/ 149 h 433"/>
              <a:gd name="T6" fmla="*/ 347 w 356"/>
              <a:gd name="T7" fmla="*/ 151 h 433"/>
              <a:gd name="T8" fmla="*/ 352 w 356"/>
              <a:gd name="T9" fmla="*/ 170 h 433"/>
              <a:gd name="T10" fmla="*/ 190 w 356"/>
              <a:gd name="T11" fmla="*/ 426 h 433"/>
              <a:gd name="T12" fmla="*/ 178 w 356"/>
              <a:gd name="T13" fmla="*/ 433 h 433"/>
              <a:gd name="T14" fmla="*/ 164 w 356"/>
              <a:gd name="T15" fmla="*/ 420 h 433"/>
              <a:gd name="T16" fmla="*/ 164 w 356"/>
              <a:gd name="T17" fmla="*/ 284 h 433"/>
              <a:gd name="T18" fmla="*/ 15 w 356"/>
              <a:gd name="T19" fmla="*/ 284 h 433"/>
              <a:gd name="T20" fmla="*/ 8 w 356"/>
              <a:gd name="T21" fmla="*/ 282 h 433"/>
              <a:gd name="T22" fmla="*/ 4 w 356"/>
              <a:gd name="T23" fmla="*/ 264 h 433"/>
              <a:gd name="T24" fmla="*/ 166 w 356"/>
              <a:gd name="T25" fmla="*/ 7 h 433"/>
              <a:gd name="T26" fmla="*/ 178 w 356"/>
              <a:gd name="T27" fmla="*/ 0 h 433"/>
              <a:gd name="T28" fmla="*/ 191 w 356"/>
              <a:gd name="T29" fmla="*/ 13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" h="433">
                <a:moveTo>
                  <a:pt x="191" y="13"/>
                </a:moveTo>
                <a:cubicBezTo>
                  <a:pt x="191" y="149"/>
                  <a:pt x="191" y="149"/>
                  <a:pt x="191" y="149"/>
                </a:cubicBezTo>
                <a:cubicBezTo>
                  <a:pt x="340" y="149"/>
                  <a:pt x="340" y="149"/>
                  <a:pt x="340" y="149"/>
                </a:cubicBezTo>
                <a:cubicBezTo>
                  <a:pt x="343" y="149"/>
                  <a:pt x="345" y="150"/>
                  <a:pt x="347" y="151"/>
                </a:cubicBezTo>
                <a:cubicBezTo>
                  <a:pt x="354" y="155"/>
                  <a:pt x="356" y="163"/>
                  <a:pt x="352" y="170"/>
                </a:cubicBezTo>
                <a:cubicBezTo>
                  <a:pt x="190" y="426"/>
                  <a:pt x="190" y="426"/>
                  <a:pt x="190" y="426"/>
                </a:cubicBezTo>
                <a:cubicBezTo>
                  <a:pt x="187" y="430"/>
                  <a:pt x="183" y="433"/>
                  <a:pt x="178" y="433"/>
                </a:cubicBezTo>
                <a:cubicBezTo>
                  <a:pt x="170" y="433"/>
                  <a:pt x="164" y="427"/>
                  <a:pt x="164" y="420"/>
                </a:cubicBezTo>
                <a:cubicBezTo>
                  <a:pt x="164" y="284"/>
                  <a:pt x="164" y="284"/>
                  <a:pt x="164" y="284"/>
                </a:cubicBezTo>
                <a:cubicBezTo>
                  <a:pt x="15" y="284"/>
                  <a:pt x="15" y="284"/>
                  <a:pt x="15" y="284"/>
                </a:cubicBezTo>
                <a:cubicBezTo>
                  <a:pt x="13" y="284"/>
                  <a:pt x="10" y="284"/>
                  <a:pt x="8" y="282"/>
                </a:cubicBezTo>
                <a:cubicBezTo>
                  <a:pt x="2" y="278"/>
                  <a:pt x="0" y="270"/>
                  <a:pt x="4" y="264"/>
                </a:cubicBezTo>
                <a:cubicBezTo>
                  <a:pt x="166" y="7"/>
                  <a:pt x="166" y="7"/>
                  <a:pt x="166" y="7"/>
                </a:cubicBezTo>
                <a:cubicBezTo>
                  <a:pt x="168" y="3"/>
                  <a:pt x="172" y="0"/>
                  <a:pt x="178" y="0"/>
                </a:cubicBezTo>
                <a:cubicBezTo>
                  <a:pt x="185" y="0"/>
                  <a:pt x="191" y="6"/>
                  <a:pt x="191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39"/>
          <p:cNvSpPr>
            <a:spLocks noEditPoints="1"/>
          </p:cNvSpPr>
          <p:nvPr userDrawn="1"/>
        </p:nvSpPr>
        <p:spPr bwMode="auto">
          <a:xfrm>
            <a:off x="662333" y="7220596"/>
            <a:ext cx="295529" cy="429510"/>
          </a:xfrm>
          <a:custGeom>
            <a:avLst/>
            <a:gdLst>
              <a:gd name="T0" fmla="*/ 144 w 288"/>
              <a:gd name="T1" fmla="*/ 0 h 419"/>
              <a:gd name="T2" fmla="*/ 0 w 288"/>
              <a:gd name="T3" fmla="*/ 144 h 419"/>
              <a:gd name="T4" fmla="*/ 67 w 288"/>
              <a:gd name="T5" fmla="*/ 267 h 419"/>
              <a:gd name="T6" fmla="*/ 92 w 288"/>
              <a:gd name="T7" fmla="*/ 316 h 419"/>
              <a:gd name="T8" fmla="*/ 92 w 288"/>
              <a:gd name="T9" fmla="*/ 334 h 419"/>
              <a:gd name="T10" fmla="*/ 197 w 288"/>
              <a:gd name="T11" fmla="*/ 334 h 419"/>
              <a:gd name="T12" fmla="*/ 197 w 288"/>
              <a:gd name="T13" fmla="*/ 316 h 419"/>
              <a:gd name="T14" fmla="*/ 222 w 288"/>
              <a:gd name="T15" fmla="*/ 267 h 419"/>
              <a:gd name="T16" fmla="*/ 288 w 288"/>
              <a:gd name="T17" fmla="*/ 144 h 419"/>
              <a:gd name="T18" fmla="*/ 144 w 288"/>
              <a:gd name="T19" fmla="*/ 0 h 419"/>
              <a:gd name="T20" fmla="*/ 197 w 288"/>
              <a:gd name="T21" fmla="*/ 354 h 419"/>
              <a:gd name="T22" fmla="*/ 197 w 288"/>
              <a:gd name="T23" fmla="*/ 386 h 419"/>
              <a:gd name="T24" fmla="*/ 164 w 288"/>
              <a:gd name="T25" fmla="*/ 419 h 419"/>
              <a:gd name="T26" fmla="*/ 125 w 288"/>
              <a:gd name="T27" fmla="*/ 419 h 419"/>
              <a:gd name="T28" fmla="*/ 92 w 288"/>
              <a:gd name="T29" fmla="*/ 386 h 419"/>
              <a:gd name="T30" fmla="*/ 92 w 288"/>
              <a:gd name="T31" fmla="*/ 354 h 419"/>
              <a:gd name="T32" fmla="*/ 197 w 288"/>
              <a:gd name="T33" fmla="*/ 354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8" h="419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02"/>
                  <a:pt x="29" y="230"/>
                  <a:pt x="67" y="267"/>
                </a:cubicBezTo>
                <a:cubicBezTo>
                  <a:pt x="81" y="281"/>
                  <a:pt x="92" y="296"/>
                  <a:pt x="92" y="316"/>
                </a:cubicBezTo>
                <a:cubicBezTo>
                  <a:pt x="92" y="334"/>
                  <a:pt x="92" y="334"/>
                  <a:pt x="92" y="334"/>
                </a:cubicBezTo>
                <a:cubicBezTo>
                  <a:pt x="197" y="334"/>
                  <a:pt x="197" y="334"/>
                  <a:pt x="197" y="334"/>
                </a:cubicBezTo>
                <a:cubicBezTo>
                  <a:pt x="197" y="316"/>
                  <a:pt x="197" y="316"/>
                  <a:pt x="197" y="316"/>
                </a:cubicBezTo>
                <a:cubicBezTo>
                  <a:pt x="197" y="296"/>
                  <a:pt x="208" y="281"/>
                  <a:pt x="222" y="267"/>
                </a:cubicBezTo>
                <a:cubicBezTo>
                  <a:pt x="259" y="230"/>
                  <a:pt x="288" y="202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97" y="354"/>
                </a:moveTo>
                <a:cubicBezTo>
                  <a:pt x="197" y="386"/>
                  <a:pt x="197" y="386"/>
                  <a:pt x="197" y="386"/>
                </a:cubicBezTo>
                <a:cubicBezTo>
                  <a:pt x="197" y="404"/>
                  <a:pt x="182" y="419"/>
                  <a:pt x="164" y="419"/>
                </a:cubicBezTo>
                <a:cubicBezTo>
                  <a:pt x="125" y="419"/>
                  <a:pt x="125" y="419"/>
                  <a:pt x="125" y="419"/>
                </a:cubicBezTo>
                <a:cubicBezTo>
                  <a:pt x="107" y="419"/>
                  <a:pt x="92" y="404"/>
                  <a:pt x="92" y="386"/>
                </a:cubicBezTo>
                <a:cubicBezTo>
                  <a:pt x="92" y="354"/>
                  <a:pt x="92" y="354"/>
                  <a:pt x="92" y="354"/>
                </a:cubicBezTo>
                <a:lnTo>
                  <a:pt x="197" y="3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0" name="Group 11"/>
          <p:cNvGrpSpPr/>
          <p:nvPr userDrawn="1"/>
        </p:nvGrpSpPr>
        <p:grpSpPr>
          <a:xfrm>
            <a:off x="639701" y="5971758"/>
            <a:ext cx="340792" cy="474597"/>
            <a:chOff x="2490788" y="-407988"/>
            <a:chExt cx="3836987" cy="5343526"/>
          </a:xfrm>
          <a:solidFill>
            <a:schemeClr val="accent2"/>
          </a:solidFill>
        </p:grpSpPr>
        <p:sp>
          <p:nvSpPr>
            <p:cNvPr id="381" name="Freeform 11"/>
            <p:cNvSpPr>
              <a:spLocks/>
            </p:cNvSpPr>
            <p:nvPr/>
          </p:nvSpPr>
          <p:spPr bwMode="auto">
            <a:xfrm>
              <a:off x="2490788" y="401637"/>
              <a:ext cx="3836987" cy="1879600"/>
            </a:xfrm>
            <a:custGeom>
              <a:avLst/>
              <a:gdLst>
                <a:gd name="T0" fmla="*/ 319 w 341"/>
                <a:gd name="T1" fmla="*/ 119 h 167"/>
                <a:gd name="T2" fmla="*/ 319 w 341"/>
                <a:gd name="T3" fmla="*/ 48 h 167"/>
                <a:gd name="T4" fmla="*/ 341 w 341"/>
                <a:gd name="T5" fmla="*/ 24 h 167"/>
                <a:gd name="T6" fmla="*/ 317 w 341"/>
                <a:gd name="T7" fmla="*/ 0 h 167"/>
                <a:gd name="T8" fmla="*/ 24 w 341"/>
                <a:gd name="T9" fmla="*/ 0 h 167"/>
                <a:gd name="T10" fmla="*/ 0 w 341"/>
                <a:gd name="T11" fmla="*/ 24 h 167"/>
                <a:gd name="T12" fmla="*/ 24 w 341"/>
                <a:gd name="T13" fmla="*/ 48 h 167"/>
                <a:gd name="T14" fmla="*/ 24 w 341"/>
                <a:gd name="T15" fmla="*/ 48 h 167"/>
                <a:gd name="T16" fmla="*/ 24 w 341"/>
                <a:gd name="T17" fmla="*/ 119 h 167"/>
                <a:gd name="T18" fmla="*/ 24 w 341"/>
                <a:gd name="T19" fmla="*/ 119 h 167"/>
                <a:gd name="T20" fmla="*/ 0 w 341"/>
                <a:gd name="T21" fmla="*/ 143 h 167"/>
                <a:gd name="T22" fmla="*/ 24 w 341"/>
                <a:gd name="T23" fmla="*/ 167 h 167"/>
                <a:gd name="T24" fmla="*/ 24 w 341"/>
                <a:gd name="T25" fmla="*/ 167 h 167"/>
                <a:gd name="T26" fmla="*/ 317 w 341"/>
                <a:gd name="T27" fmla="*/ 167 h 167"/>
                <a:gd name="T28" fmla="*/ 319 w 341"/>
                <a:gd name="T29" fmla="*/ 167 h 167"/>
                <a:gd name="T30" fmla="*/ 319 w 341"/>
                <a:gd name="T31" fmla="*/ 167 h 167"/>
                <a:gd name="T32" fmla="*/ 341 w 341"/>
                <a:gd name="T33" fmla="*/ 143 h 167"/>
                <a:gd name="T34" fmla="*/ 319 w 341"/>
                <a:gd name="T35" fmla="*/ 11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1" h="167">
                  <a:moveTo>
                    <a:pt x="319" y="119"/>
                  </a:moveTo>
                  <a:cubicBezTo>
                    <a:pt x="319" y="48"/>
                    <a:pt x="319" y="48"/>
                    <a:pt x="319" y="48"/>
                  </a:cubicBezTo>
                  <a:cubicBezTo>
                    <a:pt x="331" y="47"/>
                    <a:pt x="341" y="37"/>
                    <a:pt x="341" y="24"/>
                  </a:cubicBezTo>
                  <a:cubicBezTo>
                    <a:pt x="341" y="11"/>
                    <a:pt x="330" y="0"/>
                    <a:pt x="3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10" y="119"/>
                    <a:pt x="0" y="129"/>
                    <a:pt x="0" y="143"/>
                  </a:cubicBezTo>
                  <a:cubicBezTo>
                    <a:pt x="0" y="156"/>
                    <a:pt x="10" y="167"/>
                    <a:pt x="24" y="167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9" y="167"/>
                    <a:pt x="319" y="167"/>
                    <a:pt x="319" y="167"/>
                  </a:cubicBezTo>
                  <a:cubicBezTo>
                    <a:pt x="319" y="167"/>
                    <a:pt x="319" y="167"/>
                    <a:pt x="319" y="167"/>
                  </a:cubicBezTo>
                  <a:cubicBezTo>
                    <a:pt x="331" y="166"/>
                    <a:pt x="341" y="155"/>
                    <a:pt x="341" y="143"/>
                  </a:cubicBezTo>
                  <a:cubicBezTo>
                    <a:pt x="341" y="130"/>
                    <a:pt x="331" y="120"/>
                    <a:pt x="31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2"/>
            <p:cNvSpPr>
              <a:spLocks/>
            </p:cNvSpPr>
            <p:nvPr/>
          </p:nvSpPr>
          <p:spPr bwMode="auto">
            <a:xfrm>
              <a:off x="2490788" y="2551113"/>
              <a:ext cx="3836987" cy="1057275"/>
            </a:xfrm>
            <a:custGeom>
              <a:avLst/>
              <a:gdLst>
                <a:gd name="T0" fmla="*/ 319 w 341"/>
                <a:gd name="T1" fmla="*/ 46 h 94"/>
                <a:gd name="T2" fmla="*/ 319 w 341"/>
                <a:gd name="T3" fmla="*/ 0 h 94"/>
                <a:gd name="T4" fmla="*/ 24 w 341"/>
                <a:gd name="T5" fmla="*/ 0 h 94"/>
                <a:gd name="T6" fmla="*/ 24 w 341"/>
                <a:gd name="T7" fmla="*/ 46 h 94"/>
                <a:gd name="T8" fmla="*/ 24 w 341"/>
                <a:gd name="T9" fmla="*/ 46 h 94"/>
                <a:gd name="T10" fmla="*/ 0 w 341"/>
                <a:gd name="T11" fmla="*/ 70 h 94"/>
                <a:gd name="T12" fmla="*/ 24 w 341"/>
                <a:gd name="T13" fmla="*/ 94 h 94"/>
                <a:gd name="T14" fmla="*/ 24 w 341"/>
                <a:gd name="T15" fmla="*/ 94 h 94"/>
                <a:gd name="T16" fmla="*/ 317 w 341"/>
                <a:gd name="T17" fmla="*/ 94 h 94"/>
                <a:gd name="T18" fmla="*/ 319 w 341"/>
                <a:gd name="T19" fmla="*/ 94 h 94"/>
                <a:gd name="T20" fmla="*/ 319 w 341"/>
                <a:gd name="T21" fmla="*/ 94 h 94"/>
                <a:gd name="T22" fmla="*/ 341 w 341"/>
                <a:gd name="T23" fmla="*/ 70 h 94"/>
                <a:gd name="T24" fmla="*/ 319 w 341"/>
                <a:gd name="T25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1" h="94">
                  <a:moveTo>
                    <a:pt x="319" y="46"/>
                  </a:moveTo>
                  <a:cubicBezTo>
                    <a:pt x="319" y="0"/>
                    <a:pt x="319" y="0"/>
                    <a:pt x="3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0" y="56"/>
                    <a:pt x="0" y="70"/>
                  </a:cubicBezTo>
                  <a:cubicBezTo>
                    <a:pt x="0" y="83"/>
                    <a:pt x="10" y="94"/>
                    <a:pt x="24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317" y="94"/>
                    <a:pt x="317" y="94"/>
                    <a:pt x="317" y="94"/>
                  </a:cubicBezTo>
                  <a:cubicBezTo>
                    <a:pt x="319" y="94"/>
                    <a:pt x="319" y="94"/>
                    <a:pt x="319" y="94"/>
                  </a:cubicBezTo>
                  <a:cubicBezTo>
                    <a:pt x="319" y="94"/>
                    <a:pt x="319" y="94"/>
                    <a:pt x="319" y="94"/>
                  </a:cubicBezTo>
                  <a:cubicBezTo>
                    <a:pt x="331" y="93"/>
                    <a:pt x="341" y="82"/>
                    <a:pt x="341" y="70"/>
                  </a:cubicBezTo>
                  <a:cubicBezTo>
                    <a:pt x="341" y="57"/>
                    <a:pt x="331" y="47"/>
                    <a:pt x="3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3"/>
            <p:cNvSpPr>
              <a:spLocks/>
            </p:cNvSpPr>
            <p:nvPr/>
          </p:nvSpPr>
          <p:spPr bwMode="auto">
            <a:xfrm>
              <a:off x="2490788" y="3878263"/>
              <a:ext cx="3836987" cy="1057275"/>
            </a:xfrm>
            <a:custGeom>
              <a:avLst/>
              <a:gdLst>
                <a:gd name="T0" fmla="*/ 319 w 341"/>
                <a:gd name="T1" fmla="*/ 46 h 94"/>
                <a:gd name="T2" fmla="*/ 319 w 341"/>
                <a:gd name="T3" fmla="*/ 0 h 94"/>
                <a:gd name="T4" fmla="*/ 24 w 341"/>
                <a:gd name="T5" fmla="*/ 0 h 94"/>
                <a:gd name="T6" fmla="*/ 24 w 341"/>
                <a:gd name="T7" fmla="*/ 46 h 94"/>
                <a:gd name="T8" fmla="*/ 24 w 341"/>
                <a:gd name="T9" fmla="*/ 46 h 94"/>
                <a:gd name="T10" fmla="*/ 0 w 341"/>
                <a:gd name="T11" fmla="*/ 70 h 94"/>
                <a:gd name="T12" fmla="*/ 24 w 341"/>
                <a:gd name="T13" fmla="*/ 94 h 94"/>
                <a:gd name="T14" fmla="*/ 317 w 341"/>
                <a:gd name="T15" fmla="*/ 94 h 94"/>
                <a:gd name="T16" fmla="*/ 341 w 341"/>
                <a:gd name="T17" fmla="*/ 70 h 94"/>
                <a:gd name="T18" fmla="*/ 319 w 341"/>
                <a:gd name="T19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94">
                  <a:moveTo>
                    <a:pt x="319" y="46"/>
                  </a:moveTo>
                  <a:cubicBezTo>
                    <a:pt x="319" y="0"/>
                    <a:pt x="319" y="0"/>
                    <a:pt x="3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0" y="57"/>
                    <a:pt x="0" y="70"/>
                  </a:cubicBezTo>
                  <a:cubicBezTo>
                    <a:pt x="0" y="83"/>
                    <a:pt x="10" y="94"/>
                    <a:pt x="24" y="94"/>
                  </a:cubicBezTo>
                  <a:cubicBezTo>
                    <a:pt x="317" y="94"/>
                    <a:pt x="317" y="94"/>
                    <a:pt x="317" y="94"/>
                  </a:cubicBezTo>
                  <a:cubicBezTo>
                    <a:pt x="330" y="94"/>
                    <a:pt x="341" y="83"/>
                    <a:pt x="341" y="70"/>
                  </a:cubicBezTo>
                  <a:cubicBezTo>
                    <a:pt x="341" y="57"/>
                    <a:pt x="331" y="47"/>
                    <a:pt x="3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4"/>
            <p:cNvSpPr>
              <a:spLocks/>
            </p:cNvSpPr>
            <p:nvPr/>
          </p:nvSpPr>
          <p:spPr bwMode="auto">
            <a:xfrm>
              <a:off x="4640263" y="-407988"/>
              <a:ext cx="900112" cy="539750"/>
            </a:xfrm>
            <a:custGeom>
              <a:avLst/>
              <a:gdLst>
                <a:gd name="T0" fmla="*/ 80 w 80"/>
                <a:gd name="T1" fmla="*/ 18 h 48"/>
                <a:gd name="T2" fmla="*/ 62 w 80"/>
                <a:gd name="T3" fmla="*/ 0 h 48"/>
                <a:gd name="T4" fmla="*/ 18 w 80"/>
                <a:gd name="T5" fmla="*/ 0 h 48"/>
                <a:gd name="T6" fmla="*/ 0 w 80"/>
                <a:gd name="T7" fmla="*/ 18 h 48"/>
                <a:gd name="T8" fmla="*/ 0 w 80"/>
                <a:gd name="T9" fmla="*/ 48 h 48"/>
                <a:gd name="T10" fmla="*/ 80 w 80"/>
                <a:gd name="T11" fmla="*/ 48 h 48"/>
                <a:gd name="T12" fmla="*/ 80 w 80"/>
                <a:gd name="T13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8">
                  <a:moveTo>
                    <a:pt x="80" y="18"/>
                  </a:moveTo>
                  <a:cubicBezTo>
                    <a:pt x="80" y="8"/>
                    <a:pt x="72" y="0"/>
                    <a:pt x="6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5" name="Group 384"/>
          <p:cNvGrpSpPr/>
          <p:nvPr userDrawn="1"/>
        </p:nvGrpSpPr>
        <p:grpSpPr>
          <a:xfrm>
            <a:off x="565039" y="5338407"/>
            <a:ext cx="490116" cy="440862"/>
            <a:chOff x="290513" y="1127125"/>
            <a:chExt cx="4802188" cy="4319588"/>
          </a:xfrm>
          <a:solidFill>
            <a:schemeClr val="accent2"/>
          </a:solidFill>
        </p:grpSpPr>
        <p:sp>
          <p:nvSpPr>
            <p:cNvPr id="386" name="Freeform 6"/>
            <p:cNvSpPr>
              <a:spLocks/>
            </p:cNvSpPr>
            <p:nvPr/>
          </p:nvSpPr>
          <p:spPr bwMode="auto">
            <a:xfrm>
              <a:off x="538163" y="3838575"/>
              <a:ext cx="234950" cy="1608138"/>
            </a:xfrm>
            <a:custGeom>
              <a:avLst/>
              <a:gdLst>
                <a:gd name="T0" fmla="*/ 1 w 21"/>
                <a:gd name="T1" fmla="*/ 0 h 143"/>
                <a:gd name="T2" fmla="*/ 0 w 21"/>
                <a:gd name="T3" fmla="*/ 0 h 143"/>
                <a:gd name="T4" fmla="*/ 0 w 21"/>
                <a:gd name="T5" fmla="*/ 143 h 143"/>
                <a:gd name="T6" fmla="*/ 21 w 21"/>
                <a:gd name="T7" fmla="*/ 143 h 143"/>
                <a:gd name="T8" fmla="*/ 21 w 21"/>
                <a:gd name="T9" fmla="*/ 3 h 143"/>
                <a:gd name="T10" fmla="*/ 15 w 21"/>
                <a:gd name="T11" fmla="*/ 4 h 143"/>
                <a:gd name="T12" fmla="*/ 1 w 21"/>
                <a:gd name="T1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4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7" y="4"/>
                    <a:pt x="15" y="4"/>
                  </a:cubicBezTo>
                  <a:cubicBezTo>
                    <a:pt x="10" y="4"/>
                    <a:pt x="5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7"/>
            <p:cNvSpPr>
              <a:spLocks noEditPoints="1"/>
            </p:cNvSpPr>
            <p:nvPr/>
          </p:nvSpPr>
          <p:spPr bwMode="auto">
            <a:xfrm>
              <a:off x="290513" y="1127125"/>
              <a:ext cx="4802188" cy="4319588"/>
            </a:xfrm>
            <a:custGeom>
              <a:avLst/>
              <a:gdLst>
                <a:gd name="T0" fmla="*/ 402 w 427"/>
                <a:gd name="T1" fmla="*/ 176 h 384"/>
                <a:gd name="T2" fmla="*/ 133 w 427"/>
                <a:gd name="T3" fmla="*/ 89 h 384"/>
                <a:gd name="T4" fmla="*/ 134 w 427"/>
                <a:gd name="T5" fmla="*/ 22 h 384"/>
                <a:gd name="T6" fmla="*/ 130 w 427"/>
                <a:gd name="T7" fmla="*/ 18 h 384"/>
                <a:gd name="T8" fmla="*/ 94 w 427"/>
                <a:gd name="T9" fmla="*/ 1 h 384"/>
                <a:gd name="T10" fmla="*/ 89 w 427"/>
                <a:gd name="T11" fmla="*/ 0 h 384"/>
                <a:gd name="T12" fmla="*/ 25 w 427"/>
                <a:gd name="T13" fmla="*/ 63 h 384"/>
                <a:gd name="T14" fmla="*/ 8 w 427"/>
                <a:gd name="T15" fmla="*/ 207 h 384"/>
                <a:gd name="T16" fmla="*/ 13 w 427"/>
                <a:gd name="T17" fmla="*/ 214 h 384"/>
                <a:gd name="T18" fmla="*/ 31 w 427"/>
                <a:gd name="T19" fmla="*/ 223 h 384"/>
                <a:gd name="T20" fmla="*/ 35 w 427"/>
                <a:gd name="T21" fmla="*/ 224 h 384"/>
                <a:gd name="T22" fmla="*/ 42 w 427"/>
                <a:gd name="T23" fmla="*/ 221 h 384"/>
                <a:gd name="T24" fmla="*/ 103 w 427"/>
                <a:gd name="T25" fmla="*/ 146 h 384"/>
                <a:gd name="T26" fmla="*/ 355 w 427"/>
                <a:gd name="T27" fmla="*/ 227 h 384"/>
                <a:gd name="T28" fmla="*/ 328 w 427"/>
                <a:gd name="T29" fmla="*/ 341 h 384"/>
                <a:gd name="T30" fmla="*/ 269 w 427"/>
                <a:gd name="T31" fmla="*/ 222 h 384"/>
                <a:gd name="T32" fmla="*/ 198 w 427"/>
                <a:gd name="T33" fmla="*/ 199 h 384"/>
                <a:gd name="T34" fmla="*/ 107 w 427"/>
                <a:gd name="T35" fmla="*/ 384 h 384"/>
                <a:gd name="T36" fmla="*/ 154 w 427"/>
                <a:gd name="T37" fmla="*/ 384 h 384"/>
                <a:gd name="T38" fmla="*/ 154 w 427"/>
                <a:gd name="T39" fmla="*/ 384 h 384"/>
                <a:gd name="T40" fmla="*/ 282 w 427"/>
                <a:gd name="T41" fmla="*/ 342 h 384"/>
                <a:gd name="T42" fmla="*/ 302 w 427"/>
                <a:gd name="T43" fmla="*/ 384 h 384"/>
                <a:gd name="T44" fmla="*/ 350 w 427"/>
                <a:gd name="T45" fmla="*/ 384 h 384"/>
                <a:gd name="T46" fmla="*/ 385 w 427"/>
                <a:gd name="T47" fmla="*/ 237 h 384"/>
                <a:gd name="T48" fmla="*/ 393 w 427"/>
                <a:gd name="T49" fmla="*/ 237 h 384"/>
                <a:gd name="T50" fmla="*/ 422 w 427"/>
                <a:gd name="T51" fmla="*/ 216 h 384"/>
                <a:gd name="T52" fmla="*/ 402 w 427"/>
                <a:gd name="T53" fmla="*/ 176 h 384"/>
                <a:gd name="T54" fmla="*/ 228 w 427"/>
                <a:gd name="T55" fmla="*/ 166 h 384"/>
                <a:gd name="T56" fmla="*/ 218 w 427"/>
                <a:gd name="T57" fmla="*/ 155 h 384"/>
                <a:gd name="T58" fmla="*/ 228 w 427"/>
                <a:gd name="T59" fmla="*/ 145 h 384"/>
                <a:gd name="T60" fmla="*/ 239 w 427"/>
                <a:gd name="T61" fmla="*/ 155 h 384"/>
                <a:gd name="T62" fmla="*/ 228 w 427"/>
                <a:gd name="T63" fmla="*/ 166 h 384"/>
                <a:gd name="T64" fmla="*/ 174 w 427"/>
                <a:gd name="T65" fmla="*/ 344 h 384"/>
                <a:gd name="T66" fmla="*/ 193 w 427"/>
                <a:gd name="T67" fmla="*/ 305 h 384"/>
                <a:gd name="T68" fmla="*/ 243 w 427"/>
                <a:gd name="T69" fmla="*/ 321 h 384"/>
                <a:gd name="T70" fmla="*/ 174 w 427"/>
                <a:gd name="T71" fmla="*/ 344 h 384"/>
                <a:gd name="T72" fmla="*/ 207 w 427"/>
                <a:gd name="T73" fmla="*/ 277 h 384"/>
                <a:gd name="T74" fmla="*/ 228 w 427"/>
                <a:gd name="T75" fmla="*/ 233 h 384"/>
                <a:gd name="T76" fmla="*/ 257 w 427"/>
                <a:gd name="T77" fmla="*/ 293 h 384"/>
                <a:gd name="T78" fmla="*/ 207 w 427"/>
                <a:gd name="T79" fmla="*/ 27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7" h="384">
                  <a:moveTo>
                    <a:pt x="402" y="176"/>
                  </a:moveTo>
                  <a:cubicBezTo>
                    <a:pt x="133" y="89"/>
                    <a:pt x="133" y="89"/>
                    <a:pt x="133" y="89"/>
                  </a:cubicBezTo>
                  <a:cubicBezTo>
                    <a:pt x="148" y="46"/>
                    <a:pt x="135" y="24"/>
                    <a:pt x="134" y="22"/>
                  </a:cubicBezTo>
                  <a:cubicBezTo>
                    <a:pt x="133" y="20"/>
                    <a:pt x="131" y="19"/>
                    <a:pt x="130" y="18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3" y="0"/>
                    <a:pt x="91" y="0"/>
                    <a:pt x="89" y="0"/>
                  </a:cubicBezTo>
                  <a:cubicBezTo>
                    <a:pt x="85" y="0"/>
                    <a:pt x="53" y="4"/>
                    <a:pt x="25" y="63"/>
                  </a:cubicBezTo>
                  <a:cubicBezTo>
                    <a:pt x="11" y="91"/>
                    <a:pt x="0" y="167"/>
                    <a:pt x="8" y="207"/>
                  </a:cubicBezTo>
                  <a:cubicBezTo>
                    <a:pt x="8" y="210"/>
                    <a:pt x="10" y="213"/>
                    <a:pt x="13" y="214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32" y="223"/>
                    <a:pt x="34" y="224"/>
                    <a:pt x="35" y="224"/>
                  </a:cubicBezTo>
                  <a:cubicBezTo>
                    <a:pt x="38" y="224"/>
                    <a:pt x="40" y="223"/>
                    <a:pt x="42" y="221"/>
                  </a:cubicBezTo>
                  <a:cubicBezTo>
                    <a:pt x="64" y="202"/>
                    <a:pt x="87" y="172"/>
                    <a:pt x="103" y="146"/>
                  </a:cubicBezTo>
                  <a:cubicBezTo>
                    <a:pt x="355" y="227"/>
                    <a:pt x="355" y="227"/>
                    <a:pt x="355" y="227"/>
                  </a:cubicBezTo>
                  <a:cubicBezTo>
                    <a:pt x="328" y="341"/>
                    <a:pt x="328" y="341"/>
                    <a:pt x="328" y="341"/>
                  </a:cubicBezTo>
                  <a:cubicBezTo>
                    <a:pt x="269" y="222"/>
                    <a:pt x="269" y="222"/>
                    <a:pt x="269" y="222"/>
                  </a:cubicBezTo>
                  <a:cubicBezTo>
                    <a:pt x="198" y="199"/>
                    <a:pt x="198" y="199"/>
                    <a:pt x="198" y="199"/>
                  </a:cubicBezTo>
                  <a:cubicBezTo>
                    <a:pt x="107" y="384"/>
                    <a:pt x="107" y="384"/>
                    <a:pt x="107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282" y="342"/>
                    <a:pt x="282" y="342"/>
                    <a:pt x="282" y="342"/>
                  </a:cubicBezTo>
                  <a:cubicBezTo>
                    <a:pt x="302" y="384"/>
                    <a:pt x="302" y="384"/>
                    <a:pt x="302" y="384"/>
                  </a:cubicBezTo>
                  <a:cubicBezTo>
                    <a:pt x="350" y="384"/>
                    <a:pt x="350" y="384"/>
                    <a:pt x="350" y="384"/>
                  </a:cubicBezTo>
                  <a:cubicBezTo>
                    <a:pt x="385" y="237"/>
                    <a:pt x="385" y="237"/>
                    <a:pt x="385" y="237"/>
                  </a:cubicBezTo>
                  <a:cubicBezTo>
                    <a:pt x="388" y="237"/>
                    <a:pt x="391" y="237"/>
                    <a:pt x="393" y="237"/>
                  </a:cubicBezTo>
                  <a:cubicBezTo>
                    <a:pt x="406" y="237"/>
                    <a:pt x="418" y="228"/>
                    <a:pt x="422" y="216"/>
                  </a:cubicBezTo>
                  <a:cubicBezTo>
                    <a:pt x="427" y="199"/>
                    <a:pt x="418" y="181"/>
                    <a:pt x="402" y="176"/>
                  </a:cubicBezTo>
                  <a:close/>
                  <a:moveTo>
                    <a:pt x="228" y="166"/>
                  </a:moveTo>
                  <a:cubicBezTo>
                    <a:pt x="222" y="166"/>
                    <a:pt x="218" y="161"/>
                    <a:pt x="218" y="155"/>
                  </a:cubicBezTo>
                  <a:cubicBezTo>
                    <a:pt x="218" y="149"/>
                    <a:pt x="222" y="145"/>
                    <a:pt x="228" y="145"/>
                  </a:cubicBezTo>
                  <a:cubicBezTo>
                    <a:pt x="234" y="145"/>
                    <a:pt x="239" y="149"/>
                    <a:pt x="239" y="155"/>
                  </a:cubicBezTo>
                  <a:cubicBezTo>
                    <a:pt x="239" y="161"/>
                    <a:pt x="234" y="166"/>
                    <a:pt x="228" y="166"/>
                  </a:cubicBezTo>
                  <a:close/>
                  <a:moveTo>
                    <a:pt x="174" y="344"/>
                  </a:moveTo>
                  <a:cubicBezTo>
                    <a:pt x="193" y="305"/>
                    <a:pt x="193" y="305"/>
                    <a:pt x="193" y="305"/>
                  </a:cubicBezTo>
                  <a:cubicBezTo>
                    <a:pt x="243" y="321"/>
                    <a:pt x="243" y="321"/>
                    <a:pt x="243" y="321"/>
                  </a:cubicBezTo>
                  <a:lnTo>
                    <a:pt x="174" y="344"/>
                  </a:lnTo>
                  <a:close/>
                  <a:moveTo>
                    <a:pt x="207" y="277"/>
                  </a:moveTo>
                  <a:cubicBezTo>
                    <a:pt x="228" y="233"/>
                    <a:pt x="228" y="233"/>
                    <a:pt x="228" y="233"/>
                  </a:cubicBezTo>
                  <a:cubicBezTo>
                    <a:pt x="257" y="293"/>
                    <a:pt x="257" y="293"/>
                    <a:pt x="257" y="293"/>
                  </a:cubicBezTo>
                  <a:lnTo>
                    <a:pt x="207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3" name="Group 282"/>
          <p:cNvGrpSpPr/>
          <p:nvPr userDrawn="1"/>
        </p:nvGrpSpPr>
        <p:grpSpPr>
          <a:xfrm>
            <a:off x="3507639" y="3523309"/>
            <a:ext cx="547106" cy="305736"/>
            <a:chOff x="8113713" y="2613025"/>
            <a:chExt cx="755650" cy="422276"/>
          </a:xfrm>
          <a:solidFill>
            <a:schemeClr val="tx2"/>
          </a:solidFill>
        </p:grpSpPr>
        <p:sp>
          <p:nvSpPr>
            <p:cNvPr id="284" name="Freeform 45"/>
            <p:cNvSpPr>
              <a:spLocks noEditPoints="1"/>
            </p:cNvSpPr>
            <p:nvPr/>
          </p:nvSpPr>
          <p:spPr bwMode="auto">
            <a:xfrm>
              <a:off x="8113713" y="2674938"/>
              <a:ext cx="755650" cy="360363"/>
            </a:xfrm>
            <a:custGeom>
              <a:avLst/>
              <a:gdLst>
                <a:gd name="T0" fmla="*/ 333 w 333"/>
                <a:gd name="T1" fmla="*/ 84 h 159"/>
                <a:gd name="T2" fmla="*/ 200 w 333"/>
                <a:gd name="T3" fmla="*/ 0 h 159"/>
                <a:gd name="T4" fmla="*/ 123 w 333"/>
                <a:gd name="T5" fmla="*/ 27 h 159"/>
                <a:gd name="T6" fmla="*/ 70 w 333"/>
                <a:gd name="T7" fmla="*/ 33 h 159"/>
                <a:gd name="T8" fmla="*/ 36 w 333"/>
                <a:gd name="T9" fmla="*/ 10 h 159"/>
                <a:gd name="T10" fmla="*/ 0 w 333"/>
                <a:gd name="T11" fmla="*/ 47 h 159"/>
                <a:gd name="T12" fmla="*/ 36 w 333"/>
                <a:gd name="T13" fmla="*/ 84 h 159"/>
                <a:gd name="T14" fmla="*/ 69 w 333"/>
                <a:gd name="T15" fmla="*/ 65 h 159"/>
                <a:gd name="T16" fmla="*/ 115 w 333"/>
                <a:gd name="T17" fmla="*/ 74 h 159"/>
                <a:gd name="T18" fmla="*/ 194 w 333"/>
                <a:gd name="T19" fmla="*/ 129 h 159"/>
                <a:gd name="T20" fmla="*/ 189 w 333"/>
                <a:gd name="T21" fmla="*/ 146 h 159"/>
                <a:gd name="T22" fmla="*/ 155 w 333"/>
                <a:gd name="T23" fmla="*/ 146 h 159"/>
                <a:gd name="T24" fmla="*/ 148 w 333"/>
                <a:gd name="T25" fmla="*/ 152 h 159"/>
                <a:gd name="T26" fmla="*/ 155 w 333"/>
                <a:gd name="T27" fmla="*/ 159 h 159"/>
                <a:gd name="T28" fmla="*/ 301 w 333"/>
                <a:gd name="T29" fmla="*/ 159 h 159"/>
                <a:gd name="T30" fmla="*/ 307 w 333"/>
                <a:gd name="T31" fmla="*/ 152 h 159"/>
                <a:gd name="T32" fmla="*/ 301 w 333"/>
                <a:gd name="T33" fmla="*/ 146 h 159"/>
                <a:gd name="T34" fmla="*/ 269 w 333"/>
                <a:gd name="T35" fmla="*/ 146 h 159"/>
                <a:gd name="T36" fmla="*/ 264 w 333"/>
                <a:gd name="T37" fmla="*/ 130 h 159"/>
                <a:gd name="T38" fmla="*/ 333 w 333"/>
                <a:gd name="T39" fmla="*/ 84 h 159"/>
                <a:gd name="T40" fmla="*/ 36 w 333"/>
                <a:gd name="T41" fmla="*/ 58 h 159"/>
                <a:gd name="T42" fmla="*/ 57 w 333"/>
                <a:gd name="T43" fmla="*/ 62 h 159"/>
                <a:gd name="T44" fmla="*/ 36 w 333"/>
                <a:gd name="T45" fmla="*/ 72 h 159"/>
                <a:gd name="T46" fmla="*/ 11 w 333"/>
                <a:gd name="T47" fmla="*/ 47 h 159"/>
                <a:gd name="T48" fmla="*/ 36 w 333"/>
                <a:gd name="T49" fmla="*/ 22 h 159"/>
                <a:gd name="T50" fmla="*/ 58 w 333"/>
                <a:gd name="T51" fmla="*/ 34 h 159"/>
                <a:gd name="T52" fmla="*/ 36 w 333"/>
                <a:gd name="T53" fmla="*/ 36 h 159"/>
                <a:gd name="T54" fmla="*/ 26 w 333"/>
                <a:gd name="T55" fmla="*/ 46 h 159"/>
                <a:gd name="T56" fmla="*/ 36 w 333"/>
                <a:gd name="T57" fmla="*/ 58 h 159"/>
                <a:gd name="T58" fmla="*/ 187 w 333"/>
                <a:gd name="T59" fmla="*/ 69 h 159"/>
                <a:gd name="T60" fmla="*/ 187 w 333"/>
                <a:gd name="T61" fmla="*/ 87 h 159"/>
                <a:gd name="T62" fmla="*/ 170 w 333"/>
                <a:gd name="T63" fmla="*/ 87 h 159"/>
                <a:gd name="T64" fmla="*/ 170 w 333"/>
                <a:gd name="T65" fmla="*/ 69 h 159"/>
                <a:gd name="T66" fmla="*/ 151 w 333"/>
                <a:gd name="T67" fmla="*/ 69 h 159"/>
                <a:gd name="T68" fmla="*/ 151 w 333"/>
                <a:gd name="T69" fmla="*/ 52 h 159"/>
                <a:gd name="T70" fmla="*/ 170 w 333"/>
                <a:gd name="T71" fmla="*/ 52 h 159"/>
                <a:gd name="T72" fmla="*/ 170 w 333"/>
                <a:gd name="T73" fmla="*/ 34 h 159"/>
                <a:gd name="T74" fmla="*/ 187 w 333"/>
                <a:gd name="T75" fmla="*/ 34 h 159"/>
                <a:gd name="T76" fmla="*/ 187 w 333"/>
                <a:gd name="T77" fmla="*/ 52 h 159"/>
                <a:gd name="T78" fmla="*/ 205 w 333"/>
                <a:gd name="T79" fmla="*/ 52 h 159"/>
                <a:gd name="T80" fmla="*/ 205 w 333"/>
                <a:gd name="T81" fmla="*/ 69 h 159"/>
                <a:gd name="T82" fmla="*/ 187 w 333"/>
                <a:gd name="T83" fmla="*/ 69 h 159"/>
                <a:gd name="T84" fmla="*/ 203 w 333"/>
                <a:gd name="T85" fmla="*/ 146 h 159"/>
                <a:gd name="T86" fmla="*/ 207 w 333"/>
                <a:gd name="T87" fmla="*/ 130 h 159"/>
                <a:gd name="T88" fmla="*/ 208 w 333"/>
                <a:gd name="T89" fmla="*/ 130 h 159"/>
                <a:gd name="T90" fmla="*/ 250 w 333"/>
                <a:gd name="T91" fmla="*/ 130 h 159"/>
                <a:gd name="T92" fmla="*/ 255 w 333"/>
                <a:gd name="T93" fmla="*/ 146 h 159"/>
                <a:gd name="T94" fmla="*/ 203 w 333"/>
                <a:gd name="T95" fmla="*/ 146 h 159"/>
                <a:gd name="T96" fmla="*/ 219 w 333"/>
                <a:gd name="T97" fmla="*/ 8 h 159"/>
                <a:gd name="T98" fmla="*/ 324 w 333"/>
                <a:gd name="T99" fmla="*/ 76 h 159"/>
                <a:gd name="T100" fmla="*/ 278 w 333"/>
                <a:gd name="T101" fmla="*/ 76 h 159"/>
                <a:gd name="T102" fmla="*/ 219 w 333"/>
                <a:gd name="T103" fmla="*/ 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" h="159">
                  <a:moveTo>
                    <a:pt x="333" y="84"/>
                  </a:moveTo>
                  <a:cubicBezTo>
                    <a:pt x="333" y="57"/>
                    <a:pt x="270" y="0"/>
                    <a:pt x="200" y="0"/>
                  </a:cubicBezTo>
                  <a:cubicBezTo>
                    <a:pt x="159" y="0"/>
                    <a:pt x="135" y="13"/>
                    <a:pt x="123" y="27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5" y="19"/>
                    <a:pt x="52" y="10"/>
                    <a:pt x="36" y="10"/>
                  </a:cubicBezTo>
                  <a:cubicBezTo>
                    <a:pt x="16" y="10"/>
                    <a:pt x="0" y="27"/>
                    <a:pt x="0" y="47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0" y="84"/>
                    <a:pt x="62" y="76"/>
                    <a:pt x="69" y="65"/>
                  </a:cubicBezTo>
                  <a:cubicBezTo>
                    <a:pt x="115" y="74"/>
                    <a:pt x="115" y="74"/>
                    <a:pt x="115" y="74"/>
                  </a:cubicBezTo>
                  <a:cubicBezTo>
                    <a:pt x="126" y="111"/>
                    <a:pt x="165" y="126"/>
                    <a:pt x="194" y="129"/>
                  </a:cubicBezTo>
                  <a:cubicBezTo>
                    <a:pt x="189" y="146"/>
                    <a:pt x="189" y="146"/>
                    <a:pt x="189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1" y="146"/>
                    <a:pt x="148" y="149"/>
                    <a:pt x="148" y="152"/>
                  </a:cubicBezTo>
                  <a:cubicBezTo>
                    <a:pt x="148" y="156"/>
                    <a:pt x="151" y="159"/>
                    <a:pt x="155" y="159"/>
                  </a:cubicBezTo>
                  <a:cubicBezTo>
                    <a:pt x="301" y="159"/>
                    <a:pt x="301" y="159"/>
                    <a:pt x="301" y="159"/>
                  </a:cubicBezTo>
                  <a:cubicBezTo>
                    <a:pt x="304" y="159"/>
                    <a:pt x="307" y="156"/>
                    <a:pt x="307" y="152"/>
                  </a:cubicBezTo>
                  <a:cubicBezTo>
                    <a:pt x="307" y="149"/>
                    <a:pt x="304" y="146"/>
                    <a:pt x="301" y="146"/>
                  </a:cubicBezTo>
                  <a:cubicBezTo>
                    <a:pt x="269" y="146"/>
                    <a:pt x="269" y="146"/>
                    <a:pt x="269" y="146"/>
                  </a:cubicBezTo>
                  <a:cubicBezTo>
                    <a:pt x="264" y="130"/>
                    <a:pt x="264" y="130"/>
                    <a:pt x="264" y="130"/>
                  </a:cubicBezTo>
                  <a:cubicBezTo>
                    <a:pt x="293" y="128"/>
                    <a:pt x="333" y="110"/>
                    <a:pt x="333" y="84"/>
                  </a:cubicBezTo>
                  <a:close/>
                  <a:moveTo>
                    <a:pt x="36" y="58"/>
                  </a:moveTo>
                  <a:cubicBezTo>
                    <a:pt x="57" y="62"/>
                    <a:pt x="57" y="62"/>
                    <a:pt x="57" y="62"/>
                  </a:cubicBezTo>
                  <a:cubicBezTo>
                    <a:pt x="52" y="68"/>
                    <a:pt x="45" y="72"/>
                    <a:pt x="36" y="72"/>
                  </a:cubicBezTo>
                  <a:cubicBezTo>
                    <a:pt x="23" y="72"/>
                    <a:pt x="11" y="61"/>
                    <a:pt x="11" y="47"/>
                  </a:cubicBezTo>
                  <a:cubicBezTo>
                    <a:pt x="11" y="33"/>
                    <a:pt x="23" y="22"/>
                    <a:pt x="36" y="22"/>
                  </a:cubicBezTo>
                  <a:cubicBezTo>
                    <a:pt x="45" y="22"/>
                    <a:pt x="53" y="27"/>
                    <a:pt x="58" y="3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0" y="37"/>
                    <a:pt x="26" y="40"/>
                    <a:pt x="26" y="46"/>
                  </a:cubicBezTo>
                  <a:cubicBezTo>
                    <a:pt x="26" y="52"/>
                    <a:pt x="31" y="57"/>
                    <a:pt x="36" y="58"/>
                  </a:cubicBezTo>
                  <a:close/>
                  <a:moveTo>
                    <a:pt x="187" y="69"/>
                  </a:moveTo>
                  <a:cubicBezTo>
                    <a:pt x="187" y="87"/>
                    <a:pt x="187" y="87"/>
                    <a:pt x="187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69"/>
                    <a:pt x="170" y="69"/>
                    <a:pt x="170" y="69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87" y="34"/>
                    <a:pt x="187" y="34"/>
                    <a:pt x="187" y="34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205" y="52"/>
                    <a:pt x="205" y="52"/>
                    <a:pt x="205" y="52"/>
                  </a:cubicBezTo>
                  <a:cubicBezTo>
                    <a:pt x="205" y="69"/>
                    <a:pt x="205" y="69"/>
                    <a:pt x="205" y="69"/>
                  </a:cubicBezTo>
                  <a:lnTo>
                    <a:pt x="187" y="69"/>
                  </a:lnTo>
                  <a:close/>
                  <a:moveTo>
                    <a:pt x="203" y="146"/>
                  </a:moveTo>
                  <a:cubicBezTo>
                    <a:pt x="207" y="130"/>
                    <a:pt x="207" y="130"/>
                    <a:pt x="207" y="130"/>
                  </a:cubicBezTo>
                  <a:cubicBezTo>
                    <a:pt x="208" y="130"/>
                    <a:pt x="208" y="130"/>
                    <a:pt x="208" y="130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5" y="146"/>
                    <a:pt x="255" y="146"/>
                    <a:pt x="255" y="146"/>
                  </a:cubicBezTo>
                  <a:lnTo>
                    <a:pt x="203" y="146"/>
                  </a:lnTo>
                  <a:close/>
                  <a:moveTo>
                    <a:pt x="219" y="8"/>
                  </a:moveTo>
                  <a:cubicBezTo>
                    <a:pt x="270" y="16"/>
                    <a:pt x="314" y="52"/>
                    <a:pt x="324" y="76"/>
                  </a:cubicBezTo>
                  <a:cubicBezTo>
                    <a:pt x="278" y="76"/>
                    <a:pt x="278" y="76"/>
                    <a:pt x="278" y="76"/>
                  </a:cubicBezTo>
                  <a:cubicBezTo>
                    <a:pt x="247" y="76"/>
                    <a:pt x="222" y="47"/>
                    <a:pt x="21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6"/>
            <p:cNvSpPr>
              <a:spLocks/>
            </p:cNvSpPr>
            <p:nvPr/>
          </p:nvSpPr>
          <p:spPr bwMode="auto">
            <a:xfrm>
              <a:off x="8297863" y="2613025"/>
              <a:ext cx="541338" cy="31750"/>
            </a:xfrm>
            <a:custGeom>
              <a:avLst/>
              <a:gdLst>
                <a:gd name="T0" fmla="*/ 129 w 239"/>
                <a:gd name="T1" fmla="*/ 6 h 14"/>
                <a:gd name="T2" fmla="*/ 119 w 239"/>
                <a:gd name="T3" fmla="*/ 0 h 14"/>
                <a:gd name="T4" fmla="*/ 110 w 239"/>
                <a:gd name="T5" fmla="*/ 6 h 14"/>
                <a:gd name="T6" fmla="*/ 0 w 239"/>
                <a:gd name="T7" fmla="*/ 6 h 14"/>
                <a:gd name="T8" fmla="*/ 0 w 239"/>
                <a:gd name="T9" fmla="*/ 14 h 14"/>
                <a:gd name="T10" fmla="*/ 239 w 239"/>
                <a:gd name="T11" fmla="*/ 14 h 14"/>
                <a:gd name="T12" fmla="*/ 239 w 239"/>
                <a:gd name="T13" fmla="*/ 6 h 14"/>
                <a:gd name="T14" fmla="*/ 129 w 239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14">
                  <a:moveTo>
                    <a:pt x="129" y="6"/>
                  </a:moveTo>
                  <a:cubicBezTo>
                    <a:pt x="127" y="2"/>
                    <a:pt x="124" y="0"/>
                    <a:pt x="119" y="0"/>
                  </a:cubicBezTo>
                  <a:cubicBezTo>
                    <a:pt x="115" y="0"/>
                    <a:pt x="112" y="2"/>
                    <a:pt x="11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6"/>
                    <a:pt x="239" y="6"/>
                    <a:pt x="239" y="6"/>
                  </a:cubicBezTo>
                  <a:lnTo>
                    <a:pt x="129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6" name="Group 285"/>
          <p:cNvGrpSpPr/>
          <p:nvPr userDrawn="1"/>
        </p:nvGrpSpPr>
        <p:grpSpPr>
          <a:xfrm>
            <a:off x="3520464" y="2861265"/>
            <a:ext cx="521457" cy="252725"/>
            <a:chOff x="12501563" y="1001713"/>
            <a:chExt cx="982663" cy="476250"/>
          </a:xfrm>
          <a:solidFill>
            <a:schemeClr val="tx2"/>
          </a:solidFill>
        </p:grpSpPr>
        <p:sp>
          <p:nvSpPr>
            <p:cNvPr id="287" name="Freeform 43"/>
            <p:cNvSpPr>
              <a:spLocks/>
            </p:cNvSpPr>
            <p:nvPr/>
          </p:nvSpPr>
          <p:spPr bwMode="auto">
            <a:xfrm>
              <a:off x="12601575" y="1431925"/>
              <a:ext cx="682625" cy="17463"/>
            </a:xfrm>
            <a:custGeom>
              <a:avLst/>
              <a:gdLst>
                <a:gd name="T0" fmla="*/ 0 w 235"/>
                <a:gd name="T1" fmla="*/ 0 h 6"/>
                <a:gd name="T2" fmla="*/ 0 w 235"/>
                <a:gd name="T3" fmla="*/ 6 h 6"/>
                <a:gd name="T4" fmla="*/ 235 w 235"/>
                <a:gd name="T5" fmla="*/ 6 h 6"/>
                <a:gd name="T6" fmla="*/ 235 w 235"/>
                <a:gd name="T7" fmla="*/ 0 h 6"/>
                <a:gd name="T8" fmla="*/ 0 w 23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235" y="6"/>
                    <a:pt x="235" y="6"/>
                    <a:pt x="235" y="6"/>
                  </a:cubicBezTo>
                  <a:cubicBezTo>
                    <a:pt x="235" y="4"/>
                    <a:pt x="235" y="2"/>
                    <a:pt x="23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44"/>
            <p:cNvSpPr>
              <a:spLocks noEditPoints="1"/>
            </p:cNvSpPr>
            <p:nvPr/>
          </p:nvSpPr>
          <p:spPr bwMode="auto">
            <a:xfrm>
              <a:off x="12603163" y="1116013"/>
              <a:ext cx="684213" cy="315913"/>
            </a:xfrm>
            <a:custGeom>
              <a:avLst/>
              <a:gdLst>
                <a:gd name="T0" fmla="*/ 117 w 235"/>
                <a:gd name="T1" fmla="*/ 0 h 109"/>
                <a:gd name="T2" fmla="*/ 0 w 235"/>
                <a:gd name="T3" fmla="*/ 109 h 109"/>
                <a:gd name="T4" fmla="*/ 235 w 235"/>
                <a:gd name="T5" fmla="*/ 109 h 109"/>
                <a:gd name="T6" fmla="*/ 117 w 235"/>
                <a:gd name="T7" fmla="*/ 0 h 109"/>
                <a:gd name="T8" fmla="*/ 78 w 235"/>
                <a:gd name="T9" fmla="*/ 59 h 109"/>
                <a:gd name="T10" fmla="*/ 65 w 235"/>
                <a:gd name="T11" fmla="*/ 45 h 109"/>
                <a:gd name="T12" fmla="*/ 78 w 235"/>
                <a:gd name="T13" fmla="*/ 32 h 109"/>
                <a:gd name="T14" fmla="*/ 92 w 235"/>
                <a:gd name="T15" fmla="*/ 45 h 109"/>
                <a:gd name="T16" fmla="*/ 78 w 235"/>
                <a:gd name="T17" fmla="*/ 59 h 109"/>
                <a:gd name="T18" fmla="*/ 115 w 235"/>
                <a:gd name="T19" fmla="*/ 59 h 109"/>
                <a:gd name="T20" fmla="*/ 102 w 235"/>
                <a:gd name="T21" fmla="*/ 45 h 109"/>
                <a:gd name="T22" fmla="*/ 115 w 235"/>
                <a:gd name="T23" fmla="*/ 32 h 109"/>
                <a:gd name="T24" fmla="*/ 129 w 235"/>
                <a:gd name="T25" fmla="*/ 45 h 109"/>
                <a:gd name="T26" fmla="*/ 115 w 235"/>
                <a:gd name="T27" fmla="*/ 59 h 109"/>
                <a:gd name="T28" fmla="*/ 152 w 235"/>
                <a:gd name="T29" fmla="*/ 59 h 109"/>
                <a:gd name="T30" fmla="*/ 138 w 235"/>
                <a:gd name="T31" fmla="*/ 45 h 109"/>
                <a:gd name="T32" fmla="*/ 152 w 235"/>
                <a:gd name="T33" fmla="*/ 32 h 109"/>
                <a:gd name="T34" fmla="*/ 166 w 235"/>
                <a:gd name="T35" fmla="*/ 45 h 109"/>
                <a:gd name="T36" fmla="*/ 152 w 235"/>
                <a:gd name="T37" fmla="*/ 5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5" h="109">
                  <a:moveTo>
                    <a:pt x="117" y="0"/>
                  </a:moveTo>
                  <a:cubicBezTo>
                    <a:pt x="39" y="0"/>
                    <a:pt x="0" y="58"/>
                    <a:pt x="0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195" y="0"/>
                    <a:pt x="117" y="0"/>
                  </a:cubicBezTo>
                  <a:close/>
                  <a:moveTo>
                    <a:pt x="78" y="59"/>
                  </a:moveTo>
                  <a:cubicBezTo>
                    <a:pt x="71" y="59"/>
                    <a:pt x="65" y="53"/>
                    <a:pt x="65" y="45"/>
                  </a:cubicBezTo>
                  <a:cubicBezTo>
                    <a:pt x="65" y="38"/>
                    <a:pt x="71" y="32"/>
                    <a:pt x="78" y="32"/>
                  </a:cubicBezTo>
                  <a:cubicBezTo>
                    <a:pt x="86" y="32"/>
                    <a:pt x="92" y="38"/>
                    <a:pt x="92" y="45"/>
                  </a:cubicBezTo>
                  <a:cubicBezTo>
                    <a:pt x="92" y="53"/>
                    <a:pt x="86" y="59"/>
                    <a:pt x="78" y="59"/>
                  </a:cubicBezTo>
                  <a:close/>
                  <a:moveTo>
                    <a:pt x="115" y="59"/>
                  </a:moveTo>
                  <a:cubicBezTo>
                    <a:pt x="108" y="59"/>
                    <a:pt x="102" y="53"/>
                    <a:pt x="102" y="45"/>
                  </a:cubicBezTo>
                  <a:cubicBezTo>
                    <a:pt x="102" y="38"/>
                    <a:pt x="108" y="32"/>
                    <a:pt x="115" y="32"/>
                  </a:cubicBezTo>
                  <a:cubicBezTo>
                    <a:pt x="123" y="32"/>
                    <a:pt x="129" y="38"/>
                    <a:pt x="129" y="45"/>
                  </a:cubicBezTo>
                  <a:cubicBezTo>
                    <a:pt x="129" y="53"/>
                    <a:pt x="123" y="59"/>
                    <a:pt x="115" y="59"/>
                  </a:cubicBezTo>
                  <a:close/>
                  <a:moveTo>
                    <a:pt x="152" y="59"/>
                  </a:moveTo>
                  <a:cubicBezTo>
                    <a:pt x="144" y="59"/>
                    <a:pt x="138" y="53"/>
                    <a:pt x="138" y="45"/>
                  </a:cubicBezTo>
                  <a:cubicBezTo>
                    <a:pt x="138" y="38"/>
                    <a:pt x="144" y="32"/>
                    <a:pt x="152" y="32"/>
                  </a:cubicBezTo>
                  <a:cubicBezTo>
                    <a:pt x="160" y="32"/>
                    <a:pt x="166" y="38"/>
                    <a:pt x="166" y="45"/>
                  </a:cubicBezTo>
                  <a:cubicBezTo>
                    <a:pt x="166" y="53"/>
                    <a:pt x="160" y="59"/>
                    <a:pt x="15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45"/>
            <p:cNvSpPr>
              <a:spLocks noEditPoints="1"/>
            </p:cNvSpPr>
            <p:nvPr/>
          </p:nvSpPr>
          <p:spPr bwMode="auto">
            <a:xfrm>
              <a:off x="12501563" y="1001713"/>
              <a:ext cx="982663" cy="476250"/>
            </a:xfrm>
            <a:custGeom>
              <a:avLst/>
              <a:gdLst>
                <a:gd name="T0" fmla="*/ 327 w 338"/>
                <a:gd name="T1" fmla="*/ 141 h 164"/>
                <a:gd name="T2" fmla="*/ 291 w 338"/>
                <a:gd name="T3" fmla="*/ 127 h 164"/>
                <a:gd name="T4" fmla="*/ 152 w 338"/>
                <a:gd name="T5" fmla="*/ 0 h 164"/>
                <a:gd name="T6" fmla="*/ 13 w 338"/>
                <a:gd name="T7" fmla="*/ 141 h 164"/>
                <a:gd name="T8" fmla="*/ 12 w 338"/>
                <a:gd name="T9" fmla="*/ 141 h 164"/>
                <a:gd name="T10" fmla="*/ 0 w 338"/>
                <a:gd name="T11" fmla="*/ 152 h 164"/>
                <a:gd name="T12" fmla="*/ 12 w 338"/>
                <a:gd name="T13" fmla="*/ 164 h 164"/>
                <a:gd name="T14" fmla="*/ 12 w 338"/>
                <a:gd name="T15" fmla="*/ 164 h 164"/>
                <a:gd name="T16" fmla="*/ 325 w 338"/>
                <a:gd name="T17" fmla="*/ 164 h 164"/>
                <a:gd name="T18" fmla="*/ 336 w 338"/>
                <a:gd name="T19" fmla="*/ 155 h 164"/>
                <a:gd name="T20" fmla="*/ 327 w 338"/>
                <a:gd name="T21" fmla="*/ 141 h 164"/>
                <a:gd name="T22" fmla="*/ 152 w 338"/>
                <a:gd name="T23" fmla="*/ 18 h 164"/>
                <a:gd name="T24" fmla="*/ 275 w 338"/>
                <a:gd name="T25" fmla="*/ 144 h 164"/>
                <a:gd name="T26" fmla="*/ 30 w 338"/>
                <a:gd name="T27" fmla="*/ 144 h 164"/>
                <a:gd name="T28" fmla="*/ 152 w 338"/>
                <a:gd name="T29" fmla="*/ 1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64">
                  <a:moveTo>
                    <a:pt x="327" y="141"/>
                  </a:moveTo>
                  <a:cubicBezTo>
                    <a:pt x="291" y="127"/>
                    <a:pt x="291" y="127"/>
                    <a:pt x="291" y="127"/>
                  </a:cubicBezTo>
                  <a:cubicBezTo>
                    <a:pt x="288" y="71"/>
                    <a:pt x="244" y="0"/>
                    <a:pt x="152" y="0"/>
                  </a:cubicBezTo>
                  <a:cubicBezTo>
                    <a:pt x="60" y="0"/>
                    <a:pt x="18" y="69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5" y="141"/>
                    <a:pt x="0" y="146"/>
                    <a:pt x="0" y="152"/>
                  </a:cubicBezTo>
                  <a:cubicBezTo>
                    <a:pt x="0" y="159"/>
                    <a:pt x="5" y="164"/>
                    <a:pt x="12" y="164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2" y="164"/>
                    <a:pt x="324" y="164"/>
                    <a:pt x="325" y="164"/>
                  </a:cubicBezTo>
                  <a:cubicBezTo>
                    <a:pt x="330" y="164"/>
                    <a:pt x="335" y="160"/>
                    <a:pt x="336" y="155"/>
                  </a:cubicBezTo>
                  <a:cubicBezTo>
                    <a:pt x="338" y="149"/>
                    <a:pt x="333" y="143"/>
                    <a:pt x="327" y="141"/>
                  </a:cubicBezTo>
                  <a:close/>
                  <a:moveTo>
                    <a:pt x="152" y="18"/>
                  </a:moveTo>
                  <a:cubicBezTo>
                    <a:pt x="235" y="18"/>
                    <a:pt x="273" y="83"/>
                    <a:pt x="275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2" y="85"/>
                    <a:pt x="70" y="18"/>
                    <a:pt x="15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0" name="Group 299"/>
          <p:cNvGrpSpPr/>
          <p:nvPr userDrawn="1"/>
        </p:nvGrpSpPr>
        <p:grpSpPr>
          <a:xfrm>
            <a:off x="3518728" y="4094925"/>
            <a:ext cx="524928" cy="452086"/>
            <a:chOff x="9696450" y="6248400"/>
            <a:chExt cx="720726" cy="620713"/>
          </a:xfrm>
          <a:solidFill>
            <a:schemeClr val="tx2"/>
          </a:solidFill>
        </p:grpSpPr>
        <p:sp>
          <p:nvSpPr>
            <p:cNvPr id="301" name="Freeform 55"/>
            <p:cNvSpPr>
              <a:spLocks noEditPoints="1"/>
            </p:cNvSpPr>
            <p:nvPr/>
          </p:nvSpPr>
          <p:spPr bwMode="auto">
            <a:xfrm>
              <a:off x="10186988" y="6640513"/>
              <a:ext cx="230188" cy="228600"/>
            </a:xfrm>
            <a:custGeom>
              <a:avLst/>
              <a:gdLst>
                <a:gd name="T0" fmla="*/ 74 w 79"/>
                <a:gd name="T1" fmla="*/ 31 h 79"/>
                <a:gd name="T2" fmla="*/ 30 w 79"/>
                <a:gd name="T3" fmla="*/ 5 h 79"/>
                <a:gd name="T4" fmla="*/ 5 w 79"/>
                <a:gd name="T5" fmla="*/ 49 h 79"/>
                <a:gd name="T6" fmla="*/ 49 w 79"/>
                <a:gd name="T7" fmla="*/ 74 h 79"/>
                <a:gd name="T8" fmla="*/ 74 w 79"/>
                <a:gd name="T9" fmla="*/ 31 h 79"/>
                <a:gd name="T10" fmla="*/ 43 w 79"/>
                <a:gd name="T11" fmla="*/ 55 h 79"/>
                <a:gd name="T12" fmla="*/ 25 w 79"/>
                <a:gd name="T13" fmla="*/ 44 h 79"/>
                <a:gd name="T14" fmla="*/ 36 w 79"/>
                <a:gd name="T15" fmla="*/ 25 h 79"/>
                <a:gd name="T16" fmla="*/ 54 w 79"/>
                <a:gd name="T17" fmla="*/ 36 h 79"/>
                <a:gd name="T18" fmla="*/ 43 w 79"/>
                <a:gd name="T19" fmla="*/ 5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4" y="31"/>
                  </a:moveTo>
                  <a:cubicBezTo>
                    <a:pt x="69" y="11"/>
                    <a:pt x="49" y="0"/>
                    <a:pt x="30" y="5"/>
                  </a:cubicBezTo>
                  <a:cubicBezTo>
                    <a:pt x="11" y="10"/>
                    <a:pt x="0" y="30"/>
                    <a:pt x="5" y="49"/>
                  </a:cubicBezTo>
                  <a:cubicBezTo>
                    <a:pt x="10" y="68"/>
                    <a:pt x="30" y="79"/>
                    <a:pt x="49" y="74"/>
                  </a:cubicBezTo>
                  <a:cubicBezTo>
                    <a:pt x="68" y="69"/>
                    <a:pt x="79" y="50"/>
                    <a:pt x="74" y="31"/>
                  </a:cubicBezTo>
                  <a:close/>
                  <a:moveTo>
                    <a:pt x="43" y="55"/>
                  </a:moveTo>
                  <a:cubicBezTo>
                    <a:pt x="35" y="57"/>
                    <a:pt x="27" y="52"/>
                    <a:pt x="25" y="44"/>
                  </a:cubicBezTo>
                  <a:cubicBezTo>
                    <a:pt x="23" y="36"/>
                    <a:pt x="27" y="27"/>
                    <a:pt x="36" y="25"/>
                  </a:cubicBezTo>
                  <a:cubicBezTo>
                    <a:pt x="44" y="23"/>
                    <a:pt x="52" y="28"/>
                    <a:pt x="54" y="36"/>
                  </a:cubicBezTo>
                  <a:cubicBezTo>
                    <a:pt x="56" y="44"/>
                    <a:pt x="52" y="52"/>
                    <a:pt x="4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56"/>
            <p:cNvSpPr>
              <a:spLocks noEditPoints="1"/>
            </p:cNvSpPr>
            <p:nvPr/>
          </p:nvSpPr>
          <p:spPr bwMode="auto">
            <a:xfrm>
              <a:off x="9696450" y="6483350"/>
              <a:ext cx="558800" cy="342900"/>
            </a:xfrm>
            <a:custGeom>
              <a:avLst/>
              <a:gdLst>
                <a:gd name="T0" fmla="*/ 186 w 192"/>
                <a:gd name="T1" fmla="*/ 79 h 118"/>
                <a:gd name="T2" fmla="*/ 186 w 192"/>
                <a:gd name="T3" fmla="*/ 79 h 118"/>
                <a:gd name="T4" fmla="*/ 52 w 192"/>
                <a:gd name="T5" fmla="*/ 1 h 118"/>
                <a:gd name="T6" fmla="*/ 46 w 192"/>
                <a:gd name="T7" fmla="*/ 0 h 118"/>
                <a:gd name="T8" fmla="*/ 15 w 192"/>
                <a:gd name="T9" fmla="*/ 0 h 118"/>
                <a:gd name="T10" fmla="*/ 0 w 192"/>
                <a:gd name="T11" fmla="*/ 15 h 118"/>
                <a:gd name="T12" fmla="*/ 15 w 192"/>
                <a:gd name="T13" fmla="*/ 29 h 118"/>
                <a:gd name="T14" fmla="*/ 27 w 192"/>
                <a:gd name="T15" fmla="*/ 23 h 118"/>
                <a:gd name="T16" fmla="*/ 43 w 192"/>
                <a:gd name="T17" fmla="*/ 22 h 118"/>
                <a:gd name="T18" fmla="*/ 80 w 192"/>
                <a:gd name="T19" fmla="*/ 44 h 118"/>
                <a:gd name="T20" fmla="*/ 85 w 192"/>
                <a:gd name="T21" fmla="*/ 96 h 118"/>
                <a:gd name="T22" fmla="*/ 109 w 192"/>
                <a:gd name="T23" fmla="*/ 118 h 118"/>
                <a:gd name="T24" fmla="*/ 111 w 192"/>
                <a:gd name="T25" fmla="*/ 118 h 118"/>
                <a:gd name="T26" fmla="*/ 139 w 192"/>
                <a:gd name="T27" fmla="*/ 96 h 118"/>
                <a:gd name="T28" fmla="*/ 143 w 192"/>
                <a:gd name="T29" fmla="*/ 80 h 118"/>
                <a:gd name="T30" fmla="*/ 174 w 192"/>
                <a:gd name="T31" fmla="*/ 98 h 118"/>
                <a:gd name="T32" fmla="*/ 189 w 192"/>
                <a:gd name="T33" fmla="*/ 94 h 118"/>
                <a:gd name="T34" fmla="*/ 186 w 192"/>
                <a:gd name="T35" fmla="*/ 79 h 118"/>
                <a:gd name="T36" fmla="*/ 123 w 192"/>
                <a:gd name="T37" fmla="*/ 93 h 118"/>
                <a:gd name="T38" fmla="*/ 111 w 192"/>
                <a:gd name="T39" fmla="*/ 102 h 118"/>
                <a:gd name="T40" fmla="*/ 109 w 192"/>
                <a:gd name="T41" fmla="*/ 102 h 118"/>
                <a:gd name="T42" fmla="*/ 105 w 192"/>
                <a:gd name="T43" fmla="*/ 101 h 118"/>
                <a:gd name="T44" fmla="*/ 105 w 192"/>
                <a:gd name="T45" fmla="*/ 101 h 118"/>
                <a:gd name="T46" fmla="*/ 101 w 192"/>
                <a:gd name="T47" fmla="*/ 95 h 118"/>
                <a:gd name="T48" fmla="*/ 97 w 192"/>
                <a:gd name="T49" fmla="*/ 53 h 118"/>
                <a:gd name="T50" fmla="*/ 128 w 192"/>
                <a:gd name="T51" fmla="*/ 71 h 118"/>
                <a:gd name="T52" fmla="*/ 123 w 192"/>
                <a:gd name="T53" fmla="*/ 9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18">
                  <a:moveTo>
                    <a:pt x="186" y="79"/>
                  </a:moveTo>
                  <a:cubicBezTo>
                    <a:pt x="186" y="79"/>
                    <a:pt x="186" y="79"/>
                    <a:pt x="186" y="79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1"/>
                    <a:pt x="49" y="0"/>
                    <a:pt x="4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cubicBezTo>
                    <a:pt x="20" y="29"/>
                    <a:pt x="24" y="27"/>
                    <a:pt x="27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5" y="96"/>
                    <a:pt x="85" y="96"/>
                    <a:pt x="85" y="96"/>
                  </a:cubicBezTo>
                  <a:cubicBezTo>
                    <a:pt x="86" y="108"/>
                    <a:pt x="97" y="118"/>
                    <a:pt x="109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24" y="118"/>
                    <a:pt x="136" y="108"/>
                    <a:pt x="139" y="96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9" y="101"/>
                    <a:pt x="186" y="99"/>
                    <a:pt x="189" y="94"/>
                  </a:cubicBezTo>
                  <a:cubicBezTo>
                    <a:pt x="192" y="88"/>
                    <a:pt x="191" y="82"/>
                    <a:pt x="186" y="79"/>
                  </a:cubicBezTo>
                  <a:close/>
                  <a:moveTo>
                    <a:pt x="123" y="93"/>
                  </a:moveTo>
                  <a:cubicBezTo>
                    <a:pt x="122" y="98"/>
                    <a:pt x="116" y="102"/>
                    <a:pt x="111" y="102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07" y="102"/>
                    <a:pt x="106" y="102"/>
                    <a:pt x="105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3" y="100"/>
                    <a:pt x="101" y="97"/>
                    <a:pt x="101" y="95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128" y="71"/>
                    <a:pt x="128" y="71"/>
                    <a:pt x="128" y="71"/>
                  </a:cubicBezTo>
                  <a:lnTo>
                    <a:pt x="12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57"/>
            <p:cNvSpPr>
              <a:spLocks/>
            </p:cNvSpPr>
            <p:nvPr/>
          </p:nvSpPr>
          <p:spPr bwMode="auto">
            <a:xfrm>
              <a:off x="9909175" y="6413500"/>
              <a:ext cx="490538" cy="231775"/>
            </a:xfrm>
            <a:custGeom>
              <a:avLst/>
              <a:gdLst>
                <a:gd name="T0" fmla="*/ 161 w 169"/>
                <a:gd name="T1" fmla="*/ 0 h 80"/>
                <a:gd name="T2" fmla="*/ 8 w 169"/>
                <a:gd name="T3" fmla="*/ 0 h 80"/>
                <a:gd name="T4" fmla="*/ 0 w 169"/>
                <a:gd name="T5" fmla="*/ 8 h 80"/>
                <a:gd name="T6" fmla="*/ 8 w 169"/>
                <a:gd name="T7" fmla="*/ 16 h 80"/>
                <a:gd name="T8" fmla="*/ 8 w 169"/>
                <a:gd name="T9" fmla="*/ 24 h 80"/>
                <a:gd name="T10" fmla="*/ 105 w 169"/>
                <a:gd name="T11" fmla="*/ 80 h 80"/>
                <a:gd name="T12" fmla="*/ 161 w 169"/>
                <a:gd name="T13" fmla="*/ 16 h 80"/>
                <a:gd name="T14" fmla="*/ 169 w 169"/>
                <a:gd name="T15" fmla="*/ 8 h 80"/>
                <a:gd name="T16" fmla="*/ 161 w 169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80">
                  <a:moveTo>
                    <a:pt x="1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5" y="16"/>
                    <a:pt x="169" y="12"/>
                    <a:pt x="169" y="8"/>
                  </a:cubicBezTo>
                  <a:cubicBezTo>
                    <a:pt x="169" y="4"/>
                    <a:pt x="165" y="0"/>
                    <a:pt x="1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58"/>
            <p:cNvSpPr>
              <a:spLocks/>
            </p:cNvSpPr>
            <p:nvPr/>
          </p:nvSpPr>
          <p:spPr bwMode="auto">
            <a:xfrm>
              <a:off x="10015538" y="6248400"/>
              <a:ext cx="311150" cy="119063"/>
            </a:xfrm>
            <a:custGeom>
              <a:avLst/>
              <a:gdLst>
                <a:gd name="T0" fmla="*/ 99 w 107"/>
                <a:gd name="T1" fmla="*/ 41 h 41"/>
                <a:gd name="T2" fmla="*/ 73 w 107"/>
                <a:gd name="T3" fmla="*/ 12 h 41"/>
                <a:gd name="T4" fmla="*/ 23 w 107"/>
                <a:gd name="T5" fmla="*/ 21 h 41"/>
                <a:gd name="T6" fmla="*/ 0 w 107"/>
                <a:gd name="T7" fmla="*/ 41 h 41"/>
                <a:gd name="T8" fmla="*/ 99 w 10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41">
                  <a:moveTo>
                    <a:pt x="99" y="41"/>
                  </a:moveTo>
                  <a:cubicBezTo>
                    <a:pt x="107" y="27"/>
                    <a:pt x="80" y="22"/>
                    <a:pt x="73" y="12"/>
                  </a:cubicBezTo>
                  <a:cubicBezTo>
                    <a:pt x="64" y="0"/>
                    <a:pt x="54" y="32"/>
                    <a:pt x="23" y="21"/>
                  </a:cubicBezTo>
                  <a:cubicBezTo>
                    <a:pt x="5" y="14"/>
                    <a:pt x="1" y="33"/>
                    <a:pt x="0" y="41"/>
                  </a:cubicBezTo>
                  <a:lnTo>
                    <a:pt x="9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9" name="Group 308"/>
          <p:cNvGrpSpPr/>
          <p:nvPr userDrawn="1"/>
        </p:nvGrpSpPr>
        <p:grpSpPr>
          <a:xfrm>
            <a:off x="3505941" y="2164731"/>
            <a:ext cx="550503" cy="391516"/>
            <a:chOff x="12623800" y="1978025"/>
            <a:chExt cx="808038" cy="574676"/>
          </a:xfrm>
          <a:solidFill>
            <a:schemeClr val="tx2"/>
          </a:solidFill>
        </p:grpSpPr>
        <p:sp>
          <p:nvSpPr>
            <p:cNvPr id="310" name="Freeform 64"/>
            <p:cNvSpPr>
              <a:spLocks/>
            </p:cNvSpPr>
            <p:nvPr/>
          </p:nvSpPr>
          <p:spPr bwMode="auto">
            <a:xfrm>
              <a:off x="13203238" y="2044700"/>
              <a:ext cx="228600" cy="436563"/>
            </a:xfrm>
            <a:custGeom>
              <a:avLst/>
              <a:gdLst>
                <a:gd name="T0" fmla="*/ 7 w 79"/>
                <a:gd name="T1" fmla="*/ 150 h 150"/>
                <a:gd name="T2" fmla="*/ 69 w 79"/>
                <a:gd name="T3" fmla="*/ 143 h 150"/>
                <a:gd name="T4" fmla="*/ 24 w 79"/>
                <a:gd name="T5" fmla="*/ 134 h 150"/>
                <a:gd name="T6" fmla="*/ 12 w 79"/>
                <a:gd name="T7" fmla="*/ 7 h 150"/>
                <a:gd name="T8" fmla="*/ 6 w 79"/>
                <a:gd name="T9" fmla="*/ 0 h 150"/>
                <a:gd name="T10" fmla="*/ 0 w 79"/>
                <a:gd name="T11" fmla="*/ 6 h 150"/>
                <a:gd name="T12" fmla="*/ 0 w 79"/>
                <a:gd name="T13" fmla="*/ 143 h 150"/>
                <a:gd name="T14" fmla="*/ 7 w 79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50">
                  <a:moveTo>
                    <a:pt x="7" y="150"/>
                  </a:moveTo>
                  <a:cubicBezTo>
                    <a:pt x="31" y="150"/>
                    <a:pt x="79" y="147"/>
                    <a:pt x="69" y="143"/>
                  </a:cubicBezTo>
                  <a:cubicBezTo>
                    <a:pt x="55" y="137"/>
                    <a:pt x="24" y="134"/>
                    <a:pt x="24" y="13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4"/>
                    <a:pt x="10" y="1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8"/>
                    <a:pt x="5" y="150"/>
                    <a:pt x="7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65"/>
            <p:cNvSpPr>
              <a:spLocks noEditPoints="1"/>
            </p:cNvSpPr>
            <p:nvPr/>
          </p:nvSpPr>
          <p:spPr bwMode="auto">
            <a:xfrm>
              <a:off x="12969875" y="2335213"/>
              <a:ext cx="217488" cy="217488"/>
            </a:xfrm>
            <a:custGeom>
              <a:avLst/>
              <a:gdLst>
                <a:gd name="T0" fmla="*/ 70 w 75"/>
                <a:gd name="T1" fmla="*/ 29 h 75"/>
                <a:gd name="T2" fmla="*/ 28 w 75"/>
                <a:gd name="T3" fmla="*/ 5 h 75"/>
                <a:gd name="T4" fmla="*/ 4 w 75"/>
                <a:gd name="T5" fmla="*/ 47 h 75"/>
                <a:gd name="T6" fmla="*/ 46 w 75"/>
                <a:gd name="T7" fmla="*/ 70 h 75"/>
                <a:gd name="T8" fmla="*/ 70 w 75"/>
                <a:gd name="T9" fmla="*/ 29 h 75"/>
                <a:gd name="T10" fmla="*/ 42 w 75"/>
                <a:gd name="T11" fmla="*/ 55 h 75"/>
                <a:gd name="T12" fmla="*/ 37 w 75"/>
                <a:gd name="T13" fmla="*/ 56 h 75"/>
                <a:gd name="T14" fmla="*/ 37 w 75"/>
                <a:gd name="T15" fmla="*/ 56 h 75"/>
                <a:gd name="T16" fmla="*/ 20 w 75"/>
                <a:gd name="T17" fmla="*/ 42 h 75"/>
                <a:gd name="T18" fmla="*/ 32 w 75"/>
                <a:gd name="T19" fmla="*/ 20 h 75"/>
                <a:gd name="T20" fmla="*/ 37 w 75"/>
                <a:gd name="T21" fmla="*/ 20 h 75"/>
                <a:gd name="T22" fmla="*/ 55 w 75"/>
                <a:gd name="T23" fmla="*/ 33 h 75"/>
                <a:gd name="T24" fmla="*/ 42 w 75"/>
                <a:gd name="T25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5">
                  <a:moveTo>
                    <a:pt x="70" y="29"/>
                  </a:moveTo>
                  <a:cubicBezTo>
                    <a:pt x="65" y="11"/>
                    <a:pt x="46" y="0"/>
                    <a:pt x="28" y="5"/>
                  </a:cubicBezTo>
                  <a:cubicBezTo>
                    <a:pt x="10" y="10"/>
                    <a:pt x="0" y="29"/>
                    <a:pt x="4" y="47"/>
                  </a:cubicBezTo>
                  <a:cubicBezTo>
                    <a:pt x="9" y="65"/>
                    <a:pt x="28" y="75"/>
                    <a:pt x="46" y="70"/>
                  </a:cubicBezTo>
                  <a:cubicBezTo>
                    <a:pt x="64" y="66"/>
                    <a:pt x="75" y="47"/>
                    <a:pt x="70" y="29"/>
                  </a:cubicBezTo>
                  <a:close/>
                  <a:moveTo>
                    <a:pt x="42" y="55"/>
                  </a:moveTo>
                  <a:cubicBezTo>
                    <a:pt x="40" y="56"/>
                    <a:pt x="39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29" y="56"/>
                    <a:pt x="22" y="50"/>
                    <a:pt x="20" y="42"/>
                  </a:cubicBezTo>
                  <a:cubicBezTo>
                    <a:pt x="17" y="33"/>
                    <a:pt x="23" y="23"/>
                    <a:pt x="32" y="20"/>
                  </a:cubicBezTo>
                  <a:cubicBezTo>
                    <a:pt x="34" y="20"/>
                    <a:pt x="36" y="20"/>
                    <a:pt x="37" y="20"/>
                  </a:cubicBezTo>
                  <a:cubicBezTo>
                    <a:pt x="45" y="20"/>
                    <a:pt x="52" y="25"/>
                    <a:pt x="55" y="33"/>
                  </a:cubicBezTo>
                  <a:cubicBezTo>
                    <a:pt x="57" y="43"/>
                    <a:pt x="51" y="53"/>
                    <a:pt x="4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6"/>
            <p:cNvSpPr>
              <a:spLocks noEditPoints="1"/>
            </p:cNvSpPr>
            <p:nvPr/>
          </p:nvSpPr>
          <p:spPr bwMode="auto">
            <a:xfrm>
              <a:off x="12668250" y="2381250"/>
              <a:ext cx="168275" cy="168275"/>
            </a:xfrm>
            <a:custGeom>
              <a:avLst/>
              <a:gdLst>
                <a:gd name="T0" fmla="*/ 54 w 58"/>
                <a:gd name="T1" fmla="*/ 23 h 58"/>
                <a:gd name="T2" fmla="*/ 22 w 58"/>
                <a:gd name="T3" fmla="*/ 4 h 58"/>
                <a:gd name="T4" fmla="*/ 3 w 58"/>
                <a:gd name="T5" fmla="*/ 36 h 58"/>
                <a:gd name="T6" fmla="*/ 36 w 58"/>
                <a:gd name="T7" fmla="*/ 55 h 58"/>
                <a:gd name="T8" fmla="*/ 54 w 58"/>
                <a:gd name="T9" fmla="*/ 23 h 58"/>
                <a:gd name="T10" fmla="*/ 38 w 58"/>
                <a:gd name="T11" fmla="*/ 35 h 58"/>
                <a:gd name="T12" fmla="*/ 31 w 58"/>
                <a:gd name="T13" fmla="*/ 39 h 58"/>
                <a:gd name="T14" fmla="*/ 29 w 58"/>
                <a:gd name="T15" fmla="*/ 40 h 58"/>
                <a:gd name="T16" fmla="*/ 19 w 58"/>
                <a:gd name="T17" fmla="*/ 32 h 58"/>
                <a:gd name="T18" fmla="*/ 26 w 58"/>
                <a:gd name="T19" fmla="*/ 19 h 58"/>
                <a:gd name="T20" fmla="*/ 29 w 58"/>
                <a:gd name="T21" fmla="*/ 19 h 58"/>
                <a:gd name="T22" fmla="*/ 39 w 58"/>
                <a:gd name="T23" fmla="*/ 27 h 58"/>
                <a:gd name="T24" fmla="*/ 38 w 58"/>
                <a:gd name="T25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8">
                  <a:moveTo>
                    <a:pt x="54" y="23"/>
                  </a:moveTo>
                  <a:cubicBezTo>
                    <a:pt x="50" y="9"/>
                    <a:pt x="36" y="0"/>
                    <a:pt x="22" y="4"/>
                  </a:cubicBezTo>
                  <a:cubicBezTo>
                    <a:pt x="8" y="8"/>
                    <a:pt x="0" y="22"/>
                    <a:pt x="3" y="36"/>
                  </a:cubicBezTo>
                  <a:cubicBezTo>
                    <a:pt x="7" y="50"/>
                    <a:pt x="22" y="58"/>
                    <a:pt x="36" y="55"/>
                  </a:cubicBezTo>
                  <a:cubicBezTo>
                    <a:pt x="49" y="51"/>
                    <a:pt x="58" y="37"/>
                    <a:pt x="54" y="23"/>
                  </a:cubicBezTo>
                  <a:close/>
                  <a:moveTo>
                    <a:pt x="38" y="35"/>
                  </a:moveTo>
                  <a:cubicBezTo>
                    <a:pt x="36" y="37"/>
                    <a:pt x="34" y="39"/>
                    <a:pt x="31" y="39"/>
                  </a:cubicBezTo>
                  <a:cubicBezTo>
                    <a:pt x="31" y="40"/>
                    <a:pt x="30" y="40"/>
                    <a:pt x="29" y="40"/>
                  </a:cubicBezTo>
                  <a:cubicBezTo>
                    <a:pt x="24" y="40"/>
                    <a:pt x="20" y="37"/>
                    <a:pt x="19" y="32"/>
                  </a:cubicBezTo>
                  <a:cubicBezTo>
                    <a:pt x="17" y="27"/>
                    <a:pt x="20" y="21"/>
                    <a:pt x="26" y="19"/>
                  </a:cubicBezTo>
                  <a:cubicBezTo>
                    <a:pt x="27" y="19"/>
                    <a:pt x="28" y="19"/>
                    <a:pt x="29" y="19"/>
                  </a:cubicBezTo>
                  <a:cubicBezTo>
                    <a:pt x="33" y="19"/>
                    <a:pt x="38" y="22"/>
                    <a:pt x="39" y="27"/>
                  </a:cubicBezTo>
                  <a:cubicBezTo>
                    <a:pt x="40" y="29"/>
                    <a:pt x="39" y="32"/>
                    <a:pt x="3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7"/>
            <p:cNvSpPr>
              <a:spLocks noEditPoints="1"/>
            </p:cNvSpPr>
            <p:nvPr/>
          </p:nvSpPr>
          <p:spPr bwMode="auto">
            <a:xfrm>
              <a:off x="12623800" y="1978025"/>
              <a:ext cx="523875" cy="490538"/>
            </a:xfrm>
            <a:custGeom>
              <a:avLst/>
              <a:gdLst>
                <a:gd name="T0" fmla="*/ 151 w 180"/>
                <a:gd name="T1" fmla="*/ 6 h 169"/>
                <a:gd name="T2" fmla="*/ 144 w 180"/>
                <a:gd name="T3" fmla="*/ 0 h 169"/>
                <a:gd name="T4" fmla="*/ 59 w 180"/>
                <a:gd name="T5" fmla="*/ 0 h 169"/>
                <a:gd name="T6" fmla="*/ 53 w 180"/>
                <a:gd name="T7" fmla="*/ 6 h 169"/>
                <a:gd name="T8" fmla="*/ 53 w 180"/>
                <a:gd name="T9" fmla="*/ 85 h 169"/>
                <a:gd name="T10" fmla="*/ 26 w 180"/>
                <a:gd name="T11" fmla="*/ 85 h 169"/>
                <a:gd name="T12" fmla="*/ 7 w 180"/>
                <a:gd name="T13" fmla="*/ 148 h 169"/>
                <a:gd name="T14" fmla="*/ 33 w 180"/>
                <a:gd name="T15" fmla="*/ 128 h 169"/>
                <a:gd name="T16" fmla="*/ 44 w 180"/>
                <a:gd name="T17" fmla="*/ 126 h 169"/>
                <a:gd name="T18" fmla="*/ 84 w 180"/>
                <a:gd name="T19" fmla="*/ 158 h 169"/>
                <a:gd name="T20" fmla="*/ 86 w 180"/>
                <a:gd name="T21" fmla="*/ 169 h 169"/>
                <a:gd name="T22" fmla="*/ 107 w 180"/>
                <a:gd name="T23" fmla="*/ 169 h 169"/>
                <a:gd name="T24" fmla="*/ 143 w 180"/>
                <a:gd name="T25" fmla="*/ 113 h 169"/>
                <a:gd name="T26" fmla="*/ 156 w 180"/>
                <a:gd name="T27" fmla="*/ 111 h 169"/>
                <a:gd name="T28" fmla="*/ 180 w 180"/>
                <a:gd name="T29" fmla="*/ 117 h 169"/>
                <a:gd name="T30" fmla="*/ 151 w 180"/>
                <a:gd name="T31" fmla="*/ 6 h 169"/>
                <a:gd name="T32" fmla="*/ 154 w 180"/>
                <a:gd name="T33" fmla="*/ 97 h 169"/>
                <a:gd name="T34" fmla="*/ 113 w 180"/>
                <a:gd name="T35" fmla="*/ 112 h 169"/>
                <a:gd name="T36" fmla="*/ 90 w 180"/>
                <a:gd name="T37" fmla="*/ 112 h 169"/>
                <a:gd name="T38" fmla="*/ 68 w 180"/>
                <a:gd name="T39" fmla="*/ 76 h 169"/>
                <a:gd name="T40" fmla="*/ 68 w 180"/>
                <a:gd name="T41" fmla="*/ 21 h 169"/>
                <a:gd name="T42" fmla="*/ 74 w 180"/>
                <a:gd name="T43" fmla="*/ 15 h 169"/>
                <a:gd name="T44" fmla="*/ 132 w 180"/>
                <a:gd name="T45" fmla="*/ 15 h 169"/>
                <a:gd name="T46" fmla="*/ 139 w 180"/>
                <a:gd name="T47" fmla="*/ 21 h 169"/>
                <a:gd name="T48" fmla="*/ 158 w 180"/>
                <a:gd name="T49" fmla="*/ 92 h 169"/>
                <a:gd name="T50" fmla="*/ 154 w 180"/>
                <a:gd name="T51" fmla="*/ 9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0" h="169">
                  <a:moveTo>
                    <a:pt x="151" y="6"/>
                  </a:moveTo>
                  <a:cubicBezTo>
                    <a:pt x="151" y="2"/>
                    <a:pt x="147" y="0"/>
                    <a:pt x="144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3" y="3"/>
                    <a:pt x="53" y="6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10" y="85"/>
                    <a:pt x="0" y="124"/>
                    <a:pt x="7" y="148"/>
                  </a:cubicBezTo>
                  <a:cubicBezTo>
                    <a:pt x="13" y="138"/>
                    <a:pt x="22" y="131"/>
                    <a:pt x="33" y="128"/>
                  </a:cubicBezTo>
                  <a:cubicBezTo>
                    <a:pt x="36" y="127"/>
                    <a:pt x="40" y="126"/>
                    <a:pt x="44" y="126"/>
                  </a:cubicBezTo>
                  <a:cubicBezTo>
                    <a:pt x="63" y="126"/>
                    <a:pt x="79" y="139"/>
                    <a:pt x="84" y="158"/>
                  </a:cubicBezTo>
                  <a:cubicBezTo>
                    <a:pt x="85" y="161"/>
                    <a:pt x="86" y="165"/>
                    <a:pt x="86" y="169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3" y="144"/>
                    <a:pt x="118" y="120"/>
                    <a:pt x="143" y="113"/>
                  </a:cubicBezTo>
                  <a:cubicBezTo>
                    <a:pt x="147" y="112"/>
                    <a:pt x="152" y="111"/>
                    <a:pt x="156" y="111"/>
                  </a:cubicBezTo>
                  <a:cubicBezTo>
                    <a:pt x="165" y="111"/>
                    <a:pt x="173" y="113"/>
                    <a:pt x="180" y="117"/>
                  </a:cubicBezTo>
                  <a:lnTo>
                    <a:pt x="151" y="6"/>
                  </a:lnTo>
                  <a:close/>
                  <a:moveTo>
                    <a:pt x="154" y="97"/>
                  </a:moveTo>
                  <a:cubicBezTo>
                    <a:pt x="126" y="97"/>
                    <a:pt x="113" y="112"/>
                    <a:pt x="113" y="112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71" y="15"/>
                    <a:pt x="74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5" y="15"/>
                    <a:pt x="138" y="18"/>
                    <a:pt x="139" y="21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59" y="94"/>
                    <a:pt x="157" y="97"/>
                    <a:pt x="15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 userDrawn="1"/>
        </p:nvGrpSpPr>
        <p:grpSpPr>
          <a:xfrm>
            <a:off x="3586216" y="5966401"/>
            <a:ext cx="389952" cy="462788"/>
            <a:chOff x="4562475" y="3013075"/>
            <a:chExt cx="4275138" cy="5073651"/>
          </a:xfrm>
          <a:solidFill>
            <a:schemeClr val="accent2"/>
          </a:solidFill>
        </p:grpSpPr>
        <p:sp>
          <p:nvSpPr>
            <p:cNvPr id="366" name="Freeform 24"/>
            <p:cNvSpPr>
              <a:spLocks/>
            </p:cNvSpPr>
            <p:nvPr/>
          </p:nvSpPr>
          <p:spPr bwMode="auto">
            <a:xfrm>
              <a:off x="4562475" y="7580313"/>
              <a:ext cx="3746500" cy="506413"/>
            </a:xfrm>
            <a:custGeom>
              <a:avLst/>
              <a:gdLst>
                <a:gd name="T0" fmla="*/ 321 w 333"/>
                <a:gd name="T1" fmla="*/ 0 h 45"/>
                <a:gd name="T2" fmla="*/ 313 w 333"/>
                <a:gd name="T3" fmla="*/ 0 h 45"/>
                <a:gd name="T4" fmla="*/ 307 w 333"/>
                <a:gd name="T5" fmla="*/ 0 h 45"/>
                <a:gd name="T6" fmla="*/ 25 w 333"/>
                <a:gd name="T7" fmla="*/ 0 h 45"/>
                <a:gd name="T8" fmla="*/ 20 w 333"/>
                <a:gd name="T9" fmla="*/ 0 h 45"/>
                <a:gd name="T10" fmla="*/ 11 w 333"/>
                <a:gd name="T11" fmla="*/ 0 h 45"/>
                <a:gd name="T12" fmla="*/ 0 w 333"/>
                <a:gd name="T13" fmla="*/ 12 h 45"/>
                <a:gd name="T14" fmla="*/ 0 w 333"/>
                <a:gd name="T15" fmla="*/ 34 h 45"/>
                <a:gd name="T16" fmla="*/ 11 w 333"/>
                <a:gd name="T17" fmla="*/ 45 h 45"/>
                <a:gd name="T18" fmla="*/ 321 w 333"/>
                <a:gd name="T19" fmla="*/ 45 h 45"/>
                <a:gd name="T20" fmla="*/ 333 w 333"/>
                <a:gd name="T21" fmla="*/ 34 h 45"/>
                <a:gd name="T22" fmla="*/ 333 w 333"/>
                <a:gd name="T23" fmla="*/ 12 h 45"/>
                <a:gd name="T24" fmla="*/ 321 w 33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" h="45">
                  <a:moveTo>
                    <a:pt x="321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5" y="45"/>
                    <a:pt x="11" y="45"/>
                  </a:cubicBezTo>
                  <a:cubicBezTo>
                    <a:pt x="321" y="45"/>
                    <a:pt x="321" y="45"/>
                    <a:pt x="321" y="45"/>
                  </a:cubicBezTo>
                  <a:cubicBezTo>
                    <a:pt x="327" y="45"/>
                    <a:pt x="333" y="40"/>
                    <a:pt x="333" y="34"/>
                  </a:cubicBezTo>
                  <a:cubicBezTo>
                    <a:pt x="333" y="12"/>
                    <a:pt x="333" y="12"/>
                    <a:pt x="333" y="12"/>
                  </a:cubicBezTo>
                  <a:cubicBezTo>
                    <a:pt x="333" y="5"/>
                    <a:pt x="327" y="0"/>
                    <a:pt x="3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25"/>
            <p:cNvSpPr>
              <a:spLocks/>
            </p:cNvSpPr>
            <p:nvPr/>
          </p:nvSpPr>
          <p:spPr bwMode="auto">
            <a:xfrm>
              <a:off x="5969000" y="3013075"/>
              <a:ext cx="2868613" cy="1530350"/>
            </a:xfrm>
            <a:custGeom>
              <a:avLst/>
              <a:gdLst>
                <a:gd name="T0" fmla="*/ 187 w 255"/>
                <a:gd name="T1" fmla="*/ 0 h 136"/>
                <a:gd name="T2" fmla="*/ 130 w 255"/>
                <a:gd name="T3" fmla="*/ 30 h 136"/>
                <a:gd name="T4" fmla="*/ 98 w 255"/>
                <a:gd name="T5" fmla="*/ 19 h 136"/>
                <a:gd name="T6" fmla="*/ 45 w 255"/>
                <a:gd name="T7" fmla="*/ 61 h 136"/>
                <a:gd name="T8" fmla="*/ 0 w 255"/>
                <a:gd name="T9" fmla="*/ 110 h 136"/>
                <a:gd name="T10" fmla="*/ 0 w 255"/>
                <a:gd name="T11" fmla="*/ 128 h 136"/>
                <a:gd name="T12" fmla="*/ 102 w 255"/>
                <a:gd name="T13" fmla="*/ 128 h 136"/>
                <a:gd name="T14" fmla="*/ 135 w 255"/>
                <a:gd name="T15" fmla="*/ 113 h 136"/>
                <a:gd name="T16" fmla="*/ 187 w 255"/>
                <a:gd name="T17" fmla="*/ 136 h 136"/>
                <a:gd name="T18" fmla="*/ 255 w 255"/>
                <a:gd name="T19" fmla="*/ 68 h 136"/>
                <a:gd name="T20" fmla="*/ 187 w 255"/>
                <a:gd name="T2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136">
                  <a:moveTo>
                    <a:pt x="187" y="0"/>
                  </a:moveTo>
                  <a:cubicBezTo>
                    <a:pt x="163" y="0"/>
                    <a:pt x="142" y="12"/>
                    <a:pt x="130" y="30"/>
                  </a:cubicBezTo>
                  <a:cubicBezTo>
                    <a:pt x="121" y="24"/>
                    <a:pt x="110" y="19"/>
                    <a:pt x="98" y="19"/>
                  </a:cubicBezTo>
                  <a:cubicBezTo>
                    <a:pt x="72" y="19"/>
                    <a:pt x="51" y="37"/>
                    <a:pt x="45" y="61"/>
                  </a:cubicBezTo>
                  <a:cubicBezTo>
                    <a:pt x="20" y="63"/>
                    <a:pt x="0" y="84"/>
                    <a:pt x="0" y="1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02" y="128"/>
                    <a:pt x="102" y="128"/>
                    <a:pt x="102" y="128"/>
                  </a:cubicBezTo>
                  <a:cubicBezTo>
                    <a:pt x="115" y="127"/>
                    <a:pt x="126" y="121"/>
                    <a:pt x="135" y="113"/>
                  </a:cubicBezTo>
                  <a:cubicBezTo>
                    <a:pt x="148" y="127"/>
                    <a:pt x="166" y="136"/>
                    <a:pt x="187" y="136"/>
                  </a:cubicBezTo>
                  <a:cubicBezTo>
                    <a:pt x="224" y="136"/>
                    <a:pt x="255" y="106"/>
                    <a:pt x="255" y="68"/>
                  </a:cubicBezTo>
                  <a:cubicBezTo>
                    <a:pt x="255" y="31"/>
                    <a:pt x="224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6"/>
            <p:cNvSpPr>
              <a:spLocks noEditPoints="1"/>
            </p:cNvSpPr>
            <p:nvPr/>
          </p:nvSpPr>
          <p:spPr bwMode="auto">
            <a:xfrm>
              <a:off x="4956175" y="4711700"/>
              <a:ext cx="2959100" cy="2620963"/>
            </a:xfrm>
            <a:custGeom>
              <a:avLst/>
              <a:gdLst>
                <a:gd name="T0" fmla="*/ 263 w 263"/>
                <a:gd name="T1" fmla="*/ 233 h 233"/>
                <a:gd name="T2" fmla="*/ 217 w 263"/>
                <a:gd name="T3" fmla="*/ 45 h 233"/>
                <a:gd name="T4" fmla="*/ 227 w 263"/>
                <a:gd name="T5" fmla="*/ 45 h 233"/>
                <a:gd name="T6" fmla="*/ 238 w 263"/>
                <a:gd name="T7" fmla="*/ 33 h 233"/>
                <a:gd name="T8" fmla="*/ 238 w 263"/>
                <a:gd name="T9" fmla="*/ 11 h 233"/>
                <a:gd name="T10" fmla="*/ 227 w 263"/>
                <a:gd name="T11" fmla="*/ 0 h 233"/>
                <a:gd name="T12" fmla="*/ 36 w 263"/>
                <a:gd name="T13" fmla="*/ 0 h 233"/>
                <a:gd name="T14" fmla="*/ 25 w 263"/>
                <a:gd name="T15" fmla="*/ 11 h 233"/>
                <a:gd name="T16" fmla="*/ 25 w 263"/>
                <a:gd name="T17" fmla="*/ 33 h 233"/>
                <a:gd name="T18" fmla="*/ 36 w 263"/>
                <a:gd name="T19" fmla="*/ 45 h 233"/>
                <a:gd name="T20" fmla="*/ 46 w 263"/>
                <a:gd name="T21" fmla="*/ 45 h 233"/>
                <a:gd name="T22" fmla="*/ 0 w 263"/>
                <a:gd name="T23" fmla="*/ 233 h 233"/>
                <a:gd name="T24" fmla="*/ 263 w 263"/>
                <a:gd name="T25" fmla="*/ 233 h 233"/>
                <a:gd name="T26" fmla="*/ 101 w 263"/>
                <a:gd name="T27" fmla="*/ 178 h 233"/>
                <a:gd name="T28" fmla="*/ 117 w 263"/>
                <a:gd name="T29" fmla="*/ 151 h 233"/>
                <a:gd name="T30" fmla="*/ 145 w 263"/>
                <a:gd name="T31" fmla="*/ 151 h 233"/>
                <a:gd name="T32" fmla="*/ 161 w 263"/>
                <a:gd name="T33" fmla="*/ 179 h 233"/>
                <a:gd name="T34" fmla="*/ 101 w 263"/>
                <a:gd name="T35" fmla="*/ 178 h 233"/>
                <a:gd name="T36" fmla="*/ 161 w 263"/>
                <a:gd name="T37" fmla="*/ 75 h 233"/>
                <a:gd name="T38" fmla="*/ 191 w 263"/>
                <a:gd name="T39" fmla="*/ 127 h 233"/>
                <a:gd name="T40" fmla="*/ 160 w 263"/>
                <a:gd name="T41" fmla="*/ 127 h 233"/>
                <a:gd name="T42" fmla="*/ 145 w 263"/>
                <a:gd name="T43" fmla="*/ 102 h 233"/>
                <a:gd name="T44" fmla="*/ 161 w 263"/>
                <a:gd name="T45" fmla="*/ 75 h 233"/>
                <a:gd name="T46" fmla="*/ 131 w 263"/>
                <a:gd name="T47" fmla="*/ 115 h 233"/>
                <a:gd name="T48" fmla="*/ 143 w 263"/>
                <a:gd name="T49" fmla="*/ 127 h 233"/>
                <a:gd name="T50" fmla="*/ 131 w 263"/>
                <a:gd name="T51" fmla="*/ 139 h 233"/>
                <a:gd name="T52" fmla="*/ 120 w 263"/>
                <a:gd name="T53" fmla="*/ 127 h 233"/>
                <a:gd name="T54" fmla="*/ 131 w 263"/>
                <a:gd name="T55" fmla="*/ 115 h 233"/>
                <a:gd name="T56" fmla="*/ 102 w 263"/>
                <a:gd name="T57" fmla="*/ 75 h 233"/>
                <a:gd name="T58" fmla="*/ 117 w 263"/>
                <a:gd name="T59" fmla="*/ 102 h 233"/>
                <a:gd name="T60" fmla="*/ 103 w 263"/>
                <a:gd name="T61" fmla="*/ 127 h 233"/>
                <a:gd name="T62" fmla="*/ 72 w 263"/>
                <a:gd name="T63" fmla="*/ 127 h 233"/>
                <a:gd name="T64" fmla="*/ 102 w 263"/>
                <a:gd name="T65" fmla="*/ 7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3" h="233">
                  <a:moveTo>
                    <a:pt x="263" y="233"/>
                  </a:moveTo>
                  <a:cubicBezTo>
                    <a:pt x="230" y="155"/>
                    <a:pt x="220" y="84"/>
                    <a:pt x="21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33" y="45"/>
                    <a:pt x="238" y="40"/>
                    <a:pt x="238" y="33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8" y="5"/>
                    <a:pt x="233" y="0"/>
                    <a:pt x="22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0" y="0"/>
                    <a:pt x="25" y="5"/>
                    <a:pt x="25" y="1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40"/>
                    <a:pt x="30" y="45"/>
                    <a:pt x="3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3" y="84"/>
                    <a:pt x="32" y="155"/>
                    <a:pt x="0" y="233"/>
                  </a:cubicBezTo>
                  <a:lnTo>
                    <a:pt x="263" y="233"/>
                  </a:lnTo>
                  <a:close/>
                  <a:moveTo>
                    <a:pt x="101" y="178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26" y="157"/>
                    <a:pt x="137" y="156"/>
                    <a:pt x="145" y="151"/>
                  </a:cubicBezTo>
                  <a:cubicBezTo>
                    <a:pt x="161" y="179"/>
                    <a:pt x="161" y="179"/>
                    <a:pt x="161" y="179"/>
                  </a:cubicBezTo>
                  <a:cubicBezTo>
                    <a:pt x="143" y="189"/>
                    <a:pt x="120" y="189"/>
                    <a:pt x="101" y="178"/>
                  </a:cubicBezTo>
                  <a:close/>
                  <a:moveTo>
                    <a:pt x="161" y="75"/>
                  </a:moveTo>
                  <a:cubicBezTo>
                    <a:pt x="179" y="85"/>
                    <a:pt x="191" y="105"/>
                    <a:pt x="191" y="127"/>
                  </a:cubicBezTo>
                  <a:cubicBezTo>
                    <a:pt x="160" y="127"/>
                    <a:pt x="160" y="127"/>
                    <a:pt x="160" y="127"/>
                  </a:cubicBezTo>
                  <a:cubicBezTo>
                    <a:pt x="160" y="116"/>
                    <a:pt x="154" y="107"/>
                    <a:pt x="145" y="102"/>
                  </a:cubicBezTo>
                  <a:lnTo>
                    <a:pt x="161" y="75"/>
                  </a:lnTo>
                  <a:close/>
                  <a:moveTo>
                    <a:pt x="131" y="115"/>
                  </a:moveTo>
                  <a:cubicBezTo>
                    <a:pt x="138" y="115"/>
                    <a:pt x="143" y="121"/>
                    <a:pt x="143" y="127"/>
                  </a:cubicBezTo>
                  <a:cubicBezTo>
                    <a:pt x="143" y="133"/>
                    <a:pt x="138" y="139"/>
                    <a:pt x="131" y="139"/>
                  </a:cubicBezTo>
                  <a:cubicBezTo>
                    <a:pt x="125" y="139"/>
                    <a:pt x="120" y="133"/>
                    <a:pt x="120" y="127"/>
                  </a:cubicBezTo>
                  <a:cubicBezTo>
                    <a:pt x="120" y="121"/>
                    <a:pt x="125" y="115"/>
                    <a:pt x="131" y="115"/>
                  </a:cubicBezTo>
                  <a:close/>
                  <a:moveTo>
                    <a:pt x="102" y="75"/>
                  </a:moveTo>
                  <a:cubicBezTo>
                    <a:pt x="117" y="102"/>
                    <a:pt x="117" y="102"/>
                    <a:pt x="117" y="102"/>
                  </a:cubicBezTo>
                  <a:cubicBezTo>
                    <a:pt x="109" y="107"/>
                    <a:pt x="103" y="116"/>
                    <a:pt x="103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05"/>
                    <a:pt x="84" y="85"/>
                    <a:pt x="10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2" name="Group 371"/>
          <p:cNvGrpSpPr/>
          <p:nvPr userDrawn="1"/>
        </p:nvGrpSpPr>
        <p:grpSpPr>
          <a:xfrm>
            <a:off x="3590416" y="5366265"/>
            <a:ext cx="381553" cy="439069"/>
            <a:chOff x="11102975" y="665163"/>
            <a:chExt cx="747713" cy="860425"/>
          </a:xfrm>
          <a:solidFill>
            <a:schemeClr val="accent2"/>
          </a:solidFill>
        </p:grpSpPr>
        <p:sp>
          <p:nvSpPr>
            <p:cNvPr id="373" name="Freeform 49"/>
            <p:cNvSpPr>
              <a:spLocks/>
            </p:cNvSpPr>
            <p:nvPr/>
          </p:nvSpPr>
          <p:spPr bwMode="auto">
            <a:xfrm>
              <a:off x="11102975" y="1150938"/>
              <a:ext cx="230188" cy="374650"/>
            </a:xfrm>
            <a:custGeom>
              <a:avLst/>
              <a:gdLst>
                <a:gd name="T0" fmla="*/ 3 w 79"/>
                <a:gd name="T1" fmla="*/ 68 h 129"/>
                <a:gd name="T2" fmla="*/ 33 w 79"/>
                <a:gd name="T3" fmla="*/ 0 h 129"/>
                <a:gd name="T4" fmla="*/ 30 w 79"/>
                <a:gd name="T5" fmla="*/ 29 h 129"/>
                <a:gd name="T6" fmla="*/ 79 w 79"/>
                <a:gd name="T7" fmla="*/ 129 h 129"/>
                <a:gd name="T8" fmla="*/ 3 w 79"/>
                <a:gd name="T9" fmla="*/ 6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9">
                  <a:moveTo>
                    <a:pt x="3" y="68"/>
                  </a:moveTo>
                  <a:cubicBezTo>
                    <a:pt x="0" y="43"/>
                    <a:pt x="14" y="18"/>
                    <a:pt x="33" y="0"/>
                  </a:cubicBezTo>
                  <a:cubicBezTo>
                    <a:pt x="31" y="9"/>
                    <a:pt x="30" y="19"/>
                    <a:pt x="30" y="29"/>
                  </a:cubicBezTo>
                  <a:cubicBezTo>
                    <a:pt x="30" y="81"/>
                    <a:pt x="55" y="116"/>
                    <a:pt x="79" y="129"/>
                  </a:cubicBezTo>
                  <a:cubicBezTo>
                    <a:pt x="21" y="124"/>
                    <a:pt x="6" y="92"/>
                    <a:pt x="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0"/>
            <p:cNvSpPr>
              <a:spLocks/>
            </p:cNvSpPr>
            <p:nvPr/>
          </p:nvSpPr>
          <p:spPr bwMode="auto">
            <a:xfrm>
              <a:off x="11256963" y="665163"/>
              <a:ext cx="593725" cy="854075"/>
            </a:xfrm>
            <a:custGeom>
              <a:avLst/>
              <a:gdLst>
                <a:gd name="T0" fmla="*/ 127 w 204"/>
                <a:gd name="T1" fmla="*/ 294 h 294"/>
                <a:gd name="T2" fmla="*/ 74 w 204"/>
                <a:gd name="T3" fmla="*/ 171 h 294"/>
                <a:gd name="T4" fmla="*/ 42 w 204"/>
                <a:gd name="T5" fmla="*/ 249 h 294"/>
                <a:gd name="T6" fmla="*/ 26 w 204"/>
                <a:gd name="T7" fmla="*/ 267 h 294"/>
                <a:gd name="T8" fmla="*/ 0 w 204"/>
                <a:gd name="T9" fmla="*/ 183 h 294"/>
                <a:gd name="T10" fmla="*/ 48 w 204"/>
                <a:gd name="T11" fmla="*/ 79 h 294"/>
                <a:gd name="T12" fmla="*/ 80 w 204"/>
                <a:gd name="T13" fmla="*/ 0 h 294"/>
                <a:gd name="T14" fmla="*/ 135 w 204"/>
                <a:gd name="T15" fmla="*/ 141 h 294"/>
                <a:gd name="T16" fmla="*/ 135 w 204"/>
                <a:gd name="T17" fmla="*/ 148 h 294"/>
                <a:gd name="T18" fmla="*/ 173 w 204"/>
                <a:gd name="T19" fmla="*/ 110 h 294"/>
                <a:gd name="T20" fmla="*/ 179 w 204"/>
                <a:gd name="T21" fmla="*/ 243 h 294"/>
                <a:gd name="T22" fmla="*/ 127 w 204"/>
                <a:gd name="T2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" h="294">
                  <a:moveTo>
                    <a:pt x="127" y="294"/>
                  </a:moveTo>
                  <a:cubicBezTo>
                    <a:pt x="121" y="246"/>
                    <a:pt x="91" y="189"/>
                    <a:pt x="74" y="171"/>
                  </a:cubicBezTo>
                  <a:cubicBezTo>
                    <a:pt x="75" y="194"/>
                    <a:pt x="66" y="226"/>
                    <a:pt x="42" y="249"/>
                  </a:cubicBezTo>
                  <a:cubicBezTo>
                    <a:pt x="36" y="255"/>
                    <a:pt x="31" y="261"/>
                    <a:pt x="26" y="267"/>
                  </a:cubicBezTo>
                  <a:cubicBezTo>
                    <a:pt x="11" y="247"/>
                    <a:pt x="0" y="221"/>
                    <a:pt x="0" y="183"/>
                  </a:cubicBezTo>
                  <a:cubicBezTo>
                    <a:pt x="0" y="135"/>
                    <a:pt x="24" y="103"/>
                    <a:pt x="48" y="79"/>
                  </a:cubicBezTo>
                  <a:cubicBezTo>
                    <a:pt x="72" y="55"/>
                    <a:pt x="81" y="23"/>
                    <a:pt x="80" y="0"/>
                  </a:cubicBezTo>
                  <a:cubicBezTo>
                    <a:pt x="99" y="21"/>
                    <a:pt x="135" y="89"/>
                    <a:pt x="135" y="141"/>
                  </a:cubicBezTo>
                  <a:cubicBezTo>
                    <a:pt x="135" y="143"/>
                    <a:pt x="135" y="146"/>
                    <a:pt x="135" y="148"/>
                  </a:cubicBezTo>
                  <a:cubicBezTo>
                    <a:pt x="154" y="139"/>
                    <a:pt x="167" y="124"/>
                    <a:pt x="173" y="110"/>
                  </a:cubicBezTo>
                  <a:cubicBezTo>
                    <a:pt x="183" y="131"/>
                    <a:pt x="204" y="197"/>
                    <a:pt x="179" y="243"/>
                  </a:cubicBezTo>
                  <a:cubicBezTo>
                    <a:pt x="164" y="271"/>
                    <a:pt x="146" y="286"/>
                    <a:pt x="127" y="2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7" name="Freeform 43"/>
          <p:cNvSpPr>
            <a:spLocks/>
          </p:cNvSpPr>
          <p:nvPr userDrawn="1"/>
        </p:nvSpPr>
        <p:spPr bwMode="auto">
          <a:xfrm>
            <a:off x="3573342" y="7305543"/>
            <a:ext cx="415700" cy="259656"/>
          </a:xfrm>
          <a:custGeom>
            <a:avLst/>
            <a:gdLst>
              <a:gd name="T0" fmla="*/ 231 w 410"/>
              <a:gd name="T1" fmla="*/ 0 h 257"/>
              <a:gd name="T2" fmla="*/ 139 w 410"/>
              <a:gd name="T3" fmla="*/ 57 h 257"/>
              <a:gd name="T4" fmla="*/ 116 w 410"/>
              <a:gd name="T5" fmla="*/ 52 h 257"/>
              <a:gd name="T6" fmla="*/ 64 w 410"/>
              <a:gd name="T7" fmla="*/ 103 h 257"/>
              <a:gd name="T8" fmla="*/ 64 w 410"/>
              <a:gd name="T9" fmla="*/ 104 h 257"/>
              <a:gd name="T10" fmla="*/ 0 w 410"/>
              <a:gd name="T11" fmla="*/ 180 h 257"/>
              <a:gd name="T12" fmla="*/ 77 w 410"/>
              <a:gd name="T13" fmla="*/ 257 h 257"/>
              <a:gd name="T14" fmla="*/ 321 w 410"/>
              <a:gd name="T15" fmla="*/ 257 h 257"/>
              <a:gd name="T16" fmla="*/ 321 w 410"/>
              <a:gd name="T17" fmla="*/ 257 h 257"/>
              <a:gd name="T18" fmla="*/ 410 w 410"/>
              <a:gd name="T19" fmla="*/ 167 h 257"/>
              <a:gd name="T20" fmla="*/ 330 w 410"/>
              <a:gd name="T21" fmla="*/ 78 h 257"/>
              <a:gd name="T22" fmla="*/ 231 w 410"/>
              <a:gd name="T2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0" h="257">
                <a:moveTo>
                  <a:pt x="231" y="0"/>
                </a:moveTo>
                <a:cubicBezTo>
                  <a:pt x="191" y="0"/>
                  <a:pt x="156" y="24"/>
                  <a:pt x="139" y="57"/>
                </a:cubicBezTo>
                <a:cubicBezTo>
                  <a:pt x="132" y="54"/>
                  <a:pt x="124" y="52"/>
                  <a:pt x="116" y="52"/>
                </a:cubicBezTo>
                <a:cubicBezTo>
                  <a:pt x="87" y="52"/>
                  <a:pt x="64" y="75"/>
                  <a:pt x="64" y="103"/>
                </a:cubicBezTo>
                <a:cubicBezTo>
                  <a:pt x="64" y="103"/>
                  <a:pt x="64" y="104"/>
                  <a:pt x="64" y="104"/>
                </a:cubicBezTo>
                <a:cubicBezTo>
                  <a:pt x="28" y="110"/>
                  <a:pt x="0" y="142"/>
                  <a:pt x="0" y="180"/>
                </a:cubicBezTo>
                <a:cubicBezTo>
                  <a:pt x="0" y="222"/>
                  <a:pt x="35" y="257"/>
                  <a:pt x="77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70" y="257"/>
                  <a:pt x="410" y="217"/>
                  <a:pt x="410" y="167"/>
                </a:cubicBezTo>
                <a:cubicBezTo>
                  <a:pt x="410" y="121"/>
                  <a:pt x="375" y="83"/>
                  <a:pt x="330" y="78"/>
                </a:cubicBezTo>
                <a:cubicBezTo>
                  <a:pt x="319" y="33"/>
                  <a:pt x="279" y="0"/>
                  <a:pt x="2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12"/>
          <p:cNvSpPr>
            <a:spLocks noEditPoints="1"/>
          </p:cNvSpPr>
          <p:nvPr userDrawn="1"/>
        </p:nvSpPr>
        <p:spPr bwMode="auto">
          <a:xfrm>
            <a:off x="3625480" y="6566197"/>
            <a:ext cx="311425" cy="441369"/>
          </a:xfrm>
          <a:custGeom>
            <a:avLst/>
            <a:gdLst>
              <a:gd name="T0" fmla="*/ 256 w 319"/>
              <a:gd name="T1" fmla="*/ 152 h 452"/>
              <a:gd name="T2" fmla="*/ 176 w 319"/>
              <a:gd name="T3" fmla="*/ 12 h 452"/>
              <a:gd name="T4" fmla="*/ 159 w 319"/>
              <a:gd name="T5" fmla="*/ 0 h 452"/>
              <a:gd name="T6" fmla="*/ 143 w 319"/>
              <a:gd name="T7" fmla="*/ 12 h 452"/>
              <a:gd name="T8" fmla="*/ 63 w 319"/>
              <a:gd name="T9" fmla="*/ 152 h 452"/>
              <a:gd name="T10" fmla="*/ 0 w 319"/>
              <a:gd name="T11" fmla="*/ 292 h 452"/>
              <a:gd name="T12" fmla="*/ 159 w 319"/>
              <a:gd name="T13" fmla="*/ 452 h 452"/>
              <a:gd name="T14" fmla="*/ 319 w 319"/>
              <a:gd name="T15" fmla="*/ 292 h 452"/>
              <a:gd name="T16" fmla="*/ 256 w 319"/>
              <a:gd name="T17" fmla="*/ 152 h 452"/>
              <a:gd name="T18" fmla="*/ 34 w 319"/>
              <a:gd name="T19" fmla="*/ 292 h 452"/>
              <a:gd name="T20" fmla="*/ 91 w 319"/>
              <a:gd name="T21" fmla="*/ 172 h 452"/>
              <a:gd name="T22" fmla="*/ 124 w 319"/>
              <a:gd name="T23" fmla="*/ 125 h 452"/>
              <a:gd name="T24" fmla="*/ 70 w 319"/>
              <a:gd name="T25" fmla="*/ 292 h 452"/>
              <a:gd name="T26" fmla="*/ 104 w 319"/>
              <a:gd name="T27" fmla="*/ 405 h 452"/>
              <a:gd name="T28" fmla="*/ 34 w 319"/>
              <a:gd name="T29" fmla="*/ 29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9" h="452">
                <a:moveTo>
                  <a:pt x="256" y="152"/>
                </a:moveTo>
                <a:cubicBezTo>
                  <a:pt x="228" y="114"/>
                  <a:pt x="196" y="71"/>
                  <a:pt x="176" y="12"/>
                </a:cubicBezTo>
                <a:cubicBezTo>
                  <a:pt x="173" y="5"/>
                  <a:pt x="167" y="0"/>
                  <a:pt x="159" y="0"/>
                </a:cubicBezTo>
                <a:cubicBezTo>
                  <a:pt x="152" y="0"/>
                  <a:pt x="146" y="5"/>
                  <a:pt x="143" y="12"/>
                </a:cubicBezTo>
                <a:cubicBezTo>
                  <a:pt x="123" y="71"/>
                  <a:pt x="91" y="114"/>
                  <a:pt x="63" y="152"/>
                </a:cubicBezTo>
                <a:cubicBezTo>
                  <a:pt x="29" y="198"/>
                  <a:pt x="0" y="237"/>
                  <a:pt x="0" y="292"/>
                </a:cubicBezTo>
                <a:cubicBezTo>
                  <a:pt x="0" y="380"/>
                  <a:pt x="71" y="452"/>
                  <a:pt x="159" y="452"/>
                </a:cubicBezTo>
                <a:cubicBezTo>
                  <a:pt x="247" y="452"/>
                  <a:pt x="319" y="380"/>
                  <a:pt x="319" y="292"/>
                </a:cubicBezTo>
                <a:cubicBezTo>
                  <a:pt x="319" y="237"/>
                  <a:pt x="290" y="198"/>
                  <a:pt x="256" y="152"/>
                </a:cubicBezTo>
                <a:close/>
                <a:moveTo>
                  <a:pt x="34" y="292"/>
                </a:moveTo>
                <a:cubicBezTo>
                  <a:pt x="34" y="249"/>
                  <a:pt x="59" y="215"/>
                  <a:pt x="91" y="172"/>
                </a:cubicBezTo>
                <a:cubicBezTo>
                  <a:pt x="102" y="158"/>
                  <a:pt x="113" y="142"/>
                  <a:pt x="124" y="125"/>
                </a:cubicBezTo>
                <a:cubicBezTo>
                  <a:pt x="97" y="187"/>
                  <a:pt x="70" y="230"/>
                  <a:pt x="70" y="292"/>
                </a:cubicBezTo>
                <a:cubicBezTo>
                  <a:pt x="70" y="338"/>
                  <a:pt x="83" y="379"/>
                  <a:pt x="104" y="405"/>
                </a:cubicBezTo>
                <a:cubicBezTo>
                  <a:pt x="63" y="385"/>
                  <a:pt x="34" y="342"/>
                  <a:pt x="34" y="2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43"/>
          <p:cNvSpPr>
            <a:spLocks noEditPoints="1"/>
          </p:cNvSpPr>
          <p:nvPr userDrawn="1"/>
        </p:nvSpPr>
        <p:spPr bwMode="auto">
          <a:xfrm>
            <a:off x="1563630" y="2796989"/>
            <a:ext cx="439752" cy="439128"/>
          </a:xfrm>
          <a:custGeom>
            <a:avLst/>
            <a:gdLst>
              <a:gd name="T0" fmla="*/ 169 w 432"/>
              <a:gd name="T1" fmla="*/ 50 h 431"/>
              <a:gd name="T2" fmla="*/ 132 w 432"/>
              <a:gd name="T3" fmla="*/ 65 h 431"/>
              <a:gd name="T4" fmla="*/ 101 w 432"/>
              <a:gd name="T5" fmla="*/ 43 h 431"/>
              <a:gd name="T6" fmla="*/ 83 w 432"/>
              <a:gd name="T7" fmla="*/ 44 h 431"/>
              <a:gd name="T8" fmla="*/ 63 w 432"/>
              <a:gd name="T9" fmla="*/ 63 h 431"/>
              <a:gd name="T10" fmla="*/ 44 w 432"/>
              <a:gd name="T11" fmla="*/ 82 h 431"/>
              <a:gd name="T12" fmla="*/ 43 w 432"/>
              <a:gd name="T13" fmla="*/ 100 h 431"/>
              <a:gd name="T14" fmla="*/ 66 w 432"/>
              <a:gd name="T15" fmla="*/ 132 h 431"/>
              <a:gd name="T16" fmla="*/ 51 w 432"/>
              <a:gd name="T17" fmla="*/ 169 h 431"/>
              <a:gd name="T18" fmla="*/ 12 w 432"/>
              <a:gd name="T19" fmla="*/ 175 h 431"/>
              <a:gd name="T20" fmla="*/ 0 w 432"/>
              <a:gd name="T21" fmla="*/ 188 h 431"/>
              <a:gd name="T22" fmla="*/ 0 w 432"/>
              <a:gd name="T23" fmla="*/ 215 h 431"/>
              <a:gd name="T24" fmla="*/ 0 w 432"/>
              <a:gd name="T25" fmla="*/ 242 h 431"/>
              <a:gd name="T26" fmla="*/ 12 w 432"/>
              <a:gd name="T27" fmla="*/ 256 h 431"/>
              <a:gd name="T28" fmla="*/ 51 w 432"/>
              <a:gd name="T29" fmla="*/ 262 h 431"/>
              <a:gd name="T30" fmla="*/ 66 w 432"/>
              <a:gd name="T31" fmla="*/ 299 h 431"/>
              <a:gd name="T32" fmla="*/ 43 w 432"/>
              <a:gd name="T33" fmla="*/ 331 h 431"/>
              <a:gd name="T34" fmla="*/ 44 w 432"/>
              <a:gd name="T35" fmla="*/ 349 h 431"/>
              <a:gd name="T36" fmla="*/ 63 w 432"/>
              <a:gd name="T37" fmla="*/ 368 h 431"/>
              <a:gd name="T38" fmla="*/ 83 w 432"/>
              <a:gd name="T39" fmla="*/ 387 h 431"/>
              <a:gd name="T40" fmla="*/ 101 w 432"/>
              <a:gd name="T41" fmla="*/ 388 h 431"/>
              <a:gd name="T42" fmla="*/ 132 w 432"/>
              <a:gd name="T43" fmla="*/ 366 h 431"/>
              <a:gd name="T44" fmla="*/ 169 w 432"/>
              <a:gd name="T45" fmla="*/ 381 h 431"/>
              <a:gd name="T46" fmla="*/ 176 w 432"/>
              <a:gd name="T47" fmla="*/ 419 h 431"/>
              <a:gd name="T48" fmla="*/ 189 w 432"/>
              <a:gd name="T49" fmla="*/ 431 h 431"/>
              <a:gd name="T50" fmla="*/ 216 w 432"/>
              <a:gd name="T51" fmla="*/ 431 h 431"/>
              <a:gd name="T52" fmla="*/ 243 w 432"/>
              <a:gd name="T53" fmla="*/ 431 h 431"/>
              <a:gd name="T54" fmla="*/ 256 w 432"/>
              <a:gd name="T55" fmla="*/ 419 h 431"/>
              <a:gd name="T56" fmla="*/ 263 w 432"/>
              <a:gd name="T57" fmla="*/ 381 h 431"/>
              <a:gd name="T58" fmla="*/ 300 w 432"/>
              <a:gd name="T59" fmla="*/ 366 h 431"/>
              <a:gd name="T60" fmla="*/ 332 w 432"/>
              <a:gd name="T61" fmla="*/ 388 h 431"/>
              <a:gd name="T62" fmla="*/ 350 w 432"/>
              <a:gd name="T63" fmla="*/ 387 h 431"/>
              <a:gd name="T64" fmla="*/ 369 w 432"/>
              <a:gd name="T65" fmla="*/ 368 h 431"/>
              <a:gd name="T66" fmla="*/ 388 w 432"/>
              <a:gd name="T67" fmla="*/ 349 h 431"/>
              <a:gd name="T68" fmla="*/ 389 w 432"/>
              <a:gd name="T69" fmla="*/ 331 h 431"/>
              <a:gd name="T70" fmla="*/ 366 w 432"/>
              <a:gd name="T71" fmla="*/ 299 h 431"/>
              <a:gd name="T72" fmla="*/ 382 w 432"/>
              <a:gd name="T73" fmla="*/ 262 h 431"/>
              <a:gd name="T74" fmla="*/ 420 w 432"/>
              <a:gd name="T75" fmla="*/ 256 h 431"/>
              <a:gd name="T76" fmla="*/ 432 w 432"/>
              <a:gd name="T77" fmla="*/ 242 h 431"/>
              <a:gd name="T78" fmla="*/ 432 w 432"/>
              <a:gd name="T79" fmla="*/ 215 h 431"/>
              <a:gd name="T80" fmla="*/ 432 w 432"/>
              <a:gd name="T81" fmla="*/ 188 h 431"/>
              <a:gd name="T82" fmla="*/ 420 w 432"/>
              <a:gd name="T83" fmla="*/ 175 h 431"/>
              <a:gd name="T84" fmla="*/ 382 w 432"/>
              <a:gd name="T85" fmla="*/ 169 h 431"/>
              <a:gd name="T86" fmla="*/ 366 w 432"/>
              <a:gd name="T87" fmla="*/ 132 h 431"/>
              <a:gd name="T88" fmla="*/ 389 w 432"/>
              <a:gd name="T89" fmla="*/ 100 h 431"/>
              <a:gd name="T90" fmla="*/ 388 w 432"/>
              <a:gd name="T91" fmla="*/ 82 h 431"/>
              <a:gd name="T92" fmla="*/ 369 w 432"/>
              <a:gd name="T93" fmla="*/ 63 h 431"/>
              <a:gd name="T94" fmla="*/ 350 w 432"/>
              <a:gd name="T95" fmla="*/ 44 h 431"/>
              <a:gd name="T96" fmla="*/ 332 w 432"/>
              <a:gd name="T97" fmla="*/ 43 h 431"/>
              <a:gd name="T98" fmla="*/ 300 w 432"/>
              <a:gd name="T99" fmla="*/ 65 h 431"/>
              <a:gd name="T100" fmla="*/ 263 w 432"/>
              <a:gd name="T101" fmla="*/ 50 h 431"/>
              <a:gd name="T102" fmla="*/ 256 w 432"/>
              <a:gd name="T103" fmla="*/ 12 h 431"/>
              <a:gd name="T104" fmla="*/ 243 w 432"/>
              <a:gd name="T105" fmla="*/ 0 h 431"/>
              <a:gd name="T106" fmla="*/ 216 w 432"/>
              <a:gd name="T107" fmla="*/ 0 h 431"/>
              <a:gd name="T108" fmla="*/ 189 w 432"/>
              <a:gd name="T109" fmla="*/ 0 h 431"/>
              <a:gd name="T110" fmla="*/ 176 w 432"/>
              <a:gd name="T111" fmla="*/ 12 h 431"/>
              <a:gd name="T112" fmla="*/ 169 w 432"/>
              <a:gd name="T113" fmla="*/ 50 h 431"/>
              <a:gd name="T114" fmla="*/ 216 w 432"/>
              <a:gd name="T115" fmla="*/ 135 h 431"/>
              <a:gd name="T116" fmla="*/ 297 w 432"/>
              <a:gd name="T117" fmla="*/ 215 h 431"/>
              <a:gd name="T118" fmla="*/ 216 w 432"/>
              <a:gd name="T119" fmla="*/ 296 h 431"/>
              <a:gd name="T120" fmla="*/ 135 w 432"/>
              <a:gd name="T121" fmla="*/ 215 h 431"/>
              <a:gd name="T122" fmla="*/ 216 w 432"/>
              <a:gd name="T123" fmla="*/ 135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2" h="431">
                <a:moveTo>
                  <a:pt x="169" y="50"/>
                </a:moveTo>
                <a:cubicBezTo>
                  <a:pt x="156" y="54"/>
                  <a:pt x="144" y="59"/>
                  <a:pt x="132" y="65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95" y="39"/>
                  <a:pt x="87" y="39"/>
                  <a:pt x="83" y="44"/>
                </a:cubicBezTo>
                <a:cubicBezTo>
                  <a:pt x="63" y="63"/>
                  <a:pt x="63" y="63"/>
                  <a:pt x="63" y="63"/>
                </a:cubicBezTo>
                <a:cubicBezTo>
                  <a:pt x="44" y="82"/>
                  <a:pt x="44" y="82"/>
                  <a:pt x="44" y="82"/>
                </a:cubicBezTo>
                <a:cubicBezTo>
                  <a:pt x="39" y="87"/>
                  <a:pt x="39" y="95"/>
                  <a:pt x="43" y="100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59" y="143"/>
                  <a:pt x="54" y="156"/>
                  <a:pt x="51" y="169"/>
                </a:cubicBezTo>
                <a:cubicBezTo>
                  <a:pt x="12" y="175"/>
                  <a:pt x="12" y="175"/>
                  <a:pt x="12" y="175"/>
                </a:cubicBezTo>
                <a:cubicBezTo>
                  <a:pt x="6" y="176"/>
                  <a:pt x="0" y="181"/>
                  <a:pt x="0" y="188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9"/>
                  <a:pt x="6" y="255"/>
                  <a:pt x="12" y="256"/>
                </a:cubicBezTo>
                <a:cubicBezTo>
                  <a:pt x="51" y="262"/>
                  <a:pt x="51" y="262"/>
                  <a:pt x="51" y="262"/>
                </a:cubicBezTo>
                <a:cubicBezTo>
                  <a:pt x="54" y="275"/>
                  <a:pt x="59" y="288"/>
                  <a:pt x="66" y="299"/>
                </a:cubicBezTo>
                <a:cubicBezTo>
                  <a:pt x="43" y="331"/>
                  <a:pt x="43" y="331"/>
                  <a:pt x="43" y="331"/>
                </a:cubicBezTo>
                <a:cubicBezTo>
                  <a:pt x="39" y="336"/>
                  <a:pt x="39" y="344"/>
                  <a:pt x="44" y="349"/>
                </a:cubicBezTo>
                <a:cubicBezTo>
                  <a:pt x="63" y="368"/>
                  <a:pt x="63" y="368"/>
                  <a:pt x="63" y="368"/>
                </a:cubicBezTo>
                <a:cubicBezTo>
                  <a:pt x="83" y="387"/>
                  <a:pt x="83" y="387"/>
                  <a:pt x="83" y="387"/>
                </a:cubicBezTo>
                <a:cubicBezTo>
                  <a:pt x="87" y="392"/>
                  <a:pt x="95" y="392"/>
                  <a:pt x="101" y="388"/>
                </a:cubicBezTo>
                <a:cubicBezTo>
                  <a:pt x="132" y="366"/>
                  <a:pt x="132" y="366"/>
                  <a:pt x="132" y="366"/>
                </a:cubicBezTo>
                <a:cubicBezTo>
                  <a:pt x="144" y="372"/>
                  <a:pt x="156" y="377"/>
                  <a:pt x="169" y="381"/>
                </a:cubicBezTo>
                <a:cubicBezTo>
                  <a:pt x="176" y="419"/>
                  <a:pt x="176" y="419"/>
                  <a:pt x="176" y="419"/>
                </a:cubicBezTo>
                <a:cubicBezTo>
                  <a:pt x="176" y="426"/>
                  <a:pt x="182" y="431"/>
                  <a:pt x="189" y="431"/>
                </a:cubicBezTo>
                <a:cubicBezTo>
                  <a:pt x="216" y="431"/>
                  <a:pt x="216" y="431"/>
                  <a:pt x="216" y="431"/>
                </a:cubicBezTo>
                <a:cubicBezTo>
                  <a:pt x="243" y="431"/>
                  <a:pt x="243" y="431"/>
                  <a:pt x="243" y="431"/>
                </a:cubicBezTo>
                <a:cubicBezTo>
                  <a:pt x="250" y="431"/>
                  <a:pt x="256" y="426"/>
                  <a:pt x="256" y="419"/>
                </a:cubicBezTo>
                <a:cubicBezTo>
                  <a:pt x="263" y="381"/>
                  <a:pt x="263" y="381"/>
                  <a:pt x="263" y="381"/>
                </a:cubicBezTo>
                <a:cubicBezTo>
                  <a:pt x="276" y="377"/>
                  <a:pt x="288" y="372"/>
                  <a:pt x="300" y="366"/>
                </a:cubicBezTo>
                <a:cubicBezTo>
                  <a:pt x="332" y="388"/>
                  <a:pt x="332" y="388"/>
                  <a:pt x="332" y="388"/>
                </a:cubicBezTo>
                <a:cubicBezTo>
                  <a:pt x="337" y="392"/>
                  <a:pt x="345" y="392"/>
                  <a:pt x="350" y="387"/>
                </a:cubicBezTo>
                <a:cubicBezTo>
                  <a:pt x="369" y="368"/>
                  <a:pt x="369" y="368"/>
                  <a:pt x="369" y="368"/>
                </a:cubicBezTo>
                <a:cubicBezTo>
                  <a:pt x="388" y="349"/>
                  <a:pt x="388" y="349"/>
                  <a:pt x="388" y="349"/>
                </a:cubicBezTo>
                <a:cubicBezTo>
                  <a:pt x="393" y="344"/>
                  <a:pt x="393" y="336"/>
                  <a:pt x="389" y="331"/>
                </a:cubicBezTo>
                <a:cubicBezTo>
                  <a:pt x="366" y="299"/>
                  <a:pt x="366" y="299"/>
                  <a:pt x="366" y="299"/>
                </a:cubicBezTo>
                <a:cubicBezTo>
                  <a:pt x="373" y="288"/>
                  <a:pt x="378" y="275"/>
                  <a:pt x="382" y="262"/>
                </a:cubicBezTo>
                <a:cubicBezTo>
                  <a:pt x="420" y="256"/>
                  <a:pt x="420" y="256"/>
                  <a:pt x="420" y="256"/>
                </a:cubicBezTo>
                <a:cubicBezTo>
                  <a:pt x="427" y="255"/>
                  <a:pt x="432" y="249"/>
                  <a:pt x="432" y="242"/>
                </a:cubicBezTo>
                <a:cubicBezTo>
                  <a:pt x="432" y="215"/>
                  <a:pt x="432" y="215"/>
                  <a:pt x="432" y="215"/>
                </a:cubicBezTo>
                <a:cubicBezTo>
                  <a:pt x="432" y="188"/>
                  <a:pt x="432" y="188"/>
                  <a:pt x="432" y="188"/>
                </a:cubicBezTo>
                <a:cubicBezTo>
                  <a:pt x="432" y="181"/>
                  <a:pt x="427" y="176"/>
                  <a:pt x="420" y="175"/>
                </a:cubicBezTo>
                <a:cubicBezTo>
                  <a:pt x="382" y="169"/>
                  <a:pt x="382" y="169"/>
                  <a:pt x="382" y="169"/>
                </a:cubicBezTo>
                <a:cubicBezTo>
                  <a:pt x="378" y="156"/>
                  <a:pt x="373" y="143"/>
                  <a:pt x="366" y="132"/>
                </a:cubicBezTo>
                <a:cubicBezTo>
                  <a:pt x="389" y="100"/>
                  <a:pt x="389" y="100"/>
                  <a:pt x="389" y="100"/>
                </a:cubicBezTo>
                <a:cubicBezTo>
                  <a:pt x="393" y="95"/>
                  <a:pt x="393" y="87"/>
                  <a:pt x="388" y="82"/>
                </a:cubicBezTo>
                <a:cubicBezTo>
                  <a:pt x="369" y="63"/>
                  <a:pt x="369" y="63"/>
                  <a:pt x="369" y="63"/>
                </a:cubicBezTo>
                <a:cubicBezTo>
                  <a:pt x="350" y="44"/>
                  <a:pt x="350" y="44"/>
                  <a:pt x="350" y="44"/>
                </a:cubicBezTo>
                <a:cubicBezTo>
                  <a:pt x="345" y="39"/>
                  <a:pt x="337" y="39"/>
                  <a:pt x="332" y="43"/>
                </a:cubicBezTo>
                <a:cubicBezTo>
                  <a:pt x="300" y="65"/>
                  <a:pt x="300" y="65"/>
                  <a:pt x="300" y="65"/>
                </a:cubicBezTo>
                <a:cubicBezTo>
                  <a:pt x="288" y="59"/>
                  <a:pt x="276" y="54"/>
                  <a:pt x="263" y="50"/>
                </a:cubicBezTo>
                <a:cubicBezTo>
                  <a:pt x="256" y="12"/>
                  <a:pt x="256" y="12"/>
                  <a:pt x="256" y="12"/>
                </a:cubicBezTo>
                <a:cubicBezTo>
                  <a:pt x="256" y="5"/>
                  <a:pt x="250" y="0"/>
                  <a:pt x="243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2" y="0"/>
                  <a:pt x="176" y="5"/>
                  <a:pt x="176" y="12"/>
                </a:cubicBezTo>
                <a:cubicBezTo>
                  <a:pt x="169" y="50"/>
                  <a:pt x="169" y="50"/>
                  <a:pt x="169" y="50"/>
                </a:cubicBezTo>
                <a:close/>
                <a:moveTo>
                  <a:pt x="216" y="135"/>
                </a:moveTo>
                <a:cubicBezTo>
                  <a:pt x="261" y="135"/>
                  <a:pt x="297" y="171"/>
                  <a:pt x="297" y="215"/>
                </a:cubicBezTo>
                <a:cubicBezTo>
                  <a:pt x="297" y="260"/>
                  <a:pt x="261" y="296"/>
                  <a:pt x="216" y="296"/>
                </a:cubicBezTo>
                <a:cubicBezTo>
                  <a:pt x="171" y="296"/>
                  <a:pt x="135" y="260"/>
                  <a:pt x="135" y="215"/>
                </a:cubicBezTo>
                <a:cubicBezTo>
                  <a:pt x="135" y="171"/>
                  <a:pt x="171" y="135"/>
                  <a:pt x="216" y="1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47"/>
          <p:cNvSpPr>
            <a:spLocks noEditPoints="1"/>
          </p:cNvSpPr>
          <p:nvPr userDrawn="1"/>
        </p:nvSpPr>
        <p:spPr bwMode="auto">
          <a:xfrm>
            <a:off x="1544354" y="3478377"/>
            <a:ext cx="478305" cy="416177"/>
          </a:xfrm>
          <a:custGeom>
            <a:avLst/>
            <a:gdLst>
              <a:gd name="T0" fmla="*/ 438 w 441"/>
              <a:gd name="T1" fmla="*/ 174 h 384"/>
              <a:gd name="T2" fmla="*/ 420 w 441"/>
              <a:gd name="T3" fmla="*/ 130 h 384"/>
              <a:gd name="T4" fmla="*/ 440 w 441"/>
              <a:gd name="T5" fmla="*/ 109 h 384"/>
              <a:gd name="T6" fmla="*/ 419 w 441"/>
              <a:gd name="T7" fmla="*/ 89 h 384"/>
              <a:gd name="T8" fmla="*/ 402 w 441"/>
              <a:gd name="T9" fmla="*/ 89 h 384"/>
              <a:gd name="T10" fmla="*/ 369 w 441"/>
              <a:gd name="T11" fmla="*/ 38 h 384"/>
              <a:gd name="T12" fmla="*/ 294 w 441"/>
              <a:gd name="T13" fmla="*/ 0 h 384"/>
              <a:gd name="T14" fmla="*/ 220 w 441"/>
              <a:gd name="T15" fmla="*/ 0 h 384"/>
              <a:gd name="T16" fmla="*/ 146 w 441"/>
              <a:gd name="T17" fmla="*/ 0 h 384"/>
              <a:gd name="T18" fmla="*/ 72 w 441"/>
              <a:gd name="T19" fmla="*/ 38 h 384"/>
              <a:gd name="T20" fmla="*/ 39 w 441"/>
              <a:gd name="T21" fmla="*/ 89 h 384"/>
              <a:gd name="T22" fmla="*/ 22 w 441"/>
              <a:gd name="T23" fmla="*/ 89 h 384"/>
              <a:gd name="T24" fmla="*/ 1 w 441"/>
              <a:gd name="T25" fmla="*/ 109 h 384"/>
              <a:gd name="T26" fmla="*/ 21 w 441"/>
              <a:gd name="T27" fmla="*/ 130 h 384"/>
              <a:gd name="T28" fmla="*/ 3 w 441"/>
              <a:gd name="T29" fmla="*/ 174 h 384"/>
              <a:gd name="T30" fmla="*/ 0 w 441"/>
              <a:gd name="T31" fmla="*/ 220 h 384"/>
              <a:gd name="T32" fmla="*/ 5 w 441"/>
              <a:gd name="T33" fmla="*/ 267 h 384"/>
              <a:gd name="T34" fmla="*/ 15 w 441"/>
              <a:gd name="T35" fmla="*/ 299 h 384"/>
              <a:gd name="T36" fmla="*/ 15 w 441"/>
              <a:gd name="T37" fmla="*/ 356 h 384"/>
              <a:gd name="T38" fmla="*/ 42 w 441"/>
              <a:gd name="T39" fmla="*/ 384 h 384"/>
              <a:gd name="T40" fmla="*/ 70 w 441"/>
              <a:gd name="T41" fmla="*/ 384 h 384"/>
              <a:gd name="T42" fmla="*/ 97 w 441"/>
              <a:gd name="T43" fmla="*/ 356 h 384"/>
              <a:gd name="T44" fmla="*/ 97 w 441"/>
              <a:gd name="T45" fmla="*/ 315 h 384"/>
              <a:gd name="T46" fmla="*/ 220 w 441"/>
              <a:gd name="T47" fmla="*/ 315 h 384"/>
              <a:gd name="T48" fmla="*/ 344 w 441"/>
              <a:gd name="T49" fmla="*/ 315 h 384"/>
              <a:gd name="T50" fmla="*/ 344 w 441"/>
              <a:gd name="T51" fmla="*/ 356 h 384"/>
              <a:gd name="T52" fmla="*/ 371 w 441"/>
              <a:gd name="T53" fmla="*/ 384 h 384"/>
              <a:gd name="T54" fmla="*/ 399 w 441"/>
              <a:gd name="T55" fmla="*/ 384 h 384"/>
              <a:gd name="T56" fmla="*/ 426 w 441"/>
              <a:gd name="T57" fmla="*/ 356 h 384"/>
              <a:gd name="T58" fmla="*/ 426 w 441"/>
              <a:gd name="T59" fmla="*/ 299 h 384"/>
              <a:gd name="T60" fmla="*/ 436 w 441"/>
              <a:gd name="T61" fmla="*/ 267 h 384"/>
              <a:gd name="T62" fmla="*/ 441 w 441"/>
              <a:gd name="T63" fmla="*/ 220 h 384"/>
              <a:gd name="T64" fmla="*/ 438 w 441"/>
              <a:gd name="T65" fmla="*/ 174 h 384"/>
              <a:gd name="T66" fmla="*/ 102 w 441"/>
              <a:gd name="T67" fmla="*/ 65 h 384"/>
              <a:gd name="T68" fmla="*/ 146 w 441"/>
              <a:gd name="T69" fmla="*/ 41 h 384"/>
              <a:gd name="T70" fmla="*/ 220 w 441"/>
              <a:gd name="T71" fmla="*/ 41 h 384"/>
              <a:gd name="T72" fmla="*/ 294 w 441"/>
              <a:gd name="T73" fmla="*/ 41 h 384"/>
              <a:gd name="T74" fmla="*/ 339 w 441"/>
              <a:gd name="T75" fmla="*/ 65 h 384"/>
              <a:gd name="T76" fmla="*/ 373 w 441"/>
              <a:gd name="T77" fmla="*/ 124 h 384"/>
              <a:gd name="T78" fmla="*/ 330 w 441"/>
              <a:gd name="T79" fmla="*/ 137 h 384"/>
              <a:gd name="T80" fmla="*/ 220 w 441"/>
              <a:gd name="T81" fmla="*/ 137 h 384"/>
              <a:gd name="T82" fmla="*/ 111 w 441"/>
              <a:gd name="T83" fmla="*/ 137 h 384"/>
              <a:gd name="T84" fmla="*/ 68 w 441"/>
              <a:gd name="T85" fmla="*/ 124 h 384"/>
              <a:gd name="T86" fmla="*/ 102 w 441"/>
              <a:gd name="T87" fmla="*/ 65 h 384"/>
              <a:gd name="T88" fmla="*/ 123 w 441"/>
              <a:gd name="T89" fmla="*/ 226 h 384"/>
              <a:gd name="T90" fmla="*/ 79 w 441"/>
              <a:gd name="T91" fmla="*/ 226 h 384"/>
              <a:gd name="T92" fmla="*/ 49 w 441"/>
              <a:gd name="T93" fmla="*/ 199 h 384"/>
              <a:gd name="T94" fmla="*/ 79 w 441"/>
              <a:gd name="T95" fmla="*/ 171 h 384"/>
              <a:gd name="T96" fmla="*/ 138 w 441"/>
              <a:gd name="T97" fmla="*/ 212 h 384"/>
              <a:gd name="T98" fmla="*/ 123 w 441"/>
              <a:gd name="T99" fmla="*/ 226 h 384"/>
              <a:gd name="T100" fmla="*/ 269 w 441"/>
              <a:gd name="T101" fmla="*/ 274 h 384"/>
              <a:gd name="T102" fmla="*/ 172 w 441"/>
              <a:gd name="T103" fmla="*/ 274 h 384"/>
              <a:gd name="T104" fmla="*/ 159 w 441"/>
              <a:gd name="T105" fmla="*/ 260 h 384"/>
              <a:gd name="T106" fmla="*/ 172 w 441"/>
              <a:gd name="T107" fmla="*/ 247 h 384"/>
              <a:gd name="T108" fmla="*/ 269 w 441"/>
              <a:gd name="T109" fmla="*/ 247 h 384"/>
              <a:gd name="T110" fmla="*/ 282 w 441"/>
              <a:gd name="T111" fmla="*/ 260 h 384"/>
              <a:gd name="T112" fmla="*/ 269 w 441"/>
              <a:gd name="T113" fmla="*/ 274 h 384"/>
              <a:gd name="T114" fmla="*/ 362 w 441"/>
              <a:gd name="T115" fmla="*/ 226 h 384"/>
              <a:gd name="T116" fmla="*/ 318 w 441"/>
              <a:gd name="T117" fmla="*/ 226 h 384"/>
              <a:gd name="T118" fmla="*/ 303 w 441"/>
              <a:gd name="T119" fmla="*/ 212 h 384"/>
              <a:gd name="T120" fmla="*/ 362 w 441"/>
              <a:gd name="T121" fmla="*/ 171 h 384"/>
              <a:gd name="T122" fmla="*/ 392 w 441"/>
              <a:gd name="T123" fmla="*/ 199 h 384"/>
              <a:gd name="T124" fmla="*/ 362 w 441"/>
              <a:gd name="T125" fmla="*/ 22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1" h="384">
                <a:moveTo>
                  <a:pt x="438" y="174"/>
                </a:moveTo>
                <a:cubicBezTo>
                  <a:pt x="435" y="159"/>
                  <a:pt x="429" y="143"/>
                  <a:pt x="420" y="130"/>
                </a:cubicBezTo>
                <a:cubicBezTo>
                  <a:pt x="431" y="130"/>
                  <a:pt x="440" y="120"/>
                  <a:pt x="440" y="109"/>
                </a:cubicBezTo>
                <a:cubicBezTo>
                  <a:pt x="440" y="98"/>
                  <a:pt x="431" y="89"/>
                  <a:pt x="419" y="89"/>
                </a:cubicBezTo>
                <a:cubicBezTo>
                  <a:pt x="402" y="89"/>
                  <a:pt x="402" y="89"/>
                  <a:pt x="402" y="89"/>
                </a:cubicBezTo>
                <a:cubicBezTo>
                  <a:pt x="394" y="71"/>
                  <a:pt x="382" y="53"/>
                  <a:pt x="369" y="38"/>
                </a:cubicBezTo>
                <a:cubicBezTo>
                  <a:pt x="349" y="15"/>
                  <a:pt x="324" y="0"/>
                  <a:pt x="294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17" y="0"/>
                  <a:pt x="92" y="15"/>
                  <a:pt x="72" y="38"/>
                </a:cubicBezTo>
                <a:cubicBezTo>
                  <a:pt x="59" y="53"/>
                  <a:pt x="47" y="71"/>
                  <a:pt x="39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10" y="89"/>
                  <a:pt x="1" y="98"/>
                  <a:pt x="1" y="109"/>
                </a:cubicBezTo>
                <a:cubicBezTo>
                  <a:pt x="1" y="120"/>
                  <a:pt x="10" y="130"/>
                  <a:pt x="21" y="130"/>
                </a:cubicBezTo>
                <a:cubicBezTo>
                  <a:pt x="12" y="143"/>
                  <a:pt x="6" y="159"/>
                  <a:pt x="3" y="174"/>
                </a:cubicBezTo>
                <a:cubicBezTo>
                  <a:pt x="0" y="192"/>
                  <a:pt x="0" y="208"/>
                  <a:pt x="0" y="220"/>
                </a:cubicBezTo>
                <a:cubicBezTo>
                  <a:pt x="1" y="232"/>
                  <a:pt x="2" y="250"/>
                  <a:pt x="5" y="267"/>
                </a:cubicBezTo>
                <a:cubicBezTo>
                  <a:pt x="7" y="278"/>
                  <a:pt x="10" y="289"/>
                  <a:pt x="15" y="299"/>
                </a:cubicBezTo>
                <a:cubicBezTo>
                  <a:pt x="15" y="356"/>
                  <a:pt x="15" y="356"/>
                  <a:pt x="15" y="356"/>
                </a:cubicBezTo>
                <a:cubicBezTo>
                  <a:pt x="15" y="371"/>
                  <a:pt x="27" y="384"/>
                  <a:pt x="42" y="384"/>
                </a:cubicBezTo>
                <a:cubicBezTo>
                  <a:pt x="70" y="384"/>
                  <a:pt x="70" y="384"/>
                  <a:pt x="70" y="384"/>
                </a:cubicBezTo>
                <a:cubicBezTo>
                  <a:pt x="85" y="384"/>
                  <a:pt x="97" y="371"/>
                  <a:pt x="97" y="356"/>
                </a:cubicBezTo>
                <a:cubicBezTo>
                  <a:pt x="97" y="315"/>
                  <a:pt x="97" y="315"/>
                  <a:pt x="97" y="315"/>
                </a:cubicBezTo>
                <a:cubicBezTo>
                  <a:pt x="220" y="315"/>
                  <a:pt x="220" y="315"/>
                  <a:pt x="220" y="315"/>
                </a:cubicBezTo>
                <a:cubicBezTo>
                  <a:pt x="344" y="315"/>
                  <a:pt x="344" y="315"/>
                  <a:pt x="344" y="315"/>
                </a:cubicBezTo>
                <a:cubicBezTo>
                  <a:pt x="344" y="356"/>
                  <a:pt x="344" y="356"/>
                  <a:pt x="344" y="356"/>
                </a:cubicBezTo>
                <a:cubicBezTo>
                  <a:pt x="344" y="371"/>
                  <a:pt x="356" y="384"/>
                  <a:pt x="371" y="384"/>
                </a:cubicBezTo>
                <a:cubicBezTo>
                  <a:pt x="399" y="384"/>
                  <a:pt x="399" y="384"/>
                  <a:pt x="399" y="384"/>
                </a:cubicBezTo>
                <a:cubicBezTo>
                  <a:pt x="414" y="384"/>
                  <a:pt x="426" y="371"/>
                  <a:pt x="426" y="356"/>
                </a:cubicBezTo>
                <a:cubicBezTo>
                  <a:pt x="426" y="299"/>
                  <a:pt x="426" y="299"/>
                  <a:pt x="426" y="299"/>
                </a:cubicBezTo>
                <a:cubicBezTo>
                  <a:pt x="430" y="289"/>
                  <a:pt x="433" y="278"/>
                  <a:pt x="436" y="267"/>
                </a:cubicBezTo>
                <a:cubicBezTo>
                  <a:pt x="439" y="250"/>
                  <a:pt x="440" y="232"/>
                  <a:pt x="441" y="220"/>
                </a:cubicBezTo>
                <a:cubicBezTo>
                  <a:pt x="441" y="208"/>
                  <a:pt x="441" y="192"/>
                  <a:pt x="438" y="174"/>
                </a:cubicBezTo>
                <a:close/>
                <a:moveTo>
                  <a:pt x="102" y="65"/>
                </a:moveTo>
                <a:cubicBezTo>
                  <a:pt x="115" y="51"/>
                  <a:pt x="130" y="41"/>
                  <a:pt x="146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311" y="41"/>
                  <a:pt x="326" y="51"/>
                  <a:pt x="339" y="65"/>
                </a:cubicBezTo>
                <a:cubicBezTo>
                  <a:pt x="353" y="82"/>
                  <a:pt x="365" y="103"/>
                  <a:pt x="373" y="124"/>
                </a:cubicBezTo>
                <a:cubicBezTo>
                  <a:pt x="355" y="126"/>
                  <a:pt x="341" y="131"/>
                  <a:pt x="330" y="137"/>
                </a:cubicBezTo>
                <a:cubicBezTo>
                  <a:pt x="220" y="137"/>
                  <a:pt x="220" y="137"/>
                  <a:pt x="220" y="137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00" y="131"/>
                  <a:pt x="86" y="126"/>
                  <a:pt x="68" y="124"/>
                </a:cubicBezTo>
                <a:cubicBezTo>
                  <a:pt x="76" y="103"/>
                  <a:pt x="88" y="82"/>
                  <a:pt x="102" y="65"/>
                </a:cubicBezTo>
                <a:close/>
                <a:moveTo>
                  <a:pt x="123" y="226"/>
                </a:moveTo>
                <a:cubicBezTo>
                  <a:pt x="79" y="226"/>
                  <a:pt x="79" y="226"/>
                  <a:pt x="79" y="226"/>
                </a:cubicBezTo>
                <a:cubicBezTo>
                  <a:pt x="62" y="226"/>
                  <a:pt x="49" y="214"/>
                  <a:pt x="49" y="199"/>
                </a:cubicBezTo>
                <a:cubicBezTo>
                  <a:pt x="49" y="183"/>
                  <a:pt x="62" y="171"/>
                  <a:pt x="79" y="171"/>
                </a:cubicBezTo>
                <a:cubicBezTo>
                  <a:pt x="108" y="171"/>
                  <a:pt x="138" y="196"/>
                  <a:pt x="138" y="212"/>
                </a:cubicBezTo>
                <a:cubicBezTo>
                  <a:pt x="138" y="220"/>
                  <a:pt x="131" y="226"/>
                  <a:pt x="123" y="226"/>
                </a:cubicBezTo>
                <a:close/>
                <a:moveTo>
                  <a:pt x="269" y="274"/>
                </a:moveTo>
                <a:cubicBezTo>
                  <a:pt x="172" y="274"/>
                  <a:pt x="172" y="274"/>
                  <a:pt x="172" y="274"/>
                </a:cubicBezTo>
                <a:cubicBezTo>
                  <a:pt x="165" y="274"/>
                  <a:pt x="159" y="268"/>
                  <a:pt x="159" y="260"/>
                </a:cubicBezTo>
                <a:cubicBezTo>
                  <a:pt x="159" y="253"/>
                  <a:pt x="165" y="247"/>
                  <a:pt x="172" y="247"/>
                </a:cubicBezTo>
                <a:cubicBezTo>
                  <a:pt x="269" y="247"/>
                  <a:pt x="269" y="247"/>
                  <a:pt x="269" y="247"/>
                </a:cubicBezTo>
                <a:cubicBezTo>
                  <a:pt x="276" y="247"/>
                  <a:pt x="282" y="253"/>
                  <a:pt x="282" y="260"/>
                </a:cubicBezTo>
                <a:cubicBezTo>
                  <a:pt x="282" y="268"/>
                  <a:pt x="276" y="274"/>
                  <a:pt x="269" y="274"/>
                </a:cubicBezTo>
                <a:close/>
                <a:moveTo>
                  <a:pt x="362" y="226"/>
                </a:moveTo>
                <a:cubicBezTo>
                  <a:pt x="318" y="226"/>
                  <a:pt x="318" y="226"/>
                  <a:pt x="318" y="226"/>
                </a:cubicBezTo>
                <a:cubicBezTo>
                  <a:pt x="309" y="226"/>
                  <a:pt x="303" y="220"/>
                  <a:pt x="303" y="212"/>
                </a:cubicBezTo>
                <a:cubicBezTo>
                  <a:pt x="303" y="196"/>
                  <a:pt x="333" y="171"/>
                  <a:pt x="362" y="171"/>
                </a:cubicBezTo>
                <a:cubicBezTo>
                  <a:pt x="379" y="171"/>
                  <a:pt x="392" y="183"/>
                  <a:pt x="392" y="199"/>
                </a:cubicBezTo>
                <a:cubicBezTo>
                  <a:pt x="392" y="214"/>
                  <a:pt x="379" y="226"/>
                  <a:pt x="362" y="2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63"/>
          <p:cNvSpPr>
            <a:spLocks noEditPoints="1"/>
          </p:cNvSpPr>
          <p:nvPr userDrawn="1"/>
        </p:nvSpPr>
        <p:spPr bwMode="auto">
          <a:xfrm>
            <a:off x="1599088" y="4137502"/>
            <a:ext cx="368836" cy="381556"/>
          </a:xfrm>
          <a:custGeom>
            <a:avLst/>
            <a:gdLst>
              <a:gd name="T0" fmla="*/ 174 w 174"/>
              <a:gd name="T1" fmla="*/ 163 h 180"/>
              <a:gd name="T2" fmla="*/ 174 w 174"/>
              <a:gd name="T3" fmla="*/ 175 h 180"/>
              <a:gd name="T4" fmla="*/ 169 w 174"/>
              <a:gd name="T5" fmla="*/ 180 h 180"/>
              <a:gd name="T6" fmla="*/ 6 w 174"/>
              <a:gd name="T7" fmla="*/ 180 h 180"/>
              <a:gd name="T8" fmla="*/ 0 w 174"/>
              <a:gd name="T9" fmla="*/ 175 h 180"/>
              <a:gd name="T10" fmla="*/ 0 w 174"/>
              <a:gd name="T11" fmla="*/ 163 h 180"/>
              <a:gd name="T12" fmla="*/ 6 w 174"/>
              <a:gd name="T13" fmla="*/ 158 h 180"/>
              <a:gd name="T14" fmla="*/ 17 w 174"/>
              <a:gd name="T15" fmla="*/ 158 h 180"/>
              <a:gd name="T16" fmla="*/ 24 w 174"/>
              <a:gd name="T17" fmla="*/ 153 h 180"/>
              <a:gd name="T18" fmla="*/ 29 w 174"/>
              <a:gd name="T19" fmla="*/ 134 h 180"/>
              <a:gd name="T20" fmla="*/ 146 w 174"/>
              <a:gd name="T21" fmla="*/ 134 h 180"/>
              <a:gd name="T22" fmla="*/ 151 w 174"/>
              <a:gd name="T23" fmla="*/ 153 h 180"/>
              <a:gd name="T24" fmla="*/ 157 w 174"/>
              <a:gd name="T25" fmla="*/ 158 h 180"/>
              <a:gd name="T26" fmla="*/ 169 w 174"/>
              <a:gd name="T27" fmla="*/ 158 h 180"/>
              <a:gd name="T28" fmla="*/ 174 w 174"/>
              <a:gd name="T29" fmla="*/ 163 h 180"/>
              <a:gd name="T30" fmla="*/ 38 w 174"/>
              <a:gd name="T31" fmla="*/ 101 h 180"/>
              <a:gd name="T32" fmla="*/ 137 w 174"/>
              <a:gd name="T33" fmla="*/ 101 h 180"/>
              <a:gd name="T34" fmla="*/ 128 w 174"/>
              <a:gd name="T35" fmla="*/ 68 h 180"/>
              <a:gd name="T36" fmla="*/ 46 w 174"/>
              <a:gd name="T37" fmla="*/ 68 h 180"/>
              <a:gd name="T38" fmla="*/ 38 w 174"/>
              <a:gd name="T39" fmla="*/ 101 h 180"/>
              <a:gd name="T40" fmla="*/ 119 w 174"/>
              <a:gd name="T41" fmla="*/ 35 h 180"/>
              <a:gd name="T42" fmla="*/ 112 w 174"/>
              <a:gd name="T43" fmla="*/ 5 h 180"/>
              <a:gd name="T44" fmla="*/ 105 w 174"/>
              <a:gd name="T45" fmla="*/ 0 h 180"/>
              <a:gd name="T46" fmla="*/ 70 w 174"/>
              <a:gd name="T47" fmla="*/ 0 h 180"/>
              <a:gd name="T48" fmla="*/ 63 w 174"/>
              <a:gd name="T49" fmla="*/ 5 h 180"/>
              <a:gd name="T50" fmla="*/ 55 w 174"/>
              <a:gd name="T51" fmla="*/ 35 h 180"/>
              <a:gd name="T52" fmla="*/ 119 w 174"/>
              <a:gd name="T53" fmla="*/ 3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4" h="180">
                <a:moveTo>
                  <a:pt x="174" y="163"/>
                </a:moveTo>
                <a:cubicBezTo>
                  <a:pt x="174" y="175"/>
                  <a:pt x="174" y="175"/>
                  <a:pt x="174" y="175"/>
                </a:cubicBezTo>
                <a:cubicBezTo>
                  <a:pt x="174" y="178"/>
                  <a:pt x="172" y="180"/>
                  <a:pt x="169" y="180"/>
                </a:cubicBezTo>
                <a:cubicBezTo>
                  <a:pt x="6" y="180"/>
                  <a:pt x="6" y="180"/>
                  <a:pt x="6" y="180"/>
                </a:cubicBezTo>
                <a:cubicBezTo>
                  <a:pt x="3" y="180"/>
                  <a:pt x="0" y="178"/>
                  <a:pt x="0" y="175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60"/>
                  <a:pt x="3" y="158"/>
                  <a:pt x="6" y="158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20" y="158"/>
                  <a:pt x="23" y="156"/>
                  <a:pt x="24" y="153"/>
                </a:cubicBezTo>
                <a:cubicBezTo>
                  <a:pt x="29" y="134"/>
                  <a:pt x="29" y="134"/>
                  <a:pt x="29" y="134"/>
                </a:cubicBezTo>
                <a:cubicBezTo>
                  <a:pt x="146" y="134"/>
                  <a:pt x="146" y="134"/>
                  <a:pt x="146" y="134"/>
                </a:cubicBezTo>
                <a:cubicBezTo>
                  <a:pt x="151" y="153"/>
                  <a:pt x="151" y="153"/>
                  <a:pt x="151" y="153"/>
                </a:cubicBezTo>
                <a:cubicBezTo>
                  <a:pt x="151" y="156"/>
                  <a:pt x="154" y="158"/>
                  <a:pt x="157" y="158"/>
                </a:cubicBezTo>
                <a:cubicBezTo>
                  <a:pt x="169" y="158"/>
                  <a:pt x="169" y="158"/>
                  <a:pt x="169" y="158"/>
                </a:cubicBezTo>
                <a:cubicBezTo>
                  <a:pt x="172" y="158"/>
                  <a:pt x="174" y="160"/>
                  <a:pt x="174" y="163"/>
                </a:cubicBezTo>
                <a:close/>
                <a:moveTo>
                  <a:pt x="38" y="101"/>
                </a:moveTo>
                <a:cubicBezTo>
                  <a:pt x="137" y="101"/>
                  <a:pt x="137" y="101"/>
                  <a:pt x="137" y="101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46" y="68"/>
                  <a:pt x="46" y="68"/>
                  <a:pt x="46" y="68"/>
                </a:cubicBezTo>
                <a:lnTo>
                  <a:pt x="38" y="101"/>
                </a:lnTo>
                <a:close/>
                <a:moveTo>
                  <a:pt x="119" y="35"/>
                </a:moveTo>
                <a:cubicBezTo>
                  <a:pt x="112" y="5"/>
                  <a:pt x="112" y="5"/>
                  <a:pt x="112" y="5"/>
                </a:cubicBezTo>
                <a:cubicBezTo>
                  <a:pt x="111" y="2"/>
                  <a:pt x="108" y="0"/>
                  <a:pt x="105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67" y="0"/>
                  <a:pt x="64" y="2"/>
                  <a:pt x="63" y="5"/>
                </a:cubicBezTo>
                <a:cubicBezTo>
                  <a:pt x="55" y="35"/>
                  <a:pt x="55" y="35"/>
                  <a:pt x="55" y="35"/>
                </a:cubicBezTo>
                <a:lnTo>
                  <a:pt x="119" y="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2" name="Group 331"/>
          <p:cNvGrpSpPr/>
          <p:nvPr userDrawn="1"/>
        </p:nvGrpSpPr>
        <p:grpSpPr>
          <a:xfrm>
            <a:off x="1562657" y="2106024"/>
            <a:ext cx="441698" cy="468000"/>
            <a:chOff x="6446838" y="-201613"/>
            <a:chExt cx="4905375" cy="5197476"/>
          </a:xfrm>
          <a:solidFill>
            <a:schemeClr val="tx2"/>
          </a:solidFill>
        </p:grpSpPr>
        <p:sp>
          <p:nvSpPr>
            <p:cNvPr id="333" name="Freeform 6"/>
            <p:cNvSpPr>
              <a:spLocks/>
            </p:cNvSpPr>
            <p:nvPr/>
          </p:nvSpPr>
          <p:spPr bwMode="auto">
            <a:xfrm>
              <a:off x="6446838" y="4478338"/>
              <a:ext cx="3983038" cy="517525"/>
            </a:xfrm>
            <a:custGeom>
              <a:avLst/>
              <a:gdLst>
                <a:gd name="T0" fmla="*/ 343 w 354"/>
                <a:gd name="T1" fmla="*/ 0 h 46"/>
                <a:gd name="T2" fmla="*/ 11 w 354"/>
                <a:gd name="T3" fmla="*/ 0 h 46"/>
                <a:gd name="T4" fmla="*/ 0 w 354"/>
                <a:gd name="T5" fmla="*/ 12 h 46"/>
                <a:gd name="T6" fmla="*/ 0 w 354"/>
                <a:gd name="T7" fmla="*/ 35 h 46"/>
                <a:gd name="T8" fmla="*/ 11 w 354"/>
                <a:gd name="T9" fmla="*/ 46 h 46"/>
                <a:gd name="T10" fmla="*/ 343 w 354"/>
                <a:gd name="T11" fmla="*/ 46 h 46"/>
                <a:gd name="T12" fmla="*/ 354 w 354"/>
                <a:gd name="T13" fmla="*/ 35 h 46"/>
                <a:gd name="T14" fmla="*/ 354 w 354"/>
                <a:gd name="T15" fmla="*/ 12 h 46"/>
                <a:gd name="T16" fmla="*/ 343 w 354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46">
                  <a:moveTo>
                    <a:pt x="34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1"/>
                    <a:pt x="5" y="46"/>
                    <a:pt x="11" y="46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9" y="46"/>
                    <a:pt x="354" y="41"/>
                    <a:pt x="354" y="35"/>
                  </a:cubicBezTo>
                  <a:cubicBezTo>
                    <a:pt x="354" y="12"/>
                    <a:pt x="354" y="12"/>
                    <a:pt x="354" y="12"/>
                  </a:cubicBezTo>
                  <a:cubicBezTo>
                    <a:pt x="354" y="5"/>
                    <a:pt x="349" y="0"/>
                    <a:pt x="3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"/>
            <p:cNvSpPr>
              <a:spLocks noEditPoints="1"/>
            </p:cNvSpPr>
            <p:nvPr/>
          </p:nvSpPr>
          <p:spPr bwMode="auto">
            <a:xfrm>
              <a:off x="6986588" y="-201613"/>
              <a:ext cx="4365625" cy="4421188"/>
            </a:xfrm>
            <a:custGeom>
              <a:avLst/>
              <a:gdLst>
                <a:gd name="T0" fmla="*/ 383 w 388"/>
                <a:gd name="T1" fmla="*/ 89 h 393"/>
                <a:gd name="T2" fmla="*/ 306 w 388"/>
                <a:gd name="T3" fmla="*/ 7 h 393"/>
                <a:gd name="T4" fmla="*/ 282 w 388"/>
                <a:gd name="T5" fmla="*/ 6 h 393"/>
                <a:gd name="T6" fmla="*/ 281 w 388"/>
                <a:gd name="T7" fmla="*/ 31 h 393"/>
                <a:gd name="T8" fmla="*/ 326 w 388"/>
                <a:gd name="T9" fmla="*/ 78 h 393"/>
                <a:gd name="T10" fmla="*/ 326 w 388"/>
                <a:gd name="T11" fmla="*/ 119 h 393"/>
                <a:gd name="T12" fmla="*/ 333 w 388"/>
                <a:gd name="T13" fmla="*/ 136 h 393"/>
                <a:gd name="T14" fmla="*/ 353 w 388"/>
                <a:gd name="T15" fmla="*/ 157 h 393"/>
                <a:gd name="T16" fmla="*/ 353 w 388"/>
                <a:gd name="T17" fmla="*/ 300 h 393"/>
                <a:gd name="T18" fmla="*/ 334 w 388"/>
                <a:gd name="T19" fmla="*/ 319 h 393"/>
                <a:gd name="T20" fmla="*/ 316 w 388"/>
                <a:gd name="T21" fmla="*/ 300 h 393"/>
                <a:gd name="T22" fmla="*/ 316 w 388"/>
                <a:gd name="T23" fmla="*/ 222 h 393"/>
                <a:gd name="T24" fmla="*/ 311 w 388"/>
                <a:gd name="T25" fmla="*/ 210 h 393"/>
                <a:gd name="T26" fmla="*/ 258 w 388"/>
                <a:gd name="T27" fmla="*/ 156 h 393"/>
                <a:gd name="T28" fmla="*/ 258 w 388"/>
                <a:gd name="T29" fmla="*/ 47 h 393"/>
                <a:gd name="T30" fmla="*/ 235 w 388"/>
                <a:gd name="T31" fmla="*/ 24 h 393"/>
                <a:gd name="T32" fmla="*/ 23 w 388"/>
                <a:gd name="T33" fmla="*/ 24 h 393"/>
                <a:gd name="T34" fmla="*/ 0 w 388"/>
                <a:gd name="T35" fmla="*/ 47 h 393"/>
                <a:gd name="T36" fmla="*/ 0 w 388"/>
                <a:gd name="T37" fmla="*/ 393 h 393"/>
                <a:gd name="T38" fmla="*/ 258 w 388"/>
                <a:gd name="T39" fmla="*/ 393 h 393"/>
                <a:gd name="T40" fmla="*/ 258 w 388"/>
                <a:gd name="T41" fmla="*/ 205 h 393"/>
                <a:gd name="T42" fmla="*/ 281 w 388"/>
                <a:gd name="T43" fmla="*/ 229 h 393"/>
                <a:gd name="T44" fmla="*/ 281 w 388"/>
                <a:gd name="T45" fmla="*/ 300 h 393"/>
                <a:gd name="T46" fmla="*/ 334 w 388"/>
                <a:gd name="T47" fmla="*/ 353 h 393"/>
                <a:gd name="T48" fmla="*/ 388 w 388"/>
                <a:gd name="T49" fmla="*/ 300 h 393"/>
                <a:gd name="T50" fmla="*/ 388 w 388"/>
                <a:gd name="T51" fmla="*/ 101 h 393"/>
                <a:gd name="T52" fmla="*/ 383 w 388"/>
                <a:gd name="T53" fmla="*/ 89 h 393"/>
                <a:gd name="T54" fmla="*/ 212 w 388"/>
                <a:gd name="T55" fmla="*/ 209 h 393"/>
                <a:gd name="T56" fmla="*/ 46 w 388"/>
                <a:gd name="T57" fmla="*/ 209 h 393"/>
                <a:gd name="T58" fmla="*/ 46 w 388"/>
                <a:gd name="T59" fmla="*/ 70 h 393"/>
                <a:gd name="T60" fmla="*/ 212 w 388"/>
                <a:gd name="T61" fmla="*/ 70 h 393"/>
                <a:gd name="T62" fmla="*/ 212 w 388"/>
                <a:gd name="T63" fmla="*/ 20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8" h="393">
                  <a:moveTo>
                    <a:pt x="383" y="89"/>
                  </a:moveTo>
                  <a:cubicBezTo>
                    <a:pt x="306" y="7"/>
                    <a:pt x="306" y="7"/>
                    <a:pt x="306" y="7"/>
                  </a:cubicBezTo>
                  <a:cubicBezTo>
                    <a:pt x="299" y="0"/>
                    <a:pt x="288" y="0"/>
                    <a:pt x="282" y="6"/>
                  </a:cubicBezTo>
                  <a:cubicBezTo>
                    <a:pt x="275" y="13"/>
                    <a:pt x="274" y="24"/>
                    <a:pt x="281" y="31"/>
                  </a:cubicBezTo>
                  <a:cubicBezTo>
                    <a:pt x="326" y="78"/>
                    <a:pt x="326" y="78"/>
                    <a:pt x="326" y="7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6" y="124"/>
                    <a:pt x="329" y="132"/>
                    <a:pt x="333" y="136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3" y="300"/>
                    <a:pt x="353" y="300"/>
                    <a:pt x="353" y="300"/>
                  </a:cubicBezTo>
                  <a:cubicBezTo>
                    <a:pt x="353" y="310"/>
                    <a:pt x="345" y="319"/>
                    <a:pt x="334" y="319"/>
                  </a:cubicBezTo>
                  <a:cubicBezTo>
                    <a:pt x="324" y="319"/>
                    <a:pt x="316" y="310"/>
                    <a:pt x="316" y="300"/>
                  </a:cubicBezTo>
                  <a:cubicBezTo>
                    <a:pt x="316" y="222"/>
                    <a:pt x="316" y="222"/>
                    <a:pt x="316" y="222"/>
                  </a:cubicBezTo>
                  <a:cubicBezTo>
                    <a:pt x="316" y="218"/>
                    <a:pt x="314" y="214"/>
                    <a:pt x="311" y="210"/>
                  </a:cubicBezTo>
                  <a:cubicBezTo>
                    <a:pt x="258" y="156"/>
                    <a:pt x="258" y="156"/>
                    <a:pt x="258" y="156"/>
                  </a:cubicBezTo>
                  <a:cubicBezTo>
                    <a:pt x="258" y="47"/>
                    <a:pt x="258" y="47"/>
                    <a:pt x="258" y="47"/>
                  </a:cubicBezTo>
                  <a:cubicBezTo>
                    <a:pt x="258" y="34"/>
                    <a:pt x="248" y="24"/>
                    <a:pt x="235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1" y="24"/>
                    <a:pt x="0" y="34"/>
                    <a:pt x="0" y="47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258" y="393"/>
                    <a:pt x="258" y="393"/>
                    <a:pt x="258" y="393"/>
                  </a:cubicBezTo>
                  <a:cubicBezTo>
                    <a:pt x="258" y="205"/>
                    <a:pt x="258" y="205"/>
                    <a:pt x="258" y="205"/>
                  </a:cubicBezTo>
                  <a:cubicBezTo>
                    <a:pt x="281" y="229"/>
                    <a:pt x="281" y="229"/>
                    <a:pt x="281" y="229"/>
                  </a:cubicBezTo>
                  <a:cubicBezTo>
                    <a:pt x="281" y="300"/>
                    <a:pt x="281" y="300"/>
                    <a:pt x="281" y="300"/>
                  </a:cubicBezTo>
                  <a:cubicBezTo>
                    <a:pt x="281" y="329"/>
                    <a:pt x="305" y="353"/>
                    <a:pt x="334" y="353"/>
                  </a:cubicBezTo>
                  <a:cubicBezTo>
                    <a:pt x="364" y="353"/>
                    <a:pt x="388" y="329"/>
                    <a:pt x="388" y="300"/>
                  </a:cubicBezTo>
                  <a:cubicBezTo>
                    <a:pt x="388" y="101"/>
                    <a:pt x="388" y="101"/>
                    <a:pt x="388" y="101"/>
                  </a:cubicBezTo>
                  <a:cubicBezTo>
                    <a:pt x="388" y="96"/>
                    <a:pt x="386" y="92"/>
                    <a:pt x="383" y="89"/>
                  </a:cubicBezTo>
                  <a:close/>
                  <a:moveTo>
                    <a:pt x="212" y="209"/>
                  </a:moveTo>
                  <a:cubicBezTo>
                    <a:pt x="46" y="209"/>
                    <a:pt x="46" y="209"/>
                    <a:pt x="46" y="209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212" y="70"/>
                    <a:pt x="212" y="70"/>
                    <a:pt x="212" y="70"/>
                  </a:cubicBezTo>
                  <a:lnTo>
                    <a:pt x="212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2" name="Freeform 51"/>
          <p:cNvSpPr>
            <a:spLocks noEditPoints="1"/>
          </p:cNvSpPr>
          <p:nvPr userDrawn="1"/>
        </p:nvSpPr>
        <p:spPr bwMode="auto">
          <a:xfrm>
            <a:off x="1648692" y="6607417"/>
            <a:ext cx="269629" cy="431770"/>
          </a:xfrm>
          <a:custGeom>
            <a:avLst/>
            <a:gdLst>
              <a:gd name="T0" fmla="*/ 81 w 269"/>
              <a:gd name="T1" fmla="*/ 14 h 430"/>
              <a:gd name="T2" fmla="*/ 81 w 269"/>
              <a:gd name="T3" fmla="*/ 27 h 430"/>
              <a:gd name="T4" fmla="*/ 27 w 269"/>
              <a:gd name="T5" fmla="*/ 27 h 430"/>
              <a:gd name="T6" fmla="*/ 0 w 269"/>
              <a:gd name="T7" fmla="*/ 54 h 430"/>
              <a:gd name="T8" fmla="*/ 0 w 269"/>
              <a:gd name="T9" fmla="*/ 404 h 430"/>
              <a:gd name="T10" fmla="*/ 27 w 269"/>
              <a:gd name="T11" fmla="*/ 430 h 430"/>
              <a:gd name="T12" fmla="*/ 242 w 269"/>
              <a:gd name="T13" fmla="*/ 430 h 430"/>
              <a:gd name="T14" fmla="*/ 269 w 269"/>
              <a:gd name="T15" fmla="*/ 404 h 430"/>
              <a:gd name="T16" fmla="*/ 269 w 269"/>
              <a:gd name="T17" fmla="*/ 54 h 430"/>
              <a:gd name="T18" fmla="*/ 242 w 269"/>
              <a:gd name="T19" fmla="*/ 27 h 430"/>
              <a:gd name="T20" fmla="*/ 188 w 269"/>
              <a:gd name="T21" fmla="*/ 27 h 430"/>
              <a:gd name="T22" fmla="*/ 188 w 269"/>
              <a:gd name="T23" fmla="*/ 14 h 430"/>
              <a:gd name="T24" fmla="*/ 175 w 269"/>
              <a:gd name="T25" fmla="*/ 0 h 430"/>
              <a:gd name="T26" fmla="*/ 94 w 269"/>
              <a:gd name="T27" fmla="*/ 0 h 430"/>
              <a:gd name="T28" fmla="*/ 81 w 269"/>
              <a:gd name="T29" fmla="*/ 14 h 430"/>
              <a:gd name="T30" fmla="*/ 40 w 269"/>
              <a:gd name="T31" fmla="*/ 377 h 430"/>
              <a:gd name="T32" fmla="*/ 40 w 269"/>
              <a:gd name="T33" fmla="*/ 323 h 430"/>
              <a:gd name="T34" fmla="*/ 54 w 269"/>
              <a:gd name="T35" fmla="*/ 309 h 430"/>
              <a:gd name="T36" fmla="*/ 215 w 269"/>
              <a:gd name="T37" fmla="*/ 309 h 430"/>
              <a:gd name="T38" fmla="*/ 229 w 269"/>
              <a:gd name="T39" fmla="*/ 323 h 430"/>
              <a:gd name="T40" fmla="*/ 229 w 269"/>
              <a:gd name="T41" fmla="*/ 377 h 430"/>
              <a:gd name="T42" fmla="*/ 215 w 269"/>
              <a:gd name="T43" fmla="*/ 390 h 430"/>
              <a:gd name="T44" fmla="*/ 54 w 269"/>
              <a:gd name="T45" fmla="*/ 390 h 430"/>
              <a:gd name="T46" fmla="*/ 40 w 269"/>
              <a:gd name="T47" fmla="*/ 37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9" h="430">
                <a:moveTo>
                  <a:pt x="81" y="14"/>
                </a:moveTo>
                <a:cubicBezTo>
                  <a:pt x="81" y="27"/>
                  <a:pt x="81" y="27"/>
                  <a:pt x="81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12" y="27"/>
                  <a:pt x="0" y="39"/>
                  <a:pt x="0" y="54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418"/>
                  <a:pt x="12" y="430"/>
                  <a:pt x="27" y="430"/>
                </a:cubicBezTo>
                <a:cubicBezTo>
                  <a:pt x="242" y="430"/>
                  <a:pt x="242" y="430"/>
                  <a:pt x="242" y="430"/>
                </a:cubicBezTo>
                <a:cubicBezTo>
                  <a:pt x="257" y="430"/>
                  <a:pt x="269" y="418"/>
                  <a:pt x="269" y="404"/>
                </a:cubicBezTo>
                <a:cubicBezTo>
                  <a:pt x="269" y="54"/>
                  <a:pt x="269" y="54"/>
                  <a:pt x="269" y="54"/>
                </a:cubicBezTo>
                <a:cubicBezTo>
                  <a:pt x="269" y="39"/>
                  <a:pt x="257" y="27"/>
                  <a:pt x="242" y="27"/>
                </a:cubicBezTo>
                <a:cubicBezTo>
                  <a:pt x="188" y="27"/>
                  <a:pt x="188" y="27"/>
                  <a:pt x="188" y="27"/>
                </a:cubicBezTo>
                <a:cubicBezTo>
                  <a:pt x="188" y="14"/>
                  <a:pt x="188" y="14"/>
                  <a:pt x="188" y="14"/>
                </a:cubicBezTo>
                <a:cubicBezTo>
                  <a:pt x="188" y="6"/>
                  <a:pt x="182" y="0"/>
                  <a:pt x="17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7" y="0"/>
                  <a:pt x="81" y="6"/>
                  <a:pt x="81" y="14"/>
                </a:cubicBezTo>
                <a:close/>
                <a:moveTo>
                  <a:pt x="40" y="377"/>
                </a:moveTo>
                <a:cubicBezTo>
                  <a:pt x="40" y="323"/>
                  <a:pt x="40" y="323"/>
                  <a:pt x="40" y="323"/>
                </a:cubicBezTo>
                <a:cubicBezTo>
                  <a:pt x="40" y="316"/>
                  <a:pt x="46" y="309"/>
                  <a:pt x="54" y="309"/>
                </a:cubicBezTo>
                <a:cubicBezTo>
                  <a:pt x="215" y="309"/>
                  <a:pt x="215" y="309"/>
                  <a:pt x="215" y="309"/>
                </a:cubicBezTo>
                <a:cubicBezTo>
                  <a:pt x="223" y="309"/>
                  <a:pt x="229" y="316"/>
                  <a:pt x="229" y="323"/>
                </a:cubicBezTo>
                <a:cubicBezTo>
                  <a:pt x="229" y="377"/>
                  <a:pt x="229" y="377"/>
                  <a:pt x="229" y="377"/>
                </a:cubicBezTo>
                <a:cubicBezTo>
                  <a:pt x="229" y="384"/>
                  <a:pt x="223" y="390"/>
                  <a:pt x="215" y="390"/>
                </a:cubicBezTo>
                <a:cubicBezTo>
                  <a:pt x="54" y="390"/>
                  <a:pt x="54" y="390"/>
                  <a:pt x="54" y="390"/>
                </a:cubicBezTo>
                <a:cubicBezTo>
                  <a:pt x="46" y="390"/>
                  <a:pt x="40" y="384"/>
                  <a:pt x="40" y="3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9" name="Group 368"/>
          <p:cNvGrpSpPr/>
          <p:nvPr userDrawn="1"/>
        </p:nvGrpSpPr>
        <p:grpSpPr>
          <a:xfrm>
            <a:off x="1585668" y="5356484"/>
            <a:ext cx="395677" cy="430955"/>
            <a:chOff x="6689725" y="3797300"/>
            <a:chExt cx="2386013" cy="2598738"/>
          </a:xfrm>
          <a:solidFill>
            <a:schemeClr val="accent2"/>
          </a:solidFill>
        </p:grpSpPr>
        <p:sp>
          <p:nvSpPr>
            <p:cNvPr id="370" name="Freeform 31"/>
            <p:cNvSpPr>
              <a:spLocks/>
            </p:cNvSpPr>
            <p:nvPr/>
          </p:nvSpPr>
          <p:spPr bwMode="auto">
            <a:xfrm>
              <a:off x="6689725" y="5062538"/>
              <a:ext cx="2098675" cy="1333500"/>
            </a:xfrm>
            <a:custGeom>
              <a:avLst/>
              <a:gdLst>
                <a:gd name="T0" fmla="*/ 365 w 373"/>
                <a:gd name="T1" fmla="*/ 206 h 237"/>
                <a:gd name="T2" fmla="*/ 303 w 373"/>
                <a:gd name="T3" fmla="*/ 17 h 237"/>
                <a:gd name="T4" fmla="*/ 286 w 373"/>
                <a:gd name="T5" fmla="*/ 0 h 237"/>
                <a:gd name="T6" fmla="*/ 244 w 373"/>
                <a:gd name="T7" fmla="*/ 0 h 237"/>
                <a:gd name="T8" fmla="*/ 226 w 373"/>
                <a:gd name="T9" fmla="*/ 17 h 237"/>
                <a:gd name="T10" fmla="*/ 186 w 373"/>
                <a:gd name="T11" fmla="*/ 179 h 237"/>
                <a:gd name="T12" fmla="*/ 146 w 373"/>
                <a:gd name="T13" fmla="*/ 17 h 237"/>
                <a:gd name="T14" fmla="*/ 129 w 373"/>
                <a:gd name="T15" fmla="*/ 0 h 237"/>
                <a:gd name="T16" fmla="*/ 87 w 373"/>
                <a:gd name="T17" fmla="*/ 0 h 237"/>
                <a:gd name="T18" fmla="*/ 69 w 373"/>
                <a:gd name="T19" fmla="*/ 17 h 237"/>
                <a:gd name="T20" fmla="*/ 7 w 373"/>
                <a:gd name="T21" fmla="*/ 206 h 237"/>
                <a:gd name="T22" fmla="*/ 2 w 373"/>
                <a:gd name="T23" fmla="*/ 225 h 237"/>
                <a:gd name="T24" fmla="*/ 19 w 373"/>
                <a:gd name="T25" fmla="*/ 237 h 237"/>
                <a:gd name="T26" fmla="*/ 176 w 373"/>
                <a:gd name="T27" fmla="*/ 237 h 237"/>
                <a:gd name="T28" fmla="*/ 197 w 373"/>
                <a:gd name="T29" fmla="*/ 237 h 237"/>
                <a:gd name="T30" fmla="*/ 354 w 373"/>
                <a:gd name="T31" fmla="*/ 237 h 237"/>
                <a:gd name="T32" fmla="*/ 370 w 373"/>
                <a:gd name="T33" fmla="*/ 225 h 237"/>
                <a:gd name="T34" fmla="*/ 365 w 373"/>
                <a:gd name="T35" fmla="*/ 20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3" h="237">
                  <a:moveTo>
                    <a:pt x="365" y="206"/>
                  </a:moveTo>
                  <a:cubicBezTo>
                    <a:pt x="323" y="169"/>
                    <a:pt x="303" y="74"/>
                    <a:pt x="303" y="17"/>
                  </a:cubicBezTo>
                  <a:cubicBezTo>
                    <a:pt x="303" y="7"/>
                    <a:pt x="295" y="0"/>
                    <a:pt x="286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34" y="0"/>
                    <a:pt x="226" y="7"/>
                    <a:pt x="226" y="17"/>
                  </a:cubicBezTo>
                  <a:cubicBezTo>
                    <a:pt x="226" y="63"/>
                    <a:pt x="214" y="134"/>
                    <a:pt x="186" y="179"/>
                  </a:cubicBezTo>
                  <a:cubicBezTo>
                    <a:pt x="159" y="134"/>
                    <a:pt x="146" y="63"/>
                    <a:pt x="146" y="17"/>
                  </a:cubicBezTo>
                  <a:cubicBezTo>
                    <a:pt x="146" y="7"/>
                    <a:pt x="139" y="0"/>
                    <a:pt x="12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7" y="0"/>
                    <a:pt x="69" y="7"/>
                    <a:pt x="69" y="17"/>
                  </a:cubicBezTo>
                  <a:cubicBezTo>
                    <a:pt x="69" y="74"/>
                    <a:pt x="50" y="169"/>
                    <a:pt x="7" y="206"/>
                  </a:cubicBezTo>
                  <a:cubicBezTo>
                    <a:pt x="2" y="211"/>
                    <a:pt x="0" y="218"/>
                    <a:pt x="2" y="225"/>
                  </a:cubicBezTo>
                  <a:cubicBezTo>
                    <a:pt x="5" y="232"/>
                    <a:pt x="11" y="237"/>
                    <a:pt x="19" y="237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97" y="237"/>
                    <a:pt x="197" y="237"/>
                    <a:pt x="197" y="237"/>
                  </a:cubicBezTo>
                  <a:cubicBezTo>
                    <a:pt x="354" y="237"/>
                    <a:pt x="354" y="237"/>
                    <a:pt x="354" y="237"/>
                  </a:cubicBezTo>
                  <a:cubicBezTo>
                    <a:pt x="361" y="237"/>
                    <a:pt x="368" y="232"/>
                    <a:pt x="370" y="225"/>
                  </a:cubicBezTo>
                  <a:cubicBezTo>
                    <a:pt x="373" y="218"/>
                    <a:pt x="371" y="211"/>
                    <a:pt x="365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32"/>
            <p:cNvSpPr>
              <a:spLocks/>
            </p:cNvSpPr>
            <p:nvPr/>
          </p:nvSpPr>
          <p:spPr bwMode="auto">
            <a:xfrm>
              <a:off x="7045325" y="3797300"/>
              <a:ext cx="2030413" cy="1136650"/>
            </a:xfrm>
            <a:custGeom>
              <a:avLst/>
              <a:gdLst>
                <a:gd name="T0" fmla="*/ 286 w 361"/>
                <a:gd name="T1" fmla="*/ 0 h 202"/>
                <a:gd name="T2" fmla="*/ 235 w 361"/>
                <a:gd name="T3" fmla="*/ 20 h 202"/>
                <a:gd name="T4" fmla="*/ 208 w 361"/>
                <a:gd name="T5" fmla="*/ 14 h 202"/>
                <a:gd name="T6" fmla="*/ 161 w 361"/>
                <a:gd name="T7" fmla="*/ 34 h 202"/>
                <a:gd name="T8" fmla="*/ 132 w 361"/>
                <a:gd name="T9" fmla="*/ 27 h 202"/>
                <a:gd name="T10" fmla="*/ 87 w 361"/>
                <a:gd name="T11" fmla="*/ 48 h 202"/>
                <a:gd name="T12" fmla="*/ 58 w 361"/>
                <a:gd name="T13" fmla="*/ 40 h 202"/>
                <a:gd name="T14" fmla="*/ 0 w 361"/>
                <a:gd name="T15" fmla="*/ 98 h 202"/>
                <a:gd name="T16" fmla="*/ 2 w 361"/>
                <a:gd name="T17" fmla="*/ 114 h 202"/>
                <a:gd name="T18" fmla="*/ 2 w 361"/>
                <a:gd name="T19" fmla="*/ 114 h 202"/>
                <a:gd name="T20" fmla="*/ 2 w 361"/>
                <a:gd name="T21" fmla="*/ 114 h 202"/>
                <a:gd name="T22" fmla="*/ 6 w 361"/>
                <a:gd name="T23" fmla="*/ 124 h 202"/>
                <a:gd name="T24" fmla="*/ 26 w 361"/>
                <a:gd name="T25" fmla="*/ 190 h 202"/>
                <a:gd name="T26" fmla="*/ 26 w 361"/>
                <a:gd name="T27" fmla="*/ 202 h 202"/>
                <a:gd name="T28" fmla="*/ 62 w 361"/>
                <a:gd name="T29" fmla="*/ 202 h 202"/>
                <a:gd name="T30" fmla="*/ 62 w 361"/>
                <a:gd name="T31" fmla="*/ 193 h 202"/>
                <a:gd name="T32" fmla="*/ 128 w 361"/>
                <a:gd name="T33" fmla="*/ 149 h 202"/>
                <a:gd name="T34" fmla="*/ 130 w 361"/>
                <a:gd name="T35" fmla="*/ 149 h 202"/>
                <a:gd name="T36" fmla="*/ 169 w 361"/>
                <a:gd name="T37" fmla="*/ 138 h 202"/>
                <a:gd name="T38" fmla="*/ 183 w 361"/>
                <a:gd name="T39" fmla="*/ 190 h 202"/>
                <a:gd name="T40" fmla="*/ 183 w 361"/>
                <a:gd name="T41" fmla="*/ 202 h 202"/>
                <a:gd name="T42" fmla="*/ 219 w 361"/>
                <a:gd name="T43" fmla="*/ 202 h 202"/>
                <a:gd name="T44" fmla="*/ 219 w 361"/>
                <a:gd name="T45" fmla="*/ 193 h 202"/>
                <a:gd name="T46" fmla="*/ 285 w 361"/>
                <a:gd name="T47" fmla="*/ 149 h 202"/>
                <a:gd name="T48" fmla="*/ 286 w 361"/>
                <a:gd name="T49" fmla="*/ 149 h 202"/>
                <a:gd name="T50" fmla="*/ 361 w 361"/>
                <a:gd name="T51" fmla="*/ 74 h 202"/>
                <a:gd name="T52" fmla="*/ 286 w 361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1" h="202">
                  <a:moveTo>
                    <a:pt x="286" y="0"/>
                  </a:moveTo>
                  <a:cubicBezTo>
                    <a:pt x="267" y="0"/>
                    <a:pt x="248" y="7"/>
                    <a:pt x="235" y="20"/>
                  </a:cubicBezTo>
                  <a:cubicBezTo>
                    <a:pt x="227" y="16"/>
                    <a:pt x="217" y="14"/>
                    <a:pt x="208" y="14"/>
                  </a:cubicBezTo>
                  <a:cubicBezTo>
                    <a:pt x="189" y="14"/>
                    <a:pt x="172" y="22"/>
                    <a:pt x="161" y="34"/>
                  </a:cubicBezTo>
                  <a:cubicBezTo>
                    <a:pt x="152" y="29"/>
                    <a:pt x="143" y="27"/>
                    <a:pt x="132" y="27"/>
                  </a:cubicBezTo>
                  <a:cubicBezTo>
                    <a:pt x="114" y="27"/>
                    <a:pt x="98" y="35"/>
                    <a:pt x="87" y="48"/>
                  </a:cubicBezTo>
                  <a:cubicBezTo>
                    <a:pt x="78" y="43"/>
                    <a:pt x="68" y="40"/>
                    <a:pt x="58" y="40"/>
                  </a:cubicBezTo>
                  <a:cubicBezTo>
                    <a:pt x="26" y="40"/>
                    <a:pt x="0" y="66"/>
                    <a:pt x="0" y="98"/>
                  </a:cubicBezTo>
                  <a:cubicBezTo>
                    <a:pt x="0" y="104"/>
                    <a:pt x="1" y="109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3" y="118"/>
                    <a:pt x="4" y="121"/>
                    <a:pt x="6" y="124"/>
                  </a:cubicBezTo>
                  <a:cubicBezTo>
                    <a:pt x="17" y="150"/>
                    <a:pt x="26" y="168"/>
                    <a:pt x="26" y="190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193"/>
                    <a:pt x="62" y="193"/>
                    <a:pt x="62" y="193"/>
                  </a:cubicBezTo>
                  <a:cubicBezTo>
                    <a:pt x="62" y="177"/>
                    <a:pt x="74" y="150"/>
                    <a:pt x="128" y="149"/>
                  </a:cubicBezTo>
                  <a:cubicBezTo>
                    <a:pt x="129" y="149"/>
                    <a:pt x="129" y="149"/>
                    <a:pt x="130" y="149"/>
                  </a:cubicBezTo>
                  <a:cubicBezTo>
                    <a:pt x="144" y="149"/>
                    <a:pt x="157" y="145"/>
                    <a:pt x="169" y="138"/>
                  </a:cubicBezTo>
                  <a:cubicBezTo>
                    <a:pt x="177" y="157"/>
                    <a:pt x="183" y="172"/>
                    <a:pt x="183" y="190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219" y="202"/>
                    <a:pt x="219" y="202"/>
                    <a:pt x="219" y="202"/>
                  </a:cubicBezTo>
                  <a:cubicBezTo>
                    <a:pt x="219" y="193"/>
                    <a:pt x="219" y="193"/>
                    <a:pt x="219" y="193"/>
                  </a:cubicBezTo>
                  <a:cubicBezTo>
                    <a:pt x="219" y="177"/>
                    <a:pt x="231" y="150"/>
                    <a:pt x="285" y="149"/>
                  </a:cubicBezTo>
                  <a:cubicBezTo>
                    <a:pt x="285" y="149"/>
                    <a:pt x="286" y="149"/>
                    <a:pt x="286" y="149"/>
                  </a:cubicBezTo>
                  <a:cubicBezTo>
                    <a:pt x="328" y="149"/>
                    <a:pt x="361" y="116"/>
                    <a:pt x="361" y="74"/>
                  </a:cubicBezTo>
                  <a:cubicBezTo>
                    <a:pt x="361" y="33"/>
                    <a:pt x="328" y="0"/>
                    <a:pt x="2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8" name="Freeform 19"/>
          <p:cNvSpPr>
            <a:spLocks noEditPoints="1"/>
          </p:cNvSpPr>
          <p:nvPr userDrawn="1"/>
        </p:nvSpPr>
        <p:spPr bwMode="auto">
          <a:xfrm>
            <a:off x="1544024" y="7157543"/>
            <a:ext cx="478965" cy="493662"/>
          </a:xfrm>
          <a:custGeom>
            <a:avLst/>
            <a:gdLst>
              <a:gd name="T0" fmla="*/ 194 w 389"/>
              <a:gd name="T1" fmla="*/ 69 h 401"/>
              <a:gd name="T2" fmla="*/ 175 w 389"/>
              <a:gd name="T3" fmla="*/ 19 h 401"/>
              <a:gd name="T4" fmla="*/ 213 w 389"/>
              <a:gd name="T5" fmla="*/ 19 h 401"/>
              <a:gd name="T6" fmla="*/ 232 w 389"/>
              <a:gd name="T7" fmla="*/ 351 h 401"/>
              <a:gd name="T8" fmla="*/ 207 w 389"/>
              <a:gd name="T9" fmla="*/ 401 h 401"/>
              <a:gd name="T10" fmla="*/ 156 w 389"/>
              <a:gd name="T11" fmla="*/ 376 h 401"/>
              <a:gd name="T12" fmla="*/ 232 w 389"/>
              <a:gd name="T13" fmla="*/ 351 h 401"/>
              <a:gd name="T14" fmla="*/ 156 w 389"/>
              <a:gd name="T15" fmla="*/ 314 h 401"/>
              <a:gd name="T16" fmla="*/ 94 w 389"/>
              <a:gd name="T17" fmla="*/ 194 h 401"/>
              <a:gd name="T18" fmla="*/ 295 w 389"/>
              <a:gd name="T19" fmla="*/ 194 h 401"/>
              <a:gd name="T20" fmla="*/ 232 w 389"/>
              <a:gd name="T21" fmla="*/ 314 h 401"/>
              <a:gd name="T22" fmla="*/ 156 w 389"/>
              <a:gd name="T23" fmla="*/ 326 h 401"/>
              <a:gd name="T24" fmla="*/ 332 w 389"/>
              <a:gd name="T25" fmla="*/ 83 h 401"/>
              <a:gd name="T26" fmla="*/ 305 w 389"/>
              <a:gd name="T27" fmla="*/ 57 h 401"/>
              <a:gd name="T28" fmla="*/ 283 w 389"/>
              <a:gd name="T29" fmla="*/ 106 h 401"/>
              <a:gd name="T30" fmla="*/ 338 w 389"/>
              <a:gd name="T31" fmla="*/ 213 h 401"/>
              <a:gd name="T32" fmla="*/ 338 w 389"/>
              <a:gd name="T33" fmla="*/ 176 h 401"/>
              <a:gd name="T34" fmla="*/ 389 w 389"/>
              <a:gd name="T35" fmla="*/ 194 h 401"/>
              <a:gd name="T36" fmla="*/ 338 w 389"/>
              <a:gd name="T37" fmla="*/ 213 h 401"/>
              <a:gd name="T38" fmla="*/ 305 w 389"/>
              <a:gd name="T39" fmla="*/ 332 h 401"/>
              <a:gd name="T40" fmla="*/ 332 w 389"/>
              <a:gd name="T41" fmla="*/ 305 h 401"/>
              <a:gd name="T42" fmla="*/ 283 w 389"/>
              <a:gd name="T43" fmla="*/ 283 h 401"/>
              <a:gd name="T44" fmla="*/ 79 w 389"/>
              <a:gd name="T45" fmla="*/ 283 h 401"/>
              <a:gd name="T46" fmla="*/ 57 w 389"/>
              <a:gd name="T47" fmla="*/ 332 h 401"/>
              <a:gd name="T48" fmla="*/ 105 w 389"/>
              <a:gd name="T49" fmla="*/ 310 h 401"/>
              <a:gd name="T50" fmla="*/ 79 w 389"/>
              <a:gd name="T51" fmla="*/ 283 h 401"/>
              <a:gd name="T52" fmla="*/ 69 w 389"/>
              <a:gd name="T53" fmla="*/ 194 h 401"/>
              <a:gd name="T54" fmla="*/ 18 w 389"/>
              <a:gd name="T55" fmla="*/ 213 h 401"/>
              <a:gd name="T56" fmla="*/ 18 w 389"/>
              <a:gd name="T57" fmla="*/ 176 h 401"/>
              <a:gd name="T58" fmla="*/ 105 w 389"/>
              <a:gd name="T59" fmla="*/ 79 h 401"/>
              <a:gd name="T60" fmla="*/ 57 w 389"/>
              <a:gd name="T61" fmla="*/ 57 h 401"/>
              <a:gd name="T62" fmla="*/ 79 w 389"/>
              <a:gd name="T63" fmla="*/ 106 h 401"/>
              <a:gd name="T64" fmla="*/ 105 w 389"/>
              <a:gd name="T65" fmla="*/ 7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9" h="401">
                <a:moveTo>
                  <a:pt x="213" y="50"/>
                </a:moveTo>
                <a:cubicBezTo>
                  <a:pt x="213" y="60"/>
                  <a:pt x="205" y="69"/>
                  <a:pt x="194" y="69"/>
                </a:cubicBezTo>
                <a:cubicBezTo>
                  <a:pt x="184" y="69"/>
                  <a:pt x="175" y="60"/>
                  <a:pt x="175" y="50"/>
                </a:cubicBezTo>
                <a:cubicBezTo>
                  <a:pt x="175" y="19"/>
                  <a:pt x="175" y="19"/>
                  <a:pt x="175" y="19"/>
                </a:cubicBezTo>
                <a:cubicBezTo>
                  <a:pt x="175" y="8"/>
                  <a:pt x="184" y="0"/>
                  <a:pt x="194" y="0"/>
                </a:cubicBezTo>
                <a:cubicBezTo>
                  <a:pt x="205" y="0"/>
                  <a:pt x="213" y="8"/>
                  <a:pt x="213" y="19"/>
                </a:cubicBezTo>
                <a:cubicBezTo>
                  <a:pt x="213" y="50"/>
                  <a:pt x="213" y="50"/>
                  <a:pt x="213" y="50"/>
                </a:cubicBezTo>
                <a:close/>
                <a:moveTo>
                  <a:pt x="232" y="351"/>
                </a:moveTo>
                <a:cubicBezTo>
                  <a:pt x="232" y="376"/>
                  <a:pt x="232" y="376"/>
                  <a:pt x="232" y="376"/>
                </a:cubicBezTo>
                <a:cubicBezTo>
                  <a:pt x="232" y="390"/>
                  <a:pt x="220" y="401"/>
                  <a:pt x="207" y="401"/>
                </a:cubicBezTo>
                <a:cubicBezTo>
                  <a:pt x="182" y="401"/>
                  <a:pt x="182" y="401"/>
                  <a:pt x="182" y="401"/>
                </a:cubicBezTo>
                <a:cubicBezTo>
                  <a:pt x="168" y="401"/>
                  <a:pt x="156" y="390"/>
                  <a:pt x="156" y="376"/>
                </a:cubicBezTo>
                <a:cubicBezTo>
                  <a:pt x="156" y="351"/>
                  <a:pt x="156" y="351"/>
                  <a:pt x="156" y="351"/>
                </a:cubicBezTo>
                <a:cubicBezTo>
                  <a:pt x="232" y="351"/>
                  <a:pt x="232" y="351"/>
                  <a:pt x="232" y="351"/>
                </a:cubicBezTo>
                <a:close/>
                <a:moveTo>
                  <a:pt x="156" y="326"/>
                </a:moveTo>
                <a:cubicBezTo>
                  <a:pt x="156" y="314"/>
                  <a:pt x="156" y="314"/>
                  <a:pt x="156" y="314"/>
                </a:cubicBezTo>
                <a:cubicBezTo>
                  <a:pt x="156" y="285"/>
                  <a:pt x="126" y="272"/>
                  <a:pt x="112" y="252"/>
                </a:cubicBezTo>
                <a:cubicBezTo>
                  <a:pt x="100" y="235"/>
                  <a:pt x="94" y="215"/>
                  <a:pt x="94" y="194"/>
                </a:cubicBezTo>
                <a:cubicBezTo>
                  <a:pt x="94" y="139"/>
                  <a:pt x="139" y="94"/>
                  <a:pt x="194" y="94"/>
                </a:cubicBezTo>
                <a:cubicBezTo>
                  <a:pt x="250" y="94"/>
                  <a:pt x="295" y="139"/>
                  <a:pt x="295" y="194"/>
                </a:cubicBezTo>
                <a:cubicBezTo>
                  <a:pt x="295" y="215"/>
                  <a:pt x="288" y="235"/>
                  <a:pt x="277" y="252"/>
                </a:cubicBezTo>
                <a:cubicBezTo>
                  <a:pt x="262" y="272"/>
                  <a:pt x="232" y="285"/>
                  <a:pt x="232" y="314"/>
                </a:cubicBezTo>
                <a:cubicBezTo>
                  <a:pt x="232" y="326"/>
                  <a:pt x="232" y="326"/>
                  <a:pt x="232" y="326"/>
                </a:cubicBezTo>
                <a:cubicBezTo>
                  <a:pt x="156" y="326"/>
                  <a:pt x="156" y="326"/>
                  <a:pt x="156" y="326"/>
                </a:cubicBezTo>
                <a:close/>
                <a:moveTo>
                  <a:pt x="309" y="106"/>
                </a:moveTo>
                <a:cubicBezTo>
                  <a:pt x="332" y="83"/>
                  <a:pt x="332" y="83"/>
                  <a:pt x="332" y="83"/>
                </a:cubicBezTo>
                <a:cubicBezTo>
                  <a:pt x="339" y="76"/>
                  <a:pt x="339" y="64"/>
                  <a:pt x="332" y="57"/>
                </a:cubicBezTo>
                <a:cubicBezTo>
                  <a:pt x="324" y="49"/>
                  <a:pt x="312" y="49"/>
                  <a:pt x="305" y="57"/>
                </a:cubicBezTo>
                <a:cubicBezTo>
                  <a:pt x="283" y="79"/>
                  <a:pt x="283" y="79"/>
                  <a:pt x="283" y="79"/>
                </a:cubicBezTo>
                <a:cubicBezTo>
                  <a:pt x="275" y="86"/>
                  <a:pt x="275" y="98"/>
                  <a:pt x="283" y="106"/>
                </a:cubicBezTo>
                <a:cubicBezTo>
                  <a:pt x="290" y="113"/>
                  <a:pt x="302" y="113"/>
                  <a:pt x="309" y="106"/>
                </a:cubicBezTo>
                <a:close/>
                <a:moveTo>
                  <a:pt x="338" y="213"/>
                </a:moveTo>
                <a:cubicBezTo>
                  <a:pt x="328" y="213"/>
                  <a:pt x="320" y="205"/>
                  <a:pt x="320" y="194"/>
                </a:cubicBezTo>
                <a:cubicBezTo>
                  <a:pt x="320" y="184"/>
                  <a:pt x="328" y="176"/>
                  <a:pt x="338" y="176"/>
                </a:cubicBezTo>
                <a:cubicBezTo>
                  <a:pt x="370" y="176"/>
                  <a:pt x="370" y="176"/>
                  <a:pt x="370" y="176"/>
                </a:cubicBezTo>
                <a:cubicBezTo>
                  <a:pt x="380" y="176"/>
                  <a:pt x="389" y="184"/>
                  <a:pt x="389" y="194"/>
                </a:cubicBezTo>
                <a:cubicBezTo>
                  <a:pt x="389" y="205"/>
                  <a:pt x="380" y="213"/>
                  <a:pt x="370" y="213"/>
                </a:cubicBezTo>
                <a:cubicBezTo>
                  <a:pt x="338" y="213"/>
                  <a:pt x="338" y="213"/>
                  <a:pt x="338" y="213"/>
                </a:cubicBezTo>
                <a:close/>
                <a:moveTo>
                  <a:pt x="283" y="310"/>
                </a:moveTo>
                <a:cubicBezTo>
                  <a:pt x="305" y="332"/>
                  <a:pt x="305" y="332"/>
                  <a:pt x="305" y="332"/>
                </a:cubicBezTo>
                <a:cubicBezTo>
                  <a:pt x="312" y="339"/>
                  <a:pt x="324" y="339"/>
                  <a:pt x="332" y="332"/>
                </a:cubicBezTo>
                <a:cubicBezTo>
                  <a:pt x="339" y="325"/>
                  <a:pt x="339" y="313"/>
                  <a:pt x="332" y="305"/>
                </a:cubicBezTo>
                <a:cubicBezTo>
                  <a:pt x="309" y="283"/>
                  <a:pt x="309" y="283"/>
                  <a:pt x="309" y="283"/>
                </a:cubicBezTo>
                <a:cubicBezTo>
                  <a:pt x="302" y="276"/>
                  <a:pt x="290" y="276"/>
                  <a:pt x="283" y="283"/>
                </a:cubicBezTo>
                <a:cubicBezTo>
                  <a:pt x="275" y="290"/>
                  <a:pt x="275" y="302"/>
                  <a:pt x="283" y="310"/>
                </a:cubicBezTo>
                <a:close/>
                <a:moveTo>
                  <a:pt x="79" y="283"/>
                </a:moveTo>
                <a:cubicBezTo>
                  <a:pt x="57" y="305"/>
                  <a:pt x="57" y="305"/>
                  <a:pt x="57" y="305"/>
                </a:cubicBezTo>
                <a:cubicBezTo>
                  <a:pt x="49" y="313"/>
                  <a:pt x="49" y="325"/>
                  <a:pt x="57" y="332"/>
                </a:cubicBezTo>
                <a:cubicBezTo>
                  <a:pt x="64" y="339"/>
                  <a:pt x="76" y="339"/>
                  <a:pt x="83" y="332"/>
                </a:cubicBezTo>
                <a:cubicBezTo>
                  <a:pt x="105" y="310"/>
                  <a:pt x="105" y="310"/>
                  <a:pt x="105" y="310"/>
                </a:cubicBezTo>
                <a:cubicBezTo>
                  <a:pt x="113" y="302"/>
                  <a:pt x="113" y="290"/>
                  <a:pt x="105" y="283"/>
                </a:cubicBezTo>
                <a:cubicBezTo>
                  <a:pt x="98" y="276"/>
                  <a:pt x="86" y="276"/>
                  <a:pt x="79" y="283"/>
                </a:cubicBezTo>
                <a:close/>
                <a:moveTo>
                  <a:pt x="50" y="176"/>
                </a:moveTo>
                <a:cubicBezTo>
                  <a:pt x="60" y="176"/>
                  <a:pt x="69" y="184"/>
                  <a:pt x="69" y="194"/>
                </a:cubicBezTo>
                <a:cubicBezTo>
                  <a:pt x="69" y="205"/>
                  <a:pt x="60" y="213"/>
                  <a:pt x="50" y="213"/>
                </a:cubicBezTo>
                <a:cubicBezTo>
                  <a:pt x="18" y="213"/>
                  <a:pt x="18" y="213"/>
                  <a:pt x="18" y="213"/>
                </a:cubicBezTo>
                <a:cubicBezTo>
                  <a:pt x="8" y="213"/>
                  <a:pt x="0" y="205"/>
                  <a:pt x="0" y="194"/>
                </a:cubicBezTo>
                <a:cubicBezTo>
                  <a:pt x="0" y="184"/>
                  <a:pt x="8" y="176"/>
                  <a:pt x="18" y="176"/>
                </a:cubicBezTo>
                <a:cubicBezTo>
                  <a:pt x="50" y="176"/>
                  <a:pt x="50" y="176"/>
                  <a:pt x="50" y="176"/>
                </a:cubicBezTo>
                <a:close/>
                <a:moveTo>
                  <a:pt x="105" y="79"/>
                </a:moveTo>
                <a:cubicBezTo>
                  <a:pt x="83" y="57"/>
                  <a:pt x="83" y="57"/>
                  <a:pt x="83" y="57"/>
                </a:cubicBezTo>
                <a:cubicBezTo>
                  <a:pt x="76" y="49"/>
                  <a:pt x="64" y="49"/>
                  <a:pt x="57" y="57"/>
                </a:cubicBezTo>
                <a:cubicBezTo>
                  <a:pt x="49" y="64"/>
                  <a:pt x="49" y="76"/>
                  <a:pt x="57" y="83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86" y="113"/>
                  <a:pt x="98" y="113"/>
                  <a:pt x="105" y="106"/>
                </a:cubicBezTo>
                <a:cubicBezTo>
                  <a:pt x="113" y="98"/>
                  <a:pt x="113" y="86"/>
                  <a:pt x="105" y="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5" name="Group 394"/>
          <p:cNvGrpSpPr/>
          <p:nvPr userDrawn="1"/>
        </p:nvGrpSpPr>
        <p:grpSpPr>
          <a:xfrm>
            <a:off x="1549273" y="5995070"/>
            <a:ext cx="468467" cy="427972"/>
            <a:chOff x="2843213" y="2803525"/>
            <a:chExt cx="936624" cy="855663"/>
          </a:xfrm>
          <a:solidFill>
            <a:schemeClr val="accent2"/>
          </a:solidFill>
        </p:grpSpPr>
        <p:sp>
          <p:nvSpPr>
            <p:cNvPr id="396" name="Freeform 32"/>
            <p:cNvSpPr>
              <a:spLocks/>
            </p:cNvSpPr>
            <p:nvPr/>
          </p:nvSpPr>
          <p:spPr bwMode="auto">
            <a:xfrm>
              <a:off x="3335338" y="2921000"/>
              <a:ext cx="273050" cy="168275"/>
            </a:xfrm>
            <a:custGeom>
              <a:avLst/>
              <a:gdLst>
                <a:gd name="T0" fmla="*/ 123 w 138"/>
                <a:gd name="T1" fmla="*/ 13 h 85"/>
                <a:gd name="T2" fmla="*/ 106 w 138"/>
                <a:gd name="T3" fmla="*/ 0 h 85"/>
                <a:gd name="T4" fmla="*/ 0 w 138"/>
                <a:gd name="T5" fmla="*/ 0 h 85"/>
                <a:gd name="T6" fmla="*/ 0 w 138"/>
                <a:gd name="T7" fmla="*/ 85 h 85"/>
                <a:gd name="T8" fmla="*/ 138 w 138"/>
                <a:gd name="T9" fmla="*/ 85 h 85"/>
                <a:gd name="T10" fmla="*/ 123 w 138"/>
                <a:gd name="T11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85">
                  <a:moveTo>
                    <a:pt x="123" y="13"/>
                  </a:moveTo>
                  <a:cubicBezTo>
                    <a:pt x="121" y="6"/>
                    <a:pt x="113" y="0"/>
                    <a:pt x="1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38" y="85"/>
                    <a:pt x="138" y="85"/>
                    <a:pt x="138" y="85"/>
                  </a:cubicBezTo>
                  <a:lnTo>
                    <a:pt x="12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3"/>
            <p:cNvSpPr>
              <a:spLocks/>
            </p:cNvSpPr>
            <p:nvPr/>
          </p:nvSpPr>
          <p:spPr bwMode="auto">
            <a:xfrm>
              <a:off x="3013075" y="2921000"/>
              <a:ext cx="274637" cy="168275"/>
            </a:xfrm>
            <a:custGeom>
              <a:avLst/>
              <a:gdLst>
                <a:gd name="T0" fmla="*/ 15 w 138"/>
                <a:gd name="T1" fmla="*/ 13 h 85"/>
                <a:gd name="T2" fmla="*/ 0 w 138"/>
                <a:gd name="T3" fmla="*/ 85 h 85"/>
                <a:gd name="T4" fmla="*/ 138 w 138"/>
                <a:gd name="T5" fmla="*/ 85 h 85"/>
                <a:gd name="T6" fmla="*/ 138 w 138"/>
                <a:gd name="T7" fmla="*/ 0 h 85"/>
                <a:gd name="T8" fmla="*/ 32 w 138"/>
                <a:gd name="T9" fmla="*/ 0 h 85"/>
                <a:gd name="T10" fmla="*/ 15 w 138"/>
                <a:gd name="T11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85">
                  <a:moveTo>
                    <a:pt x="15" y="1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5" y="0"/>
                    <a:pt x="17" y="6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4"/>
            <p:cNvSpPr>
              <a:spLocks/>
            </p:cNvSpPr>
            <p:nvPr/>
          </p:nvSpPr>
          <p:spPr bwMode="auto">
            <a:xfrm>
              <a:off x="2971800" y="3136900"/>
              <a:ext cx="315912" cy="168275"/>
            </a:xfrm>
            <a:custGeom>
              <a:avLst/>
              <a:gdLst>
                <a:gd name="T0" fmla="*/ 1 w 159"/>
                <a:gd name="T1" fmla="*/ 77 h 85"/>
                <a:gd name="T2" fmla="*/ 2 w 159"/>
                <a:gd name="T3" fmla="*/ 83 h 85"/>
                <a:gd name="T4" fmla="*/ 8 w 159"/>
                <a:gd name="T5" fmla="*/ 85 h 85"/>
                <a:gd name="T6" fmla="*/ 159 w 159"/>
                <a:gd name="T7" fmla="*/ 85 h 85"/>
                <a:gd name="T8" fmla="*/ 159 w 159"/>
                <a:gd name="T9" fmla="*/ 0 h 85"/>
                <a:gd name="T10" fmla="*/ 17 w 159"/>
                <a:gd name="T11" fmla="*/ 0 h 85"/>
                <a:gd name="T12" fmla="*/ 1 w 159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85">
                  <a:moveTo>
                    <a:pt x="1" y="77"/>
                  </a:moveTo>
                  <a:cubicBezTo>
                    <a:pt x="0" y="79"/>
                    <a:pt x="0" y="81"/>
                    <a:pt x="2" y="83"/>
                  </a:cubicBezTo>
                  <a:cubicBezTo>
                    <a:pt x="3" y="85"/>
                    <a:pt x="5" y="85"/>
                    <a:pt x="8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5"/>
            <p:cNvSpPr>
              <a:spLocks/>
            </p:cNvSpPr>
            <p:nvPr/>
          </p:nvSpPr>
          <p:spPr bwMode="auto">
            <a:xfrm>
              <a:off x="3335338" y="3136900"/>
              <a:ext cx="314325" cy="168275"/>
            </a:xfrm>
            <a:custGeom>
              <a:avLst/>
              <a:gdLst>
                <a:gd name="T0" fmla="*/ 142 w 159"/>
                <a:gd name="T1" fmla="*/ 0 h 85"/>
                <a:gd name="T2" fmla="*/ 0 w 159"/>
                <a:gd name="T3" fmla="*/ 0 h 85"/>
                <a:gd name="T4" fmla="*/ 0 w 159"/>
                <a:gd name="T5" fmla="*/ 85 h 85"/>
                <a:gd name="T6" fmla="*/ 151 w 159"/>
                <a:gd name="T7" fmla="*/ 85 h 85"/>
                <a:gd name="T8" fmla="*/ 157 w 159"/>
                <a:gd name="T9" fmla="*/ 83 h 85"/>
                <a:gd name="T10" fmla="*/ 158 w 159"/>
                <a:gd name="T11" fmla="*/ 77 h 85"/>
                <a:gd name="T12" fmla="*/ 142 w 159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85"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51" y="85"/>
                    <a:pt x="151" y="85"/>
                    <a:pt x="151" y="85"/>
                  </a:cubicBezTo>
                  <a:cubicBezTo>
                    <a:pt x="154" y="85"/>
                    <a:pt x="156" y="85"/>
                    <a:pt x="157" y="83"/>
                  </a:cubicBezTo>
                  <a:cubicBezTo>
                    <a:pt x="159" y="81"/>
                    <a:pt x="159" y="79"/>
                    <a:pt x="158" y="77"/>
                  </a:cubicBezTo>
                  <a:lnTo>
                    <a:pt x="1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36"/>
            <p:cNvSpPr>
              <a:spLocks noEditPoints="1"/>
            </p:cNvSpPr>
            <p:nvPr/>
          </p:nvSpPr>
          <p:spPr bwMode="auto">
            <a:xfrm>
              <a:off x="2843213" y="2803525"/>
              <a:ext cx="936624" cy="617538"/>
            </a:xfrm>
            <a:custGeom>
              <a:avLst/>
              <a:gdLst>
                <a:gd name="T0" fmla="*/ 469 w 472"/>
                <a:gd name="T1" fmla="*/ 256 h 312"/>
                <a:gd name="T2" fmla="*/ 426 w 472"/>
                <a:gd name="T3" fmla="*/ 48 h 312"/>
                <a:gd name="T4" fmla="*/ 366 w 472"/>
                <a:gd name="T5" fmla="*/ 0 h 312"/>
                <a:gd name="T6" fmla="*/ 106 w 472"/>
                <a:gd name="T7" fmla="*/ 0 h 312"/>
                <a:gd name="T8" fmla="*/ 46 w 472"/>
                <a:gd name="T9" fmla="*/ 48 h 312"/>
                <a:gd name="T10" fmla="*/ 3 w 472"/>
                <a:gd name="T11" fmla="*/ 256 h 312"/>
                <a:gd name="T12" fmla="*/ 12 w 472"/>
                <a:gd name="T13" fmla="*/ 296 h 312"/>
                <a:gd name="T14" fmla="*/ 48 w 472"/>
                <a:gd name="T15" fmla="*/ 312 h 312"/>
                <a:gd name="T16" fmla="*/ 424 w 472"/>
                <a:gd name="T17" fmla="*/ 312 h 312"/>
                <a:gd name="T18" fmla="*/ 460 w 472"/>
                <a:gd name="T19" fmla="*/ 296 h 312"/>
                <a:gd name="T20" fmla="*/ 469 w 472"/>
                <a:gd name="T21" fmla="*/ 256 h 312"/>
                <a:gd name="T22" fmla="*/ 424 w 472"/>
                <a:gd name="T23" fmla="*/ 266 h 312"/>
                <a:gd name="T24" fmla="*/ 399 w 472"/>
                <a:gd name="T25" fmla="*/ 277 h 312"/>
                <a:gd name="T26" fmla="*/ 73 w 472"/>
                <a:gd name="T27" fmla="*/ 277 h 312"/>
                <a:gd name="T28" fmla="*/ 48 w 472"/>
                <a:gd name="T29" fmla="*/ 266 h 312"/>
                <a:gd name="T30" fmla="*/ 43 w 472"/>
                <a:gd name="T31" fmla="*/ 240 h 312"/>
                <a:gd name="T32" fmla="*/ 78 w 472"/>
                <a:gd name="T33" fmla="*/ 68 h 312"/>
                <a:gd name="T34" fmla="*/ 118 w 472"/>
                <a:gd name="T35" fmla="*/ 35 h 312"/>
                <a:gd name="T36" fmla="*/ 354 w 472"/>
                <a:gd name="T37" fmla="*/ 35 h 312"/>
                <a:gd name="T38" fmla="*/ 394 w 472"/>
                <a:gd name="T39" fmla="*/ 68 h 312"/>
                <a:gd name="T40" fmla="*/ 429 w 472"/>
                <a:gd name="T41" fmla="*/ 240 h 312"/>
                <a:gd name="T42" fmla="*/ 424 w 472"/>
                <a:gd name="T43" fmla="*/ 26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2" h="312">
                  <a:moveTo>
                    <a:pt x="469" y="256"/>
                  </a:moveTo>
                  <a:cubicBezTo>
                    <a:pt x="426" y="48"/>
                    <a:pt x="426" y="48"/>
                    <a:pt x="426" y="48"/>
                  </a:cubicBezTo>
                  <a:cubicBezTo>
                    <a:pt x="420" y="21"/>
                    <a:pt x="394" y="0"/>
                    <a:pt x="36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8" y="0"/>
                    <a:pt x="52" y="21"/>
                    <a:pt x="46" y="48"/>
                  </a:cubicBezTo>
                  <a:cubicBezTo>
                    <a:pt x="3" y="256"/>
                    <a:pt x="3" y="256"/>
                    <a:pt x="3" y="256"/>
                  </a:cubicBezTo>
                  <a:cubicBezTo>
                    <a:pt x="0" y="271"/>
                    <a:pt x="3" y="285"/>
                    <a:pt x="12" y="296"/>
                  </a:cubicBezTo>
                  <a:cubicBezTo>
                    <a:pt x="21" y="306"/>
                    <a:pt x="34" y="312"/>
                    <a:pt x="48" y="312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38" y="312"/>
                    <a:pt x="451" y="306"/>
                    <a:pt x="460" y="296"/>
                  </a:cubicBezTo>
                  <a:cubicBezTo>
                    <a:pt x="469" y="285"/>
                    <a:pt x="472" y="271"/>
                    <a:pt x="469" y="256"/>
                  </a:cubicBezTo>
                  <a:close/>
                  <a:moveTo>
                    <a:pt x="424" y="266"/>
                  </a:moveTo>
                  <a:cubicBezTo>
                    <a:pt x="418" y="273"/>
                    <a:pt x="409" y="277"/>
                    <a:pt x="399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63" y="277"/>
                    <a:pt x="54" y="273"/>
                    <a:pt x="48" y="266"/>
                  </a:cubicBezTo>
                  <a:cubicBezTo>
                    <a:pt x="43" y="259"/>
                    <a:pt x="41" y="249"/>
                    <a:pt x="43" y="240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2" y="49"/>
                    <a:pt x="100" y="35"/>
                    <a:pt x="118" y="35"/>
                  </a:cubicBezTo>
                  <a:cubicBezTo>
                    <a:pt x="354" y="35"/>
                    <a:pt x="354" y="35"/>
                    <a:pt x="354" y="35"/>
                  </a:cubicBezTo>
                  <a:cubicBezTo>
                    <a:pt x="372" y="35"/>
                    <a:pt x="390" y="49"/>
                    <a:pt x="394" y="68"/>
                  </a:cubicBezTo>
                  <a:cubicBezTo>
                    <a:pt x="429" y="240"/>
                    <a:pt x="429" y="240"/>
                    <a:pt x="429" y="240"/>
                  </a:cubicBezTo>
                  <a:cubicBezTo>
                    <a:pt x="431" y="249"/>
                    <a:pt x="429" y="259"/>
                    <a:pt x="424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37"/>
            <p:cNvSpPr>
              <a:spLocks/>
            </p:cNvSpPr>
            <p:nvPr/>
          </p:nvSpPr>
          <p:spPr bwMode="auto">
            <a:xfrm>
              <a:off x="3076575" y="3468688"/>
              <a:ext cx="468312" cy="190500"/>
            </a:xfrm>
            <a:custGeom>
              <a:avLst/>
              <a:gdLst>
                <a:gd name="T0" fmla="*/ 200 w 236"/>
                <a:gd name="T1" fmla="*/ 48 h 96"/>
                <a:gd name="T2" fmla="*/ 142 w 236"/>
                <a:gd name="T3" fmla="*/ 48 h 96"/>
                <a:gd name="T4" fmla="*/ 142 w 236"/>
                <a:gd name="T5" fmla="*/ 0 h 96"/>
                <a:gd name="T6" fmla="*/ 94 w 236"/>
                <a:gd name="T7" fmla="*/ 0 h 96"/>
                <a:gd name="T8" fmla="*/ 94 w 236"/>
                <a:gd name="T9" fmla="*/ 48 h 96"/>
                <a:gd name="T10" fmla="*/ 36 w 236"/>
                <a:gd name="T11" fmla="*/ 48 h 96"/>
                <a:gd name="T12" fmla="*/ 0 w 236"/>
                <a:gd name="T13" fmla="*/ 71 h 96"/>
                <a:gd name="T14" fmla="*/ 0 w 236"/>
                <a:gd name="T15" fmla="*/ 96 h 96"/>
                <a:gd name="T16" fmla="*/ 236 w 236"/>
                <a:gd name="T17" fmla="*/ 96 h 96"/>
                <a:gd name="T18" fmla="*/ 236 w 236"/>
                <a:gd name="T19" fmla="*/ 71 h 96"/>
                <a:gd name="T20" fmla="*/ 200 w 236"/>
                <a:gd name="T21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96">
                  <a:moveTo>
                    <a:pt x="200" y="48"/>
                  </a:moveTo>
                  <a:cubicBezTo>
                    <a:pt x="142" y="48"/>
                    <a:pt x="142" y="48"/>
                    <a:pt x="142" y="4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16" y="48"/>
                    <a:pt x="0" y="58"/>
                    <a:pt x="0" y="7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58"/>
                    <a:pt x="220" y="48"/>
                    <a:pt x="20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 userDrawn="1"/>
        </p:nvGrpSpPr>
        <p:grpSpPr>
          <a:xfrm>
            <a:off x="2539676" y="3517825"/>
            <a:ext cx="449578" cy="340808"/>
            <a:chOff x="8199438" y="1474788"/>
            <a:chExt cx="590550" cy="447675"/>
          </a:xfrm>
          <a:solidFill>
            <a:schemeClr val="tx2"/>
          </a:solidFill>
        </p:grpSpPr>
        <p:sp>
          <p:nvSpPr>
            <p:cNvPr id="279" name="Freeform 17"/>
            <p:cNvSpPr>
              <a:spLocks noEditPoints="1"/>
            </p:cNvSpPr>
            <p:nvPr/>
          </p:nvSpPr>
          <p:spPr bwMode="auto">
            <a:xfrm>
              <a:off x="8199438" y="1530350"/>
              <a:ext cx="590550" cy="322263"/>
            </a:xfrm>
            <a:custGeom>
              <a:avLst/>
              <a:gdLst>
                <a:gd name="T0" fmla="*/ 242 w 260"/>
                <a:gd name="T1" fmla="*/ 74 h 142"/>
                <a:gd name="T2" fmla="*/ 238 w 260"/>
                <a:gd name="T3" fmla="*/ 73 h 142"/>
                <a:gd name="T4" fmla="*/ 209 w 260"/>
                <a:gd name="T5" fmla="*/ 31 h 142"/>
                <a:gd name="T6" fmla="*/ 149 w 260"/>
                <a:gd name="T7" fmla="*/ 0 h 142"/>
                <a:gd name="T8" fmla="*/ 38 w 260"/>
                <a:gd name="T9" fmla="*/ 0 h 142"/>
                <a:gd name="T10" fmla="*/ 0 w 260"/>
                <a:gd name="T11" fmla="*/ 38 h 142"/>
                <a:gd name="T12" fmla="*/ 0 w 260"/>
                <a:gd name="T13" fmla="*/ 123 h 142"/>
                <a:gd name="T14" fmla="*/ 19 w 260"/>
                <a:gd name="T15" fmla="*/ 142 h 142"/>
                <a:gd name="T16" fmla="*/ 30 w 260"/>
                <a:gd name="T17" fmla="*/ 142 h 142"/>
                <a:gd name="T18" fmla="*/ 69 w 260"/>
                <a:gd name="T19" fmla="*/ 104 h 142"/>
                <a:gd name="T20" fmla="*/ 107 w 260"/>
                <a:gd name="T21" fmla="*/ 142 h 142"/>
                <a:gd name="T22" fmla="*/ 153 w 260"/>
                <a:gd name="T23" fmla="*/ 142 h 142"/>
                <a:gd name="T24" fmla="*/ 191 w 260"/>
                <a:gd name="T25" fmla="*/ 104 h 142"/>
                <a:gd name="T26" fmla="*/ 230 w 260"/>
                <a:gd name="T27" fmla="*/ 142 h 142"/>
                <a:gd name="T28" fmla="*/ 241 w 260"/>
                <a:gd name="T29" fmla="*/ 142 h 142"/>
                <a:gd name="T30" fmla="*/ 260 w 260"/>
                <a:gd name="T31" fmla="*/ 123 h 142"/>
                <a:gd name="T32" fmla="*/ 260 w 260"/>
                <a:gd name="T33" fmla="*/ 100 h 142"/>
                <a:gd name="T34" fmla="*/ 242 w 260"/>
                <a:gd name="T35" fmla="*/ 74 h 142"/>
                <a:gd name="T36" fmla="*/ 107 w 260"/>
                <a:gd name="T37" fmla="*/ 61 h 142"/>
                <a:gd name="T38" fmla="*/ 88 w 260"/>
                <a:gd name="T39" fmla="*/ 61 h 142"/>
                <a:gd name="T40" fmla="*/ 88 w 260"/>
                <a:gd name="T41" fmla="*/ 81 h 142"/>
                <a:gd name="T42" fmla="*/ 68 w 260"/>
                <a:gd name="T43" fmla="*/ 81 h 142"/>
                <a:gd name="T44" fmla="*/ 68 w 260"/>
                <a:gd name="T45" fmla="*/ 61 h 142"/>
                <a:gd name="T46" fmla="*/ 49 w 260"/>
                <a:gd name="T47" fmla="*/ 61 h 142"/>
                <a:gd name="T48" fmla="*/ 49 w 260"/>
                <a:gd name="T49" fmla="*/ 42 h 142"/>
                <a:gd name="T50" fmla="*/ 68 w 260"/>
                <a:gd name="T51" fmla="*/ 42 h 142"/>
                <a:gd name="T52" fmla="*/ 68 w 260"/>
                <a:gd name="T53" fmla="*/ 23 h 142"/>
                <a:gd name="T54" fmla="*/ 88 w 260"/>
                <a:gd name="T55" fmla="*/ 23 h 142"/>
                <a:gd name="T56" fmla="*/ 88 w 260"/>
                <a:gd name="T57" fmla="*/ 42 h 142"/>
                <a:gd name="T58" fmla="*/ 107 w 260"/>
                <a:gd name="T59" fmla="*/ 42 h 142"/>
                <a:gd name="T60" fmla="*/ 107 w 260"/>
                <a:gd name="T61" fmla="*/ 61 h 142"/>
                <a:gd name="T62" fmla="*/ 219 w 260"/>
                <a:gd name="T63" fmla="*/ 71 h 142"/>
                <a:gd name="T64" fmla="*/ 155 w 260"/>
                <a:gd name="T65" fmla="*/ 71 h 142"/>
                <a:gd name="T66" fmla="*/ 151 w 260"/>
                <a:gd name="T67" fmla="*/ 67 h 142"/>
                <a:gd name="T68" fmla="*/ 151 w 260"/>
                <a:gd name="T69" fmla="*/ 34 h 142"/>
                <a:gd name="T70" fmla="*/ 155 w 260"/>
                <a:gd name="T71" fmla="*/ 30 h 142"/>
                <a:gd name="T72" fmla="*/ 190 w 260"/>
                <a:gd name="T73" fmla="*/ 30 h 142"/>
                <a:gd name="T74" fmla="*/ 196 w 260"/>
                <a:gd name="T75" fmla="*/ 33 h 142"/>
                <a:gd name="T76" fmla="*/ 220 w 260"/>
                <a:gd name="T77" fmla="*/ 67 h 142"/>
                <a:gd name="T78" fmla="*/ 219 w 260"/>
                <a:gd name="T79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0" h="142">
                  <a:moveTo>
                    <a:pt x="242" y="74"/>
                  </a:moveTo>
                  <a:cubicBezTo>
                    <a:pt x="238" y="73"/>
                    <a:pt x="238" y="73"/>
                    <a:pt x="238" y="73"/>
                  </a:cubicBezTo>
                  <a:cubicBezTo>
                    <a:pt x="237" y="72"/>
                    <a:pt x="209" y="31"/>
                    <a:pt x="209" y="31"/>
                  </a:cubicBezTo>
                  <a:cubicBezTo>
                    <a:pt x="197" y="14"/>
                    <a:pt x="170" y="0"/>
                    <a:pt x="14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4"/>
                    <a:pt x="8" y="142"/>
                    <a:pt x="19" y="142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0" y="121"/>
                    <a:pt x="47" y="104"/>
                    <a:pt x="69" y="104"/>
                  </a:cubicBezTo>
                  <a:cubicBezTo>
                    <a:pt x="90" y="104"/>
                    <a:pt x="107" y="121"/>
                    <a:pt x="107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21"/>
                    <a:pt x="170" y="104"/>
                    <a:pt x="191" y="104"/>
                  </a:cubicBezTo>
                  <a:cubicBezTo>
                    <a:pt x="213" y="104"/>
                    <a:pt x="230" y="121"/>
                    <a:pt x="230" y="142"/>
                  </a:cubicBezTo>
                  <a:cubicBezTo>
                    <a:pt x="241" y="142"/>
                    <a:pt x="241" y="142"/>
                    <a:pt x="241" y="142"/>
                  </a:cubicBezTo>
                  <a:cubicBezTo>
                    <a:pt x="252" y="142"/>
                    <a:pt x="260" y="134"/>
                    <a:pt x="260" y="123"/>
                  </a:cubicBezTo>
                  <a:cubicBezTo>
                    <a:pt x="260" y="100"/>
                    <a:pt x="260" y="100"/>
                    <a:pt x="260" y="100"/>
                  </a:cubicBezTo>
                  <a:cubicBezTo>
                    <a:pt x="260" y="89"/>
                    <a:pt x="252" y="78"/>
                    <a:pt x="242" y="74"/>
                  </a:cubicBezTo>
                  <a:close/>
                  <a:moveTo>
                    <a:pt x="107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107" y="42"/>
                    <a:pt x="107" y="42"/>
                    <a:pt x="107" y="42"/>
                  </a:cubicBezTo>
                  <a:lnTo>
                    <a:pt x="107" y="61"/>
                  </a:lnTo>
                  <a:close/>
                  <a:moveTo>
                    <a:pt x="219" y="71"/>
                  </a:moveTo>
                  <a:cubicBezTo>
                    <a:pt x="155" y="71"/>
                    <a:pt x="155" y="71"/>
                    <a:pt x="155" y="71"/>
                  </a:cubicBezTo>
                  <a:cubicBezTo>
                    <a:pt x="153" y="71"/>
                    <a:pt x="151" y="69"/>
                    <a:pt x="151" y="67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2"/>
                    <a:pt x="153" y="30"/>
                    <a:pt x="155" y="30"/>
                  </a:cubicBezTo>
                  <a:cubicBezTo>
                    <a:pt x="190" y="30"/>
                    <a:pt x="190" y="30"/>
                    <a:pt x="190" y="30"/>
                  </a:cubicBezTo>
                  <a:cubicBezTo>
                    <a:pt x="193" y="30"/>
                    <a:pt x="195" y="32"/>
                    <a:pt x="196" y="33"/>
                  </a:cubicBezTo>
                  <a:cubicBezTo>
                    <a:pt x="220" y="67"/>
                    <a:pt x="220" y="67"/>
                    <a:pt x="220" y="67"/>
                  </a:cubicBezTo>
                  <a:cubicBezTo>
                    <a:pt x="222" y="69"/>
                    <a:pt x="221" y="71"/>
                    <a:pt x="219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8"/>
            <p:cNvSpPr>
              <a:spLocks noEditPoints="1"/>
            </p:cNvSpPr>
            <p:nvPr/>
          </p:nvSpPr>
          <p:spPr bwMode="auto">
            <a:xfrm>
              <a:off x="8564563" y="1784350"/>
              <a:ext cx="139700" cy="138113"/>
            </a:xfrm>
            <a:custGeom>
              <a:avLst/>
              <a:gdLst>
                <a:gd name="T0" fmla="*/ 0 w 61"/>
                <a:gd name="T1" fmla="*/ 30 h 61"/>
                <a:gd name="T2" fmla="*/ 30 w 61"/>
                <a:gd name="T3" fmla="*/ 61 h 61"/>
                <a:gd name="T4" fmla="*/ 61 w 61"/>
                <a:gd name="T5" fmla="*/ 30 h 61"/>
                <a:gd name="T6" fmla="*/ 30 w 61"/>
                <a:gd name="T7" fmla="*/ 0 h 61"/>
                <a:gd name="T8" fmla="*/ 0 w 61"/>
                <a:gd name="T9" fmla="*/ 30 h 61"/>
                <a:gd name="T10" fmla="*/ 19 w 61"/>
                <a:gd name="T11" fmla="*/ 30 h 61"/>
                <a:gd name="T12" fmla="*/ 30 w 61"/>
                <a:gd name="T13" fmla="*/ 19 h 61"/>
                <a:gd name="T14" fmla="*/ 42 w 61"/>
                <a:gd name="T15" fmla="*/ 30 h 61"/>
                <a:gd name="T16" fmla="*/ 30 w 61"/>
                <a:gd name="T17" fmla="*/ 42 h 61"/>
                <a:gd name="T18" fmla="*/ 19 w 61"/>
                <a:gd name="T1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0" y="30"/>
                  </a:move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lose/>
                  <a:moveTo>
                    <a:pt x="19" y="30"/>
                  </a:moveTo>
                  <a:cubicBezTo>
                    <a:pt x="19" y="24"/>
                    <a:pt x="24" y="19"/>
                    <a:pt x="30" y="19"/>
                  </a:cubicBezTo>
                  <a:cubicBezTo>
                    <a:pt x="37" y="19"/>
                    <a:pt x="42" y="24"/>
                    <a:pt x="42" y="30"/>
                  </a:cubicBezTo>
                  <a:cubicBezTo>
                    <a:pt x="42" y="37"/>
                    <a:pt x="37" y="42"/>
                    <a:pt x="30" y="42"/>
                  </a:cubicBezTo>
                  <a:cubicBezTo>
                    <a:pt x="24" y="42"/>
                    <a:pt x="19" y="37"/>
                    <a:pt x="19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"/>
            <p:cNvSpPr>
              <a:spLocks noEditPoints="1"/>
            </p:cNvSpPr>
            <p:nvPr/>
          </p:nvSpPr>
          <p:spPr bwMode="auto">
            <a:xfrm>
              <a:off x="8286750" y="1784350"/>
              <a:ext cx="138113" cy="13811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42 h 61"/>
                <a:gd name="T12" fmla="*/ 19 w 61"/>
                <a:gd name="T13" fmla="*/ 30 h 61"/>
                <a:gd name="T14" fmla="*/ 31 w 61"/>
                <a:gd name="T15" fmla="*/ 19 h 61"/>
                <a:gd name="T16" fmla="*/ 42 w 61"/>
                <a:gd name="T17" fmla="*/ 30 h 61"/>
                <a:gd name="T18" fmla="*/ 31 w 61"/>
                <a:gd name="T19" fmla="*/ 4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0"/>
                  </a:cubicBezTo>
                  <a:cubicBezTo>
                    <a:pt x="61" y="13"/>
                    <a:pt x="48" y="0"/>
                    <a:pt x="31" y="0"/>
                  </a:cubicBezTo>
                  <a:close/>
                  <a:moveTo>
                    <a:pt x="31" y="42"/>
                  </a:moveTo>
                  <a:cubicBezTo>
                    <a:pt x="24" y="42"/>
                    <a:pt x="19" y="37"/>
                    <a:pt x="19" y="30"/>
                  </a:cubicBezTo>
                  <a:cubicBezTo>
                    <a:pt x="19" y="24"/>
                    <a:pt x="24" y="19"/>
                    <a:pt x="31" y="19"/>
                  </a:cubicBezTo>
                  <a:cubicBezTo>
                    <a:pt x="37" y="19"/>
                    <a:pt x="42" y="24"/>
                    <a:pt x="42" y="30"/>
                  </a:cubicBezTo>
                  <a:cubicBezTo>
                    <a:pt x="42" y="37"/>
                    <a:pt x="37" y="42"/>
                    <a:pt x="31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0"/>
            <p:cNvSpPr>
              <a:spLocks/>
            </p:cNvSpPr>
            <p:nvPr/>
          </p:nvSpPr>
          <p:spPr bwMode="auto">
            <a:xfrm>
              <a:off x="8437563" y="1474788"/>
              <a:ext cx="87313" cy="36513"/>
            </a:xfrm>
            <a:custGeom>
              <a:avLst/>
              <a:gdLst>
                <a:gd name="T0" fmla="*/ 19 w 38"/>
                <a:gd name="T1" fmla="*/ 0 h 16"/>
                <a:gd name="T2" fmla="*/ 0 w 38"/>
                <a:gd name="T3" fmla="*/ 16 h 16"/>
                <a:gd name="T4" fmla="*/ 38 w 38"/>
                <a:gd name="T5" fmla="*/ 16 h 16"/>
                <a:gd name="T6" fmla="*/ 19 w 3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6">
                  <a:moveTo>
                    <a:pt x="19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7"/>
                    <a:pt x="2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1" name="Freeform 79"/>
          <p:cNvSpPr>
            <a:spLocks noEditPoints="1"/>
          </p:cNvSpPr>
          <p:nvPr userDrawn="1"/>
        </p:nvSpPr>
        <p:spPr bwMode="auto">
          <a:xfrm>
            <a:off x="2554610" y="4092709"/>
            <a:ext cx="419711" cy="478678"/>
          </a:xfrm>
          <a:custGeom>
            <a:avLst/>
            <a:gdLst>
              <a:gd name="T0" fmla="*/ 67 w 198"/>
              <a:gd name="T1" fmla="*/ 1 h 226"/>
              <a:gd name="T2" fmla="*/ 62 w 198"/>
              <a:gd name="T3" fmla="*/ 1 h 226"/>
              <a:gd name="T4" fmla="*/ 61 w 198"/>
              <a:gd name="T5" fmla="*/ 2 h 226"/>
              <a:gd name="T6" fmla="*/ 9 w 198"/>
              <a:gd name="T7" fmla="*/ 46 h 226"/>
              <a:gd name="T8" fmla="*/ 0 w 198"/>
              <a:gd name="T9" fmla="*/ 51 h 226"/>
              <a:gd name="T10" fmla="*/ 5 w 198"/>
              <a:gd name="T11" fmla="*/ 80 h 226"/>
              <a:gd name="T12" fmla="*/ 41 w 198"/>
              <a:gd name="T13" fmla="*/ 75 h 226"/>
              <a:gd name="T14" fmla="*/ 59 w 198"/>
              <a:gd name="T15" fmla="*/ 74 h 226"/>
              <a:gd name="T16" fmla="*/ 59 w 198"/>
              <a:gd name="T17" fmla="*/ 190 h 226"/>
              <a:gd name="T18" fmla="*/ 21 w 198"/>
              <a:gd name="T19" fmla="*/ 196 h 226"/>
              <a:gd name="T20" fmla="*/ 21 w 198"/>
              <a:gd name="T21" fmla="*/ 206 h 226"/>
              <a:gd name="T22" fmla="*/ 9 w 198"/>
              <a:gd name="T23" fmla="*/ 211 h 226"/>
              <a:gd name="T24" fmla="*/ 15 w 198"/>
              <a:gd name="T25" fmla="*/ 226 h 226"/>
              <a:gd name="T26" fmla="*/ 153 w 198"/>
              <a:gd name="T27" fmla="*/ 221 h 226"/>
              <a:gd name="T28" fmla="*/ 148 w 198"/>
              <a:gd name="T29" fmla="*/ 206 h 226"/>
              <a:gd name="T30" fmla="*/ 142 w 198"/>
              <a:gd name="T31" fmla="*/ 205 h 226"/>
              <a:gd name="T32" fmla="*/ 136 w 198"/>
              <a:gd name="T33" fmla="*/ 190 h 226"/>
              <a:gd name="T34" fmla="*/ 109 w 198"/>
              <a:gd name="T35" fmla="*/ 75 h 226"/>
              <a:gd name="T36" fmla="*/ 109 w 198"/>
              <a:gd name="T37" fmla="*/ 74 h 226"/>
              <a:gd name="T38" fmla="*/ 129 w 198"/>
              <a:gd name="T39" fmla="*/ 75 h 226"/>
              <a:gd name="T40" fmla="*/ 133 w 198"/>
              <a:gd name="T41" fmla="*/ 119 h 226"/>
              <a:gd name="T42" fmla="*/ 143 w 198"/>
              <a:gd name="T43" fmla="*/ 143 h 226"/>
              <a:gd name="T44" fmla="*/ 143 w 198"/>
              <a:gd name="T45" fmla="*/ 143 h 226"/>
              <a:gd name="T46" fmla="*/ 153 w 198"/>
              <a:gd name="T47" fmla="*/ 155 h 226"/>
              <a:gd name="T48" fmla="*/ 140 w 198"/>
              <a:gd name="T49" fmla="*/ 156 h 226"/>
              <a:gd name="T50" fmla="*/ 148 w 198"/>
              <a:gd name="T51" fmla="*/ 166 h 226"/>
              <a:gd name="T52" fmla="*/ 154 w 198"/>
              <a:gd name="T53" fmla="*/ 143 h 226"/>
              <a:gd name="T54" fmla="*/ 155 w 198"/>
              <a:gd name="T55" fmla="*/ 143 h 226"/>
              <a:gd name="T56" fmla="*/ 164 w 198"/>
              <a:gd name="T57" fmla="*/ 119 h 226"/>
              <a:gd name="T58" fmla="*/ 168 w 198"/>
              <a:gd name="T59" fmla="*/ 74 h 226"/>
              <a:gd name="T60" fmla="*/ 198 w 198"/>
              <a:gd name="T61" fmla="*/ 70 h 226"/>
              <a:gd name="T62" fmla="*/ 75 w 198"/>
              <a:gd name="T63" fmla="*/ 31 h 226"/>
              <a:gd name="T64" fmla="*/ 75 w 198"/>
              <a:gd name="T65" fmla="*/ 51 h 226"/>
              <a:gd name="T66" fmla="*/ 41 w 198"/>
              <a:gd name="T67" fmla="*/ 51 h 226"/>
              <a:gd name="T68" fmla="*/ 27 w 198"/>
              <a:gd name="T69" fmla="*/ 46 h 226"/>
              <a:gd name="T70" fmla="*/ 59 w 198"/>
              <a:gd name="T71" fmla="*/ 51 h 226"/>
              <a:gd name="T72" fmla="*/ 75 w 198"/>
              <a:gd name="T73" fmla="*/ 131 h 226"/>
              <a:gd name="T74" fmla="*/ 92 w 198"/>
              <a:gd name="T75" fmla="*/ 113 h 226"/>
              <a:gd name="T76" fmla="*/ 93 w 198"/>
              <a:gd name="T77" fmla="*/ 134 h 226"/>
              <a:gd name="T78" fmla="*/ 76 w 198"/>
              <a:gd name="T79" fmla="*/ 152 h 226"/>
              <a:gd name="T80" fmla="*/ 75 w 198"/>
              <a:gd name="T81" fmla="*/ 190 h 226"/>
              <a:gd name="T82" fmla="*/ 92 w 198"/>
              <a:gd name="T83" fmla="*/ 190 h 226"/>
              <a:gd name="T84" fmla="*/ 93 w 198"/>
              <a:gd name="T85" fmla="*/ 92 h 226"/>
              <a:gd name="T86" fmla="*/ 93 w 198"/>
              <a:gd name="T87" fmla="*/ 75 h 226"/>
              <a:gd name="T88" fmla="*/ 110 w 198"/>
              <a:gd name="T89" fmla="*/ 51 h 226"/>
              <a:gd name="T90" fmla="*/ 143 w 198"/>
              <a:gd name="T91" fmla="*/ 51 h 226"/>
              <a:gd name="T92" fmla="*/ 154 w 198"/>
              <a:gd name="T93" fmla="*/ 114 h 226"/>
              <a:gd name="T94" fmla="*/ 137 w 198"/>
              <a:gd name="T95" fmla="*/ 75 h 226"/>
              <a:gd name="T96" fmla="*/ 160 w 198"/>
              <a:gd name="T97" fmla="*/ 74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8" h="226">
                <a:moveTo>
                  <a:pt x="195" y="64"/>
                </a:move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1"/>
                  <a:pt x="61" y="2"/>
                  <a:pt x="61" y="2"/>
                </a:cubicBezTo>
                <a:cubicBezTo>
                  <a:pt x="54" y="8"/>
                  <a:pt x="54" y="8"/>
                  <a:pt x="54" y="8"/>
                </a:cubicBezTo>
                <a:cubicBezTo>
                  <a:pt x="9" y="46"/>
                  <a:pt x="9" y="46"/>
                  <a:pt x="9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2" y="46"/>
                  <a:pt x="0" y="48"/>
                  <a:pt x="0" y="51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8"/>
                  <a:pt x="2" y="80"/>
                  <a:pt x="5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8" y="80"/>
                  <a:pt x="41" y="78"/>
                  <a:pt x="41" y="75"/>
                </a:cubicBezTo>
                <a:cubicBezTo>
                  <a:pt x="41" y="74"/>
                  <a:pt x="41" y="74"/>
                  <a:pt x="41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190"/>
                  <a:pt x="59" y="190"/>
                  <a:pt x="59" y="190"/>
                </a:cubicBezTo>
                <a:cubicBezTo>
                  <a:pt x="26" y="190"/>
                  <a:pt x="26" y="190"/>
                  <a:pt x="26" y="190"/>
                </a:cubicBezTo>
                <a:cubicBezTo>
                  <a:pt x="23" y="190"/>
                  <a:pt x="21" y="193"/>
                  <a:pt x="21" y="196"/>
                </a:cubicBezTo>
                <a:cubicBezTo>
                  <a:pt x="21" y="205"/>
                  <a:pt x="21" y="205"/>
                  <a:pt x="21" y="205"/>
                </a:cubicBezTo>
                <a:cubicBezTo>
                  <a:pt x="21" y="205"/>
                  <a:pt x="21" y="206"/>
                  <a:pt x="21" y="206"/>
                </a:cubicBezTo>
                <a:cubicBezTo>
                  <a:pt x="15" y="206"/>
                  <a:pt x="15" y="206"/>
                  <a:pt x="15" y="206"/>
                </a:cubicBezTo>
                <a:cubicBezTo>
                  <a:pt x="12" y="206"/>
                  <a:pt x="9" y="208"/>
                  <a:pt x="9" y="211"/>
                </a:cubicBezTo>
                <a:cubicBezTo>
                  <a:pt x="9" y="221"/>
                  <a:pt x="9" y="221"/>
                  <a:pt x="9" y="221"/>
                </a:cubicBezTo>
                <a:cubicBezTo>
                  <a:pt x="9" y="224"/>
                  <a:pt x="12" y="226"/>
                  <a:pt x="15" y="226"/>
                </a:cubicBezTo>
                <a:cubicBezTo>
                  <a:pt x="148" y="226"/>
                  <a:pt x="148" y="226"/>
                  <a:pt x="148" y="226"/>
                </a:cubicBezTo>
                <a:cubicBezTo>
                  <a:pt x="151" y="226"/>
                  <a:pt x="153" y="224"/>
                  <a:pt x="153" y="221"/>
                </a:cubicBezTo>
                <a:cubicBezTo>
                  <a:pt x="153" y="211"/>
                  <a:pt x="153" y="211"/>
                  <a:pt x="153" y="211"/>
                </a:cubicBezTo>
                <a:cubicBezTo>
                  <a:pt x="153" y="208"/>
                  <a:pt x="151" y="206"/>
                  <a:pt x="148" y="206"/>
                </a:cubicBezTo>
                <a:cubicBezTo>
                  <a:pt x="142" y="206"/>
                  <a:pt x="142" y="206"/>
                  <a:pt x="142" y="206"/>
                </a:cubicBezTo>
                <a:cubicBezTo>
                  <a:pt x="142" y="206"/>
                  <a:pt x="142" y="205"/>
                  <a:pt x="142" y="205"/>
                </a:cubicBezTo>
                <a:cubicBezTo>
                  <a:pt x="142" y="196"/>
                  <a:pt x="142" y="196"/>
                  <a:pt x="142" y="196"/>
                </a:cubicBezTo>
                <a:cubicBezTo>
                  <a:pt x="142" y="193"/>
                  <a:pt x="139" y="190"/>
                  <a:pt x="136" y="190"/>
                </a:cubicBezTo>
                <a:cubicBezTo>
                  <a:pt x="109" y="190"/>
                  <a:pt x="109" y="190"/>
                  <a:pt x="109" y="190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74"/>
                  <a:pt x="109" y="74"/>
                  <a:pt x="109" y="74"/>
                </a:cubicBezTo>
                <a:cubicBezTo>
                  <a:pt x="129" y="74"/>
                  <a:pt x="129" y="74"/>
                  <a:pt x="129" y="74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33" y="115"/>
                  <a:pt x="133" y="117"/>
                  <a:pt x="133" y="119"/>
                </a:cubicBezTo>
                <a:cubicBezTo>
                  <a:pt x="136" y="138"/>
                  <a:pt x="136" y="138"/>
                  <a:pt x="136" y="138"/>
                </a:cubicBezTo>
                <a:cubicBezTo>
                  <a:pt x="137" y="141"/>
                  <a:pt x="140" y="143"/>
                  <a:pt x="143" y="143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4" y="144"/>
                  <a:pt x="145" y="145"/>
                  <a:pt x="146" y="146"/>
                </a:cubicBezTo>
                <a:cubicBezTo>
                  <a:pt x="148" y="149"/>
                  <a:pt x="153" y="151"/>
                  <a:pt x="153" y="155"/>
                </a:cubicBezTo>
                <a:cubicBezTo>
                  <a:pt x="153" y="157"/>
                  <a:pt x="151" y="160"/>
                  <a:pt x="148" y="160"/>
                </a:cubicBezTo>
                <a:cubicBezTo>
                  <a:pt x="144" y="160"/>
                  <a:pt x="143" y="159"/>
                  <a:pt x="140" y="156"/>
                </a:cubicBezTo>
                <a:cubicBezTo>
                  <a:pt x="139" y="154"/>
                  <a:pt x="136" y="157"/>
                  <a:pt x="138" y="160"/>
                </a:cubicBezTo>
                <a:cubicBezTo>
                  <a:pt x="141" y="166"/>
                  <a:pt x="148" y="166"/>
                  <a:pt x="148" y="166"/>
                </a:cubicBezTo>
                <a:cubicBezTo>
                  <a:pt x="156" y="166"/>
                  <a:pt x="160" y="161"/>
                  <a:pt x="160" y="155"/>
                </a:cubicBezTo>
                <a:cubicBezTo>
                  <a:pt x="160" y="149"/>
                  <a:pt x="157" y="146"/>
                  <a:pt x="154" y="143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5" y="143"/>
                  <a:pt x="155" y="143"/>
                  <a:pt x="155" y="143"/>
                </a:cubicBezTo>
                <a:cubicBezTo>
                  <a:pt x="158" y="143"/>
                  <a:pt x="161" y="141"/>
                  <a:pt x="161" y="138"/>
                </a:cubicBezTo>
                <a:cubicBezTo>
                  <a:pt x="164" y="119"/>
                  <a:pt x="164" y="119"/>
                  <a:pt x="164" y="119"/>
                </a:cubicBezTo>
                <a:cubicBezTo>
                  <a:pt x="165" y="117"/>
                  <a:pt x="164" y="115"/>
                  <a:pt x="162" y="114"/>
                </a:cubicBezTo>
                <a:cubicBezTo>
                  <a:pt x="168" y="74"/>
                  <a:pt x="168" y="74"/>
                  <a:pt x="168" y="74"/>
                </a:cubicBezTo>
                <a:cubicBezTo>
                  <a:pt x="192" y="74"/>
                  <a:pt x="192" y="74"/>
                  <a:pt x="192" y="74"/>
                </a:cubicBezTo>
                <a:cubicBezTo>
                  <a:pt x="195" y="74"/>
                  <a:pt x="197" y="73"/>
                  <a:pt x="198" y="70"/>
                </a:cubicBezTo>
                <a:cubicBezTo>
                  <a:pt x="198" y="68"/>
                  <a:pt x="197" y="65"/>
                  <a:pt x="195" y="64"/>
                </a:cubicBezTo>
                <a:close/>
                <a:moveTo>
                  <a:pt x="75" y="31"/>
                </a:moveTo>
                <a:cubicBezTo>
                  <a:pt x="94" y="51"/>
                  <a:pt x="94" y="51"/>
                  <a:pt x="94" y="51"/>
                </a:cubicBezTo>
                <a:cubicBezTo>
                  <a:pt x="75" y="51"/>
                  <a:pt x="75" y="51"/>
                  <a:pt x="75" y="51"/>
                </a:cubicBezTo>
                <a:lnTo>
                  <a:pt x="75" y="31"/>
                </a:lnTo>
                <a:close/>
                <a:moveTo>
                  <a:pt x="41" y="51"/>
                </a:moveTo>
                <a:cubicBezTo>
                  <a:pt x="41" y="48"/>
                  <a:pt x="38" y="46"/>
                  <a:pt x="35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51"/>
                  <a:pt x="59" y="51"/>
                  <a:pt x="59" y="51"/>
                </a:cubicBezTo>
                <a:lnTo>
                  <a:pt x="41" y="51"/>
                </a:lnTo>
                <a:close/>
                <a:moveTo>
                  <a:pt x="75" y="131"/>
                </a:moveTo>
                <a:cubicBezTo>
                  <a:pt x="75" y="96"/>
                  <a:pt x="75" y="96"/>
                  <a:pt x="75" y="96"/>
                </a:cubicBezTo>
                <a:cubicBezTo>
                  <a:pt x="92" y="113"/>
                  <a:pt x="92" y="113"/>
                  <a:pt x="92" y="113"/>
                </a:cubicBezTo>
                <a:lnTo>
                  <a:pt x="75" y="131"/>
                </a:lnTo>
                <a:close/>
                <a:moveTo>
                  <a:pt x="93" y="134"/>
                </a:moveTo>
                <a:cubicBezTo>
                  <a:pt x="93" y="169"/>
                  <a:pt x="93" y="169"/>
                  <a:pt x="93" y="169"/>
                </a:cubicBezTo>
                <a:cubicBezTo>
                  <a:pt x="76" y="152"/>
                  <a:pt x="76" y="152"/>
                  <a:pt x="76" y="152"/>
                </a:cubicBezTo>
                <a:lnTo>
                  <a:pt x="93" y="134"/>
                </a:lnTo>
                <a:close/>
                <a:moveTo>
                  <a:pt x="75" y="190"/>
                </a:moveTo>
                <a:cubicBezTo>
                  <a:pt x="75" y="173"/>
                  <a:pt x="75" y="173"/>
                  <a:pt x="75" y="173"/>
                </a:cubicBezTo>
                <a:cubicBezTo>
                  <a:pt x="92" y="190"/>
                  <a:pt x="92" y="190"/>
                  <a:pt x="92" y="190"/>
                </a:cubicBezTo>
                <a:lnTo>
                  <a:pt x="75" y="190"/>
                </a:lnTo>
                <a:close/>
                <a:moveTo>
                  <a:pt x="93" y="92"/>
                </a:moveTo>
                <a:cubicBezTo>
                  <a:pt x="76" y="75"/>
                  <a:pt x="76" y="75"/>
                  <a:pt x="76" y="75"/>
                </a:cubicBezTo>
                <a:cubicBezTo>
                  <a:pt x="93" y="75"/>
                  <a:pt x="93" y="75"/>
                  <a:pt x="93" y="75"/>
                </a:cubicBezTo>
                <a:lnTo>
                  <a:pt x="93" y="92"/>
                </a:lnTo>
                <a:close/>
                <a:moveTo>
                  <a:pt x="110" y="51"/>
                </a:moveTo>
                <a:cubicBezTo>
                  <a:pt x="79" y="19"/>
                  <a:pt x="79" y="19"/>
                  <a:pt x="79" y="19"/>
                </a:cubicBezTo>
                <a:cubicBezTo>
                  <a:pt x="143" y="51"/>
                  <a:pt x="143" y="51"/>
                  <a:pt x="143" y="51"/>
                </a:cubicBezTo>
                <a:lnTo>
                  <a:pt x="110" y="51"/>
                </a:lnTo>
                <a:close/>
                <a:moveTo>
                  <a:pt x="154" y="114"/>
                </a:moveTo>
                <a:cubicBezTo>
                  <a:pt x="143" y="114"/>
                  <a:pt x="143" y="114"/>
                  <a:pt x="143" y="114"/>
                </a:cubicBezTo>
                <a:cubicBezTo>
                  <a:pt x="137" y="75"/>
                  <a:pt x="137" y="75"/>
                  <a:pt x="137" y="75"/>
                </a:cubicBezTo>
                <a:cubicBezTo>
                  <a:pt x="137" y="74"/>
                  <a:pt x="137" y="74"/>
                  <a:pt x="137" y="74"/>
                </a:cubicBezTo>
                <a:cubicBezTo>
                  <a:pt x="160" y="74"/>
                  <a:pt x="160" y="74"/>
                  <a:pt x="160" y="74"/>
                </a:cubicBezTo>
                <a:lnTo>
                  <a:pt x="154" y="11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1" name="Group 340"/>
          <p:cNvGrpSpPr/>
          <p:nvPr userDrawn="1"/>
        </p:nvGrpSpPr>
        <p:grpSpPr>
          <a:xfrm>
            <a:off x="2484880" y="2174693"/>
            <a:ext cx="559170" cy="378592"/>
            <a:chOff x="11182350" y="6326188"/>
            <a:chExt cx="712788" cy="482600"/>
          </a:xfrm>
          <a:solidFill>
            <a:schemeClr val="tx2"/>
          </a:solidFill>
        </p:grpSpPr>
        <p:sp>
          <p:nvSpPr>
            <p:cNvPr id="342" name="Freeform 88"/>
            <p:cNvSpPr>
              <a:spLocks/>
            </p:cNvSpPr>
            <p:nvPr/>
          </p:nvSpPr>
          <p:spPr bwMode="auto">
            <a:xfrm>
              <a:off x="11182350" y="6326188"/>
              <a:ext cx="555625" cy="266700"/>
            </a:xfrm>
            <a:custGeom>
              <a:avLst/>
              <a:gdLst>
                <a:gd name="T0" fmla="*/ 185 w 191"/>
                <a:gd name="T1" fmla="*/ 0 h 92"/>
                <a:gd name="T2" fmla="*/ 165 w 191"/>
                <a:gd name="T3" fmla="*/ 0 h 92"/>
                <a:gd name="T4" fmla="*/ 154 w 191"/>
                <a:gd name="T5" fmla="*/ 3 h 92"/>
                <a:gd name="T6" fmla="*/ 118 w 191"/>
                <a:gd name="T7" fmla="*/ 22 h 92"/>
                <a:gd name="T8" fmla="*/ 107 w 191"/>
                <a:gd name="T9" fmla="*/ 25 h 92"/>
                <a:gd name="T10" fmla="*/ 5 w 191"/>
                <a:gd name="T11" fmla="*/ 20 h 92"/>
                <a:gd name="T12" fmla="*/ 0 w 191"/>
                <a:gd name="T13" fmla="*/ 25 h 92"/>
                <a:gd name="T14" fmla="*/ 0 w 191"/>
                <a:gd name="T15" fmla="*/ 62 h 92"/>
                <a:gd name="T16" fmla="*/ 4 w 191"/>
                <a:gd name="T17" fmla="*/ 69 h 92"/>
                <a:gd name="T18" fmla="*/ 66 w 191"/>
                <a:gd name="T19" fmla="*/ 89 h 92"/>
                <a:gd name="T20" fmla="*/ 83 w 191"/>
                <a:gd name="T21" fmla="*/ 92 h 92"/>
                <a:gd name="T22" fmla="*/ 116 w 191"/>
                <a:gd name="T23" fmla="*/ 92 h 92"/>
                <a:gd name="T24" fmla="*/ 126 w 191"/>
                <a:gd name="T25" fmla="*/ 86 h 92"/>
                <a:gd name="T26" fmla="*/ 156 w 191"/>
                <a:gd name="T27" fmla="*/ 20 h 92"/>
                <a:gd name="T28" fmla="*/ 171 w 191"/>
                <a:gd name="T29" fmla="*/ 11 h 92"/>
                <a:gd name="T30" fmla="*/ 185 w 191"/>
                <a:gd name="T31" fmla="*/ 11 h 92"/>
                <a:gd name="T32" fmla="*/ 185 w 191"/>
                <a:gd name="T33" fmla="*/ 11 h 92"/>
                <a:gd name="T34" fmla="*/ 191 w 191"/>
                <a:gd name="T35" fmla="*/ 5 h 92"/>
                <a:gd name="T36" fmla="*/ 185 w 191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1" h="92">
                  <a:moveTo>
                    <a:pt x="185" y="0"/>
                  </a:moveTo>
                  <a:cubicBezTo>
                    <a:pt x="185" y="0"/>
                    <a:pt x="168" y="0"/>
                    <a:pt x="165" y="0"/>
                  </a:cubicBezTo>
                  <a:cubicBezTo>
                    <a:pt x="162" y="0"/>
                    <a:pt x="158" y="0"/>
                    <a:pt x="154" y="3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15" y="24"/>
                    <a:pt x="111" y="25"/>
                    <a:pt x="10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22"/>
                    <a:pt x="0" y="2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0" y="67"/>
                    <a:pt x="4" y="6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9"/>
                    <a:pt x="77" y="92"/>
                    <a:pt x="83" y="92"/>
                  </a:cubicBezTo>
                  <a:cubicBezTo>
                    <a:pt x="90" y="92"/>
                    <a:pt x="116" y="92"/>
                    <a:pt x="116" y="92"/>
                  </a:cubicBezTo>
                  <a:cubicBezTo>
                    <a:pt x="122" y="92"/>
                    <a:pt x="125" y="86"/>
                    <a:pt x="126" y="86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9" y="15"/>
                    <a:pt x="165" y="11"/>
                    <a:pt x="171" y="11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89" y="11"/>
                    <a:pt x="191" y="8"/>
                    <a:pt x="191" y="5"/>
                  </a:cubicBezTo>
                  <a:cubicBezTo>
                    <a:pt x="191" y="2"/>
                    <a:pt x="189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9"/>
            <p:cNvSpPr>
              <a:spLocks noEditPoints="1"/>
            </p:cNvSpPr>
            <p:nvPr/>
          </p:nvSpPr>
          <p:spPr bwMode="auto">
            <a:xfrm>
              <a:off x="11242675" y="6405563"/>
              <a:ext cx="652463" cy="403225"/>
            </a:xfrm>
            <a:custGeom>
              <a:avLst/>
              <a:gdLst>
                <a:gd name="T0" fmla="*/ 218 w 224"/>
                <a:gd name="T1" fmla="*/ 88 h 139"/>
                <a:gd name="T2" fmla="*/ 214 w 224"/>
                <a:gd name="T3" fmla="*/ 88 h 139"/>
                <a:gd name="T4" fmla="*/ 214 w 224"/>
                <a:gd name="T5" fmla="*/ 57 h 139"/>
                <a:gd name="T6" fmla="*/ 212 w 224"/>
                <a:gd name="T7" fmla="*/ 47 h 139"/>
                <a:gd name="T8" fmla="*/ 192 w 224"/>
                <a:gd name="T9" fmla="*/ 5 h 139"/>
                <a:gd name="T10" fmla="*/ 184 w 224"/>
                <a:gd name="T11" fmla="*/ 0 h 139"/>
                <a:gd name="T12" fmla="*/ 155 w 224"/>
                <a:gd name="T13" fmla="*/ 0 h 139"/>
                <a:gd name="T14" fmla="*/ 147 w 224"/>
                <a:gd name="T15" fmla="*/ 4 h 139"/>
                <a:gd name="T16" fmla="*/ 115 w 224"/>
                <a:gd name="T17" fmla="*/ 75 h 139"/>
                <a:gd name="T18" fmla="*/ 106 w 224"/>
                <a:gd name="T19" fmla="*/ 80 h 139"/>
                <a:gd name="T20" fmla="*/ 57 w 224"/>
                <a:gd name="T21" fmla="*/ 80 h 139"/>
                <a:gd name="T22" fmla="*/ 34 w 224"/>
                <a:gd name="T23" fmla="*/ 71 h 139"/>
                <a:gd name="T24" fmla="*/ 0 w 224"/>
                <a:gd name="T25" fmla="*/ 105 h 139"/>
                <a:gd name="T26" fmla="*/ 34 w 224"/>
                <a:gd name="T27" fmla="*/ 139 h 139"/>
                <a:gd name="T28" fmla="*/ 68 w 224"/>
                <a:gd name="T29" fmla="*/ 110 h 139"/>
                <a:gd name="T30" fmla="*/ 124 w 224"/>
                <a:gd name="T31" fmla="*/ 110 h 139"/>
                <a:gd name="T32" fmla="*/ 158 w 224"/>
                <a:gd name="T33" fmla="*/ 139 h 139"/>
                <a:gd name="T34" fmla="*/ 192 w 224"/>
                <a:gd name="T35" fmla="*/ 110 h 139"/>
                <a:gd name="T36" fmla="*/ 218 w 224"/>
                <a:gd name="T37" fmla="*/ 110 h 139"/>
                <a:gd name="T38" fmla="*/ 224 w 224"/>
                <a:gd name="T39" fmla="*/ 104 h 139"/>
                <a:gd name="T40" fmla="*/ 224 w 224"/>
                <a:gd name="T41" fmla="*/ 94 h 139"/>
                <a:gd name="T42" fmla="*/ 218 w 224"/>
                <a:gd name="T43" fmla="*/ 88 h 139"/>
                <a:gd name="T44" fmla="*/ 34 w 224"/>
                <a:gd name="T45" fmla="*/ 122 h 139"/>
                <a:gd name="T46" fmla="*/ 17 w 224"/>
                <a:gd name="T47" fmla="*/ 105 h 139"/>
                <a:gd name="T48" fmla="*/ 34 w 224"/>
                <a:gd name="T49" fmla="*/ 88 h 139"/>
                <a:gd name="T50" fmla="*/ 51 w 224"/>
                <a:gd name="T51" fmla="*/ 105 h 139"/>
                <a:gd name="T52" fmla="*/ 34 w 224"/>
                <a:gd name="T53" fmla="*/ 122 h 139"/>
                <a:gd name="T54" fmla="*/ 158 w 224"/>
                <a:gd name="T55" fmla="*/ 122 h 139"/>
                <a:gd name="T56" fmla="*/ 141 w 224"/>
                <a:gd name="T57" fmla="*/ 105 h 139"/>
                <a:gd name="T58" fmla="*/ 158 w 224"/>
                <a:gd name="T59" fmla="*/ 88 h 139"/>
                <a:gd name="T60" fmla="*/ 175 w 224"/>
                <a:gd name="T61" fmla="*/ 105 h 139"/>
                <a:gd name="T62" fmla="*/ 158 w 224"/>
                <a:gd name="T63" fmla="*/ 122 h 139"/>
                <a:gd name="T64" fmla="*/ 195 w 224"/>
                <a:gd name="T65" fmla="*/ 50 h 139"/>
                <a:gd name="T66" fmla="*/ 161 w 224"/>
                <a:gd name="T67" fmla="*/ 50 h 139"/>
                <a:gd name="T68" fmla="*/ 156 w 224"/>
                <a:gd name="T69" fmla="*/ 45 h 139"/>
                <a:gd name="T70" fmla="*/ 156 w 224"/>
                <a:gd name="T71" fmla="*/ 18 h 139"/>
                <a:gd name="T72" fmla="*/ 161 w 224"/>
                <a:gd name="T73" fmla="*/ 12 h 139"/>
                <a:gd name="T74" fmla="*/ 177 w 224"/>
                <a:gd name="T75" fmla="*/ 12 h 139"/>
                <a:gd name="T76" fmla="*/ 185 w 224"/>
                <a:gd name="T77" fmla="*/ 17 h 139"/>
                <a:gd name="T78" fmla="*/ 198 w 224"/>
                <a:gd name="T79" fmla="*/ 45 h 139"/>
                <a:gd name="T80" fmla="*/ 195 w 224"/>
                <a:gd name="T81" fmla="*/ 5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139">
                  <a:moveTo>
                    <a:pt x="218" y="88"/>
                  </a:moveTo>
                  <a:cubicBezTo>
                    <a:pt x="214" y="88"/>
                    <a:pt x="214" y="88"/>
                    <a:pt x="214" y="8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214" y="54"/>
                    <a:pt x="213" y="49"/>
                    <a:pt x="212" y="47"/>
                  </a:cubicBezTo>
                  <a:cubicBezTo>
                    <a:pt x="192" y="5"/>
                    <a:pt x="192" y="5"/>
                    <a:pt x="192" y="5"/>
                  </a:cubicBezTo>
                  <a:cubicBezTo>
                    <a:pt x="191" y="2"/>
                    <a:pt x="187" y="0"/>
                    <a:pt x="18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2" y="0"/>
                    <a:pt x="148" y="2"/>
                    <a:pt x="147" y="4"/>
                  </a:cubicBezTo>
                  <a:cubicBezTo>
                    <a:pt x="115" y="75"/>
                    <a:pt x="115" y="75"/>
                    <a:pt x="115" y="75"/>
                  </a:cubicBezTo>
                  <a:cubicBezTo>
                    <a:pt x="113" y="78"/>
                    <a:pt x="109" y="80"/>
                    <a:pt x="106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1" y="74"/>
                    <a:pt x="43" y="71"/>
                    <a:pt x="34" y="71"/>
                  </a:cubicBezTo>
                  <a:cubicBezTo>
                    <a:pt x="15" y="71"/>
                    <a:pt x="0" y="86"/>
                    <a:pt x="0" y="105"/>
                  </a:cubicBezTo>
                  <a:cubicBezTo>
                    <a:pt x="0" y="124"/>
                    <a:pt x="15" y="139"/>
                    <a:pt x="34" y="139"/>
                  </a:cubicBezTo>
                  <a:cubicBezTo>
                    <a:pt x="51" y="139"/>
                    <a:pt x="65" y="126"/>
                    <a:pt x="68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7" y="126"/>
                    <a:pt x="141" y="139"/>
                    <a:pt x="158" y="139"/>
                  </a:cubicBezTo>
                  <a:cubicBezTo>
                    <a:pt x="175" y="139"/>
                    <a:pt x="190" y="126"/>
                    <a:pt x="192" y="110"/>
                  </a:cubicBezTo>
                  <a:cubicBezTo>
                    <a:pt x="218" y="110"/>
                    <a:pt x="218" y="110"/>
                    <a:pt x="218" y="110"/>
                  </a:cubicBezTo>
                  <a:cubicBezTo>
                    <a:pt x="221" y="110"/>
                    <a:pt x="224" y="107"/>
                    <a:pt x="224" y="104"/>
                  </a:cubicBezTo>
                  <a:cubicBezTo>
                    <a:pt x="224" y="94"/>
                    <a:pt x="224" y="94"/>
                    <a:pt x="224" y="94"/>
                  </a:cubicBezTo>
                  <a:cubicBezTo>
                    <a:pt x="224" y="91"/>
                    <a:pt x="221" y="88"/>
                    <a:pt x="218" y="88"/>
                  </a:cubicBezTo>
                  <a:close/>
                  <a:moveTo>
                    <a:pt x="34" y="122"/>
                  </a:moveTo>
                  <a:cubicBezTo>
                    <a:pt x="24" y="122"/>
                    <a:pt x="17" y="114"/>
                    <a:pt x="17" y="105"/>
                  </a:cubicBezTo>
                  <a:cubicBezTo>
                    <a:pt x="17" y="96"/>
                    <a:pt x="24" y="88"/>
                    <a:pt x="34" y="88"/>
                  </a:cubicBezTo>
                  <a:cubicBezTo>
                    <a:pt x="43" y="88"/>
                    <a:pt x="51" y="96"/>
                    <a:pt x="51" y="105"/>
                  </a:cubicBezTo>
                  <a:cubicBezTo>
                    <a:pt x="51" y="114"/>
                    <a:pt x="43" y="122"/>
                    <a:pt x="34" y="122"/>
                  </a:cubicBezTo>
                  <a:close/>
                  <a:moveTo>
                    <a:pt x="158" y="122"/>
                  </a:moveTo>
                  <a:cubicBezTo>
                    <a:pt x="149" y="122"/>
                    <a:pt x="141" y="114"/>
                    <a:pt x="141" y="105"/>
                  </a:cubicBezTo>
                  <a:cubicBezTo>
                    <a:pt x="141" y="96"/>
                    <a:pt x="149" y="88"/>
                    <a:pt x="158" y="88"/>
                  </a:cubicBezTo>
                  <a:cubicBezTo>
                    <a:pt x="168" y="88"/>
                    <a:pt x="175" y="96"/>
                    <a:pt x="175" y="105"/>
                  </a:cubicBezTo>
                  <a:cubicBezTo>
                    <a:pt x="175" y="114"/>
                    <a:pt x="168" y="122"/>
                    <a:pt x="158" y="122"/>
                  </a:cubicBezTo>
                  <a:close/>
                  <a:moveTo>
                    <a:pt x="195" y="50"/>
                  </a:moveTo>
                  <a:cubicBezTo>
                    <a:pt x="161" y="50"/>
                    <a:pt x="161" y="50"/>
                    <a:pt x="161" y="50"/>
                  </a:cubicBezTo>
                  <a:cubicBezTo>
                    <a:pt x="158" y="50"/>
                    <a:pt x="156" y="48"/>
                    <a:pt x="156" y="45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8" y="12"/>
                    <a:pt x="161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80" y="12"/>
                    <a:pt x="183" y="14"/>
                    <a:pt x="185" y="17"/>
                  </a:cubicBezTo>
                  <a:cubicBezTo>
                    <a:pt x="198" y="45"/>
                    <a:pt x="198" y="45"/>
                    <a:pt x="198" y="45"/>
                  </a:cubicBezTo>
                  <a:cubicBezTo>
                    <a:pt x="199" y="48"/>
                    <a:pt x="198" y="50"/>
                    <a:pt x="19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" name="Freeform 6"/>
          <p:cNvSpPr>
            <a:spLocks noEditPoints="1"/>
          </p:cNvSpPr>
          <p:nvPr userDrawn="1"/>
        </p:nvSpPr>
        <p:spPr bwMode="auto">
          <a:xfrm>
            <a:off x="2494289" y="2750287"/>
            <a:ext cx="540352" cy="447533"/>
          </a:xfrm>
          <a:custGeom>
            <a:avLst/>
            <a:gdLst>
              <a:gd name="T0" fmla="*/ 372 w 442"/>
              <a:gd name="T1" fmla="*/ 146 h 366"/>
              <a:gd name="T2" fmla="*/ 293 w 442"/>
              <a:gd name="T3" fmla="*/ 221 h 366"/>
              <a:gd name="T4" fmla="*/ 221 w 442"/>
              <a:gd name="T5" fmla="*/ 149 h 366"/>
              <a:gd name="T6" fmla="*/ 296 w 442"/>
              <a:gd name="T7" fmla="*/ 70 h 366"/>
              <a:gd name="T8" fmla="*/ 296 w 442"/>
              <a:gd name="T9" fmla="*/ 0 h 366"/>
              <a:gd name="T10" fmla="*/ 151 w 442"/>
              <a:gd name="T11" fmla="*/ 146 h 366"/>
              <a:gd name="T12" fmla="*/ 174 w 442"/>
              <a:gd name="T13" fmla="*/ 223 h 366"/>
              <a:gd name="T14" fmla="*/ 142 w 442"/>
              <a:gd name="T15" fmla="*/ 255 h 366"/>
              <a:gd name="T16" fmla="*/ 136 w 442"/>
              <a:gd name="T17" fmla="*/ 255 h 366"/>
              <a:gd name="T18" fmla="*/ 93 w 442"/>
              <a:gd name="T19" fmla="*/ 275 h 366"/>
              <a:gd name="T20" fmla="*/ 0 w 442"/>
              <a:gd name="T21" fmla="*/ 275 h 366"/>
              <a:gd name="T22" fmla="*/ 0 w 442"/>
              <a:gd name="T23" fmla="*/ 345 h 366"/>
              <a:gd name="T24" fmla="*/ 93 w 442"/>
              <a:gd name="T25" fmla="*/ 345 h 366"/>
              <a:gd name="T26" fmla="*/ 136 w 442"/>
              <a:gd name="T27" fmla="*/ 366 h 366"/>
              <a:gd name="T28" fmla="*/ 192 w 442"/>
              <a:gd name="T29" fmla="*/ 310 h 366"/>
              <a:gd name="T30" fmla="*/ 192 w 442"/>
              <a:gd name="T31" fmla="*/ 304 h 366"/>
              <a:gd name="T32" fmla="*/ 224 w 442"/>
              <a:gd name="T33" fmla="*/ 272 h 366"/>
              <a:gd name="T34" fmla="*/ 296 w 442"/>
              <a:gd name="T35" fmla="*/ 291 h 366"/>
              <a:gd name="T36" fmla="*/ 442 w 442"/>
              <a:gd name="T37" fmla="*/ 146 h 366"/>
              <a:gd name="T38" fmla="*/ 372 w 442"/>
              <a:gd name="T39" fmla="*/ 146 h 366"/>
              <a:gd name="T40" fmla="*/ 139 w 442"/>
              <a:gd name="T41" fmla="*/ 333 h 366"/>
              <a:gd name="T42" fmla="*/ 114 w 442"/>
              <a:gd name="T43" fmla="*/ 307 h 366"/>
              <a:gd name="T44" fmla="*/ 133 w 442"/>
              <a:gd name="T45" fmla="*/ 288 h 366"/>
              <a:gd name="T46" fmla="*/ 159 w 442"/>
              <a:gd name="T47" fmla="*/ 313 h 366"/>
              <a:gd name="T48" fmla="*/ 139 w 442"/>
              <a:gd name="T49" fmla="*/ 33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2" h="366">
                <a:moveTo>
                  <a:pt x="372" y="146"/>
                </a:moveTo>
                <a:cubicBezTo>
                  <a:pt x="372" y="188"/>
                  <a:pt x="336" y="223"/>
                  <a:pt x="293" y="221"/>
                </a:cubicBezTo>
                <a:cubicBezTo>
                  <a:pt x="254" y="219"/>
                  <a:pt x="223" y="188"/>
                  <a:pt x="221" y="149"/>
                </a:cubicBezTo>
                <a:cubicBezTo>
                  <a:pt x="219" y="106"/>
                  <a:pt x="254" y="70"/>
                  <a:pt x="296" y="70"/>
                </a:cubicBezTo>
                <a:cubicBezTo>
                  <a:pt x="296" y="0"/>
                  <a:pt x="296" y="0"/>
                  <a:pt x="296" y="0"/>
                </a:cubicBezTo>
                <a:cubicBezTo>
                  <a:pt x="216" y="0"/>
                  <a:pt x="151" y="66"/>
                  <a:pt x="151" y="146"/>
                </a:cubicBezTo>
                <a:cubicBezTo>
                  <a:pt x="151" y="174"/>
                  <a:pt x="159" y="201"/>
                  <a:pt x="174" y="223"/>
                </a:cubicBezTo>
                <a:cubicBezTo>
                  <a:pt x="142" y="255"/>
                  <a:pt x="142" y="255"/>
                  <a:pt x="142" y="255"/>
                </a:cubicBezTo>
                <a:cubicBezTo>
                  <a:pt x="140" y="255"/>
                  <a:pt x="138" y="255"/>
                  <a:pt x="136" y="255"/>
                </a:cubicBezTo>
                <a:cubicBezTo>
                  <a:pt x="119" y="255"/>
                  <a:pt x="103" y="263"/>
                  <a:pt x="93" y="275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345"/>
                  <a:pt x="0" y="345"/>
                  <a:pt x="0" y="345"/>
                </a:cubicBezTo>
                <a:cubicBezTo>
                  <a:pt x="93" y="345"/>
                  <a:pt x="93" y="345"/>
                  <a:pt x="93" y="345"/>
                </a:cubicBezTo>
                <a:cubicBezTo>
                  <a:pt x="103" y="358"/>
                  <a:pt x="119" y="366"/>
                  <a:pt x="136" y="366"/>
                </a:cubicBezTo>
                <a:cubicBezTo>
                  <a:pt x="167" y="366"/>
                  <a:pt x="192" y="341"/>
                  <a:pt x="192" y="310"/>
                </a:cubicBezTo>
                <a:cubicBezTo>
                  <a:pt x="192" y="308"/>
                  <a:pt x="192" y="306"/>
                  <a:pt x="192" y="304"/>
                </a:cubicBezTo>
                <a:cubicBezTo>
                  <a:pt x="224" y="272"/>
                  <a:pt x="224" y="272"/>
                  <a:pt x="224" y="272"/>
                </a:cubicBezTo>
                <a:cubicBezTo>
                  <a:pt x="246" y="284"/>
                  <a:pt x="270" y="291"/>
                  <a:pt x="296" y="291"/>
                </a:cubicBezTo>
                <a:cubicBezTo>
                  <a:pt x="376" y="291"/>
                  <a:pt x="442" y="226"/>
                  <a:pt x="442" y="146"/>
                </a:cubicBezTo>
                <a:lnTo>
                  <a:pt x="372" y="146"/>
                </a:lnTo>
                <a:close/>
                <a:moveTo>
                  <a:pt x="139" y="333"/>
                </a:moveTo>
                <a:cubicBezTo>
                  <a:pt x="125" y="335"/>
                  <a:pt x="112" y="322"/>
                  <a:pt x="114" y="307"/>
                </a:cubicBezTo>
                <a:cubicBezTo>
                  <a:pt x="115" y="297"/>
                  <a:pt x="123" y="289"/>
                  <a:pt x="133" y="288"/>
                </a:cubicBezTo>
                <a:cubicBezTo>
                  <a:pt x="148" y="286"/>
                  <a:pt x="161" y="298"/>
                  <a:pt x="159" y="313"/>
                </a:cubicBezTo>
                <a:cubicBezTo>
                  <a:pt x="157" y="323"/>
                  <a:pt x="149" y="331"/>
                  <a:pt x="139" y="3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31"/>
          <p:cNvSpPr>
            <a:spLocks noEditPoints="1"/>
          </p:cNvSpPr>
          <p:nvPr userDrawn="1"/>
        </p:nvSpPr>
        <p:spPr bwMode="auto">
          <a:xfrm>
            <a:off x="2627526" y="6612705"/>
            <a:ext cx="273879" cy="438450"/>
          </a:xfrm>
          <a:custGeom>
            <a:avLst/>
            <a:gdLst>
              <a:gd name="T0" fmla="*/ 0 w 276"/>
              <a:gd name="T1" fmla="*/ 415 h 442"/>
              <a:gd name="T2" fmla="*/ 0 w 276"/>
              <a:gd name="T3" fmla="*/ 56 h 442"/>
              <a:gd name="T4" fmla="*/ 28 w 276"/>
              <a:gd name="T5" fmla="*/ 28 h 442"/>
              <a:gd name="T6" fmla="*/ 83 w 276"/>
              <a:gd name="T7" fmla="*/ 28 h 442"/>
              <a:gd name="T8" fmla="*/ 83 w 276"/>
              <a:gd name="T9" fmla="*/ 14 h 442"/>
              <a:gd name="T10" fmla="*/ 97 w 276"/>
              <a:gd name="T11" fmla="*/ 0 h 442"/>
              <a:gd name="T12" fmla="*/ 180 w 276"/>
              <a:gd name="T13" fmla="*/ 0 h 442"/>
              <a:gd name="T14" fmla="*/ 194 w 276"/>
              <a:gd name="T15" fmla="*/ 14 h 442"/>
              <a:gd name="T16" fmla="*/ 194 w 276"/>
              <a:gd name="T17" fmla="*/ 28 h 442"/>
              <a:gd name="T18" fmla="*/ 249 w 276"/>
              <a:gd name="T19" fmla="*/ 28 h 442"/>
              <a:gd name="T20" fmla="*/ 276 w 276"/>
              <a:gd name="T21" fmla="*/ 56 h 442"/>
              <a:gd name="T22" fmla="*/ 276 w 276"/>
              <a:gd name="T23" fmla="*/ 415 h 442"/>
              <a:gd name="T24" fmla="*/ 249 w 276"/>
              <a:gd name="T25" fmla="*/ 442 h 442"/>
              <a:gd name="T26" fmla="*/ 28 w 276"/>
              <a:gd name="T27" fmla="*/ 442 h 442"/>
              <a:gd name="T28" fmla="*/ 0 w 276"/>
              <a:gd name="T29" fmla="*/ 415 h 442"/>
              <a:gd name="T30" fmla="*/ 42 w 276"/>
              <a:gd name="T31" fmla="*/ 138 h 442"/>
              <a:gd name="T32" fmla="*/ 55 w 276"/>
              <a:gd name="T33" fmla="*/ 152 h 442"/>
              <a:gd name="T34" fmla="*/ 221 w 276"/>
              <a:gd name="T35" fmla="*/ 152 h 442"/>
              <a:gd name="T36" fmla="*/ 235 w 276"/>
              <a:gd name="T37" fmla="*/ 138 h 442"/>
              <a:gd name="T38" fmla="*/ 235 w 276"/>
              <a:gd name="T39" fmla="*/ 83 h 442"/>
              <a:gd name="T40" fmla="*/ 221 w 276"/>
              <a:gd name="T41" fmla="*/ 69 h 442"/>
              <a:gd name="T42" fmla="*/ 55 w 276"/>
              <a:gd name="T43" fmla="*/ 69 h 442"/>
              <a:gd name="T44" fmla="*/ 42 w 276"/>
              <a:gd name="T45" fmla="*/ 83 h 442"/>
              <a:gd name="T46" fmla="*/ 42 w 276"/>
              <a:gd name="T47" fmla="*/ 138 h 442"/>
              <a:gd name="T48" fmla="*/ 42 w 276"/>
              <a:gd name="T49" fmla="*/ 263 h 442"/>
              <a:gd name="T50" fmla="*/ 55 w 276"/>
              <a:gd name="T51" fmla="*/ 277 h 442"/>
              <a:gd name="T52" fmla="*/ 221 w 276"/>
              <a:gd name="T53" fmla="*/ 277 h 442"/>
              <a:gd name="T54" fmla="*/ 235 w 276"/>
              <a:gd name="T55" fmla="*/ 263 h 442"/>
              <a:gd name="T56" fmla="*/ 235 w 276"/>
              <a:gd name="T57" fmla="*/ 208 h 442"/>
              <a:gd name="T58" fmla="*/ 221 w 276"/>
              <a:gd name="T59" fmla="*/ 194 h 442"/>
              <a:gd name="T60" fmla="*/ 55 w 276"/>
              <a:gd name="T61" fmla="*/ 194 h 442"/>
              <a:gd name="T62" fmla="*/ 42 w 276"/>
              <a:gd name="T63" fmla="*/ 208 h 442"/>
              <a:gd name="T64" fmla="*/ 42 w 276"/>
              <a:gd name="T65" fmla="*/ 263 h 442"/>
              <a:gd name="T66" fmla="*/ 42 w 276"/>
              <a:gd name="T67" fmla="*/ 387 h 442"/>
              <a:gd name="T68" fmla="*/ 55 w 276"/>
              <a:gd name="T69" fmla="*/ 401 h 442"/>
              <a:gd name="T70" fmla="*/ 221 w 276"/>
              <a:gd name="T71" fmla="*/ 401 h 442"/>
              <a:gd name="T72" fmla="*/ 235 w 276"/>
              <a:gd name="T73" fmla="*/ 387 h 442"/>
              <a:gd name="T74" fmla="*/ 235 w 276"/>
              <a:gd name="T75" fmla="*/ 332 h 442"/>
              <a:gd name="T76" fmla="*/ 221 w 276"/>
              <a:gd name="T77" fmla="*/ 318 h 442"/>
              <a:gd name="T78" fmla="*/ 55 w 276"/>
              <a:gd name="T79" fmla="*/ 318 h 442"/>
              <a:gd name="T80" fmla="*/ 42 w 276"/>
              <a:gd name="T81" fmla="*/ 332 h 442"/>
              <a:gd name="T82" fmla="*/ 42 w 276"/>
              <a:gd name="T83" fmla="*/ 387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6" h="442">
                <a:moveTo>
                  <a:pt x="0" y="415"/>
                </a:moveTo>
                <a:cubicBezTo>
                  <a:pt x="0" y="56"/>
                  <a:pt x="0" y="56"/>
                  <a:pt x="0" y="56"/>
                </a:cubicBezTo>
                <a:cubicBezTo>
                  <a:pt x="0" y="40"/>
                  <a:pt x="13" y="28"/>
                  <a:pt x="28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14"/>
                  <a:pt x="83" y="14"/>
                  <a:pt x="83" y="14"/>
                </a:cubicBezTo>
                <a:cubicBezTo>
                  <a:pt x="83" y="7"/>
                  <a:pt x="89" y="0"/>
                  <a:pt x="9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4" y="7"/>
                  <a:pt x="194" y="14"/>
                </a:cubicBezTo>
                <a:cubicBezTo>
                  <a:pt x="194" y="28"/>
                  <a:pt x="194" y="28"/>
                  <a:pt x="194" y="28"/>
                </a:cubicBezTo>
                <a:cubicBezTo>
                  <a:pt x="249" y="28"/>
                  <a:pt x="249" y="28"/>
                  <a:pt x="249" y="28"/>
                </a:cubicBezTo>
                <a:cubicBezTo>
                  <a:pt x="264" y="28"/>
                  <a:pt x="276" y="40"/>
                  <a:pt x="276" y="56"/>
                </a:cubicBezTo>
                <a:cubicBezTo>
                  <a:pt x="276" y="415"/>
                  <a:pt x="276" y="415"/>
                  <a:pt x="276" y="415"/>
                </a:cubicBezTo>
                <a:cubicBezTo>
                  <a:pt x="276" y="430"/>
                  <a:pt x="264" y="442"/>
                  <a:pt x="249" y="442"/>
                </a:cubicBezTo>
                <a:cubicBezTo>
                  <a:pt x="28" y="442"/>
                  <a:pt x="28" y="442"/>
                  <a:pt x="28" y="442"/>
                </a:cubicBezTo>
                <a:cubicBezTo>
                  <a:pt x="13" y="442"/>
                  <a:pt x="0" y="430"/>
                  <a:pt x="0" y="415"/>
                </a:cubicBezTo>
                <a:close/>
                <a:moveTo>
                  <a:pt x="42" y="138"/>
                </a:moveTo>
                <a:cubicBezTo>
                  <a:pt x="42" y="146"/>
                  <a:pt x="48" y="152"/>
                  <a:pt x="55" y="152"/>
                </a:cubicBezTo>
                <a:cubicBezTo>
                  <a:pt x="221" y="152"/>
                  <a:pt x="221" y="152"/>
                  <a:pt x="221" y="152"/>
                </a:cubicBezTo>
                <a:cubicBezTo>
                  <a:pt x="229" y="152"/>
                  <a:pt x="235" y="146"/>
                  <a:pt x="235" y="138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5" y="76"/>
                  <a:pt x="229" y="69"/>
                  <a:pt x="221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48" y="69"/>
                  <a:pt x="42" y="76"/>
                  <a:pt x="42" y="83"/>
                </a:cubicBezTo>
                <a:cubicBezTo>
                  <a:pt x="42" y="138"/>
                  <a:pt x="42" y="138"/>
                  <a:pt x="42" y="138"/>
                </a:cubicBezTo>
                <a:close/>
                <a:moveTo>
                  <a:pt x="42" y="263"/>
                </a:moveTo>
                <a:cubicBezTo>
                  <a:pt x="42" y="270"/>
                  <a:pt x="48" y="277"/>
                  <a:pt x="55" y="277"/>
                </a:cubicBezTo>
                <a:cubicBezTo>
                  <a:pt x="221" y="277"/>
                  <a:pt x="221" y="277"/>
                  <a:pt x="221" y="277"/>
                </a:cubicBezTo>
                <a:cubicBezTo>
                  <a:pt x="229" y="277"/>
                  <a:pt x="235" y="270"/>
                  <a:pt x="235" y="263"/>
                </a:cubicBezTo>
                <a:cubicBezTo>
                  <a:pt x="235" y="208"/>
                  <a:pt x="235" y="208"/>
                  <a:pt x="235" y="208"/>
                </a:cubicBezTo>
                <a:cubicBezTo>
                  <a:pt x="235" y="200"/>
                  <a:pt x="229" y="194"/>
                  <a:pt x="221" y="194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48" y="194"/>
                  <a:pt x="42" y="200"/>
                  <a:pt x="42" y="208"/>
                </a:cubicBezTo>
                <a:cubicBezTo>
                  <a:pt x="42" y="263"/>
                  <a:pt x="42" y="263"/>
                  <a:pt x="42" y="263"/>
                </a:cubicBezTo>
                <a:close/>
                <a:moveTo>
                  <a:pt x="42" y="387"/>
                </a:moveTo>
                <a:cubicBezTo>
                  <a:pt x="42" y="395"/>
                  <a:pt x="48" y="401"/>
                  <a:pt x="55" y="401"/>
                </a:cubicBezTo>
                <a:cubicBezTo>
                  <a:pt x="221" y="401"/>
                  <a:pt x="221" y="401"/>
                  <a:pt x="221" y="401"/>
                </a:cubicBezTo>
                <a:cubicBezTo>
                  <a:pt x="229" y="401"/>
                  <a:pt x="235" y="395"/>
                  <a:pt x="235" y="387"/>
                </a:cubicBezTo>
                <a:cubicBezTo>
                  <a:pt x="235" y="332"/>
                  <a:pt x="235" y="332"/>
                  <a:pt x="235" y="332"/>
                </a:cubicBezTo>
                <a:cubicBezTo>
                  <a:pt x="235" y="324"/>
                  <a:pt x="229" y="318"/>
                  <a:pt x="221" y="318"/>
                </a:cubicBezTo>
                <a:cubicBezTo>
                  <a:pt x="55" y="318"/>
                  <a:pt x="55" y="318"/>
                  <a:pt x="55" y="318"/>
                </a:cubicBezTo>
                <a:cubicBezTo>
                  <a:pt x="48" y="318"/>
                  <a:pt x="42" y="324"/>
                  <a:pt x="42" y="332"/>
                </a:cubicBezTo>
                <a:lnTo>
                  <a:pt x="42" y="3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19"/>
          <p:cNvSpPr>
            <a:spLocks noEditPoints="1"/>
          </p:cNvSpPr>
          <p:nvPr userDrawn="1"/>
        </p:nvSpPr>
        <p:spPr bwMode="auto">
          <a:xfrm>
            <a:off x="2585689" y="6004774"/>
            <a:ext cx="357552" cy="426187"/>
          </a:xfrm>
          <a:custGeom>
            <a:avLst/>
            <a:gdLst>
              <a:gd name="T0" fmla="*/ 269 w 386"/>
              <a:gd name="T1" fmla="*/ 117 h 460"/>
              <a:gd name="T2" fmla="*/ 369 w 386"/>
              <a:gd name="T3" fmla="*/ 152 h 460"/>
              <a:gd name="T4" fmla="*/ 386 w 386"/>
              <a:gd name="T5" fmla="*/ 100 h 460"/>
              <a:gd name="T6" fmla="*/ 252 w 386"/>
              <a:gd name="T7" fmla="*/ 0 h 460"/>
              <a:gd name="T8" fmla="*/ 7 w 386"/>
              <a:gd name="T9" fmla="*/ 86 h 460"/>
              <a:gd name="T10" fmla="*/ 5 w 386"/>
              <a:gd name="T11" fmla="*/ 88 h 460"/>
              <a:gd name="T12" fmla="*/ 3 w 386"/>
              <a:gd name="T13" fmla="*/ 89 h 460"/>
              <a:gd name="T14" fmla="*/ 2 w 386"/>
              <a:gd name="T15" fmla="*/ 91 h 460"/>
              <a:gd name="T16" fmla="*/ 1 w 386"/>
              <a:gd name="T17" fmla="*/ 94 h 460"/>
              <a:gd name="T18" fmla="*/ 0 w 386"/>
              <a:gd name="T19" fmla="*/ 96 h 460"/>
              <a:gd name="T20" fmla="*/ 0 w 386"/>
              <a:gd name="T21" fmla="*/ 98 h 460"/>
              <a:gd name="T22" fmla="*/ 0 w 386"/>
              <a:gd name="T23" fmla="*/ 135 h 460"/>
              <a:gd name="T24" fmla="*/ 34 w 386"/>
              <a:gd name="T25" fmla="*/ 117 h 460"/>
              <a:gd name="T26" fmla="*/ 7 w 386"/>
              <a:gd name="T27" fmla="*/ 239 h 460"/>
              <a:gd name="T28" fmla="*/ 5 w 386"/>
              <a:gd name="T29" fmla="*/ 241 h 460"/>
              <a:gd name="T30" fmla="*/ 3 w 386"/>
              <a:gd name="T31" fmla="*/ 242 h 460"/>
              <a:gd name="T32" fmla="*/ 2 w 386"/>
              <a:gd name="T33" fmla="*/ 245 h 460"/>
              <a:gd name="T34" fmla="*/ 1 w 386"/>
              <a:gd name="T35" fmla="*/ 247 h 460"/>
              <a:gd name="T36" fmla="*/ 0 w 386"/>
              <a:gd name="T37" fmla="*/ 249 h 460"/>
              <a:gd name="T38" fmla="*/ 0 w 386"/>
              <a:gd name="T39" fmla="*/ 251 h 460"/>
              <a:gd name="T40" fmla="*/ 0 w 386"/>
              <a:gd name="T41" fmla="*/ 288 h 460"/>
              <a:gd name="T42" fmla="*/ 34 w 386"/>
              <a:gd name="T43" fmla="*/ 270 h 460"/>
              <a:gd name="T44" fmla="*/ 45 w 386"/>
              <a:gd name="T45" fmla="*/ 435 h 460"/>
              <a:gd name="T46" fmla="*/ 69 w 386"/>
              <a:gd name="T47" fmla="*/ 458 h 460"/>
              <a:gd name="T48" fmla="*/ 326 w 386"/>
              <a:gd name="T49" fmla="*/ 460 h 460"/>
              <a:gd name="T50" fmla="*/ 269 w 386"/>
              <a:gd name="T51" fmla="*/ 309 h 460"/>
              <a:gd name="T52" fmla="*/ 352 w 386"/>
              <a:gd name="T53" fmla="*/ 288 h 460"/>
              <a:gd name="T54" fmla="*/ 386 w 386"/>
              <a:gd name="T55" fmla="*/ 254 h 460"/>
              <a:gd name="T56" fmla="*/ 151 w 386"/>
              <a:gd name="T57" fmla="*/ 187 h 460"/>
              <a:gd name="T58" fmla="*/ 151 w 386"/>
              <a:gd name="T59" fmla="*/ 236 h 460"/>
              <a:gd name="T60" fmla="*/ 269 w 386"/>
              <a:gd name="T61" fmla="*/ 50 h 460"/>
              <a:gd name="T62" fmla="*/ 151 w 386"/>
              <a:gd name="T63" fmla="*/ 34 h 460"/>
              <a:gd name="T64" fmla="*/ 151 w 386"/>
              <a:gd name="T65" fmla="*/ 83 h 460"/>
              <a:gd name="T66" fmla="*/ 117 w 386"/>
              <a:gd name="T67" fmla="*/ 50 h 460"/>
              <a:gd name="T68" fmla="*/ 235 w 386"/>
              <a:gd name="T69" fmla="*/ 117 h 460"/>
              <a:gd name="T70" fmla="*/ 151 w 386"/>
              <a:gd name="T71" fmla="*/ 117 h 460"/>
              <a:gd name="T72" fmla="*/ 117 w 386"/>
              <a:gd name="T73" fmla="*/ 203 h 460"/>
              <a:gd name="T74" fmla="*/ 106 w 386"/>
              <a:gd name="T75" fmla="*/ 397 h 460"/>
              <a:gd name="T76" fmla="*/ 106 w 386"/>
              <a:gd name="T77" fmla="*/ 397 h 460"/>
              <a:gd name="T78" fmla="*/ 280 w 386"/>
              <a:gd name="T79" fmla="*/ 397 h 460"/>
              <a:gd name="T80" fmla="*/ 193 w 386"/>
              <a:gd name="T81" fmla="*/ 347 h 460"/>
              <a:gd name="T82" fmla="*/ 235 w 386"/>
              <a:gd name="T83" fmla="*/ 270 h 460"/>
              <a:gd name="T84" fmla="*/ 269 w 386"/>
              <a:gd name="T85" fmla="*/ 204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86" h="460">
                <a:moveTo>
                  <a:pt x="378" y="239"/>
                </a:moveTo>
                <a:cubicBezTo>
                  <a:pt x="269" y="161"/>
                  <a:pt x="269" y="161"/>
                  <a:pt x="269" y="161"/>
                </a:cubicBezTo>
                <a:cubicBezTo>
                  <a:pt x="269" y="117"/>
                  <a:pt x="269" y="117"/>
                  <a:pt x="269" y="117"/>
                </a:cubicBezTo>
                <a:cubicBezTo>
                  <a:pt x="352" y="117"/>
                  <a:pt x="352" y="117"/>
                  <a:pt x="352" y="117"/>
                </a:cubicBezTo>
                <a:cubicBezTo>
                  <a:pt x="352" y="135"/>
                  <a:pt x="352" y="135"/>
                  <a:pt x="352" y="135"/>
                </a:cubicBezTo>
                <a:cubicBezTo>
                  <a:pt x="352" y="144"/>
                  <a:pt x="360" y="152"/>
                  <a:pt x="369" y="152"/>
                </a:cubicBezTo>
                <a:cubicBezTo>
                  <a:pt x="379" y="152"/>
                  <a:pt x="386" y="144"/>
                  <a:pt x="386" y="135"/>
                </a:cubicBezTo>
                <a:cubicBezTo>
                  <a:pt x="386" y="100"/>
                  <a:pt x="386" y="100"/>
                  <a:pt x="386" y="100"/>
                </a:cubicBezTo>
                <a:cubicBezTo>
                  <a:pt x="386" y="100"/>
                  <a:pt x="386" y="100"/>
                  <a:pt x="386" y="100"/>
                </a:cubicBezTo>
                <a:cubicBezTo>
                  <a:pt x="386" y="94"/>
                  <a:pt x="383" y="88"/>
                  <a:pt x="378" y="85"/>
                </a:cubicBezTo>
                <a:cubicBezTo>
                  <a:pt x="262" y="3"/>
                  <a:pt x="262" y="3"/>
                  <a:pt x="262" y="3"/>
                </a:cubicBezTo>
                <a:cubicBezTo>
                  <a:pt x="259" y="1"/>
                  <a:pt x="255" y="0"/>
                  <a:pt x="25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0" y="0"/>
                  <a:pt x="126" y="1"/>
                  <a:pt x="123" y="3"/>
                </a:cubicBez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6" y="86"/>
                  <a:pt x="6" y="86"/>
                </a:cubicBezTo>
                <a:cubicBezTo>
                  <a:pt x="6" y="86"/>
                  <a:pt x="6" y="87"/>
                  <a:pt x="6" y="87"/>
                </a:cubicBezTo>
                <a:cubicBezTo>
                  <a:pt x="5" y="87"/>
                  <a:pt x="5" y="87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4" y="88"/>
                  <a:pt x="4" y="89"/>
                  <a:pt x="4" y="89"/>
                </a:cubicBezTo>
                <a:cubicBezTo>
                  <a:pt x="4" y="89"/>
                  <a:pt x="4" y="89"/>
                  <a:pt x="3" y="89"/>
                </a:cubicBezTo>
                <a:cubicBezTo>
                  <a:pt x="3" y="89"/>
                  <a:pt x="3" y="90"/>
                  <a:pt x="3" y="90"/>
                </a:cubicBezTo>
                <a:cubicBezTo>
                  <a:pt x="3" y="90"/>
                  <a:pt x="3" y="90"/>
                  <a:pt x="2" y="91"/>
                </a:cubicBezTo>
                <a:cubicBezTo>
                  <a:pt x="2" y="91"/>
                  <a:pt x="2" y="91"/>
                  <a:pt x="2" y="91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1" y="93"/>
                  <a:pt x="1" y="93"/>
                </a:cubicBezTo>
                <a:cubicBezTo>
                  <a:pt x="1" y="93"/>
                  <a:pt x="1" y="93"/>
                  <a:pt x="1" y="94"/>
                </a:cubicBezTo>
                <a:cubicBezTo>
                  <a:pt x="1" y="94"/>
                  <a:pt x="1" y="94"/>
                  <a:pt x="1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7"/>
                  <a:pt x="0" y="97"/>
                </a:cubicBezTo>
                <a:cubicBezTo>
                  <a:pt x="0" y="97"/>
                  <a:pt x="0" y="97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4"/>
                  <a:pt x="7" y="152"/>
                  <a:pt x="17" y="152"/>
                </a:cubicBezTo>
                <a:cubicBezTo>
                  <a:pt x="26" y="152"/>
                  <a:pt x="34" y="144"/>
                  <a:pt x="34" y="135"/>
                </a:cubicBezTo>
                <a:cubicBezTo>
                  <a:pt x="34" y="117"/>
                  <a:pt x="34" y="117"/>
                  <a:pt x="34" y="117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161"/>
                  <a:pt x="117" y="161"/>
                  <a:pt x="117" y="161"/>
                </a:cubicBezTo>
                <a:cubicBezTo>
                  <a:pt x="7" y="239"/>
                  <a:pt x="7" y="239"/>
                  <a:pt x="7" y="239"/>
                </a:cubicBezTo>
                <a:cubicBezTo>
                  <a:pt x="7" y="239"/>
                  <a:pt x="6" y="239"/>
                  <a:pt x="6" y="240"/>
                </a:cubicBezTo>
                <a:cubicBezTo>
                  <a:pt x="6" y="240"/>
                  <a:pt x="6" y="240"/>
                  <a:pt x="6" y="240"/>
                </a:cubicBezTo>
                <a:cubicBezTo>
                  <a:pt x="5" y="240"/>
                  <a:pt x="5" y="241"/>
                  <a:pt x="5" y="241"/>
                </a:cubicBezTo>
                <a:cubicBezTo>
                  <a:pt x="5" y="241"/>
                  <a:pt x="5" y="241"/>
                  <a:pt x="5" y="241"/>
                </a:cubicBezTo>
                <a:cubicBezTo>
                  <a:pt x="4" y="241"/>
                  <a:pt x="4" y="242"/>
                  <a:pt x="4" y="242"/>
                </a:cubicBezTo>
                <a:cubicBezTo>
                  <a:pt x="4" y="242"/>
                  <a:pt x="4" y="242"/>
                  <a:pt x="3" y="242"/>
                </a:cubicBezTo>
                <a:cubicBezTo>
                  <a:pt x="3" y="243"/>
                  <a:pt x="3" y="243"/>
                  <a:pt x="3" y="243"/>
                </a:cubicBezTo>
                <a:cubicBezTo>
                  <a:pt x="3" y="243"/>
                  <a:pt x="3" y="244"/>
                  <a:pt x="2" y="244"/>
                </a:cubicBezTo>
                <a:cubicBezTo>
                  <a:pt x="2" y="244"/>
                  <a:pt x="2" y="244"/>
                  <a:pt x="2" y="245"/>
                </a:cubicBezTo>
                <a:cubicBezTo>
                  <a:pt x="2" y="245"/>
                  <a:pt x="2" y="245"/>
                  <a:pt x="2" y="245"/>
                </a:cubicBezTo>
                <a:cubicBezTo>
                  <a:pt x="2" y="245"/>
                  <a:pt x="1" y="246"/>
                  <a:pt x="1" y="246"/>
                </a:cubicBezTo>
                <a:cubicBezTo>
                  <a:pt x="1" y="246"/>
                  <a:pt x="1" y="247"/>
                  <a:pt x="1" y="247"/>
                </a:cubicBezTo>
                <a:cubicBezTo>
                  <a:pt x="1" y="247"/>
                  <a:pt x="1" y="247"/>
                  <a:pt x="1" y="248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49"/>
                  <a:pt x="0" y="250"/>
                  <a:pt x="0" y="250"/>
                </a:cubicBezTo>
                <a:cubicBezTo>
                  <a:pt x="0" y="250"/>
                  <a:pt x="0" y="251"/>
                  <a:pt x="0" y="251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252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298"/>
                  <a:pt x="7" y="305"/>
                  <a:pt x="17" y="305"/>
                </a:cubicBezTo>
                <a:cubicBezTo>
                  <a:pt x="26" y="305"/>
                  <a:pt x="34" y="298"/>
                  <a:pt x="34" y="288"/>
                </a:cubicBezTo>
                <a:cubicBezTo>
                  <a:pt x="34" y="270"/>
                  <a:pt x="34" y="270"/>
                  <a:pt x="34" y="270"/>
                </a:cubicBezTo>
                <a:cubicBezTo>
                  <a:pt x="117" y="270"/>
                  <a:pt x="117" y="270"/>
                  <a:pt x="117" y="270"/>
                </a:cubicBezTo>
                <a:cubicBezTo>
                  <a:pt x="117" y="309"/>
                  <a:pt x="117" y="309"/>
                  <a:pt x="117" y="309"/>
                </a:cubicBezTo>
                <a:cubicBezTo>
                  <a:pt x="45" y="435"/>
                  <a:pt x="45" y="435"/>
                  <a:pt x="45" y="435"/>
                </a:cubicBezTo>
                <a:cubicBezTo>
                  <a:pt x="41" y="441"/>
                  <a:pt x="43" y="450"/>
                  <a:pt x="48" y="455"/>
                </a:cubicBezTo>
                <a:cubicBezTo>
                  <a:pt x="51" y="459"/>
                  <a:pt x="56" y="460"/>
                  <a:pt x="60" y="460"/>
                </a:cubicBezTo>
                <a:cubicBezTo>
                  <a:pt x="63" y="460"/>
                  <a:pt x="66" y="460"/>
                  <a:pt x="69" y="458"/>
                </a:cubicBezTo>
                <a:cubicBezTo>
                  <a:pt x="193" y="388"/>
                  <a:pt x="193" y="388"/>
                  <a:pt x="193" y="388"/>
                </a:cubicBezTo>
                <a:cubicBezTo>
                  <a:pt x="317" y="458"/>
                  <a:pt x="317" y="458"/>
                  <a:pt x="317" y="458"/>
                </a:cubicBezTo>
                <a:cubicBezTo>
                  <a:pt x="320" y="460"/>
                  <a:pt x="323" y="460"/>
                  <a:pt x="326" y="460"/>
                </a:cubicBezTo>
                <a:cubicBezTo>
                  <a:pt x="330" y="460"/>
                  <a:pt x="335" y="459"/>
                  <a:pt x="338" y="455"/>
                </a:cubicBezTo>
                <a:cubicBezTo>
                  <a:pt x="343" y="450"/>
                  <a:pt x="345" y="441"/>
                  <a:pt x="341" y="435"/>
                </a:cubicBezTo>
                <a:cubicBezTo>
                  <a:pt x="269" y="309"/>
                  <a:pt x="269" y="309"/>
                  <a:pt x="269" y="309"/>
                </a:cubicBezTo>
                <a:cubicBezTo>
                  <a:pt x="269" y="270"/>
                  <a:pt x="269" y="270"/>
                  <a:pt x="269" y="270"/>
                </a:cubicBezTo>
                <a:cubicBezTo>
                  <a:pt x="352" y="270"/>
                  <a:pt x="352" y="270"/>
                  <a:pt x="352" y="270"/>
                </a:cubicBezTo>
                <a:cubicBezTo>
                  <a:pt x="352" y="288"/>
                  <a:pt x="352" y="288"/>
                  <a:pt x="352" y="288"/>
                </a:cubicBezTo>
                <a:cubicBezTo>
                  <a:pt x="352" y="298"/>
                  <a:pt x="360" y="305"/>
                  <a:pt x="369" y="305"/>
                </a:cubicBezTo>
                <a:cubicBezTo>
                  <a:pt x="379" y="305"/>
                  <a:pt x="386" y="298"/>
                  <a:pt x="386" y="288"/>
                </a:cubicBezTo>
                <a:cubicBezTo>
                  <a:pt x="386" y="254"/>
                  <a:pt x="386" y="254"/>
                  <a:pt x="386" y="254"/>
                </a:cubicBezTo>
                <a:cubicBezTo>
                  <a:pt x="386" y="253"/>
                  <a:pt x="386" y="253"/>
                  <a:pt x="386" y="253"/>
                </a:cubicBezTo>
                <a:cubicBezTo>
                  <a:pt x="386" y="247"/>
                  <a:pt x="383" y="242"/>
                  <a:pt x="378" y="239"/>
                </a:cubicBezTo>
                <a:close/>
                <a:moveTo>
                  <a:pt x="151" y="187"/>
                </a:moveTo>
                <a:cubicBezTo>
                  <a:pt x="235" y="187"/>
                  <a:pt x="235" y="187"/>
                  <a:pt x="235" y="187"/>
                </a:cubicBezTo>
                <a:cubicBezTo>
                  <a:pt x="235" y="236"/>
                  <a:pt x="235" y="236"/>
                  <a:pt x="235" y="236"/>
                </a:cubicBezTo>
                <a:cubicBezTo>
                  <a:pt x="151" y="236"/>
                  <a:pt x="151" y="236"/>
                  <a:pt x="151" y="236"/>
                </a:cubicBezTo>
                <a:lnTo>
                  <a:pt x="151" y="187"/>
                </a:lnTo>
                <a:close/>
                <a:moveTo>
                  <a:pt x="269" y="83"/>
                </a:moveTo>
                <a:cubicBezTo>
                  <a:pt x="269" y="50"/>
                  <a:pt x="269" y="50"/>
                  <a:pt x="269" y="50"/>
                </a:cubicBezTo>
                <a:cubicBezTo>
                  <a:pt x="315" y="83"/>
                  <a:pt x="315" y="83"/>
                  <a:pt x="315" y="83"/>
                </a:cubicBezTo>
                <a:lnTo>
                  <a:pt x="269" y="83"/>
                </a:lnTo>
                <a:close/>
                <a:moveTo>
                  <a:pt x="151" y="34"/>
                </a:moveTo>
                <a:cubicBezTo>
                  <a:pt x="235" y="34"/>
                  <a:pt x="235" y="34"/>
                  <a:pt x="235" y="34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151" y="83"/>
                  <a:pt x="151" y="83"/>
                  <a:pt x="151" y="83"/>
                </a:cubicBezTo>
                <a:lnTo>
                  <a:pt x="151" y="34"/>
                </a:lnTo>
                <a:close/>
                <a:moveTo>
                  <a:pt x="71" y="83"/>
                </a:moveTo>
                <a:cubicBezTo>
                  <a:pt x="117" y="50"/>
                  <a:pt x="117" y="50"/>
                  <a:pt x="117" y="50"/>
                </a:cubicBezTo>
                <a:cubicBezTo>
                  <a:pt x="117" y="83"/>
                  <a:pt x="117" y="83"/>
                  <a:pt x="117" y="83"/>
                </a:cubicBezTo>
                <a:lnTo>
                  <a:pt x="71" y="83"/>
                </a:lnTo>
                <a:close/>
                <a:moveTo>
                  <a:pt x="235" y="117"/>
                </a:moveTo>
                <a:cubicBezTo>
                  <a:pt x="235" y="153"/>
                  <a:pt x="235" y="153"/>
                  <a:pt x="235" y="153"/>
                </a:cubicBezTo>
                <a:cubicBezTo>
                  <a:pt x="151" y="153"/>
                  <a:pt x="151" y="153"/>
                  <a:pt x="151" y="153"/>
                </a:cubicBezTo>
                <a:cubicBezTo>
                  <a:pt x="151" y="117"/>
                  <a:pt x="151" y="117"/>
                  <a:pt x="151" y="117"/>
                </a:cubicBezTo>
                <a:lnTo>
                  <a:pt x="235" y="117"/>
                </a:lnTo>
                <a:close/>
                <a:moveTo>
                  <a:pt x="71" y="236"/>
                </a:moveTo>
                <a:cubicBezTo>
                  <a:pt x="117" y="203"/>
                  <a:pt x="117" y="203"/>
                  <a:pt x="117" y="203"/>
                </a:cubicBezTo>
                <a:cubicBezTo>
                  <a:pt x="117" y="236"/>
                  <a:pt x="117" y="236"/>
                  <a:pt x="117" y="236"/>
                </a:cubicBezTo>
                <a:lnTo>
                  <a:pt x="71" y="236"/>
                </a:lnTo>
                <a:close/>
                <a:moveTo>
                  <a:pt x="106" y="397"/>
                </a:moveTo>
                <a:cubicBezTo>
                  <a:pt x="138" y="341"/>
                  <a:pt x="138" y="341"/>
                  <a:pt x="138" y="341"/>
                </a:cubicBezTo>
                <a:cubicBezTo>
                  <a:pt x="162" y="365"/>
                  <a:pt x="162" y="365"/>
                  <a:pt x="162" y="365"/>
                </a:cubicBezTo>
                <a:lnTo>
                  <a:pt x="106" y="397"/>
                </a:lnTo>
                <a:close/>
                <a:moveTo>
                  <a:pt x="224" y="365"/>
                </a:moveTo>
                <a:cubicBezTo>
                  <a:pt x="248" y="341"/>
                  <a:pt x="248" y="341"/>
                  <a:pt x="248" y="341"/>
                </a:cubicBezTo>
                <a:cubicBezTo>
                  <a:pt x="280" y="397"/>
                  <a:pt x="280" y="397"/>
                  <a:pt x="280" y="397"/>
                </a:cubicBezTo>
                <a:lnTo>
                  <a:pt x="224" y="365"/>
                </a:lnTo>
                <a:close/>
                <a:moveTo>
                  <a:pt x="235" y="305"/>
                </a:moveTo>
                <a:cubicBezTo>
                  <a:pt x="193" y="347"/>
                  <a:pt x="193" y="347"/>
                  <a:pt x="193" y="347"/>
                </a:cubicBezTo>
                <a:cubicBezTo>
                  <a:pt x="151" y="305"/>
                  <a:pt x="151" y="305"/>
                  <a:pt x="151" y="305"/>
                </a:cubicBezTo>
                <a:cubicBezTo>
                  <a:pt x="151" y="270"/>
                  <a:pt x="151" y="270"/>
                  <a:pt x="151" y="270"/>
                </a:cubicBezTo>
                <a:cubicBezTo>
                  <a:pt x="235" y="270"/>
                  <a:pt x="235" y="270"/>
                  <a:pt x="235" y="270"/>
                </a:cubicBezTo>
                <a:lnTo>
                  <a:pt x="235" y="305"/>
                </a:lnTo>
                <a:close/>
                <a:moveTo>
                  <a:pt x="269" y="236"/>
                </a:moveTo>
                <a:cubicBezTo>
                  <a:pt x="269" y="204"/>
                  <a:pt x="269" y="204"/>
                  <a:pt x="269" y="204"/>
                </a:cubicBezTo>
                <a:cubicBezTo>
                  <a:pt x="315" y="236"/>
                  <a:pt x="315" y="236"/>
                  <a:pt x="315" y="236"/>
                </a:cubicBezTo>
                <a:lnTo>
                  <a:pt x="269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9" name="Group 388"/>
          <p:cNvGrpSpPr/>
          <p:nvPr userDrawn="1"/>
        </p:nvGrpSpPr>
        <p:grpSpPr>
          <a:xfrm>
            <a:off x="2538829" y="5317767"/>
            <a:ext cx="451273" cy="527907"/>
            <a:chOff x="1624012" y="1554163"/>
            <a:chExt cx="4365626" cy="5106987"/>
          </a:xfrm>
          <a:solidFill>
            <a:schemeClr val="accent2"/>
          </a:solidFill>
        </p:grpSpPr>
        <p:sp>
          <p:nvSpPr>
            <p:cNvPr id="390" name="Freeform 17"/>
            <p:cNvSpPr>
              <a:spLocks/>
            </p:cNvSpPr>
            <p:nvPr/>
          </p:nvSpPr>
          <p:spPr bwMode="auto">
            <a:xfrm>
              <a:off x="2884488" y="4511675"/>
              <a:ext cx="1238250" cy="2149475"/>
            </a:xfrm>
            <a:custGeom>
              <a:avLst/>
              <a:gdLst>
                <a:gd name="T0" fmla="*/ 94 w 110"/>
                <a:gd name="T1" fmla="*/ 0 h 191"/>
                <a:gd name="T2" fmla="*/ 81 w 110"/>
                <a:gd name="T3" fmla="*/ 14 h 191"/>
                <a:gd name="T4" fmla="*/ 8 w 110"/>
                <a:gd name="T5" fmla="*/ 86 h 191"/>
                <a:gd name="T6" fmla="*/ 1 w 110"/>
                <a:gd name="T7" fmla="*/ 172 h 191"/>
                <a:gd name="T8" fmla="*/ 5 w 110"/>
                <a:gd name="T9" fmla="*/ 185 h 191"/>
                <a:gd name="T10" fmla="*/ 18 w 110"/>
                <a:gd name="T11" fmla="*/ 191 h 191"/>
                <a:gd name="T12" fmla="*/ 92 w 110"/>
                <a:gd name="T13" fmla="*/ 191 h 191"/>
                <a:gd name="T14" fmla="*/ 105 w 110"/>
                <a:gd name="T15" fmla="*/ 185 h 191"/>
                <a:gd name="T16" fmla="*/ 109 w 110"/>
                <a:gd name="T17" fmla="*/ 172 h 191"/>
                <a:gd name="T18" fmla="*/ 94 w 110"/>
                <a:gd name="T1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91">
                  <a:moveTo>
                    <a:pt x="94" y="0"/>
                  </a:moveTo>
                  <a:cubicBezTo>
                    <a:pt x="81" y="14"/>
                    <a:pt x="81" y="14"/>
                    <a:pt x="81" y="14"/>
                  </a:cubicBezTo>
                  <a:cubicBezTo>
                    <a:pt x="59" y="38"/>
                    <a:pt x="33" y="63"/>
                    <a:pt x="8" y="86"/>
                  </a:cubicBezTo>
                  <a:cubicBezTo>
                    <a:pt x="1" y="172"/>
                    <a:pt x="1" y="172"/>
                    <a:pt x="1" y="172"/>
                  </a:cubicBezTo>
                  <a:cubicBezTo>
                    <a:pt x="0" y="177"/>
                    <a:pt x="2" y="182"/>
                    <a:pt x="5" y="185"/>
                  </a:cubicBezTo>
                  <a:cubicBezTo>
                    <a:pt x="8" y="189"/>
                    <a:pt x="13" y="191"/>
                    <a:pt x="18" y="191"/>
                  </a:cubicBezTo>
                  <a:cubicBezTo>
                    <a:pt x="92" y="191"/>
                    <a:pt x="92" y="191"/>
                    <a:pt x="92" y="191"/>
                  </a:cubicBezTo>
                  <a:cubicBezTo>
                    <a:pt x="97" y="191"/>
                    <a:pt x="102" y="189"/>
                    <a:pt x="105" y="185"/>
                  </a:cubicBezTo>
                  <a:cubicBezTo>
                    <a:pt x="108" y="182"/>
                    <a:pt x="110" y="177"/>
                    <a:pt x="109" y="172"/>
                  </a:cubicBez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8"/>
            <p:cNvSpPr>
              <a:spLocks/>
            </p:cNvSpPr>
            <p:nvPr/>
          </p:nvSpPr>
          <p:spPr bwMode="auto">
            <a:xfrm>
              <a:off x="3076575" y="3611563"/>
              <a:ext cx="865188" cy="866775"/>
            </a:xfrm>
            <a:custGeom>
              <a:avLst/>
              <a:gdLst>
                <a:gd name="T0" fmla="*/ 27 w 77"/>
                <a:gd name="T1" fmla="*/ 7 h 77"/>
                <a:gd name="T2" fmla="*/ 7 w 77"/>
                <a:gd name="T3" fmla="*/ 51 h 77"/>
                <a:gd name="T4" fmla="*/ 51 w 77"/>
                <a:gd name="T5" fmla="*/ 70 h 77"/>
                <a:gd name="T6" fmla="*/ 71 w 77"/>
                <a:gd name="T7" fmla="*/ 26 h 77"/>
                <a:gd name="T8" fmla="*/ 27 w 77"/>
                <a:gd name="T9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27" y="7"/>
                  </a:moveTo>
                  <a:cubicBezTo>
                    <a:pt x="9" y="13"/>
                    <a:pt x="0" y="33"/>
                    <a:pt x="7" y="51"/>
                  </a:cubicBezTo>
                  <a:cubicBezTo>
                    <a:pt x="14" y="68"/>
                    <a:pt x="34" y="77"/>
                    <a:pt x="51" y="70"/>
                  </a:cubicBezTo>
                  <a:cubicBezTo>
                    <a:pt x="69" y="63"/>
                    <a:pt x="77" y="43"/>
                    <a:pt x="71" y="26"/>
                  </a:cubicBezTo>
                  <a:cubicBezTo>
                    <a:pt x="64" y="8"/>
                    <a:pt x="44" y="0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9"/>
            <p:cNvSpPr>
              <a:spLocks/>
            </p:cNvSpPr>
            <p:nvPr/>
          </p:nvSpPr>
          <p:spPr bwMode="auto">
            <a:xfrm>
              <a:off x="1624012" y="4186238"/>
              <a:ext cx="1822450" cy="1754187"/>
            </a:xfrm>
            <a:custGeom>
              <a:avLst/>
              <a:gdLst>
                <a:gd name="T0" fmla="*/ 162 w 162"/>
                <a:gd name="T1" fmla="*/ 44 h 156"/>
                <a:gd name="T2" fmla="*/ 115 w 162"/>
                <a:gd name="T3" fmla="*/ 8 h 156"/>
                <a:gd name="T4" fmla="*/ 113 w 162"/>
                <a:gd name="T5" fmla="*/ 0 h 156"/>
                <a:gd name="T6" fmla="*/ 104 w 162"/>
                <a:gd name="T7" fmla="*/ 3 h 156"/>
                <a:gd name="T8" fmla="*/ 59 w 162"/>
                <a:gd name="T9" fmla="*/ 47 h 156"/>
                <a:gd name="T10" fmla="*/ 57 w 162"/>
                <a:gd name="T11" fmla="*/ 50 h 156"/>
                <a:gd name="T12" fmla="*/ 52 w 162"/>
                <a:gd name="T13" fmla="*/ 57 h 156"/>
                <a:gd name="T14" fmla="*/ 14 w 162"/>
                <a:gd name="T15" fmla="*/ 112 h 156"/>
                <a:gd name="T16" fmla="*/ 11 w 162"/>
                <a:gd name="T17" fmla="*/ 148 h 156"/>
                <a:gd name="T18" fmla="*/ 37 w 162"/>
                <a:gd name="T19" fmla="*/ 148 h 156"/>
                <a:gd name="T20" fmla="*/ 162 w 162"/>
                <a:gd name="T21" fmla="*/ 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56">
                  <a:moveTo>
                    <a:pt x="162" y="44"/>
                  </a:moveTo>
                  <a:cubicBezTo>
                    <a:pt x="142" y="41"/>
                    <a:pt x="123" y="28"/>
                    <a:pt x="115" y="8"/>
                  </a:cubicBezTo>
                  <a:cubicBezTo>
                    <a:pt x="114" y="5"/>
                    <a:pt x="113" y="3"/>
                    <a:pt x="113" y="0"/>
                  </a:cubicBezTo>
                  <a:cubicBezTo>
                    <a:pt x="110" y="1"/>
                    <a:pt x="107" y="2"/>
                    <a:pt x="104" y="3"/>
                  </a:cubicBezTo>
                  <a:cubicBezTo>
                    <a:pt x="83" y="13"/>
                    <a:pt x="68" y="34"/>
                    <a:pt x="59" y="47"/>
                  </a:cubicBezTo>
                  <a:cubicBezTo>
                    <a:pt x="58" y="48"/>
                    <a:pt x="57" y="49"/>
                    <a:pt x="57" y="50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34" y="82"/>
                    <a:pt x="21" y="100"/>
                    <a:pt x="14" y="112"/>
                  </a:cubicBezTo>
                  <a:cubicBezTo>
                    <a:pt x="9" y="120"/>
                    <a:pt x="0" y="137"/>
                    <a:pt x="11" y="148"/>
                  </a:cubicBezTo>
                  <a:cubicBezTo>
                    <a:pt x="20" y="156"/>
                    <a:pt x="33" y="150"/>
                    <a:pt x="37" y="148"/>
                  </a:cubicBezTo>
                  <a:cubicBezTo>
                    <a:pt x="63" y="136"/>
                    <a:pt x="111" y="96"/>
                    <a:pt x="16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20"/>
            <p:cNvSpPr>
              <a:spLocks/>
            </p:cNvSpPr>
            <p:nvPr/>
          </p:nvSpPr>
          <p:spPr bwMode="auto">
            <a:xfrm>
              <a:off x="2647950" y="1554163"/>
              <a:ext cx="1092200" cy="2114550"/>
            </a:xfrm>
            <a:custGeom>
              <a:avLst/>
              <a:gdLst>
                <a:gd name="T0" fmla="*/ 56 w 97"/>
                <a:gd name="T1" fmla="*/ 169 h 188"/>
                <a:gd name="T2" fmla="*/ 93 w 97"/>
                <a:gd name="T3" fmla="*/ 167 h 188"/>
                <a:gd name="T4" fmla="*/ 95 w 97"/>
                <a:gd name="T5" fmla="*/ 158 h 188"/>
                <a:gd name="T6" fmla="*/ 80 w 97"/>
                <a:gd name="T7" fmla="*/ 97 h 188"/>
                <a:gd name="T8" fmla="*/ 78 w 97"/>
                <a:gd name="T9" fmla="*/ 93 h 188"/>
                <a:gd name="T10" fmla="*/ 75 w 97"/>
                <a:gd name="T11" fmla="*/ 86 h 188"/>
                <a:gd name="T12" fmla="*/ 46 w 97"/>
                <a:gd name="T13" fmla="*/ 25 h 188"/>
                <a:gd name="T14" fmla="*/ 16 w 97"/>
                <a:gd name="T15" fmla="*/ 5 h 188"/>
                <a:gd name="T16" fmla="*/ 3 w 97"/>
                <a:gd name="T17" fmla="*/ 28 h 188"/>
                <a:gd name="T18" fmla="*/ 31 w 97"/>
                <a:gd name="T19" fmla="*/ 188 h 188"/>
                <a:gd name="T20" fmla="*/ 56 w 97"/>
                <a:gd name="T21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88">
                  <a:moveTo>
                    <a:pt x="56" y="169"/>
                  </a:moveTo>
                  <a:cubicBezTo>
                    <a:pt x="69" y="164"/>
                    <a:pt x="82" y="163"/>
                    <a:pt x="93" y="167"/>
                  </a:cubicBezTo>
                  <a:cubicBezTo>
                    <a:pt x="94" y="164"/>
                    <a:pt x="95" y="161"/>
                    <a:pt x="95" y="158"/>
                  </a:cubicBezTo>
                  <a:cubicBezTo>
                    <a:pt x="97" y="135"/>
                    <a:pt x="86" y="111"/>
                    <a:pt x="80" y="97"/>
                  </a:cubicBezTo>
                  <a:cubicBezTo>
                    <a:pt x="79" y="96"/>
                    <a:pt x="79" y="94"/>
                    <a:pt x="78" y="93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58"/>
                    <a:pt x="53" y="38"/>
                    <a:pt x="46" y="25"/>
                  </a:cubicBezTo>
                  <a:cubicBezTo>
                    <a:pt x="41" y="17"/>
                    <a:pt x="31" y="0"/>
                    <a:pt x="16" y="5"/>
                  </a:cubicBezTo>
                  <a:cubicBezTo>
                    <a:pt x="5" y="8"/>
                    <a:pt x="3" y="23"/>
                    <a:pt x="3" y="28"/>
                  </a:cubicBezTo>
                  <a:cubicBezTo>
                    <a:pt x="0" y="56"/>
                    <a:pt x="11" y="118"/>
                    <a:pt x="31" y="188"/>
                  </a:cubicBezTo>
                  <a:cubicBezTo>
                    <a:pt x="37" y="180"/>
                    <a:pt x="46" y="173"/>
                    <a:pt x="56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21"/>
            <p:cNvSpPr>
              <a:spLocks/>
            </p:cNvSpPr>
            <p:nvPr/>
          </p:nvSpPr>
          <p:spPr bwMode="auto">
            <a:xfrm>
              <a:off x="3952875" y="3781425"/>
              <a:ext cx="2036763" cy="1057275"/>
            </a:xfrm>
            <a:custGeom>
              <a:avLst/>
              <a:gdLst>
                <a:gd name="T0" fmla="*/ 166 w 181"/>
                <a:gd name="T1" fmla="*/ 56 h 94"/>
                <a:gd name="T2" fmla="*/ 13 w 181"/>
                <a:gd name="T3" fmla="*/ 0 h 94"/>
                <a:gd name="T4" fmla="*/ 14 w 181"/>
                <a:gd name="T5" fmla="*/ 2 h 94"/>
                <a:gd name="T6" fmla="*/ 0 w 181"/>
                <a:gd name="T7" fmla="*/ 65 h 94"/>
                <a:gd name="T8" fmla="*/ 7 w 181"/>
                <a:gd name="T9" fmla="*/ 70 h 94"/>
                <a:gd name="T10" fmla="*/ 67 w 181"/>
                <a:gd name="T11" fmla="*/ 88 h 94"/>
                <a:gd name="T12" fmla="*/ 71 w 181"/>
                <a:gd name="T13" fmla="*/ 88 h 94"/>
                <a:gd name="T14" fmla="*/ 79 w 181"/>
                <a:gd name="T15" fmla="*/ 89 h 94"/>
                <a:gd name="T16" fmla="*/ 146 w 181"/>
                <a:gd name="T17" fmla="*/ 94 h 94"/>
                <a:gd name="T18" fmla="*/ 179 w 181"/>
                <a:gd name="T19" fmla="*/ 79 h 94"/>
                <a:gd name="T20" fmla="*/ 166 w 181"/>
                <a:gd name="T21" fmla="*/ 5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94">
                  <a:moveTo>
                    <a:pt x="166" y="56"/>
                  </a:moveTo>
                  <a:cubicBezTo>
                    <a:pt x="142" y="39"/>
                    <a:pt x="84" y="18"/>
                    <a:pt x="13" y="0"/>
                  </a:cubicBezTo>
                  <a:cubicBezTo>
                    <a:pt x="13" y="1"/>
                    <a:pt x="13" y="2"/>
                    <a:pt x="14" y="2"/>
                  </a:cubicBezTo>
                  <a:cubicBezTo>
                    <a:pt x="22" y="25"/>
                    <a:pt x="16" y="49"/>
                    <a:pt x="0" y="65"/>
                  </a:cubicBezTo>
                  <a:cubicBezTo>
                    <a:pt x="2" y="67"/>
                    <a:pt x="4" y="69"/>
                    <a:pt x="7" y="70"/>
                  </a:cubicBezTo>
                  <a:cubicBezTo>
                    <a:pt x="26" y="84"/>
                    <a:pt x="52" y="86"/>
                    <a:pt x="67" y="88"/>
                  </a:cubicBezTo>
                  <a:cubicBezTo>
                    <a:pt x="69" y="88"/>
                    <a:pt x="70" y="88"/>
                    <a:pt x="71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110" y="92"/>
                    <a:pt x="132" y="94"/>
                    <a:pt x="146" y="94"/>
                  </a:cubicBezTo>
                  <a:cubicBezTo>
                    <a:pt x="156" y="94"/>
                    <a:pt x="175" y="94"/>
                    <a:pt x="179" y="79"/>
                  </a:cubicBezTo>
                  <a:cubicBezTo>
                    <a:pt x="181" y="67"/>
                    <a:pt x="170" y="59"/>
                    <a:pt x="16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0" name="Group 409"/>
          <p:cNvGrpSpPr/>
          <p:nvPr userDrawn="1"/>
        </p:nvGrpSpPr>
        <p:grpSpPr>
          <a:xfrm>
            <a:off x="2629636" y="7204704"/>
            <a:ext cx="269658" cy="485047"/>
            <a:chOff x="-1671638" y="1866900"/>
            <a:chExt cx="1538288" cy="2767013"/>
          </a:xfrm>
          <a:solidFill>
            <a:schemeClr val="accent2"/>
          </a:solidFill>
        </p:grpSpPr>
        <p:sp>
          <p:nvSpPr>
            <p:cNvPr id="411" name="Freeform 53"/>
            <p:cNvSpPr>
              <a:spLocks/>
            </p:cNvSpPr>
            <p:nvPr/>
          </p:nvSpPr>
          <p:spPr bwMode="auto">
            <a:xfrm>
              <a:off x="-1489075" y="3594100"/>
              <a:ext cx="1173163" cy="1039813"/>
            </a:xfrm>
            <a:custGeom>
              <a:avLst/>
              <a:gdLst>
                <a:gd name="T0" fmla="*/ 169 w 186"/>
                <a:gd name="T1" fmla="*/ 0 h 165"/>
                <a:gd name="T2" fmla="*/ 16 w 186"/>
                <a:gd name="T3" fmla="*/ 0 h 165"/>
                <a:gd name="T4" fmla="*/ 0 w 186"/>
                <a:gd name="T5" fmla="*/ 17 h 165"/>
                <a:gd name="T6" fmla="*/ 0 w 186"/>
                <a:gd name="T7" fmla="*/ 49 h 165"/>
                <a:gd name="T8" fmla="*/ 37 w 186"/>
                <a:gd name="T9" fmla="*/ 99 h 165"/>
                <a:gd name="T10" fmla="*/ 37 w 186"/>
                <a:gd name="T11" fmla="*/ 134 h 165"/>
                <a:gd name="T12" fmla="*/ 68 w 186"/>
                <a:gd name="T13" fmla="*/ 165 h 165"/>
                <a:gd name="T14" fmla="*/ 117 w 186"/>
                <a:gd name="T15" fmla="*/ 165 h 165"/>
                <a:gd name="T16" fmla="*/ 149 w 186"/>
                <a:gd name="T17" fmla="*/ 134 h 165"/>
                <a:gd name="T18" fmla="*/ 149 w 186"/>
                <a:gd name="T19" fmla="*/ 99 h 165"/>
                <a:gd name="T20" fmla="*/ 186 w 186"/>
                <a:gd name="T21" fmla="*/ 49 h 165"/>
                <a:gd name="T22" fmla="*/ 186 w 186"/>
                <a:gd name="T23" fmla="*/ 17 h 165"/>
                <a:gd name="T24" fmla="*/ 169 w 186"/>
                <a:gd name="T2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165">
                  <a:moveTo>
                    <a:pt x="16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2"/>
                    <a:pt x="15" y="92"/>
                    <a:pt x="37" y="99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7" y="151"/>
                    <a:pt x="51" y="165"/>
                    <a:pt x="68" y="165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35" y="165"/>
                    <a:pt x="149" y="151"/>
                    <a:pt x="149" y="134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70" y="92"/>
                    <a:pt x="186" y="72"/>
                    <a:pt x="186" y="49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7"/>
                    <a:pt x="178" y="0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54"/>
            <p:cNvSpPr>
              <a:spLocks/>
            </p:cNvSpPr>
            <p:nvPr/>
          </p:nvSpPr>
          <p:spPr bwMode="auto">
            <a:xfrm>
              <a:off x="-1671638" y="2138363"/>
              <a:ext cx="1538288" cy="698500"/>
            </a:xfrm>
            <a:custGeom>
              <a:avLst/>
              <a:gdLst>
                <a:gd name="T0" fmla="*/ 24 w 244"/>
                <a:gd name="T1" fmla="*/ 111 h 111"/>
                <a:gd name="T2" fmla="*/ 31 w 244"/>
                <a:gd name="T3" fmla="*/ 110 h 111"/>
                <a:gd name="T4" fmla="*/ 226 w 244"/>
                <a:gd name="T5" fmla="*/ 45 h 111"/>
                <a:gd name="T6" fmla="*/ 240 w 244"/>
                <a:gd name="T7" fmla="*/ 18 h 111"/>
                <a:gd name="T8" fmla="*/ 212 w 244"/>
                <a:gd name="T9" fmla="*/ 4 h 111"/>
                <a:gd name="T10" fmla="*/ 18 w 244"/>
                <a:gd name="T11" fmla="*/ 68 h 111"/>
                <a:gd name="T12" fmla="*/ 4 w 244"/>
                <a:gd name="T13" fmla="*/ 96 h 111"/>
                <a:gd name="T14" fmla="*/ 24 w 244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4" y="111"/>
                  </a:moveTo>
                  <a:cubicBezTo>
                    <a:pt x="27" y="111"/>
                    <a:pt x="29" y="111"/>
                    <a:pt x="31" y="110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37" y="42"/>
                    <a:pt x="244" y="29"/>
                    <a:pt x="240" y="18"/>
                  </a:cubicBezTo>
                  <a:cubicBezTo>
                    <a:pt x="236" y="6"/>
                    <a:pt x="224" y="0"/>
                    <a:pt x="212" y="4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6" y="72"/>
                    <a:pt x="0" y="84"/>
                    <a:pt x="4" y="96"/>
                  </a:cubicBezTo>
                  <a:cubicBezTo>
                    <a:pt x="7" y="105"/>
                    <a:pt x="15" y="111"/>
                    <a:pt x="24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55"/>
            <p:cNvSpPr>
              <a:spLocks/>
            </p:cNvSpPr>
            <p:nvPr/>
          </p:nvSpPr>
          <p:spPr bwMode="auto">
            <a:xfrm>
              <a:off x="-1576388" y="1866900"/>
              <a:ext cx="938213" cy="504825"/>
            </a:xfrm>
            <a:custGeom>
              <a:avLst/>
              <a:gdLst>
                <a:gd name="T0" fmla="*/ 24 w 149"/>
                <a:gd name="T1" fmla="*/ 80 h 80"/>
                <a:gd name="T2" fmla="*/ 31 w 149"/>
                <a:gd name="T3" fmla="*/ 78 h 80"/>
                <a:gd name="T4" fmla="*/ 131 w 149"/>
                <a:gd name="T5" fmla="*/ 45 h 80"/>
                <a:gd name="T6" fmla="*/ 145 w 149"/>
                <a:gd name="T7" fmla="*/ 18 h 80"/>
                <a:gd name="T8" fmla="*/ 117 w 149"/>
                <a:gd name="T9" fmla="*/ 4 h 80"/>
                <a:gd name="T10" fmla="*/ 18 w 149"/>
                <a:gd name="T11" fmla="*/ 37 h 80"/>
                <a:gd name="T12" fmla="*/ 4 w 149"/>
                <a:gd name="T13" fmla="*/ 65 h 80"/>
                <a:gd name="T14" fmla="*/ 24 w 149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80">
                  <a:moveTo>
                    <a:pt x="24" y="80"/>
                  </a:moveTo>
                  <a:cubicBezTo>
                    <a:pt x="27" y="80"/>
                    <a:pt x="29" y="79"/>
                    <a:pt x="31" y="78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43" y="42"/>
                    <a:pt x="149" y="29"/>
                    <a:pt x="145" y="18"/>
                  </a:cubicBezTo>
                  <a:cubicBezTo>
                    <a:pt x="141" y="6"/>
                    <a:pt x="129" y="0"/>
                    <a:pt x="117" y="4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6" y="41"/>
                    <a:pt x="0" y="53"/>
                    <a:pt x="4" y="65"/>
                  </a:cubicBezTo>
                  <a:cubicBezTo>
                    <a:pt x="7" y="74"/>
                    <a:pt x="15" y="80"/>
                    <a:pt x="2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56"/>
            <p:cNvSpPr>
              <a:spLocks/>
            </p:cNvSpPr>
            <p:nvPr/>
          </p:nvSpPr>
          <p:spPr bwMode="auto">
            <a:xfrm>
              <a:off x="-801688" y="3014663"/>
              <a:ext cx="668338" cy="441325"/>
            </a:xfrm>
            <a:custGeom>
              <a:avLst/>
              <a:gdLst>
                <a:gd name="T0" fmla="*/ 74 w 106"/>
                <a:gd name="T1" fmla="*/ 3 h 70"/>
                <a:gd name="T2" fmla="*/ 35 w 106"/>
                <a:gd name="T3" fmla="*/ 16 h 70"/>
                <a:gd name="T4" fmla="*/ 0 w 106"/>
                <a:gd name="T5" fmla="*/ 69 h 70"/>
                <a:gd name="T6" fmla="*/ 0 w 106"/>
                <a:gd name="T7" fmla="*/ 70 h 70"/>
                <a:gd name="T8" fmla="*/ 44 w 106"/>
                <a:gd name="T9" fmla="*/ 70 h 70"/>
                <a:gd name="T10" fmla="*/ 44 w 106"/>
                <a:gd name="T11" fmla="*/ 69 h 70"/>
                <a:gd name="T12" fmla="*/ 49 w 106"/>
                <a:gd name="T13" fmla="*/ 58 h 70"/>
                <a:gd name="T14" fmla="*/ 88 w 106"/>
                <a:gd name="T15" fmla="*/ 45 h 70"/>
                <a:gd name="T16" fmla="*/ 102 w 106"/>
                <a:gd name="T17" fmla="*/ 17 h 70"/>
                <a:gd name="T18" fmla="*/ 74 w 106"/>
                <a:gd name="T19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70">
                  <a:moveTo>
                    <a:pt x="74" y="3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14" y="23"/>
                    <a:pt x="0" y="45"/>
                    <a:pt x="0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63"/>
                    <a:pt x="47" y="59"/>
                    <a:pt x="49" y="58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9" y="41"/>
                    <a:pt x="106" y="29"/>
                    <a:pt x="102" y="17"/>
                  </a:cubicBezTo>
                  <a:cubicBezTo>
                    <a:pt x="98" y="6"/>
                    <a:pt x="86" y="0"/>
                    <a:pt x="7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57"/>
            <p:cNvSpPr>
              <a:spLocks/>
            </p:cNvSpPr>
            <p:nvPr/>
          </p:nvSpPr>
          <p:spPr bwMode="auto">
            <a:xfrm>
              <a:off x="-1658938" y="2579688"/>
              <a:ext cx="1525588" cy="876300"/>
            </a:xfrm>
            <a:custGeom>
              <a:avLst/>
              <a:gdLst>
                <a:gd name="T0" fmla="*/ 210 w 242"/>
                <a:gd name="T1" fmla="*/ 3 h 139"/>
                <a:gd name="T2" fmla="*/ 16 w 242"/>
                <a:gd name="T3" fmla="*/ 68 h 139"/>
                <a:gd name="T4" fmla="*/ 1 w 242"/>
                <a:gd name="T5" fmla="*/ 87 h 139"/>
                <a:gd name="T6" fmla="*/ 13 w 242"/>
                <a:gd name="T7" fmla="*/ 108 h 139"/>
                <a:gd name="T8" fmla="*/ 52 w 242"/>
                <a:gd name="T9" fmla="*/ 126 h 139"/>
                <a:gd name="T10" fmla="*/ 60 w 242"/>
                <a:gd name="T11" fmla="*/ 138 h 139"/>
                <a:gd name="T12" fmla="*/ 60 w 242"/>
                <a:gd name="T13" fmla="*/ 139 h 139"/>
                <a:gd name="T14" fmla="*/ 103 w 242"/>
                <a:gd name="T15" fmla="*/ 139 h 139"/>
                <a:gd name="T16" fmla="*/ 103 w 242"/>
                <a:gd name="T17" fmla="*/ 138 h 139"/>
                <a:gd name="T18" fmla="*/ 81 w 242"/>
                <a:gd name="T19" fmla="*/ 92 h 139"/>
                <a:gd name="T20" fmla="*/ 224 w 242"/>
                <a:gd name="T21" fmla="*/ 45 h 139"/>
                <a:gd name="T22" fmla="*/ 238 w 242"/>
                <a:gd name="T23" fmla="*/ 17 h 139"/>
                <a:gd name="T24" fmla="*/ 210 w 242"/>
                <a:gd name="T25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139">
                  <a:moveTo>
                    <a:pt x="210" y="3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7" y="70"/>
                    <a:pt x="1" y="78"/>
                    <a:pt x="1" y="87"/>
                  </a:cubicBezTo>
                  <a:cubicBezTo>
                    <a:pt x="0" y="96"/>
                    <a:pt x="5" y="105"/>
                    <a:pt x="13" y="108"/>
                  </a:cubicBezTo>
                  <a:cubicBezTo>
                    <a:pt x="14" y="108"/>
                    <a:pt x="45" y="123"/>
                    <a:pt x="52" y="126"/>
                  </a:cubicBezTo>
                  <a:cubicBezTo>
                    <a:pt x="57" y="128"/>
                    <a:pt x="60" y="133"/>
                    <a:pt x="60" y="138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20"/>
                    <a:pt x="95" y="103"/>
                    <a:pt x="81" y="92"/>
                  </a:cubicBezTo>
                  <a:cubicBezTo>
                    <a:pt x="224" y="45"/>
                    <a:pt x="224" y="45"/>
                    <a:pt x="224" y="45"/>
                  </a:cubicBezTo>
                  <a:cubicBezTo>
                    <a:pt x="235" y="41"/>
                    <a:pt x="242" y="29"/>
                    <a:pt x="238" y="17"/>
                  </a:cubicBezTo>
                  <a:cubicBezTo>
                    <a:pt x="234" y="6"/>
                    <a:pt x="222" y="0"/>
                    <a:pt x="2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" name="Group 202"/>
          <p:cNvGrpSpPr/>
          <p:nvPr userDrawn="1"/>
        </p:nvGrpSpPr>
        <p:grpSpPr>
          <a:xfrm>
            <a:off x="7526667" y="3498412"/>
            <a:ext cx="414210" cy="407093"/>
            <a:chOff x="7135813" y="1470025"/>
            <a:chExt cx="461963" cy="454025"/>
          </a:xfrm>
          <a:solidFill>
            <a:schemeClr val="accent3"/>
          </a:solidFill>
        </p:grpSpPr>
        <p:sp>
          <p:nvSpPr>
            <p:cNvPr id="204" name="Freeform 14"/>
            <p:cNvSpPr>
              <a:spLocks/>
            </p:cNvSpPr>
            <p:nvPr/>
          </p:nvSpPr>
          <p:spPr bwMode="auto">
            <a:xfrm>
              <a:off x="7135813" y="1470025"/>
              <a:ext cx="390525" cy="454025"/>
            </a:xfrm>
            <a:custGeom>
              <a:avLst/>
              <a:gdLst>
                <a:gd name="T0" fmla="*/ 100 w 172"/>
                <a:gd name="T1" fmla="*/ 110 h 200"/>
                <a:gd name="T2" fmla="*/ 70 w 172"/>
                <a:gd name="T3" fmla="*/ 89 h 200"/>
                <a:gd name="T4" fmla="*/ 38 w 172"/>
                <a:gd name="T5" fmla="*/ 135 h 200"/>
                <a:gd name="T6" fmla="*/ 25 w 172"/>
                <a:gd name="T7" fmla="*/ 137 h 200"/>
                <a:gd name="T8" fmla="*/ 23 w 172"/>
                <a:gd name="T9" fmla="*/ 124 h 200"/>
                <a:gd name="T10" fmla="*/ 86 w 172"/>
                <a:gd name="T11" fmla="*/ 33 h 200"/>
                <a:gd name="T12" fmla="*/ 140 w 172"/>
                <a:gd name="T13" fmla="*/ 24 h 200"/>
                <a:gd name="T14" fmla="*/ 150 w 172"/>
                <a:gd name="T15" fmla="*/ 76 h 200"/>
                <a:gd name="T16" fmla="*/ 161 w 172"/>
                <a:gd name="T17" fmla="*/ 77 h 200"/>
                <a:gd name="T18" fmla="*/ 146 w 172"/>
                <a:gd name="T19" fmla="*/ 16 h 200"/>
                <a:gd name="T20" fmla="*/ 78 w 172"/>
                <a:gd name="T21" fmla="*/ 28 h 200"/>
                <a:gd name="T22" fmla="*/ 15 w 172"/>
                <a:gd name="T23" fmla="*/ 118 h 200"/>
                <a:gd name="T24" fmla="*/ 27 w 172"/>
                <a:gd name="T25" fmla="*/ 185 h 200"/>
                <a:gd name="T26" fmla="*/ 95 w 172"/>
                <a:gd name="T27" fmla="*/ 173 h 200"/>
                <a:gd name="T28" fmla="*/ 102 w 172"/>
                <a:gd name="T29" fmla="*/ 163 h 200"/>
                <a:gd name="T30" fmla="*/ 100 w 172"/>
                <a:gd name="T31" fmla="*/ 11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0">
                  <a:moveTo>
                    <a:pt x="100" y="110"/>
                  </a:moveTo>
                  <a:cubicBezTo>
                    <a:pt x="70" y="89"/>
                    <a:pt x="70" y="89"/>
                    <a:pt x="70" y="89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5" y="139"/>
                    <a:pt x="29" y="140"/>
                    <a:pt x="25" y="137"/>
                  </a:cubicBezTo>
                  <a:cubicBezTo>
                    <a:pt x="21" y="134"/>
                    <a:pt x="20" y="129"/>
                    <a:pt x="23" y="124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99" y="16"/>
                    <a:pt x="123" y="12"/>
                    <a:pt x="140" y="24"/>
                  </a:cubicBezTo>
                  <a:cubicBezTo>
                    <a:pt x="157" y="36"/>
                    <a:pt x="161" y="59"/>
                    <a:pt x="150" y="76"/>
                  </a:cubicBezTo>
                  <a:cubicBezTo>
                    <a:pt x="154" y="76"/>
                    <a:pt x="158" y="76"/>
                    <a:pt x="161" y="77"/>
                  </a:cubicBezTo>
                  <a:cubicBezTo>
                    <a:pt x="172" y="56"/>
                    <a:pt x="166" y="30"/>
                    <a:pt x="146" y="16"/>
                  </a:cubicBezTo>
                  <a:cubicBezTo>
                    <a:pt x="124" y="0"/>
                    <a:pt x="93" y="6"/>
                    <a:pt x="78" y="28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0" y="139"/>
                    <a:pt x="5" y="170"/>
                    <a:pt x="27" y="185"/>
                  </a:cubicBezTo>
                  <a:cubicBezTo>
                    <a:pt x="49" y="200"/>
                    <a:pt x="79" y="195"/>
                    <a:pt x="95" y="17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92" y="146"/>
                    <a:pt x="92" y="126"/>
                    <a:pt x="100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"/>
            <p:cNvSpPr>
              <a:spLocks/>
            </p:cNvSpPr>
            <p:nvPr/>
          </p:nvSpPr>
          <p:spPr bwMode="auto">
            <a:xfrm>
              <a:off x="7364413" y="1654175"/>
              <a:ext cx="215900" cy="138113"/>
            </a:xfrm>
            <a:custGeom>
              <a:avLst/>
              <a:gdLst>
                <a:gd name="T0" fmla="*/ 95 w 95"/>
                <a:gd name="T1" fmla="*/ 33 h 61"/>
                <a:gd name="T2" fmla="*/ 37 w 95"/>
                <a:gd name="T3" fmla="*/ 7 h 61"/>
                <a:gd name="T4" fmla="*/ 4 w 95"/>
                <a:gd name="T5" fmla="*/ 61 h 61"/>
                <a:gd name="T6" fmla="*/ 95 w 95"/>
                <a:gd name="T7" fmla="*/ 3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61">
                  <a:moveTo>
                    <a:pt x="95" y="33"/>
                  </a:moveTo>
                  <a:cubicBezTo>
                    <a:pt x="85" y="11"/>
                    <a:pt x="60" y="0"/>
                    <a:pt x="37" y="7"/>
                  </a:cubicBezTo>
                  <a:cubicBezTo>
                    <a:pt x="14" y="15"/>
                    <a:pt x="0" y="38"/>
                    <a:pt x="4" y="61"/>
                  </a:cubicBezTo>
                  <a:lnTo>
                    <a:pt x="9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"/>
            <p:cNvSpPr>
              <a:spLocks/>
            </p:cNvSpPr>
            <p:nvPr/>
          </p:nvSpPr>
          <p:spPr bwMode="auto">
            <a:xfrm>
              <a:off x="7383463" y="1757363"/>
              <a:ext cx="214313" cy="138113"/>
            </a:xfrm>
            <a:custGeom>
              <a:avLst/>
              <a:gdLst>
                <a:gd name="T0" fmla="*/ 91 w 95"/>
                <a:gd name="T1" fmla="*/ 0 h 61"/>
                <a:gd name="T2" fmla="*/ 0 w 95"/>
                <a:gd name="T3" fmla="*/ 28 h 61"/>
                <a:gd name="T4" fmla="*/ 58 w 95"/>
                <a:gd name="T5" fmla="*/ 54 h 61"/>
                <a:gd name="T6" fmla="*/ 91 w 95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61">
                  <a:moveTo>
                    <a:pt x="9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0" y="50"/>
                    <a:pt x="34" y="61"/>
                    <a:pt x="58" y="54"/>
                  </a:cubicBezTo>
                  <a:cubicBezTo>
                    <a:pt x="81" y="47"/>
                    <a:pt x="95" y="23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>
            <a:off x="7531648" y="4124076"/>
            <a:ext cx="404248" cy="411365"/>
            <a:chOff x="395288" y="2595563"/>
            <a:chExt cx="450850" cy="458788"/>
          </a:xfrm>
          <a:solidFill>
            <a:schemeClr val="accent3"/>
          </a:solidFill>
        </p:grpSpPr>
        <p:sp>
          <p:nvSpPr>
            <p:cNvPr id="208" name="Freeform 21"/>
            <p:cNvSpPr>
              <a:spLocks noEditPoints="1"/>
            </p:cNvSpPr>
            <p:nvPr/>
          </p:nvSpPr>
          <p:spPr bwMode="auto">
            <a:xfrm>
              <a:off x="395288" y="2595563"/>
              <a:ext cx="450850" cy="458788"/>
            </a:xfrm>
            <a:custGeom>
              <a:avLst/>
              <a:gdLst>
                <a:gd name="T0" fmla="*/ 168 w 199"/>
                <a:gd name="T1" fmla="*/ 0 h 202"/>
                <a:gd name="T2" fmla="*/ 32 w 199"/>
                <a:gd name="T3" fmla="*/ 0 h 202"/>
                <a:gd name="T4" fmla="*/ 0 w 199"/>
                <a:gd name="T5" fmla="*/ 31 h 202"/>
                <a:gd name="T6" fmla="*/ 0 w 199"/>
                <a:gd name="T7" fmla="*/ 140 h 202"/>
                <a:gd name="T8" fmla="*/ 32 w 199"/>
                <a:gd name="T9" fmla="*/ 171 h 202"/>
                <a:gd name="T10" fmla="*/ 71 w 199"/>
                <a:gd name="T11" fmla="*/ 171 h 202"/>
                <a:gd name="T12" fmla="*/ 71 w 199"/>
                <a:gd name="T13" fmla="*/ 191 h 202"/>
                <a:gd name="T14" fmla="*/ 59 w 199"/>
                <a:gd name="T15" fmla="*/ 191 h 202"/>
                <a:gd name="T16" fmla="*/ 48 w 199"/>
                <a:gd name="T17" fmla="*/ 202 h 202"/>
                <a:gd name="T18" fmla="*/ 152 w 199"/>
                <a:gd name="T19" fmla="*/ 202 h 202"/>
                <a:gd name="T20" fmla="*/ 141 w 199"/>
                <a:gd name="T21" fmla="*/ 191 h 202"/>
                <a:gd name="T22" fmla="*/ 129 w 199"/>
                <a:gd name="T23" fmla="*/ 191 h 202"/>
                <a:gd name="T24" fmla="*/ 129 w 199"/>
                <a:gd name="T25" fmla="*/ 171 h 202"/>
                <a:gd name="T26" fmla="*/ 168 w 199"/>
                <a:gd name="T27" fmla="*/ 171 h 202"/>
                <a:gd name="T28" fmla="*/ 199 w 199"/>
                <a:gd name="T29" fmla="*/ 140 h 202"/>
                <a:gd name="T30" fmla="*/ 199 w 199"/>
                <a:gd name="T31" fmla="*/ 31 h 202"/>
                <a:gd name="T32" fmla="*/ 168 w 199"/>
                <a:gd name="T33" fmla="*/ 0 h 202"/>
                <a:gd name="T34" fmla="*/ 172 w 199"/>
                <a:gd name="T35" fmla="*/ 141 h 202"/>
                <a:gd name="T36" fmla="*/ 28 w 199"/>
                <a:gd name="T37" fmla="*/ 141 h 202"/>
                <a:gd name="T38" fmla="*/ 28 w 199"/>
                <a:gd name="T39" fmla="*/ 24 h 202"/>
                <a:gd name="T40" fmla="*/ 172 w 199"/>
                <a:gd name="T41" fmla="*/ 24 h 202"/>
                <a:gd name="T42" fmla="*/ 172 w 199"/>
                <a:gd name="T43" fmla="*/ 14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9" h="202">
                  <a:moveTo>
                    <a:pt x="16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57"/>
                    <a:pt x="14" y="171"/>
                    <a:pt x="32" y="171"/>
                  </a:cubicBezTo>
                  <a:cubicBezTo>
                    <a:pt x="71" y="171"/>
                    <a:pt x="71" y="171"/>
                    <a:pt x="71" y="171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59" y="191"/>
                    <a:pt x="59" y="191"/>
                    <a:pt x="59" y="191"/>
                  </a:cubicBezTo>
                  <a:cubicBezTo>
                    <a:pt x="53" y="191"/>
                    <a:pt x="48" y="196"/>
                    <a:pt x="48" y="202"/>
                  </a:cubicBezTo>
                  <a:cubicBezTo>
                    <a:pt x="152" y="202"/>
                    <a:pt x="152" y="202"/>
                    <a:pt x="152" y="202"/>
                  </a:cubicBezTo>
                  <a:cubicBezTo>
                    <a:pt x="152" y="196"/>
                    <a:pt x="147" y="191"/>
                    <a:pt x="141" y="191"/>
                  </a:cubicBezTo>
                  <a:cubicBezTo>
                    <a:pt x="129" y="191"/>
                    <a:pt x="129" y="191"/>
                    <a:pt x="129" y="191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168" y="171"/>
                    <a:pt x="168" y="171"/>
                    <a:pt x="168" y="171"/>
                  </a:cubicBezTo>
                  <a:cubicBezTo>
                    <a:pt x="185" y="171"/>
                    <a:pt x="199" y="157"/>
                    <a:pt x="199" y="140"/>
                  </a:cubicBezTo>
                  <a:cubicBezTo>
                    <a:pt x="199" y="31"/>
                    <a:pt x="199" y="31"/>
                    <a:pt x="199" y="31"/>
                  </a:cubicBezTo>
                  <a:cubicBezTo>
                    <a:pt x="199" y="14"/>
                    <a:pt x="185" y="0"/>
                    <a:pt x="168" y="0"/>
                  </a:cubicBezTo>
                  <a:close/>
                  <a:moveTo>
                    <a:pt x="172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172" y="24"/>
                    <a:pt x="172" y="24"/>
                    <a:pt x="172" y="24"/>
                  </a:cubicBezTo>
                  <a:lnTo>
                    <a:pt x="172" y="1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2"/>
            <p:cNvSpPr>
              <a:spLocks/>
            </p:cNvSpPr>
            <p:nvPr/>
          </p:nvSpPr>
          <p:spPr bwMode="auto">
            <a:xfrm>
              <a:off x="511175" y="2681288"/>
              <a:ext cx="222250" cy="201613"/>
            </a:xfrm>
            <a:custGeom>
              <a:avLst/>
              <a:gdLst>
                <a:gd name="T0" fmla="*/ 94 w 140"/>
                <a:gd name="T1" fmla="*/ 127 h 127"/>
                <a:gd name="T2" fmla="*/ 75 w 140"/>
                <a:gd name="T3" fmla="*/ 46 h 127"/>
                <a:gd name="T4" fmla="*/ 55 w 140"/>
                <a:gd name="T5" fmla="*/ 112 h 127"/>
                <a:gd name="T6" fmla="*/ 31 w 140"/>
                <a:gd name="T7" fmla="*/ 60 h 127"/>
                <a:gd name="T8" fmla="*/ 20 w 140"/>
                <a:gd name="T9" fmla="*/ 80 h 127"/>
                <a:gd name="T10" fmla="*/ 0 w 140"/>
                <a:gd name="T11" fmla="*/ 80 h 127"/>
                <a:gd name="T12" fmla="*/ 0 w 140"/>
                <a:gd name="T13" fmla="*/ 69 h 127"/>
                <a:gd name="T14" fmla="*/ 12 w 140"/>
                <a:gd name="T15" fmla="*/ 69 h 127"/>
                <a:gd name="T16" fmla="*/ 32 w 140"/>
                <a:gd name="T17" fmla="*/ 34 h 127"/>
                <a:gd name="T18" fmla="*/ 54 w 140"/>
                <a:gd name="T19" fmla="*/ 80 h 127"/>
                <a:gd name="T20" fmla="*/ 77 w 140"/>
                <a:gd name="T21" fmla="*/ 0 h 127"/>
                <a:gd name="T22" fmla="*/ 97 w 140"/>
                <a:gd name="T23" fmla="*/ 87 h 127"/>
                <a:gd name="T24" fmla="*/ 104 w 140"/>
                <a:gd name="T25" fmla="*/ 69 h 127"/>
                <a:gd name="T26" fmla="*/ 140 w 140"/>
                <a:gd name="T27" fmla="*/ 69 h 127"/>
                <a:gd name="T28" fmla="*/ 140 w 140"/>
                <a:gd name="T29" fmla="*/ 80 h 127"/>
                <a:gd name="T30" fmla="*/ 112 w 140"/>
                <a:gd name="T31" fmla="*/ 80 h 127"/>
                <a:gd name="T32" fmla="*/ 94 w 140"/>
                <a:gd name="T3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127">
                  <a:moveTo>
                    <a:pt x="94" y="127"/>
                  </a:moveTo>
                  <a:lnTo>
                    <a:pt x="75" y="46"/>
                  </a:lnTo>
                  <a:lnTo>
                    <a:pt x="55" y="112"/>
                  </a:lnTo>
                  <a:lnTo>
                    <a:pt x="31" y="60"/>
                  </a:lnTo>
                  <a:lnTo>
                    <a:pt x="20" y="80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12" y="69"/>
                  </a:lnTo>
                  <a:lnTo>
                    <a:pt x="32" y="34"/>
                  </a:lnTo>
                  <a:lnTo>
                    <a:pt x="54" y="80"/>
                  </a:lnTo>
                  <a:lnTo>
                    <a:pt x="77" y="0"/>
                  </a:lnTo>
                  <a:lnTo>
                    <a:pt x="97" y="87"/>
                  </a:lnTo>
                  <a:lnTo>
                    <a:pt x="104" y="69"/>
                  </a:lnTo>
                  <a:lnTo>
                    <a:pt x="140" y="69"/>
                  </a:lnTo>
                  <a:lnTo>
                    <a:pt x="140" y="80"/>
                  </a:lnTo>
                  <a:lnTo>
                    <a:pt x="112" y="80"/>
                  </a:lnTo>
                  <a:lnTo>
                    <a:pt x="94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3" name="Group 212"/>
          <p:cNvGrpSpPr/>
          <p:nvPr userDrawn="1"/>
        </p:nvGrpSpPr>
        <p:grpSpPr>
          <a:xfrm>
            <a:off x="7580756" y="2868235"/>
            <a:ext cx="306032" cy="461183"/>
            <a:chOff x="2700338" y="2566988"/>
            <a:chExt cx="341313" cy="514350"/>
          </a:xfrm>
          <a:solidFill>
            <a:schemeClr val="accent3"/>
          </a:solidFill>
        </p:grpSpPr>
        <p:sp>
          <p:nvSpPr>
            <p:cNvPr id="214" name="Freeform 25"/>
            <p:cNvSpPr>
              <a:spLocks/>
            </p:cNvSpPr>
            <p:nvPr/>
          </p:nvSpPr>
          <p:spPr bwMode="auto">
            <a:xfrm>
              <a:off x="2700338" y="2566988"/>
              <a:ext cx="333375" cy="514350"/>
            </a:xfrm>
            <a:custGeom>
              <a:avLst/>
              <a:gdLst>
                <a:gd name="T0" fmla="*/ 136 w 147"/>
                <a:gd name="T1" fmla="*/ 30 h 226"/>
                <a:gd name="T2" fmla="*/ 128 w 147"/>
                <a:gd name="T3" fmla="*/ 17 h 226"/>
                <a:gd name="T4" fmla="*/ 94 w 147"/>
                <a:gd name="T5" fmla="*/ 0 h 226"/>
                <a:gd name="T6" fmla="*/ 57 w 147"/>
                <a:gd name="T7" fmla="*/ 0 h 226"/>
                <a:gd name="T8" fmla="*/ 23 w 147"/>
                <a:gd name="T9" fmla="*/ 17 h 226"/>
                <a:gd name="T10" fmla="*/ 14 w 147"/>
                <a:gd name="T11" fmla="*/ 30 h 226"/>
                <a:gd name="T12" fmla="*/ 19 w 147"/>
                <a:gd name="T13" fmla="*/ 98 h 226"/>
                <a:gd name="T14" fmla="*/ 38 w 147"/>
                <a:gd name="T15" fmla="*/ 126 h 226"/>
                <a:gd name="T16" fmla="*/ 69 w 147"/>
                <a:gd name="T17" fmla="*/ 81 h 226"/>
                <a:gd name="T18" fmla="*/ 42 w 147"/>
                <a:gd name="T19" fmla="*/ 41 h 226"/>
                <a:gd name="T20" fmla="*/ 108 w 147"/>
                <a:gd name="T21" fmla="*/ 41 h 226"/>
                <a:gd name="T22" fmla="*/ 0 w 147"/>
                <a:gd name="T23" fmla="*/ 201 h 226"/>
                <a:gd name="T24" fmla="*/ 45 w 147"/>
                <a:gd name="T25" fmla="*/ 226 h 226"/>
                <a:gd name="T26" fmla="*/ 131 w 147"/>
                <a:gd name="T27" fmla="*/ 98 h 226"/>
                <a:gd name="T28" fmla="*/ 136 w 147"/>
                <a:gd name="T29" fmla="*/ 3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226">
                  <a:moveTo>
                    <a:pt x="136" y="30"/>
                  </a:moveTo>
                  <a:cubicBezTo>
                    <a:pt x="128" y="17"/>
                    <a:pt x="128" y="17"/>
                    <a:pt x="128" y="17"/>
                  </a:cubicBezTo>
                  <a:cubicBezTo>
                    <a:pt x="117" y="2"/>
                    <a:pt x="106" y="0"/>
                    <a:pt x="9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4" y="0"/>
                    <a:pt x="33" y="2"/>
                    <a:pt x="23" y="1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3" y="47"/>
                    <a:pt x="5" y="77"/>
                    <a:pt x="19" y="98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45" y="77"/>
                    <a:pt x="147" y="47"/>
                    <a:pt x="136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6"/>
            <p:cNvSpPr>
              <a:spLocks/>
            </p:cNvSpPr>
            <p:nvPr/>
          </p:nvSpPr>
          <p:spPr bwMode="auto">
            <a:xfrm>
              <a:off x="2884488" y="2897188"/>
              <a:ext cx="157163" cy="184150"/>
            </a:xfrm>
            <a:custGeom>
              <a:avLst/>
              <a:gdLst>
                <a:gd name="T0" fmla="*/ 44 w 99"/>
                <a:gd name="T1" fmla="*/ 0 h 116"/>
                <a:gd name="T2" fmla="*/ 0 w 99"/>
                <a:gd name="T3" fmla="*/ 66 h 116"/>
                <a:gd name="T4" fmla="*/ 34 w 99"/>
                <a:gd name="T5" fmla="*/ 116 h 116"/>
                <a:gd name="T6" fmla="*/ 99 w 99"/>
                <a:gd name="T7" fmla="*/ 80 h 116"/>
                <a:gd name="T8" fmla="*/ 44 w 99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6">
                  <a:moveTo>
                    <a:pt x="44" y="0"/>
                  </a:moveTo>
                  <a:lnTo>
                    <a:pt x="0" y="66"/>
                  </a:lnTo>
                  <a:lnTo>
                    <a:pt x="34" y="116"/>
                  </a:lnTo>
                  <a:lnTo>
                    <a:pt x="99" y="8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" name="Group 237"/>
          <p:cNvGrpSpPr/>
          <p:nvPr userDrawn="1"/>
        </p:nvGrpSpPr>
        <p:grpSpPr>
          <a:xfrm>
            <a:off x="7592855" y="2160972"/>
            <a:ext cx="281835" cy="468301"/>
            <a:chOff x="4964113" y="3689350"/>
            <a:chExt cx="314325" cy="522288"/>
          </a:xfrm>
          <a:solidFill>
            <a:schemeClr val="accent3"/>
          </a:solidFill>
        </p:grpSpPr>
        <p:sp>
          <p:nvSpPr>
            <p:cNvPr id="239" name="Freeform 54"/>
            <p:cNvSpPr>
              <a:spLocks noEditPoints="1"/>
            </p:cNvSpPr>
            <p:nvPr/>
          </p:nvSpPr>
          <p:spPr bwMode="auto">
            <a:xfrm>
              <a:off x="4964113" y="3851275"/>
              <a:ext cx="314325" cy="360363"/>
            </a:xfrm>
            <a:custGeom>
              <a:avLst/>
              <a:gdLst>
                <a:gd name="T0" fmla="*/ 132 w 139"/>
                <a:gd name="T1" fmla="*/ 37 h 159"/>
                <a:gd name="T2" fmla="*/ 110 w 139"/>
                <a:gd name="T3" fmla="*/ 0 h 159"/>
                <a:gd name="T4" fmla="*/ 28 w 139"/>
                <a:gd name="T5" fmla="*/ 0 h 159"/>
                <a:gd name="T6" fmla="*/ 7 w 139"/>
                <a:gd name="T7" fmla="*/ 37 h 159"/>
                <a:gd name="T8" fmla="*/ 0 w 139"/>
                <a:gd name="T9" fmla="*/ 63 h 159"/>
                <a:gd name="T10" fmla="*/ 0 w 139"/>
                <a:gd name="T11" fmla="*/ 131 h 159"/>
                <a:gd name="T12" fmla="*/ 27 w 139"/>
                <a:gd name="T13" fmla="*/ 159 h 159"/>
                <a:gd name="T14" fmla="*/ 111 w 139"/>
                <a:gd name="T15" fmla="*/ 159 h 159"/>
                <a:gd name="T16" fmla="*/ 139 w 139"/>
                <a:gd name="T17" fmla="*/ 131 h 159"/>
                <a:gd name="T18" fmla="*/ 139 w 139"/>
                <a:gd name="T19" fmla="*/ 63 h 159"/>
                <a:gd name="T20" fmla="*/ 132 w 139"/>
                <a:gd name="T21" fmla="*/ 37 h 159"/>
                <a:gd name="T22" fmla="*/ 128 w 139"/>
                <a:gd name="T23" fmla="*/ 114 h 159"/>
                <a:gd name="T24" fmla="*/ 10 w 139"/>
                <a:gd name="T25" fmla="*/ 114 h 159"/>
                <a:gd name="T26" fmla="*/ 10 w 139"/>
                <a:gd name="T27" fmla="*/ 63 h 159"/>
                <a:gd name="T28" fmla="*/ 128 w 139"/>
                <a:gd name="T29" fmla="*/ 63 h 159"/>
                <a:gd name="T30" fmla="*/ 128 w 139"/>
                <a:gd name="T31" fmla="*/ 11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59">
                  <a:moveTo>
                    <a:pt x="132" y="37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3" y="44"/>
                    <a:pt x="0" y="55"/>
                    <a:pt x="0" y="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6"/>
                    <a:pt x="12" y="159"/>
                    <a:pt x="27" y="159"/>
                  </a:cubicBezTo>
                  <a:cubicBezTo>
                    <a:pt x="111" y="159"/>
                    <a:pt x="111" y="159"/>
                    <a:pt x="111" y="159"/>
                  </a:cubicBezTo>
                  <a:cubicBezTo>
                    <a:pt x="126" y="159"/>
                    <a:pt x="139" y="146"/>
                    <a:pt x="139" y="131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55"/>
                    <a:pt x="135" y="44"/>
                    <a:pt x="132" y="37"/>
                  </a:cubicBezTo>
                  <a:close/>
                  <a:moveTo>
                    <a:pt x="128" y="114"/>
                  </a:moveTo>
                  <a:cubicBezTo>
                    <a:pt x="10" y="114"/>
                    <a:pt x="10" y="114"/>
                    <a:pt x="10" y="11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8" y="63"/>
                    <a:pt x="128" y="63"/>
                    <a:pt x="128" y="63"/>
                  </a:cubicBezTo>
                  <a:lnTo>
                    <a:pt x="128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/>
          </p:nvSpPr>
          <p:spPr bwMode="auto">
            <a:xfrm>
              <a:off x="5003800" y="3689350"/>
              <a:ext cx="234950" cy="139700"/>
            </a:xfrm>
            <a:custGeom>
              <a:avLst/>
              <a:gdLst>
                <a:gd name="T0" fmla="*/ 69 w 103"/>
                <a:gd name="T1" fmla="*/ 0 h 61"/>
                <a:gd name="T2" fmla="*/ 33 w 103"/>
                <a:gd name="T3" fmla="*/ 0 h 61"/>
                <a:gd name="T4" fmla="*/ 0 w 103"/>
                <a:gd name="T5" fmla="*/ 28 h 61"/>
                <a:gd name="T6" fmla="*/ 0 w 103"/>
                <a:gd name="T7" fmla="*/ 61 h 61"/>
                <a:gd name="T8" fmla="*/ 103 w 103"/>
                <a:gd name="T9" fmla="*/ 61 h 61"/>
                <a:gd name="T10" fmla="*/ 103 w 103"/>
                <a:gd name="T11" fmla="*/ 28 h 61"/>
                <a:gd name="T12" fmla="*/ 69 w 10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1">
                  <a:moveTo>
                    <a:pt x="69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2"/>
                    <a:pt x="0" y="2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12"/>
                    <a:pt x="88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7" name="Group 576"/>
          <p:cNvGrpSpPr/>
          <p:nvPr userDrawn="1"/>
        </p:nvGrpSpPr>
        <p:grpSpPr>
          <a:xfrm>
            <a:off x="7502540" y="6599791"/>
            <a:ext cx="462465" cy="438419"/>
            <a:chOff x="3114675" y="5580063"/>
            <a:chExt cx="915988" cy="868362"/>
          </a:xfrm>
          <a:solidFill>
            <a:schemeClr val="accent5"/>
          </a:solidFill>
        </p:grpSpPr>
        <p:sp>
          <p:nvSpPr>
            <p:cNvPr id="578" name="Freeform 8"/>
            <p:cNvSpPr>
              <a:spLocks/>
            </p:cNvSpPr>
            <p:nvPr/>
          </p:nvSpPr>
          <p:spPr bwMode="auto">
            <a:xfrm>
              <a:off x="3114675" y="6359525"/>
              <a:ext cx="915988" cy="88900"/>
            </a:xfrm>
            <a:custGeom>
              <a:avLst/>
              <a:gdLst>
                <a:gd name="T0" fmla="*/ 318 w 330"/>
                <a:gd name="T1" fmla="*/ 0 h 32"/>
                <a:gd name="T2" fmla="*/ 12 w 330"/>
                <a:gd name="T3" fmla="*/ 0 h 32"/>
                <a:gd name="T4" fmla="*/ 66 w 330"/>
                <a:gd name="T5" fmla="*/ 32 h 32"/>
                <a:gd name="T6" fmla="*/ 264 w 330"/>
                <a:gd name="T7" fmla="*/ 32 h 32"/>
                <a:gd name="T8" fmla="*/ 318 w 33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2">
                  <a:moveTo>
                    <a:pt x="31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19"/>
                    <a:pt x="58" y="32"/>
                    <a:pt x="66" y="32"/>
                  </a:cubicBezTo>
                  <a:cubicBezTo>
                    <a:pt x="264" y="32"/>
                    <a:pt x="264" y="32"/>
                    <a:pt x="264" y="32"/>
                  </a:cubicBezTo>
                  <a:cubicBezTo>
                    <a:pt x="272" y="32"/>
                    <a:pt x="330" y="19"/>
                    <a:pt x="3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9"/>
            <p:cNvSpPr>
              <a:spLocks/>
            </p:cNvSpPr>
            <p:nvPr/>
          </p:nvSpPr>
          <p:spPr bwMode="auto">
            <a:xfrm>
              <a:off x="3459163" y="5670550"/>
              <a:ext cx="134938" cy="252413"/>
            </a:xfrm>
            <a:custGeom>
              <a:avLst/>
              <a:gdLst>
                <a:gd name="T0" fmla="*/ 21 w 49"/>
                <a:gd name="T1" fmla="*/ 0 h 91"/>
                <a:gd name="T2" fmla="*/ 11 w 49"/>
                <a:gd name="T3" fmla="*/ 49 h 91"/>
                <a:gd name="T4" fmla="*/ 20 w 49"/>
                <a:gd name="T5" fmla="*/ 91 h 91"/>
                <a:gd name="T6" fmla="*/ 31 w 49"/>
                <a:gd name="T7" fmla="*/ 41 h 91"/>
                <a:gd name="T8" fmla="*/ 21 w 49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">
                  <a:moveTo>
                    <a:pt x="21" y="0"/>
                  </a:moveTo>
                  <a:cubicBezTo>
                    <a:pt x="0" y="13"/>
                    <a:pt x="2" y="29"/>
                    <a:pt x="11" y="49"/>
                  </a:cubicBezTo>
                  <a:cubicBezTo>
                    <a:pt x="20" y="70"/>
                    <a:pt x="26" y="80"/>
                    <a:pt x="20" y="91"/>
                  </a:cubicBezTo>
                  <a:cubicBezTo>
                    <a:pt x="49" y="74"/>
                    <a:pt x="44" y="58"/>
                    <a:pt x="31" y="41"/>
                  </a:cubicBezTo>
                  <a:cubicBezTo>
                    <a:pt x="17" y="25"/>
                    <a:pt x="16" y="1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10"/>
            <p:cNvSpPr>
              <a:spLocks/>
            </p:cNvSpPr>
            <p:nvPr/>
          </p:nvSpPr>
          <p:spPr bwMode="auto">
            <a:xfrm>
              <a:off x="3552825" y="5580063"/>
              <a:ext cx="188913" cy="349250"/>
            </a:xfrm>
            <a:custGeom>
              <a:avLst/>
              <a:gdLst>
                <a:gd name="T0" fmla="*/ 29 w 68"/>
                <a:gd name="T1" fmla="*/ 0 h 126"/>
                <a:gd name="T2" fmla="*/ 14 w 68"/>
                <a:gd name="T3" fmla="*/ 68 h 126"/>
                <a:gd name="T4" fmla="*/ 28 w 68"/>
                <a:gd name="T5" fmla="*/ 126 h 126"/>
                <a:gd name="T6" fmla="*/ 42 w 68"/>
                <a:gd name="T7" fmla="*/ 57 h 126"/>
                <a:gd name="T8" fmla="*/ 29 w 68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26">
                  <a:moveTo>
                    <a:pt x="29" y="0"/>
                  </a:moveTo>
                  <a:cubicBezTo>
                    <a:pt x="0" y="19"/>
                    <a:pt x="2" y="40"/>
                    <a:pt x="14" y="68"/>
                  </a:cubicBezTo>
                  <a:cubicBezTo>
                    <a:pt x="27" y="96"/>
                    <a:pt x="36" y="111"/>
                    <a:pt x="28" y="126"/>
                  </a:cubicBezTo>
                  <a:cubicBezTo>
                    <a:pt x="68" y="102"/>
                    <a:pt x="60" y="80"/>
                    <a:pt x="42" y="57"/>
                  </a:cubicBezTo>
                  <a:cubicBezTo>
                    <a:pt x="24" y="34"/>
                    <a:pt x="22" y="19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11"/>
            <p:cNvSpPr>
              <a:spLocks noEditPoints="1"/>
            </p:cNvSpPr>
            <p:nvPr/>
          </p:nvSpPr>
          <p:spPr bwMode="auto">
            <a:xfrm>
              <a:off x="3275013" y="5988050"/>
              <a:ext cx="714375" cy="390525"/>
            </a:xfrm>
            <a:custGeom>
              <a:avLst/>
              <a:gdLst>
                <a:gd name="T0" fmla="*/ 254 w 257"/>
                <a:gd name="T1" fmla="*/ 43 h 141"/>
                <a:gd name="T2" fmla="*/ 210 w 257"/>
                <a:gd name="T3" fmla="*/ 19 h 141"/>
                <a:gd name="T4" fmla="*/ 209 w 257"/>
                <a:gd name="T5" fmla="*/ 7 h 141"/>
                <a:gd name="T6" fmla="*/ 209 w 257"/>
                <a:gd name="T7" fmla="*/ 7 h 141"/>
                <a:gd name="T8" fmla="*/ 201 w 257"/>
                <a:gd name="T9" fmla="*/ 0 h 141"/>
                <a:gd name="T10" fmla="*/ 13 w 257"/>
                <a:gd name="T11" fmla="*/ 0 h 141"/>
                <a:gd name="T12" fmla="*/ 5 w 257"/>
                <a:gd name="T13" fmla="*/ 7 h 141"/>
                <a:gd name="T14" fmla="*/ 5 w 257"/>
                <a:gd name="T15" fmla="*/ 7 h 141"/>
                <a:gd name="T16" fmla="*/ 34 w 257"/>
                <a:gd name="T17" fmla="*/ 136 h 141"/>
                <a:gd name="T18" fmla="*/ 44 w 257"/>
                <a:gd name="T19" fmla="*/ 141 h 141"/>
                <a:gd name="T20" fmla="*/ 170 w 257"/>
                <a:gd name="T21" fmla="*/ 141 h 141"/>
                <a:gd name="T22" fmla="*/ 180 w 257"/>
                <a:gd name="T23" fmla="*/ 136 h 141"/>
                <a:gd name="T24" fmla="*/ 189 w 257"/>
                <a:gd name="T25" fmla="*/ 117 h 141"/>
                <a:gd name="T26" fmla="*/ 190 w 257"/>
                <a:gd name="T27" fmla="*/ 117 h 141"/>
                <a:gd name="T28" fmla="*/ 204 w 257"/>
                <a:gd name="T29" fmla="*/ 109 h 141"/>
                <a:gd name="T30" fmla="*/ 206 w 257"/>
                <a:gd name="T31" fmla="*/ 100 h 141"/>
                <a:gd name="T32" fmla="*/ 254 w 257"/>
                <a:gd name="T33" fmla="*/ 43 h 141"/>
                <a:gd name="T34" fmla="*/ 49 w 257"/>
                <a:gd name="T35" fmla="*/ 128 h 141"/>
                <a:gd name="T36" fmla="*/ 47 w 257"/>
                <a:gd name="T37" fmla="*/ 127 h 141"/>
                <a:gd name="T38" fmla="*/ 19 w 257"/>
                <a:gd name="T39" fmla="*/ 15 h 141"/>
                <a:gd name="T40" fmla="*/ 55 w 257"/>
                <a:gd name="T41" fmla="*/ 15 h 141"/>
                <a:gd name="T42" fmla="*/ 69 w 257"/>
                <a:gd name="T43" fmla="*/ 127 h 141"/>
                <a:gd name="T44" fmla="*/ 71 w 257"/>
                <a:gd name="T45" fmla="*/ 128 h 141"/>
                <a:gd name="T46" fmla="*/ 49 w 257"/>
                <a:gd name="T47" fmla="*/ 128 h 141"/>
                <a:gd name="T48" fmla="*/ 200 w 257"/>
                <a:gd name="T49" fmla="*/ 86 h 141"/>
                <a:gd name="T50" fmla="*/ 209 w 257"/>
                <a:gd name="T51" fmla="*/ 43 h 141"/>
                <a:gd name="T52" fmla="*/ 220 w 257"/>
                <a:gd name="T53" fmla="*/ 40 h 141"/>
                <a:gd name="T54" fmla="*/ 232 w 257"/>
                <a:gd name="T55" fmla="*/ 51 h 141"/>
                <a:gd name="T56" fmla="*/ 200 w 257"/>
                <a:gd name="T57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141">
                  <a:moveTo>
                    <a:pt x="254" y="43"/>
                  </a:moveTo>
                  <a:cubicBezTo>
                    <a:pt x="251" y="28"/>
                    <a:pt x="235" y="9"/>
                    <a:pt x="210" y="19"/>
                  </a:cubicBezTo>
                  <a:cubicBezTo>
                    <a:pt x="210" y="15"/>
                    <a:pt x="209" y="11"/>
                    <a:pt x="209" y="7"/>
                  </a:cubicBezTo>
                  <a:cubicBezTo>
                    <a:pt x="209" y="7"/>
                    <a:pt x="209" y="7"/>
                    <a:pt x="209" y="7"/>
                  </a:cubicBezTo>
                  <a:cubicBezTo>
                    <a:pt x="208" y="3"/>
                    <a:pt x="205" y="0"/>
                    <a:pt x="20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3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73"/>
                    <a:pt x="23" y="127"/>
                    <a:pt x="34" y="136"/>
                  </a:cubicBezTo>
                  <a:cubicBezTo>
                    <a:pt x="37" y="138"/>
                    <a:pt x="41" y="141"/>
                    <a:pt x="44" y="141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3" y="141"/>
                    <a:pt x="177" y="138"/>
                    <a:pt x="180" y="136"/>
                  </a:cubicBezTo>
                  <a:cubicBezTo>
                    <a:pt x="183" y="134"/>
                    <a:pt x="186" y="125"/>
                    <a:pt x="189" y="117"/>
                  </a:cubicBezTo>
                  <a:cubicBezTo>
                    <a:pt x="189" y="117"/>
                    <a:pt x="190" y="117"/>
                    <a:pt x="190" y="117"/>
                  </a:cubicBezTo>
                  <a:cubicBezTo>
                    <a:pt x="196" y="119"/>
                    <a:pt x="203" y="115"/>
                    <a:pt x="204" y="109"/>
                  </a:cubicBezTo>
                  <a:cubicBezTo>
                    <a:pt x="205" y="104"/>
                    <a:pt x="204" y="103"/>
                    <a:pt x="206" y="100"/>
                  </a:cubicBezTo>
                  <a:cubicBezTo>
                    <a:pt x="248" y="75"/>
                    <a:pt x="257" y="64"/>
                    <a:pt x="254" y="43"/>
                  </a:cubicBezTo>
                  <a:close/>
                  <a:moveTo>
                    <a:pt x="49" y="128"/>
                  </a:moveTo>
                  <a:cubicBezTo>
                    <a:pt x="49" y="128"/>
                    <a:pt x="48" y="128"/>
                    <a:pt x="47" y="127"/>
                  </a:cubicBezTo>
                  <a:cubicBezTo>
                    <a:pt x="41" y="122"/>
                    <a:pt x="17" y="72"/>
                    <a:pt x="19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3" y="72"/>
                    <a:pt x="66" y="122"/>
                    <a:pt x="69" y="127"/>
                  </a:cubicBezTo>
                  <a:cubicBezTo>
                    <a:pt x="70" y="128"/>
                    <a:pt x="70" y="128"/>
                    <a:pt x="71" y="128"/>
                  </a:cubicBezTo>
                  <a:lnTo>
                    <a:pt x="49" y="128"/>
                  </a:lnTo>
                  <a:close/>
                  <a:moveTo>
                    <a:pt x="200" y="86"/>
                  </a:moveTo>
                  <a:cubicBezTo>
                    <a:pt x="204" y="75"/>
                    <a:pt x="208" y="55"/>
                    <a:pt x="209" y="43"/>
                  </a:cubicBezTo>
                  <a:cubicBezTo>
                    <a:pt x="213" y="39"/>
                    <a:pt x="218" y="39"/>
                    <a:pt x="220" y="40"/>
                  </a:cubicBezTo>
                  <a:cubicBezTo>
                    <a:pt x="225" y="40"/>
                    <a:pt x="231" y="44"/>
                    <a:pt x="232" y="51"/>
                  </a:cubicBezTo>
                  <a:cubicBezTo>
                    <a:pt x="234" y="60"/>
                    <a:pt x="221" y="74"/>
                    <a:pt x="20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5" name="Group 584"/>
          <p:cNvGrpSpPr/>
          <p:nvPr userDrawn="1"/>
        </p:nvGrpSpPr>
        <p:grpSpPr>
          <a:xfrm>
            <a:off x="7494789" y="7338017"/>
            <a:ext cx="477966" cy="323583"/>
            <a:chOff x="4513263" y="5789613"/>
            <a:chExt cx="973138" cy="658813"/>
          </a:xfrm>
          <a:solidFill>
            <a:schemeClr val="accent5"/>
          </a:solidFill>
        </p:grpSpPr>
        <p:sp>
          <p:nvSpPr>
            <p:cNvPr id="586" name="Rectangle 585"/>
            <p:cNvSpPr>
              <a:spLocks noChangeArrowheads="1"/>
            </p:cNvSpPr>
            <p:nvPr/>
          </p:nvSpPr>
          <p:spPr bwMode="auto">
            <a:xfrm>
              <a:off x="4975225" y="600075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586"/>
            <p:cNvSpPr>
              <a:spLocks noEditPoints="1"/>
            </p:cNvSpPr>
            <p:nvPr/>
          </p:nvSpPr>
          <p:spPr bwMode="auto">
            <a:xfrm>
              <a:off x="4513263" y="5789613"/>
              <a:ext cx="973138" cy="658813"/>
            </a:xfrm>
            <a:custGeom>
              <a:avLst/>
              <a:gdLst>
                <a:gd name="T0" fmla="*/ 237 w 350"/>
                <a:gd name="T1" fmla="*/ 55 h 237"/>
                <a:gd name="T2" fmla="*/ 237 w 350"/>
                <a:gd name="T3" fmla="*/ 64 h 237"/>
                <a:gd name="T4" fmla="*/ 94 w 350"/>
                <a:gd name="T5" fmla="*/ 64 h 237"/>
                <a:gd name="T6" fmla="*/ 94 w 350"/>
                <a:gd name="T7" fmla="*/ 55 h 237"/>
                <a:gd name="T8" fmla="*/ 94 w 350"/>
                <a:gd name="T9" fmla="*/ 55 h 237"/>
                <a:gd name="T10" fmla="*/ 135 w 350"/>
                <a:gd name="T11" fmla="*/ 37 h 237"/>
                <a:gd name="T12" fmla="*/ 152 w 350"/>
                <a:gd name="T13" fmla="*/ 23 h 237"/>
                <a:gd name="T14" fmla="*/ 150 w 350"/>
                <a:gd name="T15" fmla="*/ 15 h 237"/>
                <a:gd name="T16" fmla="*/ 166 w 350"/>
                <a:gd name="T17" fmla="*/ 0 h 237"/>
                <a:gd name="T18" fmla="*/ 181 w 350"/>
                <a:gd name="T19" fmla="*/ 15 h 237"/>
                <a:gd name="T20" fmla="*/ 179 w 350"/>
                <a:gd name="T21" fmla="*/ 23 h 237"/>
                <a:gd name="T22" fmla="*/ 196 w 350"/>
                <a:gd name="T23" fmla="*/ 37 h 237"/>
                <a:gd name="T24" fmla="*/ 237 w 350"/>
                <a:gd name="T25" fmla="*/ 55 h 237"/>
                <a:gd name="T26" fmla="*/ 343 w 350"/>
                <a:gd name="T27" fmla="*/ 139 h 237"/>
                <a:gd name="T28" fmla="*/ 342 w 350"/>
                <a:gd name="T29" fmla="*/ 140 h 237"/>
                <a:gd name="T30" fmla="*/ 274 w 350"/>
                <a:gd name="T31" fmla="*/ 197 h 237"/>
                <a:gd name="T32" fmla="*/ 264 w 350"/>
                <a:gd name="T33" fmla="*/ 197 h 237"/>
                <a:gd name="T34" fmla="*/ 232 w 350"/>
                <a:gd name="T35" fmla="*/ 225 h 237"/>
                <a:gd name="T36" fmla="*/ 232 w 350"/>
                <a:gd name="T37" fmla="*/ 225 h 237"/>
                <a:gd name="T38" fmla="*/ 244 w 350"/>
                <a:gd name="T39" fmla="*/ 237 h 237"/>
                <a:gd name="T40" fmla="*/ 88 w 350"/>
                <a:gd name="T41" fmla="*/ 237 h 237"/>
                <a:gd name="T42" fmla="*/ 99 w 350"/>
                <a:gd name="T43" fmla="*/ 225 h 237"/>
                <a:gd name="T44" fmla="*/ 99 w 350"/>
                <a:gd name="T45" fmla="*/ 225 h 237"/>
                <a:gd name="T46" fmla="*/ 59 w 350"/>
                <a:gd name="T47" fmla="*/ 182 h 237"/>
                <a:gd name="T48" fmla="*/ 20 w 350"/>
                <a:gd name="T49" fmla="*/ 110 h 237"/>
                <a:gd name="T50" fmla="*/ 2 w 350"/>
                <a:gd name="T51" fmla="*/ 58 h 237"/>
                <a:gd name="T52" fmla="*/ 26 w 350"/>
                <a:gd name="T53" fmla="*/ 51 h 237"/>
                <a:gd name="T54" fmla="*/ 54 w 350"/>
                <a:gd name="T55" fmla="*/ 97 h 237"/>
                <a:gd name="T56" fmla="*/ 58 w 350"/>
                <a:gd name="T57" fmla="*/ 106 h 237"/>
                <a:gd name="T58" fmla="*/ 94 w 350"/>
                <a:gd name="T59" fmla="*/ 75 h 237"/>
                <a:gd name="T60" fmla="*/ 237 w 350"/>
                <a:gd name="T61" fmla="*/ 75 h 237"/>
                <a:gd name="T62" fmla="*/ 253 w 350"/>
                <a:gd name="T63" fmla="*/ 83 h 237"/>
                <a:gd name="T64" fmla="*/ 257 w 350"/>
                <a:gd name="T65" fmla="*/ 87 h 237"/>
                <a:gd name="T66" fmla="*/ 307 w 350"/>
                <a:gd name="T67" fmla="*/ 65 h 237"/>
                <a:gd name="T68" fmla="*/ 312 w 350"/>
                <a:gd name="T69" fmla="*/ 66 h 237"/>
                <a:gd name="T70" fmla="*/ 340 w 350"/>
                <a:gd name="T71" fmla="*/ 87 h 237"/>
                <a:gd name="T72" fmla="*/ 343 w 350"/>
                <a:gd name="T73" fmla="*/ 139 h 237"/>
                <a:gd name="T74" fmla="*/ 120 w 350"/>
                <a:gd name="T75" fmla="*/ 212 h 237"/>
                <a:gd name="T76" fmla="*/ 91 w 350"/>
                <a:gd name="T77" fmla="*/ 136 h 237"/>
                <a:gd name="T78" fmla="*/ 115 w 350"/>
                <a:gd name="T79" fmla="*/ 88 h 237"/>
                <a:gd name="T80" fmla="*/ 97 w 350"/>
                <a:gd name="T81" fmla="*/ 88 h 237"/>
                <a:gd name="T82" fmla="*/ 63 w 350"/>
                <a:gd name="T83" fmla="*/ 136 h 237"/>
                <a:gd name="T84" fmla="*/ 102 w 350"/>
                <a:gd name="T85" fmla="*/ 212 h 237"/>
                <a:gd name="T86" fmla="*/ 120 w 350"/>
                <a:gd name="T87" fmla="*/ 212 h 237"/>
                <a:gd name="T88" fmla="*/ 306 w 350"/>
                <a:gd name="T89" fmla="*/ 88 h 237"/>
                <a:gd name="T90" fmla="*/ 272 w 350"/>
                <a:gd name="T91" fmla="*/ 108 h 237"/>
                <a:gd name="T92" fmla="*/ 268 w 350"/>
                <a:gd name="T93" fmla="*/ 175 h 237"/>
                <a:gd name="T94" fmla="*/ 321 w 350"/>
                <a:gd name="T95" fmla="*/ 133 h 237"/>
                <a:gd name="T96" fmla="*/ 306 w 350"/>
                <a:gd name="T97" fmla="*/ 8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0" h="237">
                  <a:moveTo>
                    <a:pt x="237" y="55"/>
                  </a:moveTo>
                  <a:cubicBezTo>
                    <a:pt x="237" y="64"/>
                    <a:pt x="237" y="64"/>
                    <a:pt x="237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40"/>
                    <a:pt x="122" y="43"/>
                    <a:pt x="135" y="37"/>
                  </a:cubicBezTo>
                  <a:cubicBezTo>
                    <a:pt x="148" y="31"/>
                    <a:pt x="152" y="23"/>
                    <a:pt x="152" y="23"/>
                  </a:cubicBezTo>
                  <a:cubicBezTo>
                    <a:pt x="151" y="20"/>
                    <a:pt x="150" y="18"/>
                    <a:pt x="150" y="15"/>
                  </a:cubicBezTo>
                  <a:cubicBezTo>
                    <a:pt x="150" y="7"/>
                    <a:pt x="157" y="0"/>
                    <a:pt x="166" y="0"/>
                  </a:cubicBezTo>
                  <a:cubicBezTo>
                    <a:pt x="174" y="0"/>
                    <a:pt x="181" y="7"/>
                    <a:pt x="181" y="15"/>
                  </a:cubicBezTo>
                  <a:cubicBezTo>
                    <a:pt x="181" y="18"/>
                    <a:pt x="181" y="21"/>
                    <a:pt x="179" y="23"/>
                  </a:cubicBezTo>
                  <a:cubicBezTo>
                    <a:pt x="180" y="25"/>
                    <a:pt x="185" y="32"/>
                    <a:pt x="196" y="37"/>
                  </a:cubicBezTo>
                  <a:cubicBezTo>
                    <a:pt x="210" y="43"/>
                    <a:pt x="237" y="40"/>
                    <a:pt x="237" y="55"/>
                  </a:cubicBezTo>
                  <a:close/>
                  <a:moveTo>
                    <a:pt x="343" y="139"/>
                  </a:moveTo>
                  <a:cubicBezTo>
                    <a:pt x="343" y="140"/>
                    <a:pt x="342" y="140"/>
                    <a:pt x="342" y="140"/>
                  </a:cubicBezTo>
                  <a:cubicBezTo>
                    <a:pt x="328" y="182"/>
                    <a:pt x="289" y="193"/>
                    <a:pt x="274" y="197"/>
                  </a:cubicBezTo>
                  <a:cubicBezTo>
                    <a:pt x="271" y="198"/>
                    <a:pt x="267" y="198"/>
                    <a:pt x="264" y="197"/>
                  </a:cubicBezTo>
                  <a:cubicBezTo>
                    <a:pt x="256" y="209"/>
                    <a:pt x="245" y="219"/>
                    <a:pt x="232" y="225"/>
                  </a:cubicBezTo>
                  <a:cubicBezTo>
                    <a:pt x="232" y="225"/>
                    <a:pt x="232" y="225"/>
                    <a:pt x="232" y="225"/>
                  </a:cubicBezTo>
                  <a:cubicBezTo>
                    <a:pt x="239" y="225"/>
                    <a:pt x="244" y="230"/>
                    <a:pt x="244" y="237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88" y="230"/>
                    <a:pt x="93" y="225"/>
                    <a:pt x="99" y="225"/>
                  </a:cubicBezTo>
                  <a:cubicBezTo>
                    <a:pt x="99" y="225"/>
                    <a:pt x="99" y="225"/>
                    <a:pt x="99" y="225"/>
                  </a:cubicBezTo>
                  <a:cubicBezTo>
                    <a:pt x="81" y="216"/>
                    <a:pt x="67" y="200"/>
                    <a:pt x="59" y="182"/>
                  </a:cubicBezTo>
                  <a:cubicBezTo>
                    <a:pt x="46" y="179"/>
                    <a:pt x="17" y="159"/>
                    <a:pt x="20" y="110"/>
                  </a:cubicBezTo>
                  <a:cubicBezTo>
                    <a:pt x="22" y="63"/>
                    <a:pt x="9" y="72"/>
                    <a:pt x="2" y="58"/>
                  </a:cubicBezTo>
                  <a:cubicBezTo>
                    <a:pt x="0" y="54"/>
                    <a:pt x="11" y="48"/>
                    <a:pt x="26" y="51"/>
                  </a:cubicBezTo>
                  <a:cubicBezTo>
                    <a:pt x="38" y="53"/>
                    <a:pt x="45" y="52"/>
                    <a:pt x="54" y="97"/>
                  </a:cubicBezTo>
                  <a:cubicBezTo>
                    <a:pt x="54" y="101"/>
                    <a:pt x="56" y="104"/>
                    <a:pt x="58" y="106"/>
                  </a:cubicBezTo>
                  <a:cubicBezTo>
                    <a:pt x="65" y="92"/>
                    <a:pt x="77" y="82"/>
                    <a:pt x="94" y="75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3" y="77"/>
                    <a:pt x="248" y="80"/>
                    <a:pt x="253" y="83"/>
                  </a:cubicBezTo>
                  <a:cubicBezTo>
                    <a:pt x="254" y="84"/>
                    <a:pt x="256" y="86"/>
                    <a:pt x="257" y="87"/>
                  </a:cubicBezTo>
                  <a:cubicBezTo>
                    <a:pt x="269" y="69"/>
                    <a:pt x="286" y="61"/>
                    <a:pt x="307" y="65"/>
                  </a:cubicBezTo>
                  <a:cubicBezTo>
                    <a:pt x="309" y="65"/>
                    <a:pt x="311" y="65"/>
                    <a:pt x="312" y="66"/>
                  </a:cubicBezTo>
                  <a:cubicBezTo>
                    <a:pt x="324" y="69"/>
                    <a:pt x="334" y="76"/>
                    <a:pt x="340" y="87"/>
                  </a:cubicBezTo>
                  <a:cubicBezTo>
                    <a:pt x="345" y="97"/>
                    <a:pt x="350" y="114"/>
                    <a:pt x="343" y="139"/>
                  </a:cubicBezTo>
                  <a:close/>
                  <a:moveTo>
                    <a:pt x="120" y="212"/>
                  </a:moveTo>
                  <a:cubicBezTo>
                    <a:pt x="102" y="198"/>
                    <a:pt x="90" y="167"/>
                    <a:pt x="91" y="136"/>
                  </a:cubicBezTo>
                  <a:cubicBezTo>
                    <a:pt x="92" y="123"/>
                    <a:pt x="96" y="99"/>
                    <a:pt x="115" y="88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69" y="99"/>
                    <a:pt x="64" y="123"/>
                    <a:pt x="63" y="136"/>
                  </a:cubicBezTo>
                  <a:cubicBezTo>
                    <a:pt x="61" y="167"/>
                    <a:pt x="77" y="198"/>
                    <a:pt x="102" y="212"/>
                  </a:cubicBezTo>
                  <a:lnTo>
                    <a:pt x="120" y="212"/>
                  </a:lnTo>
                  <a:close/>
                  <a:moveTo>
                    <a:pt x="306" y="88"/>
                  </a:moveTo>
                  <a:cubicBezTo>
                    <a:pt x="303" y="87"/>
                    <a:pt x="283" y="81"/>
                    <a:pt x="272" y="108"/>
                  </a:cubicBezTo>
                  <a:cubicBezTo>
                    <a:pt x="281" y="129"/>
                    <a:pt x="278" y="153"/>
                    <a:pt x="268" y="175"/>
                  </a:cubicBezTo>
                  <a:cubicBezTo>
                    <a:pt x="282" y="171"/>
                    <a:pt x="310" y="162"/>
                    <a:pt x="321" y="133"/>
                  </a:cubicBezTo>
                  <a:cubicBezTo>
                    <a:pt x="329" y="105"/>
                    <a:pt x="319" y="91"/>
                    <a:pt x="30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1" name="Group 590"/>
          <p:cNvGrpSpPr/>
          <p:nvPr userDrawn="1"/>
        </p:nvGrpSpPr>
        <p:grpSpPr>
          <a:xfrm>
            <a:off x="7504306" y="6084141"/>
            <a:ext cx="458932" cy="407744"/>
            <a:chOff x="1733550" y="2919413"/>
            <a:chExt cx="825500" cy="733425"/>
          </a:xfrm>
          <a:solidFill>
            <a:schemeClr val="accent5"/>
          </a:solidFill>
        </p:grpSpPr>
        <p:sp>
          <p:nvSpPr>
            <p:cNvPr id="592" name="Freeform 18"/>
            <p:cNvSpPr>
              <a:spLocks/>
            </p:cNvSpPr>
            <p:nvPr/>
          </p:nvSpPr>
          <p:spPr bwMode="auto">
            <a:xfrm>
              <a:off x="1733550" y="2927350"/>
              <a:ext cx="725488" cy="725488"/>
            </a:xfrm>
            <a:custGeom>
              <a:avLst/>
              <a:gdLst>
                <a:gd name="T0" fmla="*/ 248 w 261"/>
                <a:gd name="T1" fmla="*/ 131 h 261"/>
                <a:gd name="T2" fmla="*/ 131 w 261"/>
                <a:gd name="T3" fmla="*/ 248 h 261"/>
                <a:gd name="T4" fmla="*/ 14 w 261"/>
                <a:gd name="T5" fmla="*/ 131 h 261"/>
                <a:gd name="T6" fmla="*/ 131 w 261"/>
                <a:gd name="T7" fmla="*/ 14 h 261"/>
                <a:gd name="T8" fmla="*/ 189 w 261"/>
                <a:gd name="T9" fmla="*/ 30 h 261"/>
                <a:gd name="T10" fmla="*/ 196 w 261"/>
                <a:gd name="T11" fmla="*/ 18 h 261"/>
                <a:gd name="T12" fmla="*/ 131 w 261"/>
                <a:gd name="T13" fmla="*/ 0 h 261"/>
                <a:gd name="T14" fmla="*/ 0 w 261"/>
                <a:gd name="T15" fmla="*/ 131 h 261"/>
                <a:gd name="T16" fmla="*/ 131 w 261"/>
                <a:gd name="T17" fmla="*/ 261 h 261"/>
                <a:gd name="T18" fmla="*/ 261 w 261"/>
                <a:gd name="T19" fmla="*/ 131 h 261"/>
                <a:gd name="T20" fmla="*/ 248 w 261"/>
                <a:gd name="T21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1" h="261">
                  <a:moveTo>
                    <a:pt x="248" y="131"/>
                  </a:moveTo>
                  <a:cubicBezTo>
                    <a:pt x="248" y="195"/>
                    <a:pt x="195" y="248"/>
                    <a:pt x="131" y="248"/>
                  </a:cubicBezTo>
                  <a:cubicBezTo>
                    <a:pt x="67" y="248"/>
                    <a:pt x="14" y="195"/>
                    <a:pt x="14" y="131"/>
                  </a:cubicBezTo>
                  <a:cubicBezTo>
                    <a:pt x="14" y="66"/>
                    <a:pt x="67" y="14"/>
                    <a:pt x="131" y="14"/>
                  </a:cubicBezTo>
                  <a:cubicBezTo>
                    <a:pt x="152" y="14"/>
                    <a:pt x="172" y="20"/>
                    <a:pt x="189" y="30"/>
                  </a:cubicBezTo>
                  <a:cubicBezTo>
                    <a:pt x="196" y="18"/>
                    <a:pt x="196" y="18"/>
                    <a:pt x="196" y="18"/>
                  </a:cubicBezTo>
                  <a:cubicBezTo>
                    <a:pt x="177" y="7"/>
                    <a:pt x="155" y="0"/>
                    <a:pt x="131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03"/>
                    <a:pt x="59" y="261"/>
                    <a:pt x="131" y="261"/>
                  </a:cubicBezTo>
                  <a:cubicBezTo>
                    <a:pt x="203" y="261"/>
                    <a:pt x="261" y="203"/>
                    <a:pt x="261" y="131"/>
                  </a:cubicBezTo>
                  <a:lnTo>
                    <a:pt x="248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19"/>
            <p:cNvSpPr>
              <a:spLocks/>
            </p:cNvSpPr>
            <p:nvPr/>
          </p:nvSpPr>
          <p:spPr bwMode="auto">
            <a:xfrm>
              <a:off x="2359025" y="2919413"/>
              <a:ext cx="200025" cy="314325"/>
            </a:xfrm>
            <a:custGeom>
              <a:avLst/>
              <a:gdLst>
                <a:gd name="T0" fmla="*/ 58 w 72"/>
                <a:gd name="T1" fmla="*/ 113 h 113"/>
                <a:gd name="T2" fmla="*/ 72 w 72"/>
                <a:gd name="T3" fmla="*/ 113 h 113"/>
                <a:gd name="T4" fmla="*/ 7 w 72"/>
                <a:gd name="T5" fmla="*/ 0 h 113"/>
                <a:gd name="T6" fmla="*/ 0 w 72"/>
                <a:gd name="T7" fmla="*/ 12 h 113"/>
                <a:gd name="T8" fmla="*/ 58 w 72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3">
                  <a:moveTo>
                    <a:pt x="58" y="113"/>
                  </a:moveTo>
                  <a:cubicBezTo>
                    <a:pt x="72" y="113"/>
                    <a:pt x="72" y="113"/>
                    <a:pt x="72" y="113"/>
                  </a:cubicBezTo>
                  <a:cubicBezTo>
                    <a:pt x="72" y="65"/>
                    <a:pt x="46" y="23"/>
                    <a:pt x="7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5" y="32"/>
                    <a:pt x="58" y="70"/>
                    <a:pt x="58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20"/>
            <p:cNvSpPr>
              <a:spLocks noEditPoints="1"/>
            </p:cNvSpPr>
            <p:nvPr/>
          </p:nvSpPr>
          <p:spPr bwMode="auto">
            <a:xfrm>
              <a:off x="2195513" y="2986088"/>
              <a:ext cx="287338" cy="247650"/>
            </a:xfrm>
            <a:custGeom>
              <a:avLst/>
              <a:gdLst>
                <a:gd name="T0" fmla="*/ 52 w 104"/>
                <a:gd name="T1" fmla="*/ 0 h 89"/>
                <a:gd name="T2" fmla="*/ 0 w 104"/>
                <a:gd name="T3" fmla="*/ 89 h 89"/>
                <a:gd name="T4" fmla="*/ 104 w 104"/>
                <a:gd name="T5" fmla="*/ 89 h 89"/>
                <a:gd name="T6" fmla="*/ 52 w 104"/>
                <a:gd name="T7" fmla="*/ 0 h 89"/>
                <a:gd name="T8" fmla="*/ 38 w 104"/>
                <a:gd name="T9" fmla="*/ 72 h 89"/>
                <a:gd name="T10" fmla="*/ 26 w 104"/>
                <a:gd name="T11" fmla="*/ 69 h 89"/>
                <a:gd name="T12" fmla="*/ 29 w 104"/>
                <a:gd name="T13" fmla="*/ 56 h 89"/>
                <a:gd name="T14" fmla="*/ 41 w 104"/>
                <a:gd name="T15" fmla="*/ 60 h 89"/>
                <a:gd name="T16" fmla="*/ 38 w 104"/>
                <a:gd name="T17" fmla="*/ 72 h 89"/>
                <a:gd name="T18" fmla="*/ 80 w 104"/>
                <a:gd name="T19" fmla="*/ 75 h 89"/>
                <a:gd name="T20" fmla="*/ 64 w 104"/>
                <a:gd name="T21" fmla="*/ 70 h 89"/>
                <a:gd name="T22" fmla="*/ 68 w 104"/>
                <a:gd name="T23" fmla="*/ 54 h 89"/>
                <a:gd name="T24" fmla="*/ 84 w 104"/>
                <a:gd name="T25" fmla="*/ 59 h 89"/>
                <a:gd name="T26" fmla="*/ 80 w 104"/>
                <a:gd name="T27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89">
                  <a:moveTo>
                    <a:pt x="52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51"/>
                    <a:pt x="83" y="18"/>
                    <a:pt x="52" y="0"/>
                  </a:cubicBezTo>
                  <a:close/>
                  <a:moveTo>
                    <a:pt x="38" y="72"/>
                  </a:moveTo>
                  <a:cubicBezTo>
                    <a:pt x="34" y="74"/>
                    <a:pt x="28" y="73"/>
                    <a:pt x="26" y="69"/>
                  </a:cubicBezTo>
                  <a:cubicBezTo>
                    <a:pt x="23" y="64"/>
                    <a:pt x="25" y="59"/>
                    <a:pt x="29" y="56"/>
                  </a:cubicBezTo>
                  <a:cubicBezTo>
                    <a:pt x="33" y="54"/>
                    <a:pt x="39" y="55"/>
                    <a:pt x="41" y="60"/>
                  </a:cubicBezTo>
                  <a:cubicBezTo>
                    <a:pt x="43" y="64"/>
                    <a:pt x="42" y="69"/>
                    <a:pt x="38" y="72"/>
                  </a:cubicBezTo>
                  <a:close/>
                  <a:moveTo>
                    <a:pt x="80" y="75"/>
                  </a:moveTo>
                  <a:cubicBezTo>
                    <a:pt x="74" y="78"/>
                    <a:pt x="67" y="76"/>
                    <a:pt x="64" y="70"/>
                  </a:cubicBezTo>
                  <a:cubicBezTo>
                    <a:pt x="60" y="65"/>
                    <a:pt x="62" y="58"/>
                    <a:pt x="68" y="54"/>
                  </a:cubicBezTo>
                  <a:cubicBezTo>
                    <a:pt x="73" y="51"/>
                    <a:pt x="81" y="53"/>
                    <a:pt x="84" y="59"/>
                  </a:cubicBezTo>
                  <a:cubicBezTo>
                    <a:pt x="87" y="64"/>
                    <a:pt x="85" y="71"/>
                    <a:pt x="8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21"/>
            <p:cNvSpPr>
              <a:spLocks noEditPoints="1"/>
            </p:cNvSpPr>
            <p:nvPr/>
          </p:nvSpPr>
          <p:spPr bwMode="auto">
            <a:xfrm>
              <a:off x="1811338" y="3005138"/>
              <a:ext cx="571500" cy="571500"/>
            </a:xfrm>
            <a:custGeom>
              <a:avLst/>
              <a:gdLst>
                <a:gd name="T0" fmla="*/ 103 w 206"/>
                <a:gd name="T1" fmla="*/ 103 h 206"/>
                <a:gd name="T2" fmla="*/ 154 w 206"/>
                <a:gd name="T3" fmla="*/ 13 h 206"/>
                <a:gd name="T4" fmla="*/ 103 w 206"/>
                <a:gd name="T5" fmla="*/ 0 h 206"/>
                <a:gd name="T6" fmla="*/ 0 w 206"/>
                <a:gd name="T7" fmla="*/ 103 h 206"/>
                <a:gd name="T8" fmla="*/ 103 w 206"/>
                <a:gd name="T9" fmla="*/ 206 h 206"/>
                <a:gd name="T10" fmla="*/ 206 w 206"/>
                <a:gd name="T11" fmla="*/ 103 h 206"/>
                <a:gd name="T12" fmla="*/ 103 w 206"/>
                <a:gd name="T13" fmla="*/ 103 h 206"/>
                <a:gd name="T14" fmla="*/ 95 w 206"/>
                <a:gd name="T15" fmla="*/ 28 h 206"/>
                <a:gd name="T16" fmla="*/ 109 w 206"/>
                <a:gd name="T17" fmla="*/ 32 h 206"/>
                <a:gd name="T18" fmla="*/ 105 w 206"/>
                <a:gd name="T19" fmla="*/ 46 h 206"/>
                <a:gd name="T20" fmla="*/ 91 w 206"/>
                <a:gd name="T21" fmla="*/ 42 h 206"/>
                <a:gd name="T22" fmla="*/ 95 w 206"/>
                <a:gd name="T23" fmla="*/ 28 h 206"/>
                <a:gd name="T24" fmla="*/ 102 w 206"/>
                <a:gd name="T25" fmla="*/ 187 h 206"/>
                <a:gd name="T26" fmla="*/ 86 w 206"/>
                <a:gd name="T27" fmla="*/ 183 h 206"/>
                <a:gd name="T28" fmla="*/ 91 w 206"/>
                <a:gd name="T29" fmla="*/ 167 h 206"/>
                <a:gd name="T30" fmla="*/ 107 w 206"/>
                <a:gd name="T31" fmla="*/ 172 h 206"/>
                <a:gd name="T32" fmla="*/ 102 w 206"/>
                <a:gd name="T33" fmla="*/ 187 h 206"/>
                <a:gd name="T34" fmla="*/ 51 w 206"/>
                <a:gd name="T35" fmla="*/ 112 h 206"/>
                <a:gd name="T36" fmla="*/ 33 w 206"/>
                <a:gd name="T37" fmla="*/ 107 h 206"/>
                <a:gd name="T38" fmla="*/ 38 w 206"/>
                <a:gd name="T39" fmla="*/ 89 h 206"/>
                <a:gd name="T40" fmla="*/ 56 w 206"/>
                <a:gd name="T41" fmla="*/ 94 h 206"/>
                <a:gd name="T42" fmla="*/ 51 w 206"/>
                <a:gd name="T43" fmla="*/ 112 h 206"/>
                <a:gd name="T44" fmla="*/ 52 w 206"/>
                <a:gd name="T45" fmla="*/ 64 h 206"/>
                <a:gd name="T46" fmla="*/ 39 w 206"/>
                <a:gd name="T47" fmla="*/ 60 h 206"/>
                <a:gd name="T48" fmla="*/ 43 w 206"/>
                <a:gd name="T49" fmla="*/ 48 h 206"/>
                <a:gd name="T50" fmla="*/ 55 w 206"/>
                <a:gd name="T51" fmla="*/ 51 h 206"/>
                <a:gd name="T52" fmla="*/ 52 w 206"/>
                <a:gd name="T53" fmla="*/ 64 h 206"/>
                <a:gd name="T54" fmla="*/ 91 w 206"/>
                <a:gd name="T55" fmla="*/ 85 h 206"/>
                <a:gd name="T56" fmla="*/ 78 w 206"/>
                <a:gd name="T57" fmla="*/ 82 h 206"/>
                <a:gd name="T58" fmla="*/ 82 w 206"/>
                <a:gd name="T59" fmla="*/ 70 h 206"/>
                <a:gd name="T60" fmla="*/ 94 w 206"/>
                <a:gd name="T61" fmla="*/ 73 h 206"/>
                <a:gd name="T62" fmla="*/ 91 w 206"/>
                <a:gd name="T63" fmla="*/ 85 h 206"/>
                <a:gd name="T64" fmla="*/ 112 w 206"/>
                <a:gd name="T65" fmla="*/ 143 h 206"/>
                <a:gd name="T66" fmla="*/ 100 w 206"/>
                <a:gd name="T67" fmla="*/ 140 h 206"/>
                <a:gd name="T68" fmla="*/ 104 w 206"/>
                <a:gd name="T69" fmla="*/ 128 h 206"/>
                <a:gd name="T70" fmla="*/ 116 w 206"/>
                <a:gd name="T71" fmla="*/ 131 h 206"/>
                <a:gd name="T72" fmla="*/ 112 w 206"/>
                <a:gd name="T73" fmla="*/ 143 h 206"/>
                <a:gd name="T74" fmla="*/ 42 w 206"/>
                <a:gd name="T75" fmla="*/ 150 h 206"/>
                <a:gd name="T76" fmla="*/ 30 w 206"/>
                <a:gd name="T77" fmla="*/ 147 h 206"/>
                <a:gd name="T78" fmla="*/ 33 w 206"/>
                <a:gd name="T79" fmla="*/ 134 h 206"/>
                <a:gd name="T80" fmla="*/ 46 w 206"/>
                <a:gd name="T81" fmla="*/ 138 h 206"/>
                <a:gd name="T82" fmla="*/ 42 w 206"/>
                <a:gd name="T83" fmla="*/ 150 h 206"/>
                <a:gd name="T84" fmla="*/ 168 w 206"/>
                <a:gd name="T85" fmla="*/ 155 h 206"/>
                <a:gd name="T86" fmla="*/ 150 w 206"/>
                <a:gd name="T87" fmla="*/ 150 h 206"/>
                <a:gd name="T88" fmla="*/ 155 w 206"/>
                <a:gd name="T89" fmla="*/ 131 h 206"/>
                <a:gd name="T90" fmla="*/ 173 w 206"/>
                <a:gd name="T91" fmla="*/ 136 h 206"/>
                <a:gd name="T92" fmla="*/ 168 w 206"/>
                <a:gd name="T93" fmla="*/ 15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6" h="206">
                  <a:moveTo>
                    <a:pt x="103" y="103"/>
                  </a:moveTo>
                  <a:cubicBezTo>
                    <a:pt x="154" y="13"/>
                    <a:pt x="154" y="13"/>
                    <a:pt x="154" y="13"/>
                  </a:cubicBezTo>
                  <a:cubicBezTo>
                    <a:pt x="139" y="5"/>
                    <a:pt x="122" y="0"/>
                    <a:pt x="103" y="0"/>
                  </a:cubicBez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lnTo>
                    <a:pt x="103" y="103"/>
                  </a:lnTo>
                  <a:close/>
                  <a:moveTo>
                    <a:pt x="95" y="28"/>
                  </a:moveTo>
                  <a:cubicBezTo>
                    <a:pt x="100" y="25"/>
                    <a:pt x="106" y="27"/>
                    <a:pt x="109" y="32"/>
                  </a:cubicBezTo>
                  <a:cubicBezTo>
                    <a:pt x="112" y="37"/>
                    <a:pt x="110" y="43"/>
                    <a:pt x="105" y="46"/>
                  </a:cubicBezTo>
                  <a:cubicBezTo>
                    <a:pt x="101" y="49"/>
                    <a:pt x="94" y="47"/>
                    <a:pt x="91" y="42"/>
                  </a:cubicBezTo>
                  <a:cubicBezTo>
                    <a:pt x="89" y="37"/>
                    <a:pt x="90" y="31"/>
                    <a:pt x="95" y="28"/>
                  </a:cubicBezTo>
                  <a:close/>
                  <a:moveTo>
                    <a:pt x="102" y="187"/>
                  </a:moveTo>
                  <a:cubicBezTo>
                    <a:pt x="97" y="191"/>
                    <a:pt x="90" y="189"/>
                    <a:pt x="86" y="183"/>
                  </a:cubicBezTo>
                  <a:cubicBezTo>
                    <a:pt x="83" y="178"/>
                    <a:pt x="85" y="171"/>
                    <a:pt x="91" y="167"/>
                  </a:cubicBezTo>
                  <a:cubicBezTo>
                    <a:pt x="96" y="164"/>
                    <a:pt x="103" y="166"/>
                    <a:pt x="107" y="172"/>
                  </a:cubicBezTo>
                  <a:cubicBezTo>
                    <a:pt x="110" y="177"/>
                    <a:pt x="108" y="184"/>
                    <a:pt x="102" y="187"/>
                  </a:cubicBezTo>
                  <a:close/>
                  <a:moveTo>
                    <a:pt x="51" y="112"/>
                  </a:moveTo>
                  <a:cubicBezTo>
                    <a:pt x="45" y="116"/>
                    <a:pt x="36" y="114"/>
                    <a:pt x="33" y="107"/>
                  </a:cubicBezTo>
                  <a:cubicBezTo>
                    <a:pt x="29" y="101"/>
                    <a:pt x="31" y="93"/>
                    <a:pt x="38" y="89"/>
                  </a:cubicBezTo>
                  <a:cubicBezTo>
                    <a:pt x="44" y="85"/>
                    <a:pt x="52" y="87"/>
                    <a:pt x="56" y="94"/>
                  </a:cubicBezTo>
                  <a:cubicBezTo>
                    <a:pt x="60" y="100"/>
                    <a:pt x="58" y="109"/>
                    <a:pt x="51" y="112"/>
                  </a:cubicBezTo>
                  <a:close/>
                  <a:moveTo>
                    <a:pt x="52" y="64"/>
                  </a:moveTo>
                  <a:cubicBezTo>
                    <a:pt x="47" y="66"/>
                    <a:pt x="42" y="65"/>
                    <a:pt x="39" y="60"/>
                  </a:cubicBezTo>
                  <a:cubicBezTo>
                    <a:pt x="37" y="56"/>
                    <a:pt x="38" y="51"/>
                    <a:pt x="43" y="48"/>
                  </a:cubicBezTo>
                  <a:cubicBezTo>
                    <a:pt x="47" y="46"/>
                    <a:pt x="52" y="47"/>
                    <a:pt x="55" y="51"/>
                  </a:cubicBezTo>
                  <a:cubicBezTo>
                    <a:pt x="57" y="56"/>
                    <a:pt x="56" y="61"/>
                    <a:pt x="52" y="64"/>
                  </a:cubicBezTo>
                  <a:close/>
                  <a:moveTo>
                    <a:pt x="91" y="85"/>
                  </a:moveTo>
                  <a:cubicBezTo>
                    <a:pt x="86" y="88"/>
                    <a:pt x="81" y="86"/>
                    <a:pt x="78" y="82"/>
                  </a:cubicBezTo>
                  <a:cubicBezTo>
                    <a:pt x="76" y="78"/>
                    <a:pt x="77" y="72"/>
                    <a:pt x="82" y="70"/>
                  </a:cubicBezTo>
                  <a:cubicBezTo>
                    <a:pt x="86" y="67"/>
                    <a:pt x="91" y="69"/>
                    <a:pt x="94" y="73"/>
                  </a:cubicBezTo>
                  <a:cubicBezTo>
                    <a:pt x="96" y="77"/>
                    <a:pt x="95" y="83"/>
                    <a:pt x="91" y="85"/>
                  </a:cubicBezTo>
                  <a:close/>
                  <a:moveTo>
                    <a:pt x="112" y="143"/>
                  </a:moveTo>
                  <a:cubicBezTo>
                    <a:pt x="108" y="146"/>
                    <a:pt x="103" y="144"/>
                    <a:pt x="100" y="140"/>
                  </a:cubicBezTo>
                  <a:cubicBezTo>
                    <a:pt x="98" y="136"/>
                    <a:pt x="99" y="130"/>
                    <a:pt x="104" y="128"/>
                  </a:cubicBezTo>
                  <a:cubicBezTo>
                    <a:pt x="108" y="125"/>
                    <a:pt x="113" y="127"/>
                    <a:pt x="116" y="131"/>
                  </a:cubicBezTo>
                  <a:cubicBezTo>
                    <a:pt x="118" y="135"/>
                    <a:pt x="117" y="141"/>
                    <a:pt x="112" y="143"/>
                  </a:cubicBezTo>
                  <a:close/>
                  <a:moveTo>
                    <a:pt x="42" y="150"/>
                  </a:moveTo>
                  <a:cubicBezTo>
                    <a:pt x="38" y="152"/>
                    <a:pt x="33" y="151"/>
                    <a:pt x="30" y="147"/>
                  </a:cubicBezTo>
                  <a:cubicBezTo>
                    <a:pt x="28" y="142"/>
                    <a:pt x="29" y="137"/>
                    <a:pt x="33" y="134"/>
                  </a:cubicBezTo>
                  <a:cubicBezTo>
                    <a:pt x="38" y="132"/>
                    <a:pt x="43" y="133"/>
                    <a:pt x="46" y="138"/>
                  </a:cubicBezTo>
                  <a:cubicBezTo>
                    <a:pt x="48" y="142"/>
                    <a:pt x="47" y="147"/>
                    <a:pt x="42" y="150"/>
                  </a:cubicBezTo>
                  <a:close/>
                  <a:moveTo>
                    <a:pt x="168" y="155"/>
                  </a:moveTo>
                  <a:cubicBezTo>
                    <a:pt x="162" y="159"/>
                    <a:pt x="153" y="157"/>
                    <a:pt x="150" y="150"/>
                  </a:cubicBezTo>
                  <a:cubicBezTo>
                    <a:pt x="146" y="144"/>
                    <a:pt x="148" y="135"/>
                    <a:pt x="155" y="131"/>
                  </a:cubicBezTo>
                  <a:cubicBezTo>
                    <a:pt x="161" y="128"/>
                    <a:pt x="169" y="130"/>
                    <a:pt x="173" y="136"/>
                  </a:cubicBezTo>
                  <a:cubicBezTo>
                    <a:pt x="177" y="143"/>
                    <a:pt x="175" y="151"/>
                    <a:pt x="168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2" name="Group 601"/>
          <p:cNvGrpSpPr/>
          <p:nvPr userDrawn="1"/>
        </p:nvGrpSpPr>
        <p:grpSpPr>
          <a:xfrm>
            <a:off x="7549041" y="5389932"/>
            <a:ext cx="369463" cy="442020"/>
            <a:chOff x="4646613" y="4210050"/>
            <a:chExt cx="703263" cy="841375"/>
          </a:xfrm>
          <a:solidFill>
            <a:schemeClr val="accent5"/>
          </a:solidFill>
        </p:grpSpPr>
        <p:sp>
          <p:nvSpPr>
            <p:cNvPr id="603" name="Freeform 27"/>
            <p:cNvSpPr>
              <a:spLocks noEditPoints="1"/>
            </p:cNvSpPr>
            <p:nvPr/>
          </p:nvSpPr>
          <p:spPr bwMode="auto">
            <a:xfrm>
              <a:off x="4646613" y="4210050"/>
              <a:ext cx="703263" cy="841375"/>
            </a:xfrm>
            <a:custGeom>
              <a:avLst/>
              <a:gdLst>
                <a:gd name="T0" fmla="*/ 206 w 253"/>
                <a:gd name="T1" fmla="*/ 294 h 303"/>
                <a:gd name="T2" fmla="*/ 137 w 253"/>
                <a:gd name="T3" fmla="*/ 269 h 303"/>
                <a:gd name="T4" fmla="*/ 137 w 253"/>
                <a:gd name="T5" fmla="*/ 209 h 303"/>
                <a:gd name="T6" fmla="*/ 144 w 253"/>
                <a:gd name="T7" fmla="*/ 200 h 303"/>
                <a:gd name="T8" fmla="*/ 206 w 253"/>
                <a:gd name="T9" fmla="*/ 15 h 303"/>
                <a:gd name="T10" fmla="*/ 189 w 253"/>
                <a:gd name="T11" fmla="*/ 0 h 303"/>
                <a:gd name="T12" fmla="*/ 63 w 253"/>
                <a:gd name="T13" fmla="*/ 0 h 303"/>
                <a:gd name="T14" fmla="*/ 46 w 253"/>
                <a:gd name="T15" fmla="*/ 15 h 303"/>
                <a:gd name="T16" fmla="*/ 108 w 253"/>
                <a:gd name="T17" fmla="*/ 200 h 303"/>
                <a:gd name="T18" fmla="*/ 115 w 253"/>
                <a:gd name="T19" fmla="*/ 209 h 303"/>
                <a:gd name="T20" fmla="*/ 115 w 253"/>
                <a:gd name="T21" fmla="*/ 269 h 303"/>
                <a:gd name="T22" fmla="*/ 46 w 253"/>
                <a:gd name="T23" fmla="*/ 294 h 303"/>
                <a:gd name="T24" fmla="*/ 42 w 253"/>
                <a:gd name="T25" fmla="*/ 298 h 303"/>
                <a:gd name="T26" fmla="*/ 46 w 253"/>
                <a:gd name="T27" fmla="*/ 303 h 303"/>
                <a:gd name="T28" fmla="*/ 126 w 253"/>
                <a:gd name="T29" fmla="*/ 303 h 303"/>
                <a:gd name="T30" fmla="*/ 206 w 253"/>
                <a:gd name="T31" fmla="*/ 303 h 303"/>
                <a:gd name="T32" fmla="*/ 210 w 253"/>
                <a:gd name="T33" fmla="*/ 298 h 303"/>
                <a:gd name="T34" fmla="*/ 206 w 253"/>
                <a:gd name="T35" fmla="*/ 294 h 303"/>
                <a:gd name="T36" fmla="*/ 110 w 253"/>
                <a:gd name="T37" fmla="*/ 178 h 303"/>
                <a:gd name="T38" fmla="*/ 63 w 253"/>
                <a:gd name="T39" fmla="*/ 150 h 303"/>
                <a:gd name="T40" fmla="*/ 57 w 253"/>
                <a:gd name="T41" fmla="*/ 23 h 303"/>
                <a:gd name="T42" fmla="*/ 68 w 253"/>
                <a:gd name="T43" fmla="*/ 13 h 303"/>
                <a:gd name="T44" fmla="*/ 126 w 253"/>
                <a:gd name="T45" fmla="*/ 13 h 303"/>
                <a:gd name="T46" fmla="*/ 184 w 253"/>
                <a:gd name="T47" fmla="*/ 13 h 303"/>
                <a:gd name="T48" fmla="*/ 196 w 253"/>
                <a:gd name="T49" fmla="*/ 25 h 303"/>
                <a:gd name="T50" fmla="*/ 189 w 253"/>
                <a:gd name="T51" fmla="*/ 150 h 303"/>
                <a:gd name="T52" fmla="*/ 142 w 253"/>
                <a:gd name="T53" fmla="*/ 178 h 303"/>
                <a:gd name="T54" fmla="*/ 110 w 253"/>
                <a:gd name="T55" fmla="*/ 17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3" h="303">
                  <a:moveTo>
                    <a:pt x="206" y="294"/>
                  </a:moveTo>
                  <a:cubicBezTo>
                    <a:pt x="206" y="294"/>
                    <a:pt x="179" y="297"/>
                    <a:pt x="137" y="269"/>
                  </a:cubicBezTo>
                  <a:cubicBezTo>
                    <a:pt x="137" y="269"/>
                    <a:pt x="137" y="239"/>
                    <a:pt x="137" y="209"/>
                  </a:cubicBezTo>
                  <a:cubicBezTo>
                    <a:pt x="137" y="204"/>
                    <a:pt x="140" y="201"/>
                    <a:pt x="144" y="200"/>
                  </a:cubicBezTo>
                  <a:cubicBezTo>
                    <a:pt x="175" y="195"/>
                    <a:pt x="253" y="151"/>
                    <a:pt x="206" y="15"/>
                  </a:cubicBezTo>
                  <a:cubicBezTo>
                    <a:pt x="204" y="10"/>
                    <a:pt x="199" y="0"/>
                    <a:pt x="18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3" y="0"/>
                    <a:pt x="48" y="10"/>
                    <a:pt x="46" y="15"/>
                  </a:cubicBezTo>
                  <a:cubicBezTo>
                    <a:pt x="0" y="151"/>
                    <a:pt x="77" y="195"/>
                    <a:pt x="108" y="200"/>
                  </a:cubicBezTo>
                  <a:cubicBezTo>
                    <a:pt x="112" y="201"/>
                    <a:pt x="115" y="204"/>
                    <a:pt x="115" y="209"/>
                  </a:cubicBezTo>
                  <a:cubicBezTo>
                    <a:pt x="115" y="239"/>
                    <a:pt x="115" y="269"/>
                    <a:pt x="115" y="269"/>
                  </a:cubicBezTo>
                  <a:cubicBezTo>
                    <a:pt x="73" y="297"/>
                    <a:pt x="46" y="294"/>
                    <a:pt x="46" y="294"/>
                  </a:cubicBezTo>
                  <a:cubicBezTo>
                    <a:pt x="44" y="294"/>
                    <a:pt x="42" y="296"/>
                    <a:pt x="42" y="298"/>
                  </a:cubicBezTo>
                  <a:cubicBezTo>
                    <a:pt x="42" y="301"/>
                    <a:pt x="44" y="303"/>
                    <a:pt x="46" y="303"/>
                  </a:cubicBezTo>
                  <a:cubicBezTo>
                    <a:pt x="46" y="303"/>
                    <a:pt x="81" y="303"/>
                    <a:pt x="126" y="303"/>
                  </a:cubicBezTo>
                  <a:cubicBezTo>
                    <a:pt x="171" y="303"/>
                    <a:pt x="206" y="303"/>
                    <a:pt x="206" y="303"/>
                  </a:cubicBezTo>
                  <a:cubicBezTo>
                    <a:pt x="209" y="303"/>
                    <a:pt x="210" y="301"/>
                    <a:pt x="210" y="298"/>
                  </a:cubicBezTo>
                  <a:cubicBezTo>
                    <a:pt x="210" y="296"/>
                    <a:pt x="209" y="294"/>
                    <a:pt x="206" y="294"/>
                  </a:cubicBezTo>
                  <a:close/>
                  <a:moveTo>
                    <a:pt x="110" y="178"/>
                  </a:moveTo>
                  <a:cubicBezTo>
                    <a:pt x="99" y="178"/>
                    <a:pt x="78" y="171"/>
                    <a:pt x="63" y="150"/>
                  </a:cubicBezTo>
                  <a:cubicBezTo>
                    <a:pt x="48" y="129"/>
                    <a:pt x="32" y="95"/>
                    <a:pt x="57" y="23"/>
                  </a:cubicBezTo>
                  <a:cubicBezTo>
                    <a:pt x="58" y="20"/>
                    <a:pt x="61" y="13"/>
                    <a:pt x="68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84" y="13"/>
                    <a:pt x="184" y="13"/>
                    <a:pt x="184" y="13"/>
                  </a:cubicBezTo>
                  <a:cubicBezTo>
                    <a:pt x="192" y="13"/>
                    <a:pt x="195" y="23"/>
                    <a:pt x="196" y="25"/>
                  </a:cubicBezTo>
                  <a:cubicBezTo>
                    <a:pt x="221" y="97"/>
                    <a:pt x="204" y="129"/>
                    <a:pt x="189" y="150"/>
                  </a:cubicBezTo>
                  <a:cubicBezTo>
                    <a:pt x="174" y="171"/>
                    <a:pt x="153" y="178"/>
                    <a:pt x="142" y="178"/>
                  </a:cubicBezTo>
                  <a:lnTo>
                    <a:pt x="11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28"/>
            <p:cNvSpPr>
              <a:spLocks/>
            </p:cNvSpPr>
            <p:nvPr/>
          </p:nvSpPr>
          <p:spPr bwMode="auto">
            <a:xfrm>
              <a:off x="4786313" y="4357688"/>
              <a:ext cx="423863" cy="314325"/>
            </a:xfrm>
            <a:custGeom>
              <a:avLst/>
              <a:gdLst>
                <a:gd name="T0" fmla="*/ 141 w 153"/>
                <a:gd name="T1" fmla="*/ 0 h 113"/>
                <a:gd name="T2" fmla="*/ 42 w 153"/>
                <a:gd name="T3" fmla="*/ 0 h 113"/>
                <a:gd name="T4" fmla="*/ 48 w 153"/>
                <a:gd name="T5" fmla="*/ 82 h 113"/>
                <a:gd name="T6" fmla="*/ 65 w 153"/>
                <a:gd name="T7" fmla="*/ 100 h 113"/>
                <a:gd name="T8" fmla="*/ 33 w 153"/>
                <a:gd name="T9" fmla="*/ 82 h 113"/>
                <a:gd name="T10" fmla="*/ 23 w 153"/>
                <a:gd name="T11" fmla="*/ 0 h 113"/>
                <a:gd name="T12" fmla="*/ 11 w 153"/>
                <a:gd name="T13" fmla="*/ 0 h 113"/>
                <a:gd name="T14" fmla="*/ 23 w 153"/>
                <a:gd name="T15" fmla="*/ 89 h 113"/>
                <a:gd name="T16" fmla="*/ 60 w 153"/>
                <a:gd name="T17" fmla="*/ 113 h 113"/>
                <a:gd name="T18" fmla="*/ 92 w 153"/>
                <a:gd name="T19" fmla="*/ 113 h 113"/>
                <a:gd name="T20" fmla="*/ 129 w 153"/>
                <a:gd name="T21" fmla="*/ 89 h 113"/>
                <a:gd name="T22" fmla="*/ 141 w 15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113">
                  <a:moveTo>
                    <a:pt x="141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42"/>
                    <a:pt x="42" y="69"/>
                    <a:pt x="48" y="82"/>
                  </a:cubicBezTo>
                  <a:cubicBezTo>
                    <a:pt x="55" y="97"/>
                    <a:pt x="60" y="96"/>
                    <a:pt x="65" y="100"/>
                  </a:cubicBezTo>
                  <a:cubicBezTo>
                    <a:pt x="53" y="99"/>
                    <a:pt x="43" y="97"/>
                    <a:pt x="33" y="82"/>
                  </a:cubicBezTo>
                  <a:cubicBezTo>
                    <a:pt x="24" y="69"/>
                    <a:pt x="16" y="40"/>
                    <a:pt x="2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48"/>
                    <a:pt x="11" y="73"/>
                    <a:pt x="23" y="89"/>
                  </a:cubicBezTo>
                  <a:cubicBezTo>
                    <a:pt x="35" y="107"/>
                    <a:pt x="53" y="113"/>
                    <a:pt x="60" y="113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99" y="113"/>
                    <a:pt x="117" y="107"/>
                    <a:pt x="129" y="89"/>
                  </a:cubicBezTo>
                  <a:cubicBezTo>
                    <a:pt x="143" y="71"/>
                    <a:pt x="153" y="47"/>
                    <a:pt x="1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4" name="Freeform 28"/>
          <p:cNvSpPr>
            <a:spLocks noEditPoints="1"/>
          </p:cNvSpPr>
          <p:nvPr userDrawn="1"/>
        </p:nvSpPr>
        <p:spPr bwMode="auto">
          <a:xfrm>
            <a:off x="5555292" y="4133985"/>
            <a:ext cx="439128" cy="439128"/>
          </a:xfrm>
          <a:custGeom>
            <a:avLst/>
            <a:gdLst>
              <a:gd name="T0" fmla="*/ 109 w 429"/>
              <a:gd name="T1" fmla="*/ 405 h 429"/>
              <a:gd name="T2" fmla="*/ 282 w 429"/>
              <a:gd name="T3" fmla="*/ 207 h 429"/>
              <a:gd name="T4" fmla="*/ 322 w 429"/>
              <a:gd name="T5" fmla="*/ 214 h 429"/>
              <a:gd name="T6" fmla="*/ 397 w 429"/>
              <a:gd name="T7" fmla="*/ 183 h 429"/>
              <a:gd name="T8" fmla="*/ 429 w 429"/>
              <a:gd name="T9" fmla="*/ 107 h 429"/>
              <a:gd name="T10" fmla="*/ 426 w 429"/>
              <a:gd name="T11" fmla="*/ 85 h 429"/>
              <a:gd name="T12" fmla="*/ 411 w 429"/>
              <a:gd name="T13" fmla="*/ 75 h 429"/>
              <a:gd name="T14" fmla="*/ 404 w 429"/>
              <a:gd name="T15" fmla="*/ 79 h 429"/>
              <a:gd name="T16" fmla="*/ 362 w 429"/>
              <a:gd name="T17" fmla="*/ 121 h 429"/>
              <a:gd name="T18" fmla="*/ 308 w 429"/>
              <a:gd name="T19" fmla="*/ 67 h 429"/>
              <a:gd name="T20" fmla="*/ 350 w 429"/>
              <a:gd name="T21" fmla="*/ 25 h 429"/>
              <a:gd name="T22" fmla="*/ 350 w 429"/>
              <a:gd name="T23" fmla="*/ 6 h 429"/>
              <a:gd name="T24" fmla="*/ 322 w 429"/>
              <a:gd name="T25" fmla="*/ 0 h 429"/>
              <a:gd name="T26" fmla="*/ 302 w 429"/>
              <a:gd name="T27" fmla="*/ 2 h 429"/>
              <a:gd name="T28" fmla="*/ 246 w 429"/>
              <a:gd name="T29" fmla="*/ 32 h 429"/>
              <a:gd name="T30" fmla="*/ 215 w 429"/>
              <a:gd name="T31" fmla="*/ 107 h 429"/>
              <a:gd name="T32" fmla="*/ 222 w 429"/>
              <a:gd name="T33" fmla="*/ 147 h 429"/>
              <a:gd name="T34" fmla="*/ 24 w 429"/>
              <a:gd name="T35" fmla="*/ 321 h 429"/>
              <a:gd name="T36" fmla="*/ 18 w 429"/>
              <a:gd name="T37" fmla="*/ 326 h 429"/>
              <a:gd name="T38" fmla="*/ 0 w 429"/>
              <a:gd name="T39" fmla="*/ 368 h 429"/>
              <a:gd name="T40" fmla="*/ 18 w 429"/>
              <a:gd name="T41" fmla="*/ 411 h 429"/>
              <a:gd name="T42" fmla="*/ 61 w 429"/>
              <a:gd name="T43" fmla="*/ 429 h 429"/>
              <a:gd name="T44" fmla="*/ 103 w 429"/>
              <a:gd name="T45" fmla="*/ 411 h 429"/>
              <a:gd name="T46" fmla="*/ 109 w 429"/>
              <a:gd name="T47" fmla="*/ 405 h 429"/>
              <a:gd name="T48" fmla="*/ 61 w 429"/>
              <a:gd name="T49" fmla="*/ 348 h 429"/>
              <a:gd name="T50" fmla="*/ 75 w 429"/>
              <a:gd name="T51" fmla="*/ 354 h 429"/>
              <a:gd name="T52" fmla="*/ 81 w 429"/>
              <a:gd name="T53" fmla="*/ 368 h 429"/>
              <a:gd name="T54" fmla="*/ 75 w 429"/>
              <a:gd name="T55" fmla="*/ 383 h 429"/>
              <a:gd name="T56" fmla="*/ 61 w 429"/>
              <a:gd name="T57" fmla="*/ 388 h 429"/>
              <a:gd name="T58" fmla="*/ 46 w 429"/>
              <a:gd name="T59" fmla="*/ 383 h 429"/>
              <a:gd name="T60" fmla="*/ 41 w 429"/>
              <a:gd name="T61" fmla="*/ 368 h 429"/>
              <a:gd name="T62" fmla="*/ 46 w 429"/>
              <a:gd name="T63" fmla="*/ 354 h 429"/>
              <a:gd name="T64" fmla="*/ 61 w 429"/>
              <a:gd name="T65" fmla="*/ 34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29" h="429">
                <a:moveTo>
                  <a:pt x="109" y="405"/>
                </a:moveTo>
                <a:cubicBezTo>
                  <a:pt x="282" y="207"/>
                  <a:pt x="282" y="207"/>
                  <a:pt x="282" y="207"/>
                </a:cubicBezTo>
                <a:cubicBezTo>
                  <a:pt x="294" y="212"/>
                  <a:pt x="308" y="214"/>
                  <a:pt x="322" y="214"/>
                </a:cubicBezTo>
                <a:cubicBezTo>
                  <a:pt x="351" y="214"/>
                  <a:pt x="378" y="202"/>
                  <a:pt x="397" y="183"/>
                </a:cubicBezTo>
                <a:cubicBezTo>
                  <a:pt x="417" y="164"/>
                  <a:pt x="429" y="137"/>
                  <a:pt x="429" y="107"/>
                </a:cubicBezTo>
                <a:cubicBezTo>
                  <a:pt x="429" y="100"/>
                  <a:pt x="428" y="93"/>
                  <a:pt x="426" y="85"/>
                </a:cubicBezTo>
                <a:cubicBezTo>
                  <a:pt x="425" y="78"/>
                  <a:pt x="418" y="74"/>
                  <a:pt x="411" y="75"/>
                </a:cubicBezTo>
                <a:cubicBezTo>
                  <a:pt x="408" y="76"/>
                  <a:pt x="406" y="77"/>
                  <a:pt x="404" y="79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08" y="67"/>
                  <a:pt x="308" y="67"/>
                  <a:pt x="308" y="67"/>
                </a:cubicBezTo>
                <a:cubicBezTo>
                  <a:pt x="350" y="25"/>
                  <a:pt x="350" y="25"/>
                  <a:pt x="350" y="25"/>
                </a:cubicBezTo>
                <a:cubicBezTo>
                  <a:pt x="356" y="20"/>
                  <a:pt x="356" y="11"/>
                  <a:pt x="350" y="6"/>
                </a:cubicBezTo>
                <a:cubicBezTo>
                  <a:pt x="345" y="0"/>
                  <a:pt x="330" y="0"/>
                  <a:pt x="322" y="0"/>
                </a:cubicBezTo>
                <a:cubicBezTo>
                  <a:pt x="317" y="0"/>
                  <a:pt x="308" y="1"/>
                  <a:pt x="302" y="2"/>
                </a:cubicBezTo>
                <a:cubicBezTo>
                  <a:pt x="280" y="6"/>
                  <a:pt x="261" y="17"/>
                  <a:pt x="246" y="32"/>
                </a:cubicBezTo>
                <a:cubicBezTo>
                  <a:pt x="227" y="51"/>
                  <a:pt x="215" y="78"/>
                  <a:pt x="215" y="107"/>
                </a:cubicBezTo>
                <a:cubicBezTo>
                  <a:pt x="215" y="121"/>
                  <a:pt x="217" y="135"/>
                  <a:pt x="222" y="147"/>
                </a:cubicBezTo>
                <a:cubicBezTo>
                  <a:pt x="24" y="321"/>
                  <a:pt x="24" y="321"/>
                  <a:pt x="24" y="321"/>
                </a:cubicBezTo>
                <a:cubicBezTo>
                  <a:pt x="22" y="322"/>
                  <a:pt x="20" y="324"/>
                  <a:pt x="18" y="326"/>
                </a:cubicBezTo>
                <a:cubicBezTo>
                  <a:pt x="7" y="337"/>
                  <a:pt x="0" y="352"/>
                  <a:pt x="0" y="368"/>
                </a:cubicBezTo>
                <a:cubicBezTo>
                  <a:pt x="0" y="385"/>
                  <a:pt x="7" y="400"/>
                  <a:pt x="18" y="411"/>
                </a:cubicBezTo>
                <a:cubicBezTo>
                  <a:pt x="29" y="422"/>
                  <a:pt x="44" y="429"/>
                  <a:pt x="61" y="429"/>
                </a:cubicBezTo>
                <a:cubicBezTo>
                  <a:pt x="77" y="429"/>
                  <a:pt x="92" y="422"/>
                  <a:pt x="103" y="411"/>
                </a:cubicBezTo>
                <a:cubicBezTo>
                  <a:pt x="105" y="409"/>
                  <a:pt x="107" y="407"/>
                  <a:pt x="109" y="405"/>
                </a:cubicBezTo>
                <a:close/>
                <a:moveTo>
                  <a:pt x="61" y="348"/>
                </a:moveTo>
                <a:cubicBezTo>
                  <a:pt x="66" y="348"/>
                  <a:pt x="71" y="351"/>
                  <a:pt x="75" y="354"/>
                </a:cubicBezTo>
                <a:cubicBezTo>
                  <a:pt x="78" y="358"/>
                  <a:pt x="81" y="363"/>
                  <a:pt x="81" y="368"/>
                </a:cubicBezTo>
                <a:cubicBezTo>
                  <a:pt x="81" y="374"/>
                  <a:pt x="78" y="379"/>
                  <a:pt x="75" y="383"/>
                </a:cubicBezTo>
                <a:cubicBezTo>
                  <a:pt x="71" y="386"/>
                  <a:pt x="66" y="388"/>
                  <a:pt x="61" y="388"/>
                </a:cubicBezTo>
                <a:cubicBezTo>
                  <a:pt x="55" y="388"/>
                  <a:pt x="50" y="386"/>
                  <a:pt x="46" y="383"/>
                </a:cubicBezTo>
                <a:cubicBezTo>
                  <a:pt x="43" y="379"/>
                  <a:pt x="41" y="374"/>
                  <a:pt x="41" y="368"/>
                </a:cubicBezTo>
                <a:cubicBezTo>
                  <a:pt x="41" y="363"/>
                  <a:pt x="43" y="358"/>
                  <a:pt x="46" y="354"/>
                </a:cubicBezTo>
                <a:cubicBezTo>
                  <a:pt x="50" y="351"/>
                  <a:pt x="55" y="348"/>
                  <a:pt x="61" y="3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35"/>
          <p:cNvSpPr>
            <a:spLocks noEditPoints="1"/>
          </p:cNvSpPr>
          <p:nvPr userDrawn="1"/>
        </p:nvSpPr>
        <p:spPr bwMode="auto">
          <a:xfrm>
            <a:off x="5600609" y="3437271"/>
            <a:ext cx="348494" cy="465517"/>
          </a:xfrm>
          <a:custGeom>
            <a:avLst/>
            <a:gdLst>
              <a:gd name="T0" fmla="*/ 167 w 334"/>
              <a:gd name="T1" fmla="*/ 446 h 446"/>
              <a:gd name="T2" fmla="*/ 156 w 334"/>
              <a:gd name="T3" fmla="*/ 440 h 446"/>
              <a:gd name="T4" fmla="*/ 46 w 334"/>
              <a:gd name="T5" fmla="*/ 286 h 446"/>
              <a:gd name="T6" fmla="*/ 41 w 334"/>
              <a:gd name="T7" fmla="*/ 279 h 446"/>
              <a:gd name="T8" fmla="*/ 13 w 334"/>
              <a:gd name="T9" fmla="*/ 232 h 446"/>
              <a:gd name="T10" fmla="*/ 3 w 334"/>
              <a:gd name="T11" fmla="*/ 200 h 446"/>
              <a:gd name="T12" fmla="*/ 0 w 334"/>
              <a:gd name="T13" fmla="*/ 167 h 446"/>
              <a:gd name="T14" fmla="*/ 49 w 334"/>
              <a:gd name="T15" fmla="*/ 49 h 446"/>
              <a:gd name="T16" fmla="*/ 103 w 334"/>
              <a:gd name="T17" fmla="*/ 13 h 446"/>
              <a:gd name="T18" fmla="*/ 167 w 334"/>
              <a:gd name="T19" fmla="*/ 0 h 446"/>
              <a:gd name="T20" fmla="*/ 231 w 334"/>
              <a:gd name="T21" fmla="*/ 13 h 446"/>
              <a:gd name="T22" fmla="*/ 285 w 334"/>
              <a:gd name="T23" fmla="*/ 49 h 446"/>
              <a:gd name="T24" fmla="*/ 334 w 334"/>
              <a:gd name="T25" fmla="*/ 167 h 446"/>
              <a:gd name="T26" fmla="*/ 331 w 334"/>
              <a:gd name="T27" fmla="*/ 200 h 446"/>
              <a:gd name="T28" fmla="*/ 321 w 334"/>
              <a:gd name="T29" fmla="*/ 232 h 446"/>
              <a:gd name="T30" fmla="*/ 292 w 334"/>
              <a:gd name="T31" fmla="*/ 279 h 446"/>
              <a:gd name="T32" fmla="*/ 287 w 334"/>
              <a:gd name="T33" fmla="*/ 286 h 446"/>
              <a:gd name="T34" fmla="*/ 178 w 334"/>
              <a:gd name="T35" fmla="*/ 440 h 446"/>
              <a:gd name="T36" fmla="*/ 167 w 334"/>
              <a:gd name="T37" fmla="*/ 446 h 446"/>
              <a:gd name="T38" fmla="*/ 167 w 334"/>
              <a:gd name="T39" fmla="*/ 69 h 446"/>
              <a:gd name="T40" fmla="*/ 69 w 334"/>
              <a:gd name="T41" fmla="*/ 167 h 446"/>
              <a:gd name="T42" fmla="*/ 167 w 334"/>
              <a:gd name="T43" fmla="*/ 265 h 446"/>
              <a:gd name="T44" fmla="*/ 264 w 334"/>
              <a:gd name="T45" fmla="*/ 167 h 446"/>
              <a:gd name="T46" fmla="*/ 167 w 334"/>
              <a:gd name="T47" fmla="*/ 69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4" h="446">
                <a:moveTo>
                  <a:pt x="167" y="446"/>
                </a:moveTo>
                <a:cubicBezTo>
                  <a:pt x="163" y="446"/>
                  <a:pt x="158" y="444"/>
                  <a:pt x="156" y="440"/>
                </a:cubicBezTo>
                <a:cubicBezTo>
                  <a:pt x="46" y="286"/>
                  <a:pt x="46" y="286"/>
                  <a:pt x="46" y="286"/>
                </a:cubicBezTo>
                <a:cubicBezTo>
                  <a:pt x="44" y="282"/>
                  <a:pt x="43" y="281"/>
                  <a:pt x="41" y="279"/>
                </a:cubicBezTo>
                <a:cubicBezTo>
                  <a:pt x="31" y="264"/>
                  <a:pt x="20" y="250"/>
                  <a:pt x="13" y="232"/>
                </a:cubicBezTo>
                <a:cubicBezTo>
                  <a:pt x="9" y="222"/>
                  <a:pt x="5" y="211"/>
                  <a:pt x="3" y="200"/>
                </a:cubicBezTo>
                <a:cubicBezTo>
                  <a:pt x="1" y="189"/>
                  <a:pt x="0" y="178"/>
                  <a:pt x="0" y="167"/>
                </a:cubicBezTo>
                <a:cubicBezTo>
                  <a:pt x="0" y="121"/>
                  <a:pt x="18" y="79"/>
                  <a:pt x="49" y="49"/>
                </a:cubicBezTo>
                <a:cubicBezTo>
                  <a:pt x="64" y="33"/>
                  <a:pt x="82" y="21"/>
                  <a:pt x="103" y="13"/>
                </a:cubicBezTo>
                <a:cubicBezTo>
                  <a:pt x="123" y="4"/>
                  <a:pt x="144" y="0"/>
                  <a:pt x="167" y="0"/>
                </a:cubicBezTo>
                <a:cubicBezTo>
                  <a:pt x="189" y="0"/>
                  <a:pt x="211" y="4"/>
                  <a:pt x="231" y="13"/>
                </a:cubicBezTo>
                <a:cubicBezTo>
                  <a:pt x="251" y="21"/>
                  <a:pt x="270" y="33"/>
                  <a:pt x="285" y="49"/>
                </a:cubicBezTo>
                <a:cubicBezTo>
                  <a:pt x="315" y="79"/>
                  <a:pt x="334" y="121"/>
                  <a:pt x="334" y="167"/>
                </a:cubicBezTo>
                <a:cubicBezTo>
                  <a:pt x="334" y="178"/>
                  <a:pt x="333" y="189"/>
                  <a:pt x="331" y="200"/>
                </a:cubicBezTo>
                <a:cubicBezTo>
                  <a:pt x="328" y="211"/>
                  <a:pt x="325" y="222"/>
                  <a:pt x="321" y="232"/>
                </a:cubicBezTo>
                <a:cubicBezTo>
                  <a:pt x="313" y="250"/>
                  <a:pt x="303" y="264"/>
                  <a:pt x="292" y="279"/>
                </a:cubicBezTo>
                <a:cubicBezTo>
                  <a:pt x="291" y="281"/>
                  <a:pt x="290" y="282"/>
                  <a:pt x="287" y="286"/>
                </a:cubicBezTo>
                <a:cubicBezTo>
                  <a:pt x="178" y="440"/>
                  <a:pt x="178" y="440"/>
                  <a:pt x="178" y="440"/>
                </a:cubicBezTo>
                <a:cubicBezTo>
                  <a:pt x="175" y="444"/>
                  <a:pt x="171" y="446"/>
                  <a:pt x="167" y="446"/>
                </a:cubicBezTo>
                <a:close/>
                <a:moveTo>
                  <a:pt x="167" y="69"/>
                </a:moveTo>
                <a:cubicBezTo>
                  <a:pt x="113" y="69"/>
                  <a:pt x="69" y="113"/>
                  <a:pt x="69" y="167"/>
                </a:cubicBezTo>
                <a:cubicBezTo>
                  <a:pt x="69" y="221"/>
                  <a:pt x="113" y="265"/>
                  <a:pt x="167" y="265"/>
                </a:cubicBezTo>
                <a:cubicBezTo>
                  <a:pt x="221" y="265"/>
                  <a:pt x="264" y="221"/>
                  <a:pt x="264" y="167"/>
                </a:cubicBezTo>
                <a:cubicBezTo>
                  <a:pt x="264" y="113"/>
                  <a:pt x="221" y="69"/>
                  <a:pt x="167" y="6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6" name="Group 325"/>
          <p:cNvGrpSpPr/>
          <p:nvPr userDrawn="1"/>
        </p:nvGrpSpPr>
        <p:grpSpPr>
          <a:xfrm>
            <a:off x="5550548" y="2795441"/>
            <a:ext cx="448616" cy="418555"/>
            <a:chOff x="14200188" y="3206750"/>
            <a:chExt cx="615950" cy="574675"/>
          </a:xfrm>
          <a:solidFill>
            <a:schemeClr val="tx2"/>
          </a:solidFill>
        </p:grpSpPr>
        <p:sp>
          <p:nvSpPr>
            <p:cNvPr id="327" name="Freeform 83"/>
            <p:cNvSpPr>
              <a:spLocks/>
            </p:cNvSpPr>
            <p:nvPr/>
          </p:nvSpPr>
          <p:spPr bwMode="auto">
            <a:xfrm>
              <a:off x="14287500" y="3317875"/>
              <a:ext cx="73025" cy="60325"/>
            </a:xfrm>
            <a:custGeom>
              <a:avLst/>
              <a:gdLst>
                <a:gd name="T0" fmla="*/ 0 w 25"/>
                <a:gd name="T1" fmla="*/ 13 h 21"/>
                <a:gd name="T2" fmla="*/ 0 w 25"/>
                <a:gd name="T3" fmla="*/ 21 h 21"/>
                <a:gd name="T4" fmla="*/ 25 w 25"/>
                <a:gd name="T5" fmla="*/ 21 h 21"/>
                <a:gd name="T6" fmla="*/ 25 w 25"/>
                <a:gd name="T7" fmla="*/ 13 h 21"/>
                <a:gd name="T8" fmla="*/ 13 w 25"/>
                <a:gd name="T9" fmla="*/ 0 h 21"/>
                <a:gd name="T10" fmla="*/ 0 w 25"/>
                <a:gd name="T1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0" y="13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84"/>
            <p:cNvSpPr>
              <a:spLocks/>
            </p:cNvSpPr>
            <p:nvPr/>
          </p:nvSpPr>
          <p:spPr bwMode="auto">
            <a:xfrm>
              <a:off x="14658975" y="3317875"/>
              <a:ext cx="73025" cy="60325"/>
            </a:xfrm>
            <a:custGeom>
              <a:avLst/>
              <a:gdLst>
                <a:gd name="T0" fmla="*/ 12 w 25"/>
                <a:gd name="T1" fmla="*/ 0 h 21"/>
                <a:gd name="T2" fmla="*/ 0 w 25"/>
                <a:gd name="T3" fmla="*/ 13 h 21"/>
                <a:gd name="T4" fmla="*/ 0 w 25"/>
                <a:gd name="T5" fmla="*/ 21 h 21"/>
                <a:gd name="T6" fmla="*/ 25 w 25"/>
                <a:gd name="T7" fmla="*/ 21 h 21"/>
                <a:gd name="T8" fmla="*/ 25 w 25"/>
                <a:gd name="T9" fmla="*/ 13 h 21"/>
                <a:gd name="T10" fmla="*/ 12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85"/>
            <p:cNvSpPr>
              <a:spLocks noEditPoints="1"/>
            </p:cNvSpPr>
            <p:nvPr/>
          </p:nvSpPr>
          <p:spPr bwMode="auto">
            <a:xfrm>
              <a:off x="14220825" y="3413125"/>
              <a:ext cx="574675" cy="368300"/>
            </a:xfrm>
            <a:custGeom>
              <a:avLst/>
              <a:gdLst>
                <a:gd name="T0" fmla="*/ 177 w 198"/>
                <a:gd name="T1" fmla="*/ 59 h 127"/>
                <a:gd name="T2" fmla="*/ 187 w 198"/>
                <a:gd name="T3" fmla="*/ 59 h 127"/>
                <a:gd name="T4" fmla="*/ 198 w 198"/>
                <a:gd name="T5" fmla="*/ 48 h 127"/>
                <a:gd name="T6" fmla="*/ 198 w 198"/>
                <a:gd name="T7" fmla="*/ 11 h 127"/>
                <a:gd name="T8" fmla="*/ 187 w 198"/>
                <a:gd name="T9" fmla="*/ 0 h 127"/>
                <a:gd name="T10" fmla="*/ 187 w 198"/>
                <a:gd name="T11" fmla="*/ 0 h 127"/>
                <a:gd name="T12" fmla="*/ 187 w 198"/>
                <a:gd name="T13" fmla="*/ 0 h 127"/>
                <a:gd name="T14" fmla="*/ 18 w 198"/>
                <a:gd name="T15" fmla="*/ 0 h 127"/>
                <a:gd name="T16" fmla="*/ 11 w 198"/>
                <a:gd name="T17" fmla="*/ 0 h 127"/>
                <a:gd name="T18" fmla="*/ 0 w 198"/>
                <a:gd name="T19" fmla="*/ 11 h 127"/>
                <a:gd name="T20" fmla="*/ 0 w 198"/>
                <a:gd name="T21" fmla="*/ 48 h 127"/>
                <a:gd name="T22" fmla="*/ 11 w 198"/>
                <a:gd name="T23" fmla="*/ 59 h 127"/>
                <a:gd name="T24" fmla="*/ 26 w 198"/>
                <a:gd name="T25" fmla="*/ 59 h 127"/>
                <a:gd name="T26" fmla="*/ 26 w 198"/>
                <a:gd name="T27" fmla="*/ 112 h 127"/>
                <a:gd name="T28" fmla="*/ 14 w 198"/>
                <a:gd name="T29" fmla="*/ 118 h 127"/>
                <a:gd name="T30" fmla="*/ 4 w 198"/>
                <a:gd name="T31" fmla="*/ 127 h 127"/>
                <a:gd name="T32" fmla="*/ 37 w 198"/>
                <a:gd name="T33" fmla="*/ 127 h 127"/>
                <a:gd name="T34" fmla="*/ 71 w 198"/>
                <a:gd name="T35" fmla="*/ 127 h 127"/>
                <a:gd name="T36" fmla="*/ 61 w 198"/>
                <a:gd name="T37" fmla="*/ 118 h 127"/>
                <a:gd name="T38" fmla="*/ 48 w 198"/>
                <a:gd name="T39" fmla="*/ 112 h 127"/>
                <a:gd name="T40" fmla="*/ 48 w 198"/>
                <a:gd name="T41" fmla="*/ 59 h 127"/>
                <a:gd name="T42" fmla="*/ 151 w 198"/>
                <a:gd name="T43" fmla="*/ 59 h 127"/>
                <a:gd name="T44" fmla="*/ 151 w 198"/>
                <a:gd name="T45" fmla="*/ 112 h 127"/>
                <a:gd name="T46" fmla="*/ 139 w 198"/>
                <a:gd name="T47" fmla="*/ 118 h 127"/>
                <a:gd name="T48" fmla="*/ 128 w 198"/>
                <a:gd name="T49" fmla="*/ 127 h 127"/>
                <a:gd name="T50" fmla="*/ 162 w 198"/>
                <a:gd name="T51" fmla="*/ 127 h 127"/>
                <a:gd name="T52" fmla="*/ 195 w 198"/>
                <a:gd name="T53" fmla="*/ 127 h 127"/>
                <a:gd name="T54" fmla="*/ 185 w 198"/>
                <a:gd name="T55" fmla="*/ 118 h 127"/>
                <a:gd name="T56" fmla="*/ 173 w 198"/>
                <a:gd name="T57" fmla="*/ 112 h 127"/>
                <a:gd name="T58" fmla="*/ 173 w 198"/>
                <a:gd name="T59" fmla="*/ 59 h 127"/>
                <a:gd name="T60" fmla="*/ 177 w 198"/>
                <a:gd name="T61" fmla="*/ 59 h 127"/>
                <a:gd name="T62" fmla="*/ 47 w 198"/>
                <a:gd name="T63" fmla="*/ 43 h 127"/>
                <a:gd name="T64" fmla="*/ 17 w 198"/>
                <a:gd name="T65" fmla="*/ 43 h 127"/>
                <a:gd name="T66" fmla="*/ 33 w 198"/>
                <a:gd name="T67" fmla="*/ 15 h 127"/>
                <a:gd name="T68" fmla="*/ 64 w 198"/>
                <a:gd name="T69" fmla="*/ 15 h 127"/>
                <a:gd name="T70" fmla="*/ 47 w 198"/>
                <a:gd name="T71" fmla="*/ 43 h 127"/>
                <a:gd name="T72" fmla="*/ 107 w 198"/>
                <a:gd name="T73" fmla="*/ 43 h 127"/>
                <a:gd name="T74" fmla="*/ 77 w 198"/>
                <a:gd name="T75" fmla="*/ 43 h 127"/>
                <a:gd name="T76" fmla="*/ 93 w 198"/>
                <a:gd name="T77" fmla="*/ 15 h 127"/>
                <a:gd name="T78" fmla="*/ 123 w 198"/>
                <a:gd name="T79" fmla="*/ 15 h 127"/>
                <a:gd name="T80" fmla="*/ 107 w 198"/>
                <a:gd name="T81" fmla="*/ 43 h 127"/>
                <a:gd name="T82" fmla="*/ 166 w 198"/>
                <a:gd name="T83" fmla="*/ 43 h 127"/>
                <a:gd name="T84" fmla="*/ 136 w 198"/>
                <a:gd name="T85" fmla="*/ 43 h 127"/>
                <a:gd name="T86" fmla="*/ 152 w 198"/>
                <a:gd name="T87" fmla="*/ 15 h 127"/>
                <a:gd name="T88" fmla="*/ 183 w 198"/>
                <a:gd name="T89" fmla="*/ 15 h 127"/>
                <a:gd name="T90" fmla="*/ 166 w 198"/>
                <a:gd name="T91" fmla="*/ 4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27">
                  <a:moveTo>
                    <a:pt x="177" y="59"/>
                  </a:moveTo>
                  <a:cubicBezTo>
                    <a:pt x="187" y="59"/>
                    <a:pt x="187" y="59"/>
                    <a:pt x="187" y="59"/>
                  </a:cubicBezTo>
                  <a:cubicBezTo>
                    <a:pt x="193" y="59"/>
                    <a:pt x="198" y="54"/>
                    <a:pt x="198" y="48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4"/>
                    <a:pt x="5" y="59"/>
                    <a:pt x="11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5" y="115"/>
                    <a:pt x="21" y="118"/>
                    <a:pt x="14" y="118"/>
                  </a:cubicBezTo>
                  <a:cubicBezTo>
                    <a:pt x="8" y="118"/>
                    <a:pt x="4" y="123"/>
                    <a:pt x="4" y="127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3"/>
                    <a:pt x="67" y="118"/>
                    <a:pt x="61" y="118"/>
                  </a:cubicBezTo>
                  <a:cubicBezTo>
                    <a:pt x="54" y="118"/>
                    <a:pt x="50" y="115"/>
                    <a:pt x="48" y="112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9" y="115"/>
                    <a:pt x="145" y="118"/>
                    <a:pt x="139" y="118"/>
                  </a:cubicBezTo>
                  <a:cubicBezTo>
                    <a:pt x="132" y="118"/>
                    <a:pt x="128" y="123"/>
                    <a:pt x="128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95" y="123"/>
                    <a:pt x="191" y="118"/>
                    <a:pt x="185" y="118"/>
                  </a:cubicBezTo>
                  <a:cubicBezTo>
                    <a:pt x="178" y="118"/>
                    <a:pt x="174" y="115"/>
                    <a:pt x="173" y="112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77" y="59"/>
                  </a:lnTo>
                  <a:close/>
                  <a:moveTo>
                    <a:pt x="47" y="43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64" y="15"/>
                    <a:pt x="64" y="15"/>
                    <a:pt x="64" y="15"/>
                  </a:cubicBezTo>
                  <a:lnTo>
                    <a:pt x="47" y="43"/>
                  </a:lnTo>
                  <a:close/>
                  <a:moveTo>
                    <a:pt x="107" y="43"/>
                  </a:moveTo>
                  <a:cubicBezTo>
                    <a:pt x="77" y="43"/>
                    <a:pt x="77" y="43"/>
                    <a:pt x="77" y="43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123" y="15"/>
                    <a:pt x="123" y="15"/>
                    <a:pt x="123" y="15"/>
                  </a:cubicBezTo>
                  <a:lnTo>
                    <a:pt x="107" y="43"/>
                  </a:lnTo>
                  <a:close/>
                  <a:moveTo>
                    <a:pt x="166" y="43"/>
                  </a:moveTo>
                  <a:cubicBezTo>
                    <a:pt x="136" y="43"/>
                    <a:pt x="136" y="43"/>
                    <a:pt x="136" y="43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83" y="15"/>
                    <a:pt x="183" y="15"/>
                    <a:pt x="183" y="15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86"/>
            <p:cNvSpPr>
              <a:spLocks/>
            </p:cNvSpPr>
            <p:nvPr/>
          </p:nvSpPr>
          <p:spPr bwMode="auto">
            <a:xfrm>
              <a:off x="14200188" y="3206750"/>
              <a:ext cx="246063" cy="128588"/>
            </a:xfrm>
            <a:custGeom>
              <a:avLst/>
              <a:gdLst>
                <a:gd name="T0" fmla="*/ 84 w 85"/>
                <a:gd name="T1" fmla="*/ 34 h 44"/>
                <a:gd name="T2" fmla="*/ 69 w 85"/>
                <a:gd name="T3" fmla="*/ 31 h 44"/>
                <a:gd name="T4" fmla="*/ 67 w 85"/>
                <a:gd name="T5" fmla="*/ 28 h 44"/>
                <a:gd name="T6" fmla="*/ 71 w 85"/>
                <a:gd name="T7" fmla="*/ 13 h 44"/>
                <a:gd name="T8" fmla="*/ 69 w 85"/>
                <a:gd name="T9" fmla="*/ 12 h 44"/>
                <a:gd name="T10" fmla="*/ 56 w 85"/>
                <a:gd name="T11" fmla="*/ 15 h 44"/>
                <a:gd name="T12" fmla="*/ 52 w 85"/>
                <a:gd name="T13" fmla="*/ 13 h 44"/>
                <a:gd name="T14" fmla="*/ 44 w 85"/>
                <a:gd name="T15" fmla="*/ 1 h 44"/>
                <a:gd name="T16" fmla="*/ 43 w 85"/>
                <a:gd name="T17" fmla="*/ 0 h 44"/>
                <a:gd name="T18" fmla="*/ 41 w 85"/>
                <a:gd name="T19" fmla="*/ 1 h 44"/>
                <a:gd name="T20" fmla="*/ 33 w 85"/>
                <a:gd name="T21" fmla="*/ 13 h 44"/>
                <a:gd name="T22" fmla="*/ 29 w 85"/>
                <a:gd name="T23" fmla="*/ 15 h 44"/>
                <a:gd name="T24" fmla="*/ 17 w 85"/>
                <a:gd name="T25" fmla="*/ 12 h 44"/>
                <a:gd name="T26" fmla="*/ 15 w 85"/>
                <a:gd name="T27" fmla="*/ 13 h 44"/>
                <a:gd name="T28" fmla="*/ 18 w 85"/>
                <a:gd name="T29" fmla="*/ 28 h 44"/>
                <a:gd name="T30" fmla="*/ 16 w 85"/>
                <a:gd name="T31" fmla="*/ 31 h 44"/>
                <a:gd name="T32" fmla="*/ 2 w 85"/>
                <a:gd name="T33" fmla="*/ 34 h 44"/>
                <a:gd name="T34" fmla="*/ 1 w 85"/>
                <a:gd name="T35" fmla="*/ 36 h 44"/>
                <a:gd name="T36" fmla="*/ 9 w 85"/>
                <a:gd name="T37" fmla="*/ 43 h 44"/>
                <a:gd name="T38" fmla="*/ 18 w 85"/>
                <a:gd name="T39" fmla="*/ 41 h 44"/>
                <a:gd name="T40" fmla="*/ 25 w 85"/>
                <a:gd name="T41" fmla="*/ 39 h 44"/>
                <a:gd name="T42" fmla="*/ 29 w 85"/>
                <a:gd name="T43" fmla="*/ 30 h 44"/>
                <a:gd name="T44" fmla="*/ 29 w 85"/>
                <a:gd name="T45" fmla="*/ 30 h 44"/>
                <a:gd name="T46" fmla="*/ 29 w 85"/>
                <a:gd name="T47" fmla="*/ 28 h 44"/>
                <a:gd name="T48" fmla="*/ 29 w 85"/>
                <a:gd name="T49" fmla="*/ 28 h 44"/>
                <a:gd name="T50" fmla="*/ 29 w 85"/>
                <a:gd name="T51" fmla="*/ 26 h 44"/>
                <a:gd name="T52" fmla="*/ 30 w 85"/>
                <a:gd name="T53" fmla="*/ 26 h 44"/>
                <a:gd name="T54" fmla="*/ 42 w 85"/>
                <a:gd name="T55" fmla="*/ 19 h 44"/>
                <a:gd name="T56" fmla="*/ 43 w 85"/>
                <a:gd name="T57" fmla="*/ 19 h 44"/>
                <a:gd name="T58" fmla="*/ 43 w 85"/>
                <a:gd name="T59" fmla="*/ 19 h 44"/>
                <a:gd name="T60" fmla="*/ 55 w 85"/>
                <a:gd name="T61" fmla="*/ 26 h 44"/>
                <a:gd name="T62" fmla="*/ 57 w 85"/>
                <a:gd name="T63" fmla="*/ 26 h 44"/>
                <a:gd name="T64" fmla="*/ 56 w 85"/>
                <a:gd name="T65" fmla="*/ 28 h 44"/>
                <a:gd name="T66" fmla="*/ 56 w 85"/>
                <a:gd name="T67" fmla="*/ 28 h 44"/>
                <a:gd name="T68" fmla="*/ 56 w 85"/>
                <a:gd name="T69" fmla="*/ 30 h 44"/>
                <a:gd name="T70" fmla="*/ 56 w 85"/>
                <a:gd name="T71" fmla="*/ 30 h 44"/>
                <a:gd name="T72" fmla="*/ 61 w 85"/>
                <a:gd name="T73" fmla="*/ 39 h 44"/>
                <a:gd name="T74" fmla="*/ 68 w 85"/>
                <a:gd name="T75" fmla="*/ 41 h 44"/>
                <a:gd name="T76" fmla="*/ 76 w 85"/>
                <a:gd name="T77" fmla="*/ 43 h 44"/>
                <a:gd name="T78" fmla="*/ 84 w 85"/>
                <a:gd name="T79" fmla="*/ 36 h 44"/>
                <a:gd name="T80" fmla="*/ 84 w 85"/>
                <a:gd name="T81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" h="44">
                  <a:moveTo>
                    <a:pt x="84" y="34"/>
                  </a:moveTo>
                  <a:cubicBezTo>
                    <a:pt x="69" y="31"/>
                    <a:pt x="69" y="31"/>
                    <a:pt x="69" y="31"/>
                  </a:cubicBezTo>
                  <a:cubicBezTo>
                    <a:pt x="68" y="30"/>
                    <a:pt x="67" y="29"/>
                    <a:pt x="67" y="28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2"/>
                    <a:pt x="70" y="11"/>
                    <a:pt x="69" y="12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3" y="14"/>
                    <a:pt x="52" y="13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3" y="0"/>
                    <a:pt x="43" y="0"/>
                  </a:cubicBezTo>
                  <a:cubicBezTo>
                    <a:pt x="42" y="0"/>
                    <a:pt x="42" y="1"/>
                    <a:pt x="41" y="1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4"/>
                    <a:pt x="31" y="15"/>
                    <a:pt x="29" y="1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1"/>
                    <a:pt x="15" y="12"/>
                    <a:pt x="15" y="1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9"/>
                    <a:pt x="18" y="30"/>
                    <a:pt x="16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1" y="36"/>
                    <a:pt x="9" y="42"/>
                    <a:pt x="9" y="43"/>
                  </a:cubicBezTo>
                  <a:cubicBezTo>
                    <a:pt x="10" y="44"/>
                    <a:pt x="18" y="41"/>
                    <a:pt x="18" y="41"/>
                  </a:cubicBezTo>
                  <a:cubicBezTo>
                    <a:pt x="21" y="40"/>
                    <a:pt x="23" y="39"/>
                    <a:pt x="25" y="39"/>
                  </a:cubicBezTo>
                  <a:cubicBezTo>
                    <a:pt x="27" y="37"/>
                    <a:pt x="29" y="34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29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7"/>
                    <a:pt x="29" y="26"/>
                    <a:pt x="29" y="26"/>
                  </a:cubicBezTo>
                  <a:cubicBezTo>
                    <a:pt x="29" y="26"/>
                    <a:pt x="30" y="26"/>
                    <a:pt x="30" y="26"/>
                  </a:cubicBezTo>
                  <a:cubicBezTo>
                    <a:pt x="35" y="26"/>
                    <a:pt x="40" y="23"/>
                    <a:pt x="42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6" y="23"/>
                    <a:pt x="51" y="26"/>
                    <a:pt x="55" y="26"/>
                  </a:cubicBezTo>
                  <a:cubicBezTo>
                    <a:pt x="56" y="26"/>
                    <a:pt x="56" y="26"/>
                    <a:pt x="57" y="26"/>
                  </a:cubicBezTo>
                  <a:cubicBezTo>
                    <a:pt x="56" y="26"/>
                    <a:pt x="56" y="2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7" y="34"/>
                    <a:pt x="58" y="37"/>
                    <a:pt x="61" y="39"/>
                  </a:cubicBezTo>
                  <a:cubicBezTo>
                    <a:pt x="62" y="39"/>
                    <a:pt x="65" y="40"/>
                    <a:pt x="68" y="41"/>
                  </a:cubicBezTo>
                  <a:cubicBezTo>
                    <a:pt x="68" y="41"/>
                    <a:pt x="75" y="44"/>
                    <a:pt x="76" y="43"/>
                  </a:cubicBezTo>
                  <a:cubicBezTo>
                    <a:pt x="77" y="42"/>
                    <a:pt x="84" y="36"/>
                    <a:pt x="84" y="36"/>
                  </a:cubicBezTo>
                  <a:cubicBezTo>
                    <a:pt x="85" y="35"/>
                    <a:pt x="85" y="34"/>
                    <a:pt x="8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87"/>
            <p:cNvSpPr>
              <a:spLocks/>
            </p:cNvSpPr>
            <p:nvPr/>
          </p:nvSpPr>
          <p:spPr bwMode="auto">
            <a:xfrm>
              <a:off x="14568488" y="3206750"/>
              <a:ext cx="247650" cy="128588"/>
            </a:xfrm>
            <a:custGeom>
              <a:avLst/>
              <a:gdLst>
                <a:gd name="T0" fmla="*/ 2 w 85"/>
                <a:gd name="T1" fmla="*/ 34 h 44"/>
                <a:gd name="T2" fmla="*/ 16 w 85"/>
                <a:gd name="T3" fmla="*/ 31 h 44"/>
                <a:gd name="T4" fmla="*/ 18 w 85"/>
                <a:gd name="T5" fmla="*/ 28 h 44"/>
                <a:gd name="T6" fmla="*/ 15 w 85"/>
                <a:gd name="T7" fmla="*/ 13 h 44"/>
                <a:gd name="T8" fmla="*/ 17 w 85"/>
                <a:gd name="T9" fmla="*/ 12 h 44"/>
                <a:gd name="T10" fmla="*/ 29 w 85"/>
                <a:gd name="T11" fmla="*/ 15 h 44"/>
                <a:gd name="T12" fmla="*/ 33 w 85"/>
                <a:gd name="T13" fmla="*/ 13 h 44"/>
                <a:gd name="T14" fmla="*/ 41 w 85"/>
                <a:gd name="T15" fmla="*/ 1 h 44"/>
                <a:gd name="T16" fmla="*/ 43 w 85"/>
                <a:gd name="T17" fmla="*/ 0 h 44"/>
                <a:gd name="T18" fmla="*/ 44 w 85"/>
                <a:gd name="T19" fmla="*/ 1 h 44"/>
                <a:gd name="T20" fmla="*/ 52 w 85"/>
                <a:gd name="T21" fmla="*/ 13 h 44"/>
                <a:gd name="T22" fmla="*/ 56 w 85"/>
                <a:gd name="T23" fmla="*/ 15 h 44"/>
                <a:gd name="T24" fmla="*/ 69 w 85"/>
                <a:gd name="T25" fmla="*/ 12 h 44"/>
                <a:gd name="T26" fmla="*/ 71 w 85"/>
                <a:gd name="T27" fmla="*/ 13 h 44"/>
                <a:gd name="T28" fmla="*/ 67 w 85"/>
                <a:gd name="T29" fmla="*/ 28 h 44"/>
                <a:gd name="T30" fmla="*/ 69 w 85"/>
                <a:gd name="T31" fmla="*/ 31 h 44"/>
                <a:gd name="T32" fmla="*/ 83 w 85"/>
                <a:gd name="T33" fmla="*/ 34 h 44"/>
                <a:gd name="T34" fmla="*/ 84 w 85"/>
                <a:gd name="T35" fmla="*/ 36 h 44"/>
                <a:gd name="T36" fmla="*/ 76 w 85"/>
                <a:gd name="T37" fmla="*/ 43 h 44"/>
                <a:gd name="T38" fmla="*/ 68 w 85"/>
                <a:gd name="T39" fmla="*/ 41 h 44"/>
                <a:gd name="T40" fmla="*/ 61 w 85"/>
                <a:gd name="T41" fmla="*/ 39 h 44"/>
                <a:gd name="T42" fmla="*/ 56 w 85"/>
                <a:gd name="T43" fmla="*/ 30 h 44"/>
                <a:gd name="T44" fmla="*/ 56 w 85"/>
                <a:gd name="T45" fmla="*/ 30 h 44"/>
                <a:gd name="T46" fmla="*/ 56 w 85"/>
                <a:gd name="T47" fmla="*/ 28 h 44"/>
                <a:gd name="T48" fmla="*/ 56 w 85"/>
                <a:gd name="T49" fmla="*/ 28 h 44"/>
                <a:gd name="T50" fmla="*/ 56 w 85"/>
                <a:gd name="T51" fmla="*/ 26 h 44"/>
                <a:gd name="T52" fmla="*/ 55 w 85"/>
                <a:gd name="T53" fmla="*/ 26 h 44"/>
                <a:gd name="T54" fmla="*/ 43 w 85"/>
                <a:gd name="T55" fmla="*/ 19 h 44"/>
                <a:gd name="T56" fmla="*/ 43 w 85"/>
                <a:gd name="T57" fmla="*/ 19 h 44"/>
                <a:gd name="T58" fmla="*/ 42 w 85"/>
                <a:gd name="T59" fmla="*/ 19 h 44"/>
                <a:gd name="T60" fmla="*/ 30 w 85"/>
                <a:gd name="T61" fmla="*/ 26 h 44"/>
                <a:gd name="T62" fmla="*/ 29 w 85"/>
                <a:gd name="T63" fmla="*/ 26 h 44"/>
                <a:gd name="T64" fmla="*/ 29 w 85"/>
                <a:gd name="T65" fmla="*/ 28 h 44"/>
                <a:gd name="T66" fmla="*/ 29 w 85"/>
                <a:gd name="T67" fmla="*/ 28 h 44"/>
                <a:gd name="T68" fmla="*/ 29 w 85"/>
                <a:gd name="T69" fmla="*/ 30 h 44"/>
                <a:gd name="T70" fmla="*/ 29 w 85"/>
                <a:gd name="T71" fmla="*/ 30 h 44"/>
                <a:gd name="T72" fmla="*/ 25 w 85"/>
                <a:gd name="T73" fmla="*/ 39 h 44"/>
                <a:gd name="T74" fmla="*/ 18 w 85"/>
                <a:gd name="T75" fmla="*/ 41 h 44"/>
                <a:gd name="T76" fmla="*/ 9 w 85"/>
                <a:gd name="T77" fmla="*/ 43 h 44"/>
                <a:gd name="T78" fmla="*/ 1 w 85"/>
                <a:gd name="T79" fmla="*/ 36 h 44"/>
                <a:gd name="T80" fmla="*/ 2 w 85"/>
                <a:gd name="T81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" h="44">
                  <a:moveTo>
                    <a:pt x="2" y="34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18" y="30"/>
                    <a:pt x="18" y="29"/>
                    <a:pt x="18" y="2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1"/>
                    <a:pt x="17" y="1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5"/>
                    <a:pt x="32" y="14"/>
                    <a:pt x="33" y="13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1"/>
                    <a:pt x="42" y="0"/>
                    <a:pt x="43" y="0"/>
                  </a:cubicBezTo>
                  <a:cubicBezTo>
                    <a:pt x="43" y="0"/>
                    <a:pt x="44" y="1"/>
                    <a:pt x="44" y="1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3" y="14"/>
                    <a:pt x="55" y="15"/>
                    <a:pt x="56" y="15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1"/>
                    <a:pt x="71" y="12"/>
                    <a:pt x="71" y="13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9"/>
                    <a:pt x="68" y="30"/>
                    <a:pt x="69" y="3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4"/>
                    <a:pt x="85" y="35"/>
                    <a:pt x="84" y="36"/>
                  </a:cubicBezTo>
                  <a:cubicBezTo>
                    <a:pt x="84" y="36"/>
                    <a:pt x="77" y="42"/>
                    <a:pt x="76" y="43"/>
                  </a:cubicBezTo>
                  <a:cubicBezTo>
                    <a:pt x="75" y="44"/>
                    <a:pt x="68" y="41"/>
                    <a:pt x="68" y="41"/>
                  </a:cubicBezTo>
                  <a:cubicBezTo>
                    <a:pt x="65" y="40"/>
                    <a:pt x="62" y="39"/>
                    <a:pt x="61" y="39"/>
                  </a:cubicBezTo>
                  <a:cubicBezTo>
                    <a:pt x="58" y="37"/>
                    <a:pt x="57" y="34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7"/>
                    <a:pt x="56" y="26"/>
                    <a:pt x="56" y="26"/>
                  </a:cubicBezTo>
                  <a:cubicBezTo>
                    <a:pt x="56" y="26"/>
                    <a:pt x="56" y="26"/>
                    <a:pt x="55" y="26"/>
                  </a:cubicBezTo>
                  <a:cubicBezTo>
                    <a:pt x="50" y="26"/>
                    <a:pt x="46" y="23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0" y="23"/>
                    <a:pt x="35" y="26"/>
                    <a:pt x="30" y="26"/>
                  </a:cubicBezTo>
                  <a:cubicBezTo>
                    <a:pt x="30" y="26"/>
                    <a:pt x="29" y="26"/>
                    <a:pt x="29" y="26"/>
                  </a:cubicBezTo>
                  <a:cubicBezTo>
                    <a:pt x="29" y="26"/>
                    <a:pt x="29" y="27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9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4"/>
                    <a:pt x="27" y="37"/>
                    <a:pt x="25" y="39"/>
                  </a:cubicBezTo>
                  <a:cubicBezTo>
                    <a:pt x="23" y="39"/>
                    <a:pt x="21" y="40"/>
                    <a:pt x="18" y="41"/>
                  </a:cubicBezTo>
                  <a:cubicBezTo>
                    <a:pt x="18" y="41"/>
                    <a:pt x="10" y="44"/>
                    <a:pt x="9" y="43"/>
                  </a:cubicBezTo>
                  <a:cubicBezTo>
                    <a:pt x="8" y="42"/>
                    <a:pt x="1" y="36"/>
                    <a:pt x="1" y="36"/>
                  </a:cubicBezTo>
                  <a:cubicBezTo>
                    <a:pt x="0" y="35"/>
                    <a:pt x="1" y="34"/>
                    <a:pt x="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7" name="Group 346"/>
          <p:cNvGrpSpPr/>
          <p:nvPr userDrawn="1"/>
        </p:nvGrpSpPr>
        <p:grpSpPr>
          <a:xfrm>
            <a:off x="5524810" y="2148544"/>
            <a:ext cx="500093" cy="404522"/>
            <a:chOff x="14150975" y="4705350"/>
            <a:chExt cx="714375" cy="577851"/>
          </a:xfrm>
          <a:solidFill>
            <a:schemeClr val="tx2"/>
          </a:solidFill>
        </p:grpSpPr>
        <p:sp>
          <p:nvSpPr>
            <p:cNvPr id="348" name="Freeform 92"/>
            <p:cNvSpPr>
              <a:spLocks/>
            </p:cNvSpPr>
            <p:nvPr/>
          </p:nvSpPr>
          <p:spPr bwMode="auto">
            <a:xfrm>
              <a:off x="14368463" y="4784725"/>
              <a:ext cx="233363" cy="277813"/>
            </a:xfrm>
            <a:custGeom>
              <a:avLst/>
              <a:gdLst>
                <a:gd name="T0" fmla="*/ 4 w 80"/>
                <a:gd name="T1" fmla="*/ 96 h 96"/>
                <a:gd name="T2" fmla="*/ 42 w 80"/>
                <a:gd name="T3" fmla="*/ 96 h 96"/>
                <a:gd name="T4" fmla="*/ 58 w 80"/>
                <a:gd name="T5" fmla="*/ 87 h 96"/>
                <a:gd name="T6" fmla="*/ 77 w 80"/>
                <a:gd name="T7" fmla="*/ 54 h 96"/>
                <a:gd name="T8" fmla="*/ 77 w 80"/>
                <a:gd name="T9" fmla="*/ 36 h 96"/>
                <a:gd name="T10" fmla="*/ 58 w 80"/>
                <a:gd name="T11" fmla="*/ 3 h 96"/>
                <a:gd name="T12" fmla="*/ 55 w 80"/>
                <a:gd name="T13" fmla="*/ 0 h 96"/>
                <a:gd name="T14" fmla="*/ 0 w 80"/>
                <a:gd name="T15" fmla="*/ 96 h 96"/>
                <a:gd name="T16" fmla="*/ 4 w 80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96">
                  <a:moveTo>
                    <a:pt x="4" y="96"/>
                  </a:moveTo>
                  <a:cubicBezTo>
                    <a:pt x="42" y="96"/>
                    <a:pt x="42" y="96"/>
                    <a:pt x="42" y="96"/>
                  </a:cubicBezTo>
                  <a:cubicBezTo>
                    <a:pt x="48" y="96"/>
                    <a:pt x="55" y="92"/>
                    <a:pt x="58" y="87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49"/>
                    <a:pt x="80" y="41"/>
                    <a:pt x="77" y="36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2"/>
                    <a:pt x="56" y="1"/>
                    <a:pt x="55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" y="96"/>
                    <a:pt x="3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3"/>
            <p:cNvSpPr>
              <a:spLocks/>
            </p:cNvSpPr>
            <p:nvPr/>
          </p:nvSpPr>
          <p:spPr bwMode="auto">
            <a:xfrm>
              <a:off x="14162088" y="4705350"/>
              <a:ext cx="331788" cy="334963"/>
            </a:xfrm>
            <a:custGeom>
              <a:avLst/>
              <a:gdLst>
                <a:gd name="T0" fmla="*/ 114 w 114"/>
                <a:gd name="T1" fmla="*/ 19 h 115"/>
                <a:gd name="T2" fmla="*/ 113 w 114"/>
                <a:gd name="T3" fmla="*/ 19 h 115"/>
                <a:gd name="T4" fmla="*/ 37 w 114"/>
                <a:gd name="T5" fmla="*/ 1 h 115"/>
                <a:gd name="T6" fmla="*/ 22 w 114"/>
                <a:gd name="T7" fmla="*/ 8 h 115"/>
                <a:gd name="T8" fmla="*/ 3 w 114"/>
                <a:gd name="T9" fmla="*/ 41 h 115"/>
                <a:gd name="T10" fmla="*/ 5 w 114"/>
                <a:gd name="T11" fmla="*/ 58 h 115"/>
                <a:gd name="T12" fmla="*/ 57 w 114"/>
                <a:gd name="T13" fmla="*/ 115 h 115"/>
                <a:gd name="T14" fmla="*/ 58 w 114"/>
                <a:gd name="T15" fmla="*/ 115 h 115"/>
                <a:gd name="T16" fmla="*/ 114 w 114"/>
                <a:gd name="T17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15">
                  <a:moveTo>
                    <a:pt x="114" y="19"/>
                  </a:moveTo>
                  <a:cubicBezTo>
                    <a:pt x="113" y="19"/>
                    <a:pt x="113" y="19"/>
                    <a:pt x="113" y="19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2" y="0"/>
                    <a:pt x="24" y="3"/>
                    <a:pt x="22" y="8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46"/>
                    <a:pt x="1" y="54"/>
                    <a:pt x="5" y="58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7" y="115"/>
                    <a:pt x="58" y="115"/>
                    <a:pt x="58" y="115"/>
                  </a:cubicBezTo>
                  <a:lnTo>
                    <a:pt x="11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94"/>
            <p:cNvSpPr>
              <a:spLocks noEditPoints="1"/>
            </p:cNvSpPr>
            <p:nvPr/>
          </p:nvSpPr>
          <p:spPr bwMode="auto">
            <a:xfrm>
              <a:off x="14150975" y="4935538"/>
              <a:ext cx="714375" cy="347663"/>
            </a:xfrm>
            <a:custGeom>
              <a:avLst/>
              <a:gdLst>
                <a:gd name="T0" fmla="*/ 242 w 246"/>
                <a:gd name="T1" fmla="*/ 75 h 120"/>
                <a:gd name="T2" fmla="*/ 242 w 246"/>
                <a:gd name="T3" fmla="*/ 68 h 120"/>
                <a:gd name="T4" fmla="*/ 242 w 246"/>
                <a:gd name="T5" fmla="*/ 68 h 120"/>
                <a:gd name="T6" fmla="*/ 242 w 246"/>
                <a:gd name="T7" fmla="*/ 50 h 120"/>
                <a:gd name="T8" fmla="*/ 239 w 246"/>
                <a:gd name="T9" fmla="*/ 38 h 120"/>
                <a:gd name="T10" fmla="*/ 224 w 246"/>
                <a:gd name="T11" fmla="*/ 6 h 120"/>
                <a:gd name="T12" fmla="*/ 215 w 246"/>
                <a:gd name="T13" fmla="*/ 0 h 120"/>
                <a:gd name="T14" fmla="*/ 169 w 246"/>
                <a:gd name="T15" fmla="*/ 0 h 120"/>
                <a:gd name="T16" fmla="*/ 162 w 246"/>
                <a:gd name="T17" fmla="*/ 6 h 120"/>
                <a:gd name="T18" fmla="*/ 162 w 246"/>
                <a:gd name="T19" fmla="*/ 54 h 120"/>
                <a:gd name="T20" fmla="*/ 159 w 246"/>
                <a:gd name="T21" fmla="*/ 57 h 120"/>
                <a:gd name="T22" fmla="*/ 56 w 246"/>
                <a:gd name="T23" fmla="*/ 57 h 120"/>
                <a:gd name="T24" fmla="*/ 17 w 246"/>
                <a:gd name="T25" fmla="*/ 15 h 120"/>
                <a:gd name="T26" fmla="*/ 5 w 246"/>
                <a:gd name="T27" fmla="*/ 24 h 120"/>
                <a:gd name="T28" fmla="*/ 5 w 246"/>
                <a:gd name="T29" fmla="*/ 75 h 120"/>
                <a:gd name="T30" fmla="*/ 0 w 246"/>
                <a:gd name="T31" fmla="*/ 81 h 120"/>
                <a:gd name="T32" fmla="*/ 0 w 246"/>
                <a:gd name="T33" fmla="*/ 91 h 120"/>
                <a:gd name="T34" fmla="*/ 6 w 246"/>
                <a:gd name="T35" fmla="*/ 97 h 120"/>
                <a:gd name="T36" fmla="*/ 26 w 246"/>
                <a:gd name="T37" fmla="*/ 97 h 120"/>
                <a:gd name="T38" fmla="*/ 26 w 246"/>
                <a:gd name="T39" fmla="*/ 98 h 120"/>
                <a:gd name="T40" fmla="*/ 48 w 246"/>
                <a:gd name="T41" fmla="*/ 120 h 120"/>
                <a:gd name="T42" fmla="*/ 70 w 246"/>
                <a:gd name="T43" fmla="*/ 98 h 120"/>
                <a:gd name="T44" fmla="*/ 70 w 246"/>
                <a:gd name="T45" fmla="*/ 97 h 120"/>
                <a:gd name="T46" fmla="*/ 79 w 246"/>
                <a:gd name="T47" fmla="*/ 97 h 120"/>
                <a:gd name="T48" fmla="*/ 101 w 246"/>
                <a:gd name="T49" fmla="*/ 120 h 120"/>
                <a:gd name="T50" fmla="*/ 123 w 246"/>
                <a:gd name="T51" fmla="*/ 98 h 120"/>
                <a:gd name="T52" fmla="*/ 123 w 246"/>
                <a:gd name="T53" fmla="*/ 97 h 120"/>
                <a:gd name="T54" fmla="*/ 167 w 246"/>
                <a:gd name="T55" fmla="*/ 97 h 120"/>
                <a:gd name="T56" fmla="*/ 167 w 246"/>
                <a:gd name="T57" fmla="*/ 98 h 120"/>
                <a:gd name="T58" fmla="*/ 189 w 246"/>
                <a:gd name="T59" fmla="*/ 120 h 120"/>
                <a:gd name="T60" fmla="*/ 211 w 246"/>
                <a:gd name="T61" fmla="*/ 98 h 120"/>
                <a:gd name="T62" fmla="*/ 211 w 246"/>
                <a:gd name="T63" fmla="*/ 98 h 120"/>
                <a:gd name="T64" fmla="*/ 240 w 246"/>
                <a:gd name="T65" fmla="*/ 97 h 120"/>
                <a:gd name="T66" fmla="*/ 246 w 246"/>
                <a:gd name="T67" fmla="*/ 91 h 120"/>
                <a:gd name="T68" fmla="*/ 246 w 246"/>
                <a:gd name="T69" fmla="*/ 81 h 120"/>
                <a:gd name="T70" fmla="*/ 242 w 246"/>
                <a:gd name="T71" fmla="*/ 75 h 120"/>
                <a:gd name="T72" fmla="*/ 48 w 246"/>
                <a:gd name="T73" fmla="*/ 107 h 120"/>
                <a:gd name="T74" fmla="*/ 38 w 246"/>
                <a:gd name="T75" fmla="*/ 97 h 120"/>
                <a:gd name="T76" fmla="*/ 48 w 246"/>
                <a:gd name="T77" fmla="*/ 88 h 120"/>
                <a:gd name="T78" fmla="*/ 57 w 246"/>
                <a:gd name="T79" fmla="*/ 98 h 120"/>
                <a:gd name="T80" fmla="*/ 48 w 246"/>
                <a:gd name="T81" fmla="*/ 107 h 120"/>
                <a:gd name="T82" fmla="*/ 101 w 246"/>
                <a:gd name="T83" fmla="*/ 107 h 120"/>
                <a:gd name="T84" fmla="*/ 91 w 246"/>
                <a:gd name="T85" fmla="*/ 98 h 120"/>
                <a:gd name="T86" fmla="*/ 101 w 246"/>
                <a:gd name="T87" fmla="*/ 88 h 120"/>
                <a:gd name="T88" fmla="*/ 110 w 246"/>
                <a:gd name="T89" fmla="*/ 98 h 120"/>
                <a:gd name="T90" fmla="*/ 101 w 246"/>
                <a:gd name="T91" fmla="*/ 107 h 120"/>
                <a:gd name="T92" fmla="*/ 189 w 246"/>
                <a:gd name="T93" fmla="*/ 107 h 120"/>
                <a:gd name="T94" fmla="*/ 180 w 246"/>
                <a:gd name="T95" fmla="*/ 97 h 120"/>
                <a:gd name="T96" fmla="*/ 189 w 246"/>
                <a:gd name="T97" fmla="*/ 88 h 120"/>
                <a:gd name="T98" fmla="*/ 199 w 246"/>
                <a:gd name="T99" fmla="*/ 98 h 120"/>
                <a:gd name="T100" fmla="*/ 189 w 246"/>
                <a:gd name="T101" fmla="*/ 107 h 120"/>
                <a:gd name="T102" fmla="*/ 219 w 246"/>
                <a:gd name="T103" fmla="*/ 43 h 120"/>
                <a:gd name="T104" fmla="*/ 183 w 246"/>
                <a:gd name="T105" fmla="*/ 43 h 120"/>
                <a:gd name="T106" fmla="*/ 177 w 246"/>
                <a:gd name="T107" fmla="*/ 37 h 120"/>
                <a:gd name="T108" fmla="*/ 177 w 246"/>
                <a:gd name="T109" fmla="*/ 21 h 120"/>
                <a:gd name="T110" fmla="*/ 183 w 246"/>
                <a:gd name="T111" fmla="*/ 15 h 120"/>
                <a:gd name="T112" fmla="*/ 206 w 246"/>
                <a:gd name="T113" fmla="*/ 15 h 120"/>
                <a:gd name="T114" fmla="*/ 214 w 246"/>
                <a:gd name="T115" fmla="*/ 20 h 120"/>
                <a:gd name="T116" fmla="*/ 222 w 246"/>
                <a:gd name="T117" fmla="*/ 38 h 120"/>
                <a:gd name="T118" fmla="*/ 219 w 246"/>
                <a:gd name="T119" fmla="*/ 4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6" h="120">
                  <a:moveTo>
                    <a:pt x="242" y="75"/>
                  </a:moveTo>
                  <a:cubicBezTo>
                    <a:pt x="242" y="68"/>
                    <a:pt x="242" y="68"/>
                    <a:pt x="242" y="68"/>
                  </a:cubicBezTo>
                  <a:cubicBezTo>
                    <a:pt x="242" y="68"/>
                    <a:pt x="242" y="68"/>
                    <a:pt x="242" y="68"/>
                  </a:cubicBezTo>
                  <a:cubicBezTo>
                    <a:pt x="242" y="50"/>
                    <a:pt x="242" y="50"/>
                    <a:pt x="242" y="50"/>
                  </a:cubicBezTo>
                  <a:cubicBezTo>
                    <a:pt x="242" y="47"/>
                    <a:pt x="240" y="41"/>
                    <a:pt x="239" y="38"/>
                  </a:cubicBezTo>
                  <a:cubicBezTo>
                    <a:pt x="224" y="6"/>
                    <a:pt x="224" y="6"/>
                    <a:pt x="224" y="6"/>
                  </a:cubicBezTo>
                  <a:cubicBezTo>
                    <a:pt x="223" y="3"/>
                    <a:pt x="219" y="0"/>
                    <a:pt x="21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62" y="3"/>
                    <a:pt x="162" y="6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6"/>
                    <a:pt x="161" y="57"/>
                    <a:pt x="159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2" y="76"/>
                    <a:pt x="0" y="78"/>
                    <a:pt x="0" y="8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3" y="97"/>
                    <a:pt x="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110"/>
                    <a:pt x="36" y="120"/>
                    <a:pt x="48" y="120"/>
                  </a:cubicBezTo>
                  <a:cubicBezTo>
                    <a:pt x="60" y="120"/>
                    <a:pt x="70" y="110"/>
                    <a:pt x="70" y="98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110"/>
                    <a:pt x="89" y="120"/>
                    <a:pt x="101" y="120"/>
                  </a:cubicBezTo>
                  <a:cubicBezTo>
                    <a:pt x="113" y="120"/>
                    <a:pt x="123" y="110"/>
                    <a:pt x="123" y="98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7" y="110"/>
                    <a:pt x="177" y="120"/>
                    <a:pt x="189" y="120"/>
                  </a:cubicBezTo>
                  <a:cubicBezTo>
                    <a:pt x="202" y="120"/>
                    <a:pt x="211" y="110"/>
                    <a:pt x="211" y="98"/>
                  </a:cubicBezTo>
                  <a:cubicBezTo>
                    <a:pt x="211" y="98"/>
                    <a:pt x="211" y="98"/>
                    <a:pt x="211" y="98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4" y="97"/>
                    <a:pt x="246" y="95"/>
                    <a:pt x="246" y="91"/>
                  </a:cubicBezTo>
                  <a:cubicBezTo>
                    <a:pt x="246" y="81"/>
                    <a:pt x="246" y="81"/>
                    <a:pt x="246" y="81"/>
                  </a:cubicBezTo>
                  <a:cubicBezTo>
                    <a:pt x="246" y="78"/>
                    <a:pt x="244" y="76"/>
                    <a:pt x="242" y="75"/>
                  </a:cubicBezTo>
                  <a:close/>
                  <a:moveTo>
                    <a:pt x="48" y="107"/>
                  </a:moveTo>
                  <a:cubicBezTo>
                    <a:pt x="43" y="107"/>
                    <a:pt x="38" y="103"/>
                    <a:pt x="38" y="97"/>
                  </a:cubicBezTo>
                  <a:cubicBezTo>
                    <a:pt x="38" y="92"/>
                    <a:pt x="43" y="88"/>
                    <a:pt x="48" y="88"/>
                  </a:cubicBezTo>
                  <a:cubicBezTo>
                    <a:pt x="53" y="88"/>
                    <a:pt x="57" y="92"/>
                    <a:pt x="57" y="98"/>
                  </a:cubicBezTo>
                  <a:cubicBezTo>
                    <a:pt x="57" y="103"/>
                    <a:pt x="53" y="107"/>
                    <a:pt x="48" y="107"/>
                  </a:cubicBezTo>
                  <a:close/>
                  <a:moveTo>
                    <a:pt x="101" y="107"/>
                  </a:moveTo>
                  <a:cubicBezTo>
                    <a:pt x="96" y="107"/>
                    <a:pt x="91" y="103"/>
                    <a:pt x="91" y="98"/>
                  </a:cubicBezTo>
                  <a:cubicBezTo>
                    <a:pt x="91" y="92"/>
                    <a:pt x="96" y="88"/>
                    <a:pt x="101" y="88"/>
                  </a:cubicBezTo>
                  <a:cubicBezTo>
                    <a:pt x="106" y="88"/>
                    <a:pt x="110" y="92"/>
                    <a:pt x="110" y="98"/>
                  </a:cubicBezTo>
                  <a:cubicBezTo>
                    <a:pt x="110" y="103"/>
                    <a:pt x="106" y="107"/>
                    <a:pt x="101" y="107"/>
                  </a:cubicBezTo>
                  <a:close/>
                  <a:moveTo>
                    <a:pt x="189" y="107"/>
                  </a:moveTo>
                  <a:cubicBezTo>
                    <a:pt x="184" y="107"/>
                    <a:pt x="180" y="103"/>
                    <a:pt x="180" y="97"/>
                  </a:cubicBezTo>
                  <a:cubicBezTo>
                    <a:pt x="180" y="92"/>
                    <a:pt x="184" y="88"/>
                    <a:pt x="189" y="88"/>
                  </a:cubicBezTo>
                  <a:cubicBezTo>
                    <a:pt x="195" y="88"/>
                    <a:pt x="199" y="92"/>
                    <a:pt x="199" y="98"/>
                  </a:cubicBezTo>
                  <a:cubicBezTo>
                    <a:pt x="199" y="103"/>
                    <a:pt x="195" y="107"/>
                    <a:pt x="189" y="107"/>
                  </a:cubicBezTo>
                  <a:close/>
                  <a:moveTo>
                    <a:pt x="219" y="43"/>
                  </a:moveTo>
                  <a:cubicBezTo>
                    <a:pt x="183" y="43"/>
                    <a:pt x="183" y="43"/>
                    <a:pt x="183" y="43"/>
                  </a:cubicBezTo>
                  <a:cubicBezTo>
                    <a:pt x="180" y="43"/>
                    <a:pt x="177" y="40"/>
                    <a:pt x="177" y="37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77" y="18"/>
                    <a:pt x="180" y="15"/>
                    <a:pt x="183" y="15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9" y="15"/>
                    <a:pt x="213" y="17"/>
                    <a:pt x="214" y="20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23" y="41"/>
                    <a:pt x="222" y="43"/>
                    <a:pt x="21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2" name="Group 581"/>
          <p:cNvGrpSpPr/>
          <p:nvPr userDrawn="1"/>
        </p:nvGrpSpPr>
        <p:grpSpPr>
          <a:xfrm>
            <a:off x="5642913" y="6648792"/>
            <a:ext cx="263886" cy="465993"/>
            <a:chOff x="1906588" y="4213225"/>
            <a:chExt cx="474663" cy="838201"/>
          </a:xfrm>
          <a:solidFill>
            <a:schemeClr val="accent5"/>
          </a:solidFill>
        </p:grpSpPr>
        <p:sp>
          <p:nvSpPr>
            <p:cNvPr id="583" name="Freeform 12"/>
            <p:cNvSpPr>
              <a:spLocks noEditPoints="1"/>
            </p:cNvSpPr>
            <p:nvPr/>
          </p:nvSpPr>
          <p:spPr bwMode="auto">
            <a:xfrm>
              <a:off x="1906588" y="4213225"/>
              <a:ext cx="474663" cy="493713"/>
            </a:xfrm>
            <a:custGeom>
              <a:avLst/>
              <a:gdLst>
                <a:gd name="T0" fmla="*/ 157 w 171"/>
                <a:gd name="T1" fmla="*/ 124 h 178"/>
                <a:gd name="T2" fmla="*/ 134 w 171"/>
                <a:gd name="T3" fmla="*/ 78 h 178"/>
                <a:gd name="T4" fmla="*/ 128 w 171"/>
                <a:gd name="T5" fmla="*/ 62 h 178"/>
                <a:gd name="T6" fmla="*/ 99 w 171"/>
                <a:gd name="T7" fmla="*/ 31 h 178"/>
                <a:gd name="T8" fmla="*/ 78 w 171"/>
                <a:gd name="T9" fmla="*/ 8 h 178"/>
                <a:gd name="T10" fmla="*/ 57 w 171"/>
                <a:gd name="T11" fmla="*/ 34 h 178"/>
                <a:gd name="T12" fmla="*/ 31 w 171"/>
                <a:gd name="T13" fmla="*/ 94 h 178"/>
                <a:gd name="T14" fmla="*/ 15 w 171"/>
                <a:gd name="T15" fmla="*/ 152 h 178"/>
                <a:gd name="T16" fmla="*/ 87 w 171"/>
                <a:gd name="T17" fmla="*/ 178 h 178"/>
                <a:gd name="T18" fmla="*/ 162 w 171"/>
                <a:gd name="T19" fmla="*/ 157 h 178"/>
                <a:gd name="T20" fmla="*/ 157 w 171"/>
                <a:gd name="T21" fmla="*/ 124 h 178"/>
                <a:gd name="T22" fmla="*/ 67 w 171"/>
                <a:gd name="T23" fmla="*/ 34 h 178"/>
                <a:gd name="T24" fmla="*/ 78 w 171"/>
                <a:gd name="T25" fmla="*/ 21 h 178"/>
                <a:gd name="T26" fmla="*/ 83 w 171"/>
                <a:gd name="T27" fmla="*/ 36 h 178"/>
                <a:gd name="T28" fmla="*/ 93 w 171"/>
                <a:gd name="T29" fmla="*/ 56 h 178"/>
                <a:gd name="T30" fmla="*/ 87 w 171"/>
                <a:gd name="T31" fmla="*/ 57 h 178"/>
                <a:gd name="T32" fmla="*/ 67 w 171"/>
                <a:gd name="T33" fmla="*/ 34 h 178"/>
                <a:gd name="T34" fmla="*/ 39 w 171"/>
                <a:gd name="T35" fmla="*/ 57 h 178"/>
                <a:gd name="T36" fmla="*/ 55 w 171"/>
                <a:gd name="T37" fmla="*/ 44 h 178"/>
                <a:gd name="T38" fmla="*/ 73 w 171"/>
                <a:gd name="T39" fmla="*/ 71 h 178"/>
                <a:gd name="T40" fmla="*/ 130 w 171"/>
                <a:gd name="T41" fmla="*/ 92 h 178"/>
                <a:gd name="T42" fmla="*/ 58 w 171"/>
                <a:gd name="T43" fmla="*/ 84 h 178"/>
                <a:gd name="T44" fmla="*/ 39 w 171"/>
                <a:gd name="T45" fmla="*/ 57 h 178"/>
                <a:gd name="T46" fmla="*/ 54 w 171"/>
                <a:gd name="T47" fmla="*/ 147 h 178"/>
                <a:gd name="T48" fmla="*/ 19 w 171"/>
                <a:gd name="T49" fmla="*/ 121 h 178"/>
                <a:gd name="T50" fmla="*/ 39 w 171"/>
                <a:gd name="T51" fmla="*/ 102 h 178"/>
                <a:gd name="T52" fmla="*/ 39 w 171"/>
                <a:gd name="T53" fmla="*/ 102 h 178"/>
                <a:gd name="T54" fmla="*/ 88 w 171"/>
                <a:gd name="T55" fmla="*/ 112 h 178"/>
                <a:gd name="T56" fmla="*/ 132 w 171"/>
                <a:gd name="T57" fmla="*/ 116 h 178"/>
                <a:gd name="T58" fmla="*/ 153 w 171"/>
                <a:gd name="T59" fmla="*/ 140 h 178"/>
                <a:gd name="T60" fmla="*/ 54 w 171"/>
                <a:gd name="T61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1" h="178">
                  <a:moveTo>
                    <a:pt x="157" y="124"/>
                  </a:moveTo>
                  <a:cubicBezTo>
                    <a:pt x="161" y="115"/>
                    <a:pt x="157" y="89"/>
                    <a:pt x="134" y="78"/>
                  </a:cubicBezTo>
                  <a:cubicBezTo>
                    <a:pt x="135" y="71"/>
                    <a:pt x="132" y="64"/>
                    <a:pt x="128" y="62"/>
                  </a:cubicBezTo>
                  <a:cubicBezTo>
                    <a:pt x="118" y="56"/>
                    <a:pt x="104" y="47"/>
                    <a:pt x="99" y="31"/>
                  </a:cubicBezTo>
                  <a:cubicBezTo>
                    <a:pt x="93" y="0"/>
                    <a:pt x="85" y="6"/>
                    <a:pt x="78" y="8"/>
                  </a:cubicBezTo>
                  <a:cubicBezTo>
                    <a:pt x="72" y="11"/>
                    <a:pt x="55" y="23"/>
                    <a:pt x="57" y="34"/>
                  </a:cubicBezTo>
                  <a:cubicBezTo>
                    <a:pt x="42" y="33"/>
                    <a:pt x="11" y="57"/>
                    <a:pt x="31" y="94"/>
                  </a:cubicBezTo>
                  <a:cubicBezTo>
                    <a:pt x="0" y="108"/>
                    <a:pt x="6" y="138"/>
                    <a:pt x="15" y="152"/>
                  </a:cubicBezTo>
                  <a:cubicBezTo>
                    <a:pt x="31" y="175"/>
                    <a:pt x="55" y="178"/>
                    <a:pt x="87" y="178"/>
                  </a:cubicBezTo>
                  <a:cubicBezTo>
                    <a:pt x="130" y="178"/>
                    <a:pt x="156" y="170"/>
                    <a:pt x="162" y="157"/>
                  </a:cubicBezTo>
                  <a:cubicBezTo>
                    <a:pt x="171" y="139"/>
                    <a:pt x="162" y="128"/>
                    <a:pt x="157" y="124"/>
                  </a:cubicBezTo>
                  <a:close/>
                  <a:moveTo>
                    <a:pt x="67" y="34"/>
                  </a:moveTo>
                  <a:cubicBezTo>
                    <a:pt x="68" y="27"/>
                    <a:pt x="73" y="21"/>
                    <a:pt x="78" y="21"/>
                  </a:cubicBezTo>
                  <a:cubicBezTo>
                    <a:pt x="83" y="21"/>
                    <a:pt x="84" y="21"/>
                    <a:pt x="83" y="36"/>
                  </a:cubicBezTo>
                  <a:cubicBezTo>
                    <a:pt x="83" y="45"/>
                    <a:pt x="90" y="52"/>
                    <a:pt x="93" y="56"/>
                  </a:cubicBezTo>
                  <a:cubicBezTo>
                    <a:pt x="97" y="61"/>
                    <a:pt x="107" y="64"/>
                    <a:pt x="87" y="57"/>
                  </a:cubicBezTo>
                  <a:cubicBezTo>
                    <a:pt x="71" y="52"/>
                    <a:pt x="65" y="41"/>
                    <a:pt x="67" y="34"/>
                  </a:cubicBezTo>
                  <a:close/>
                  <a:moveTo>
                    <a:pt x="39" y="57"/>
                  </a:moveTo>
                  <a:cubicBezTo>
                    <a:pt x="43" y="48"/>
                    <a:pt x="51" y="45"/>
                    <a:pt x="55" y="44"/>
                  </a:cubicBezTo>
                  <a:cubicBezTo>
                    <a:pt x="55" y="54"/>
                    <a:pt x="60" y="68"/>
                    <a:pt x="73" y="71"/>
                  </a:cubicBezTo>
                  <a:cubicBezTo>
                    <a:pt x="82" y="73"/>
                    <a:pt x="125" y="76"/>
                    <a:pt x="130" y="92"/>
                  </a:cubicBezTo>
                  <a:cubicBezTo>
                    <a:pt x="95" y="80"/>
                    <a:pt x="95" y="94"/>
                    <a:pt x="58" y="84"/>
                  </a:cubicBezTo>
                  <a:cubicBezTo>
                    <a:pt x="45" y="81"/>
                    <a:pt x="33" y="69"/>
                    <a:pt x="39" y="57"/>
                  </a:cubicBezTo>
                  <a:close/>
                  <a:moveTo>
                    <a:pt x="54" y="147"/>
                  </a:moveTo>
                  <a:cubicBezTo>
                    <a:pt x="36" y="148"/>
                    <a:pt x="17" y="134"/>
                    <a:pt x="19" y="121"/>
                  </a:cubicBezTo>
                  <a:cubicBezTo>
                    <a:pt x="21" y="114"/>
                    <a:pt x="29" y="104"/>
                    <a:pt x="39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9" y="117"/>
                    <a:pt x="81" y="113"/>
                    <a:pt x="88" y="112"/>
                  </a:cubicBezTo>
                  <a:cubicBezTo>
                    <a:pt x="118" y="107"/>
                    <a:pt x="118" y="112"/>
                    <a:pt x="132" y="116"/>
                  </a:cubicBezTo>
                  <a:cubicBezTo>
                    <a:pt x="137" y="118"/>
                    <a:pt x="152" y="130"/>
                    <a:pt x="153" y="140"/>
                  </a:cubicBezTo>
                  <a:cubicBezTo>
                    <a:pt x="119" y="121"/>
                    <a:pt x="84" y="147"/>
                    <a:pt x="5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83"/>
            <p:cNvSpPr>
              <a:spLocks/>
            </p:cNvSpPr>
            <p:nvPr/>
          </p:nvSpPr>
          <p:spPr bwMode="auto">
            <a:xfrm>
              <a:off x="1970088" y="4729163"/>
              <a:ext cx="352425" cy="322263"/>
            </a:xfrm>
            <a:custGeom>
              <a:avLst/>
              <a:gdLst>
                <a:gd name="T0" fmla="*/ 60 w 127"/>
                <a:gd name="T1" fmla="*/ 8 h 116"/>
                <a:gd name="T2" fmla="*/ 0 w 127"/>
                <a:gd name="T3" fmla="*/ 0 h 116"/>
                <a:gd name="T4" fmla="*/ 57 w 127"/>
                <a:gd name="T5" fmla="*/ 110 h 116"/>
                <a:gd name="T6" fmla="*/ 64 w 127"/>
                <a:gd name="T7" fmla="*/ 116 h 116"/>
                <a:gd name="T8" fmla="*/ 71 w 127"/>
                <a:gd name="T9" fmla="*/ 110 h 116"/>
                <a:gd name="T10" fmla="*/ 127 w 127"/>
                <a:gd name="T11" fmla="*/ 0 h 116"/>
                <a:gd name="T12" fmla="*/ 60 w 127"/>
                <a:gd name="T13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16">
                  <a:moveTo>
                    <a:pt x="60" y="8"/>
                  </a:moveTo>
                  <a:cubicBezTo>
                    <a:pt x="42" y="8"/>
                    <a:pt x="20" y="7"/>
                    <a:pt x="0" y="0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58" y="114"/>
                    <a:pt x="61" y="116"/>
                    <a:pt x="64" y="116"/>
                  </a:cubicBezTo>
                  <a:cubicBezTo>
                    <a:pt x="67" y="116"/>
                    <a:pt x="69" y="114"/>
                    <a:pt x="71" y="11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7"/>
                    <a:pt x="72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8" name="Group 607"/>
          <p:cNvGrpSpPr/>
          <p:nvPr userDrawn="1"/>
        </p:nvGrpSpPr>
        <p:grpSpPr>
          <a:xfrm>
            <a:off x="5581882" y="6092181"/>
            <a:ext cx="385948" cy="361521"/>
            <a:chOff x="6046788" y="5743575"/>
            <a:chExt cx="752475" cy="704850"/>
          </a:xfrm>
          <a:solidFill>
            <a:schemeClr val="accent5"/>
          </a:solidFill>
        </p:grpSpPr>
        <p:sp>
          <p:nvSpPr>
            <p:cNvPr id="609" name="Oval 35"/>
            <p:cNvSpPr>
              <a:spLocks noChangeArrowheads="1"/>
            </p:cNvSpPr>
            <p:nvPr/>
          </p:nvSpPr>
          <p:spPr bwMode="auto">
            <a:xfrm>
              <a:off x="6327775" y="6018213"/>
              <a:ext cx="79375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Oval 36"/>
            <p:cNvSpPr>
              <a:spLocks noChangeArrowheads="1"/>
            </p:cNvSpPr>
            <p:nvPr/>
          </p:nvSpPr>
          <p:spPr bwMode="auto">
            <a:xfrm>
              <a:off x="6407150" y="5867400"/>
              <a:ext cx="61913" cy="58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Oval 37"/>
            <p:cNvSpPr>
              <a:spLocks noChangeArrowheads="1"/>
            </p:cNvSpPr>
            <p:nvPr/>
          </p:nvSpPr>
          <p:spPr bwMode="auto">
            <a:xfrm>
              <a:off x="6161088" y="6056313"/>
              <a:ext cx="52388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Oval 38"/>
            <p:cNvSpPr>
              <a:spLocks noChangeArrowheads="1"/>
            </p:cNvSpPr>
            <p:nvPr/>
          </p:nvSpPr>
          <p:spPr bwMode="auto">
            <a:xfrm>
              <a:off x="6276975" y="5915025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Oval 39"/>
            <p:cNvSpPr>
              <a:spLocks noChangeArrowheads="1"/>
            </p:cNvSpPr>
            <p:nvPr/>
          </p:nvSpPr>
          <p:spPr bwMode="auto">
            <a:xfrm>
              <a:off x="6496050" y="5976938"/>
              <a:ext cx="50800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Oval 40"/>
            <p:cNvSpPr>
              <a:spLocks noChangeArrowheads="1"/>
            </p:cNvSpPr>
            <p:nvPr/>
          </p:nvSpPr>
          <p:spPr bwMode="auto">
            <a:xfrm>
              <a:off x="6616700" y="6043613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41"/>
            <p:cNvSpPr>
              <a:spLocks noEditPoints="1"/>
            </p:cNvSpPr>
            <p:nvPr/>
          </p:nvSpPr>
          <p:spPr bwMode="auto">
            <a:xfrm>
              <a:off x="6046788" y="5743575"/>
              <a:ext cx="752475" cy="704850"/>
            </a:xfrm>
            <a:custGeom>
              <a:avLst/>
              <a:gdLst>
                <a:gd name="T0" fmla="*/ 233 w 271"/>
                <a:gd name="T1" fmla="*/ 68 h 254"/>
                <a:gd name="T2" fmla="*/ 181 w 271"/>
                <a:gd name="T3" fmla="*/ 34 h 254"/>
                <a:gd name="T4" fmla="*/ 180 w 271"/>
                <a:gd name="T5" fmla="*/ 34 h 254"/>
                <a:gd name="T6" fmla="*/ 156 w 271"/>
                <a:gd name="T7" fmla="*/ 15 h 254"/>
                <a:gd name="T8" fmla="*/ 141 w 271"/>
                <a:gd name="T9" fmla="*/ 0 h 254"/>
                <a:gd name="T10" fmla="*/ 93 w 271"/>
                <a:gd name="T11" fmla="*/ 35 h 254"/>
                <a:gd name="T12" fmla="*/ 39 w 271"/>
                <a:gd name="T13" fmla="*/ 68 h 254"/>
                <a:gd name="T14" fmla="*/ 0 w 271"/>
                <a:gd name="T15" fmla="*/ 118 h 254"/>
                <a:gd name="T16" fmla="*/ 22 w 271"/>
                <a:gd name="T17" fmla="*/ 163 h 254"/>
                <a:gd name="T18" fmla="*/ 44 w 271"/>
                <a:gd name="T19" fmla="*/ 239 h 254"/>
                <a:gd name="T20" fmla="*/ 61 w 271"/>
                <a:gd name="T21" fmla="*/ 254 h 254"/>
                <a:gd name="T22" fmla="*/ 209 w 271"/>
                <a:gd name="T23" fmla="*/ 254 h 254"/>
                <a:gd name="T24" fmla="*/ 226 w 271"/>
                <a:gd name="T25" fmla="*/ 239 h 254"/>
                <a:gd name="T26" fmla="*/ 248 w 271"/>
                <a:gd name="T27" fmla="*/ 163 h 254"/>
                <a:gd name="T28" fmla="*/ 271 w 271"/>
                <a:gd name="T29" fmla="*/ 118 h 254"/>
                <a:gd name="T30" fmla="*/ 233 w 271"/>
                <a:gd name="T31" fmla="*/ 68 h 254"/>
                <a:gd name="T32" fmla="*/ 225 w 271"/>
                <a:gd name="T33" fmla="*/ 153 h 254"/>
                <a:gd name="T34" fmla="*/ 219 w 271"/>
                <a:gd name="T35" fmla="*/ 151 h 254"/>
                <a:gd name="T36" fmla="*/ 195 w 271"/>
                <a:gd name="T37" fmla="*/ 144 h 254"/>
                <a:gd name="T38" fmla="*/ 171 w 271"/>
                <a:gd name="T39" fmla="*/ 151 h 254"/>
                <a:gd name="T40" fmla="*/ 165 w 271"/>
                <a:gd name="T41" fmla="*/ 153 h 254"/>
                <a:gd name="T42" fmla="*/ 159 w 271"/>
                <a:gd name="T43" fmla="*/ 151 h 254"/>
                <a:gd name="T44" fmla="*/ 135 w 271"/>
                <a:gd name="T45" fmla="*/ 144 h 254"/>
                <a:gd name="T46" fmla="*/ 111 w 271"/>
                <a:gd name="T47" fmla="*/ 151 h 254"/>
                <a:gd name="T48" fmla="*/ 105 w 271"/>
                <a:gd name="T49" fmla="*/ 153 h 254"/>
                <a:gd name="T50" fmla="*/ 98 w 271"/>
                <a:gd name="T51" fmla="*/ 151 h 254"/>
                <a:gd name="T52" fmla="*/ 75 w 271"/>
                <a:gd name="T53" fmla="*/ 144 h 254"/>
                <a:gd name="T54" fmla="*/ 54 w 271"/>
                <a:gd name="T55" fmla="*/ 149 h 254"/>
                <a:gd name="T56" fmla="*/ 52 w 271"/>
                <a:gd name="T57" fmla="*/ 151 h 254"/>
                <a:gd name="T58" fmla="*/ 41 w 271"/>
                <a:gd name="T59" fmla="*/ 153 h 254"/>
                <a:gd name="T60" fmla="*/ 41 w 271"/>
                <a:gd name="T61" fmla="*/ 153 h 254"/>
                <a:gd name="T62" fmla="*/ 15 w 271"/>
                <a:gd name="T63" fmla="*/ 118 h 254"/>
                <a:gd name="T64" fmla="*/ 46 w 271"/>
                <a:gd name="T65" fmla="*/ 82 h 254"/>
                <a:gd name="T66" fmla="*/ 52 w 271"/>
                <a:gd name="T67" fmla="*/ 77 h 254"/>
                <a:gd name="T68" fmla="*/ 95 w 271"/>
                <a:gd name="T69" fmla="*/ 50 h 254"/>
                <a:gd name="T70" fmla="*/ 104 w 271"/>
                <a:gd name="T71" fmla="*/ 46 h 254"/>
                <a:gd name="T72" fmla="*/ 140 w 271"/>
                <a:gd name="T73" fmla="*/ 15 h 254"/>
                <a:gd name="T74" fmla="*/ 140 w 271"/>
                <a:gd name="T75" fmla="*/ 16 h 254"/>
                <a:gd name="T76" fmla="*/ 179 w 271"/>
                <a:gd name="T77" fmla="*/ 49 h 254"/>
                <a:gd name="T78" fmla="*/ 221 w 271"/>
                <a:gd name="T79" fmla="*/ 78 h 254"/>
                <a:gd name="T80" fmla="*/ 226 w 271"/>
                <a:gd name="T81" fmla="*/ 82 h 254"/>
                <a:gd name="T82" fmla="*/ 255 w 271"/>
                <a:gd name="T83" fmla="*/ 118 h 254"/>
                <a:gd name="T84" fmla="*/ 225 w 271"/>
                <a:gd name="T85" fmla="*/ 1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254">
                  <a:moveTo>
                    <a:pt x="233" y="68"/>
                  </a:moveTo>
                  <a:cubicBezTo>
                    <a:pt x="224" y="51"/>
                    <a:pt x="202" y="36"/>
                    <a:pt x="181" y="34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64" y="33"/>
                    <a:pt x="156" y="26"/>
                    <a:pt x="156" y="15"/>
                  </a:cubicBezTo>
                  <a:cubicBezTo>
                    <a:pt x="155" y="6"/>
                    <a:pt x="150" y="0"/>
                    <a:pt x="141" y="0"/>
                  </a:cubicBezTo>
                  <a:cubicBezTo>
                    <a:pt x="126" y="0"/>
                    <a:pt x="104" y="18"/>
                    <a:pt x="93" y="35"/>
                  </a:cubicBezTo>
                  <a:cubicBezTo>
                    <a:pt x="69" y="32"/>
                    <a:pt x="47" y="46"/>
                    <a:pt x="39" y="68"/>
                  </a:cubicBezTo>
                  <a:cubicBezTo>
                    <a:pt x="16" y="74"/>
                    <a:pt x="0" y="94"/>
                    <a:pt x="0" y="118"/>
                  </a:cubicBezTo>
                  <a:cubicBezTo>
                    <a:pt x="0" y="142"/>
                    <a:pt x="9" y="157"/>
                    <a:pt x="22" y="163"/>
                  </a:cubicBezTo>
                  <a:cubicBezTo>
                    <a:pt x="44" y="239"/>
                    <a:pt x="44" y="239"/>
                    <a:pt x="44" y="239"/>
                  </a:cubicBezTo>
                  <a:cubicBezTo>
                    <a:pt x="47" y="254"/>
                    <a:pt x="60" y="254"/>
                    <a:pt x="61" y="254"/>
                  </a:cubicBezTo>
                  <a:cubicBezTo>
                    <a:pt x="209" y="254"/>
                    <a:pt x="209" y="254"/>
                    <a:pt x="209" y="254"/>
                  </a:cubicBezTo>
                  <a:cubicBezTo>
                    <a:pt x="210" y="254"/>
                    <a:pt x="223" y="254"/>
                    <a:pt x="226" y="239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62" y="156"/>
                    <a:pt x="271" y="140"/>
                    <a:pt x="271" y="118"/>
                  </a:cubicBezTo>
                  <a:cubicBezTo>
                    <a:pt x="271" y="95"/>
                    <a:pt x="255" y="75"/>
                    <a:pt x="233" y="68"/>
                  </a:cubicBezTo>
                  <a:close/>
                  <a:moveTo>
                    <a:pt x="225" y="153"/>
                  </a:moveTo>
                  <a:cubicBezTo>
                    <a:pt x="222" y="153"/>
                    <a:pt x="221" y="153"/>
                    <a:pt x="219" y="151"/>
                  </a:cubicBezTo>
                  <a:cubicBezTo>
                    <a:pt x="214" y="148"/>
                    <a:pt x="207" y="144"/>
                    <a:pt x="195" y="144"/>
                  </a:cubicBezTo>
                  <a:cubicBezTo>
                    <a:pt x="183" y="144"/>
                    <a:pt x="175" y="148"/>
                    <a:pt x="171" y="151"/>
                  </a:cubicBezTo>
                  <a:cubicBezTo>
                    <a:pt x="168" y="153"/>
                    <a:pt x="168" y="153"/>
                    <a:pt x="165" y="153"/>
                  </a:cubicBezTo>
                  <a:cubicBezTo>
                    <a:pt x="162" y="153"/>
                    <a:pt x="161" y="153"/>
                    <a:pt x="159" y="151"/>
                  </a:cubicBezTo>
                  <a:cubicBezTo>
                    <a:pt x="154" y="148"/>
                    <a:pt x="147" y="144"/>
                    <a:pt x="135" y="144"/>
                  </a:cubicBezTo>
                  <a:cubicBezTo>
                    <a:pt x="123" y="144"/>
                    <a:pt x="115" y="148"/>
                    <a:pt x="111" y="151"/>
                  </a:cubicBezTo>
                  <a:cubicBezTo>
                    <a:pt x="108" y="153"/>
                    <a:pt x="108" y="153"/>
                    <a:pt x="105" y="153"/>
                  </a:cubicBezTo>
                  <a:cubicBezTo>
                    <a:pt x="102" y="153"/>
                    <a:pt x="101" y="153"/>
                    <a:pt x="98" y="151"/>
                  </a:cubicBezTo>
                  <a:cubicBezTo>
                    <a:pt x="94" y="148"/>
                    <a:pt x="87" y="144"/>
                    <a:pt x="75" y="144"/>
                  </a:cubicBezTo>
                  <a:cubicBezTo>
                    <a:pt x="65" y="144"/>
                    <a:pt x="58" y="147"/>
                    <a:pt x="54" y="149"/>
                  </a:cubicBezTo>
                  <a:cubicBezTo>
                    <a:pt x="53" y="150"/>
                    <a:pt x="53" y="150"/>
                    <a:pt x="52" y="151"/>
                  </a:cubicBezTo>
                  <a:cubicBezTo>
                    <a:pt x="48" y="152"/>
                    <a:pt x="45" y="153"/>
                    <a:pt x="41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35" y="153"/>
                    <a:pt x="15" y="150"/>
                    <a:pt x="15" y="118"/>
                  </a:cubicBezTo>
                  <a:cubicBezTo>
                    <a:pt x="15" y="100"/>
                    <a:pt x="28" y="85"/>
                    <a:pt x="46" y="82"/>
                  </a:cubicBezTo>
                  <a:cubicBezTo>
                    <a:pt x="49" y="82"/>
                    <a:pt x="51" y="79"/>
                    <a:pt x="52" y="77"/>
                  </a:cubicBezTo>
                  <a:cubicBezTo>
                    <a:pt x="57" y="58"/>
                    <a:pt x="76" y="46"/>
                    <a:pt x="95" y="50"/>
                  </a:cubicBezTo>
                  <a:cubicBezTo>
                    <a:pt x="99" y="51"/>
                    <a:pt x="102" y="50"/>
                    <a:pt x="104" y="46"/>
                  </a:cubicBezTo>
                  <a:cubicBezTo>
                    <a:pt x="112" y="31"/>
                    <a:pt x="132" y="17"/>
                    <a:pt x="140" y="15"/>
                  </a:cubicBezTo>
                  <a:cubicBezTo>
                    <a:pt x="140" y="15"/>
                    <a:pt x="140" y="16"/>
                    <a:pt x="140" y="16"/>
                  </a:cubicBezTo>
                  <a:cubicBezTo>
                    <a:pt x="141" y="35"/>
                    <a:pt x="155" y="47"/>
                    <a:pt x="179" y="49"/>
                  </a:cubicBezTo>
                  <a:cubicBezTo>
                    <a:pt x="197" y="51"/>
                    <a:pt x="215" y="64"/>
                    <a:pt x="221" y="78"/>
                  </a:cubicBezTo>
                  <a:cubicBezTo>
                    <a:pt x="222" y="80"/>
                    <a:pt x="224" y="82"/>
                    <a:pt x="226" y="82"/>
                  </a:cubicBezTo>
                  <a:cubicBezTo>
                    <a:pt x="243" y="86"/>
                    <a:pt x="255" y="101"/>
                    <a:pt x="255" y="118"/>
                  </a:cubicBezTo>
                  <a:cubicBezTo>
                    <a:pt x="255" y="153"/>
                    <a:pt x="232" y="153"/>
                    <a:pt x="225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" name="Freeform 42"/>
          <p:cNvSpPr>
            <a:spLocks/>
          </p:cNvSpPr>
          <p:nvPr userDrawn="1"/>
        </p:nvSpPr>
        <p:spPr bwMode="auto">
          <a:xfrm>
            <a:off x="5531711" y="5367071"/>
            <a:ext cx="486291" cy="435103"/>
          </a:xfrm>
          <a:custGeom>
            <a:avLst/>
            <a:gdLst>
              <a:gd name="T0" fmla="*/ 269 w 315"/>
              <a:gd name="T1" fmla="*/ 246 h 282"/>
              <a:gd name="T2" fmla="*/ 269 w 315"/>
              <a:gd name="T3" fmla="*/ 246 h 282"/>
              <a:gd name="T4" fmla="*/ 269 w 315"/>
              <a:gd name="T5" fmla="*/ 274 h 282"/>
              <a:gd name="T6" fmla="*/ 241 w 315"/>
              <a:gd name="T7" fmla="*/ 274 h 282"/>
              <a:gd name="T8" fmla="*/ 241 w 315"/>
              <a:gd name="T9" fmla="*/ 274 h 282"/>
              <a:gd name="T10" fmla="*/ 156 w 315"/>
              <a:gd name="T11" fmla="*/ 181 h 282"/>
              <a:gd name="T12" fmla="*/ 69 w 315"/>
              <a:gd name="T13" fmla="*/ 274 h 282"/>
              <a:gd name="T14" fmla="*/ 69 w 315"/>
              <a:gd name="T15" fmla="*/ 274 h 282"/>
              <a:gd name="T16" fmla="*/ 41 w 315"/>
              <a:gd name="T17" fmla="*/ 274 h 282"/>
              <a:gd name="T18" fmla="*/ 41 w 315"/>
              <a:gd name="T19" fmla="*/ 247 h 282"/>
              <a:gd name="T20" fmla="*/ 135 w 315"/>
              <a:gd name="T21" fmla="*/ 160 h 282"/>
              <a:gd name="T22" fmla="*/ 110 w 315"/>
              <a:gd name="T23" fmla="*/ 132 h 282"/>
              <a:gd name="T24" fmla="*/ 38 w 315"/>
              <a:gd name="T25" fmla="*/ 110 h 282"/>
              <a:gd name="T26" fmla="*/ 19 w 315"/>
              <a:gd name="T27" fmla="*/ 24 h 282"/>
              <a:gd name="T28" fmla="*/ 105 w 315"/>
              <a:gd name="T29" fmla="*/ 43 h 282"/>
              <a:gd name="T30" fmla="*/ 127 w 315"/>
              <a:gd name="T31" fmla="*/ 115 h 282"/>
              <a:gd name="T32" fmla="*/ 156 w 315"/>
              <a:gd name="T33" fmla="*/ 141 h 282"/>
              <a:gd name="T34" fmla="*/ 184 w 315"/>
              <a:gd name="T35" fmla="*/ 117 h 282"/>
              <a:gd name="T36" fmla="*/ 190 w 315"/>
              <a:gd name="T37" fmla="*/ 69 h 282"/>
              <a:gd name="T38" fmla="*/ 269 w 315"/>
              <a:gd name="T39" fmla="*/ 7 h 282"/>
              <a:gd name="T40" fmla="*/ 221 w 315"/>
              <a:gd name="T41" fmla="*/ 65 h 282"/>
              <a:gd name="T42" fmla="*/ 219 w 315"/>
              <a:gd name="T43" fmla="*/ 77 h 282"/>
              <a:gd name="T44" fmla="*/ 231 w 315"/>
              <a:gd name="T45" fmla="*/ 75 h 282"/>
              <a:gd name="T46" fmla="*/ 289 w 315"/>
              <a:gd name="T47" fmla="*/ 27 h 282"/>
              <a:gd name="T48" fmla="*/ 241 w 315"/>
              <a:gd name="T49" fmla="*/ 85 h 282"/>
              <a:gd name="T50" fmla="*/ 239 w 315"/>
              <a:gd name="T51" fmla="*/ 97 h 282"/>
              <a:gd name="T52" fmla="*/ 251 w 315"/>
              <a:gd name="T53" fmla="*/ 95 h 282"/>
              <a:gd name="T54" fmla="*/ 308 w 315"/>
              <a:gd name="T55" fmla="*/ 47 h 282"/>
              <a:gd name="T56" fmla="*/ 246 w 315"/>
              <a:gd name="T57" fmla="*/ 125 h 282"/>
              <a:gd name="T58" fmla="*/ 199 w 315"/>
              <a:gd name="T59" fmla="*/ 132 h 282"/>
              <a:gd name="T60" fmla="*/ 175 w 315"/>
              <a:gd name="T61" fmla="*/ 159 h 282"/>
              <a:gd name="T62" fmla="*/ 269 w 315"/>
              <a:gd name="T63" fmla="*/ 246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5" h="282">
                <a:moveTo>
                  <a:pt x="269" y="246"/>
                </a:moveTo>
                <a:cubicBezTo>
                  <a:pt x="269" y="246"/>
                  <a:pt x="269" y="246"/>
                  <a:pt x="269" y="246"/>
                </a:cubicBezTo>
                <a:cubicBezTo>
                  <a:pt x="277" y="254"/>
                  <a:pt x="277" y="266"/>
                  <a:pt x="269" y="274"/>
                </a:cubicBezTo>
                <a:cubicBezTo>
                  <a:pt x="261" y="282"/>
                  <a:pt x="249" y="282"/>
                  <a:pt x="241" y="274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22" y="255"/>
                  <a:pt x="186" y="214"/>
                  <a:pt x="156" y="181"/>
                </a:cubicBezTo>
                <a:cubicBezTo>
                  <a:pt x="126" y="215"/>
                  <a:pt x="89" y="255"/>
                  <a:pt x="69" y="274"/>
                </a:cubicBezTo>
                <a:cubicBezTo>
                  <a:pt x="69" y="274"/>
                  <a:pt x="69" y="274"/>
                  <a:pt x="69" y="274"/>
                </a:cubicBezTo>
                <a:cubicBezTo>
                  <a:pt x="62" y="282"/>
                  <a:pt x="49" y="282"/>
                  <a:pt x="41" y="274"/>
                </a:cubicBezTo>
                <a:cubicBezTo>
                  <a:pt x="34" y="267"/>
                  <a:pt x="34" y="254"/>
                  <a:pt x="41" y="247"/>
                </a:cubicBezTo>
                <a:cubicBezTo>
                  <a:pt x="61" y="227"/>
                  <a:pt x="101" y="190"/>
                  <a:pt x="135" y="160"/>
                </a:cubicBezTo>
                <a:cubicBezTo>
                  <a:pt x="123" y="146"/>
                  <a:pt x="113" y="136"/>
                  <a:pt x="110" y="132"/>
                </a:cubicBezTo>
                <a:cubicBezTo>
                  <a:pt x="91" y="142"/>
                  <a:pt x="63" y="135"/>
                  <a:pt x="38" y="110"/>
                </a:cubicBezTo>
                <a:cubicBezTo>
                  <a:pt x="9" y="81"/>
                  <a:pt x="0" y="42"/>
                  <a:pt x="19" y="24"/>
                </a:cubicBezTo>
                <a:cubicBezTo>
                  <a:pt x="37" y="5"/>
                  <a:pt x="76" y="14"/>
                  <a:pt x="105" y="43"/>
                </a:cubicBezTo>
                <a:cubicBezTo>
                  <a:pt x="130" y="68"/>
                  <a:pt x="137" y="96"/>
                  <a:pt x="127" y="115"/>
                </a:cubicBezTo>
                <a:cubicBezTo>
                  <a:pt x="131" y="119"/>
                  <a:pt x="142" y="128"/>
                  <a:pt x="156" y="141"/>
                </a:cubicBezTo>
                <a:cubicBezTo>
                  <a:pt x="168" y="130"/>
                  <a:pt x="178" y="122"/>
                  <a:pt x="184" y="117"/>
                </a:cubicBezTo>
                <a:cubicBezTo>
                  <a:pt x="175" y="101"/>
                  <a:pt x="178" y="82"/>
                  <a:pt x="190" y="69"/>
                </a:cubicBezTo>
                <a:cubicBezTo>
                  <a:pt x="190" y="69"/>
                  <a:pt x="261" y="0"/>
                  <a:pt x="269" y="7"/>
                </a:cubicBezTo>
                <a:cubicBezTo>
                  <a:pt x="277" y="15"/>
                  <a:pt x="221" y="65"/>
                  <a:pt x="221" y="65"/>
                </a:cubicBezTo>
                <a:cubicBezTo>
                  <a:pt x="217" y="69"/>
                  <a:pt x="216" y="74"/>
                  <a:pt x="219" y="77"/>
                </a:cubicBezTo>
                <a:cubicBezTo>
                  <a:pt x="222" y="80"/>
                  <a:pt x="227" y="79"/>
                  <a:pt x="231" y="75"/>
                </a:cubicBezTo>
                <a:cubicBezTo>
                  <a:pt x="231" y="75"/>
                  <a:pt x="281" y="20"/>
                  <a:pt x="289" y="27"/>
                </a:cubicBezTo>
                <a:cubicBezTo>
                  <a:pt x="296" y="35"/>
                  <a:pt x="241" y="85"/>
                  <a:pt x="241" y="85"/>
                </a:cubicBezTo>
                <a:cubicBezTo>
                  <a:pt x="237" y="89"/>
                  <a:pt x="236" y="94"/>
                  <a:pt x="239" y="97"/>
                </a:cubicBezTo>
                <a:cubicBezTo>
                  <a:pt x="241" y="99"/>
                  <a:pt x="247" y="98"/>
                  <a:pt x="251" y="95"/>
                </a:cubicBezTo>
                <a:cubicBezTo>
                  <a:pt x="251" y="95"/>
                  <a:pt x="302" y="40"/>
                  <a:pt x="308" y="47"/>
                </a:cubicBezTo>
                <a:cubicBezTo>
                  <a:pt x="315" y="53"/>
                  <a:pt x="246" y="125"/>
                  <a:pt x="246" y="125"/>
                </a:cubicBezTo>
                <a:cubicBezTo>
                  <a:pt x="234" y="138"/>
                  <a:pt x="214" y="140"/>
                  <a:pt x="199" y="132"/>
                </a:cubicBezTo>
                <a:cubicBezTo>
                  <a:pt x="194" y="138"/>
                  <a:pt x="186" y="147"/>
                  <a:pt x="175" y="159"/>
                </a:cubicBezTo>
                <a:cubicBezTo>
                  <a:pt x="209" y="189"/>
                  <a:pt x="249" y="226"/>
                  <a:pt x="269" y="2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7" name="Group 616"/>
          <p:cNvGrpSpPr/>
          <p:nvPr userDrawn="1"/>
        </p:nvGrpSpPr>
        <p:grpSpPr>
          <a:xfrm>
            <a:off x="5617855" y="7260509"/>
            <a:ext cx="314003" cy="463833"/>
            <a:chOff x="6165850" y="4127500"/>
            <a:chExt cx="625475" cy="923925"/>
          </a:xfrm>
          <a:solidFill>
            <a:schemeClr val="accent5"/>
          </a:solidFill>
        </p:grpSpPr>
        <p:sp>
          <p:nvSpPr>
            <p:cNvPr id="618" name="Freeform 43"/>
            <p:cNvSpPr>
              <a:spLocks noEditPoints="1"/>
            </p:cNvSpPr>
            <p:nvPr/>
          </p:nvSpPr>
          <p:spPr bwMode="auto">
            <a:xfrm>
              <a:off x="6165850" y="4127500"/>
              <a:ext cx="625475" cy="923925"/>
            </a:xfrm>
            <a:custGeom>
              <a:avLst/>
              <a:gdLst>
                <a:gd name="T0" fmla="*/ 207 w 225"/>
                <a:gd name="T1" fmla="*/ 99 h 333"/>
                <a:gd name="T2" fmla="*/ 179 w 225"/>
                <a:gd name="T3" fmla="*/ 88 h 333"/>
                <a:gd name="T4" fmla="*/ 156 w 225"/>
                <a:gd name="T5" fmla="*/ 94 h 333"/>
                <a:gd name="T6" fmla="*/ 157 w 225"/>
                <a:gd name="T7" fmla="*/ 88 h 333"/>
                <a:gd name="T8" fmla="*/ 162 w 225"/>
                <a:gd name="T9" fmla="*/ 63 h 333"/>
                <a:gd name="T10" fmla="*/ 168 w 225"/>
                <a:gd name="T11" fmla="*/ 63 h 333"/>
                <a:gd name="T12" fmla="*/ 176 w 225"/>
                <a:gd name="T13" fmla="*/ 55 h 333"/>
                <a:gd name="T14" fmla="*/ 168 w 225"/>
                <a:gd name="T15" fmla="*/ 47 h 333"/>
                <a:gd name="T16" fmla="*/ 166 w 225"/>
                <a:gd name="T17" fmla="*/ 47 h 333"/>
                <a:gd name="T18" fmla="*/ 126 w 225"/>
                <a:gd name="T19" fmla="*/ 17 h 333"/>
                <a:gd name="T20" fmla="*/ 108 w 225"/>
                <a:gd name="T21" fmla="*/ 1 h 333"/>
                <a:gd name="T22" fmla="*/ 85 w 225"/>
                <a:gd name="T23" fmla="*/ 16 h 333"/>
                <a:gd name="T24" fmla="*/ 62 w 225"/>
                <a:gd name="T25" fmla="*/ 9 h 333"/>
                <a:gd name="T26" fmla="*/ 42 w 225"/>
                <a:gd name="T27" fmla="*/ 23 h 333"/>
                <a:gd name="T28" fmla="*/ 11 w 225"/>
                <a:gd name="T29" fmla="*/ 47 h 333"/>
                <a:gd name="T30" fmla="*/ 8 w 225"/>
                <a:gd name="T31" fmla="*/ 47 h 333"/>
                <a:gd name="T32" fmla="*/ 0 w 225"/>
                <a:gd name="T33" fmla="*/ 55 h 333"/>
                <a:gd name="T34" fmla="*/ 8 w 225"/>
                <a:gd name="T35" fmla="*/ 63 h 333"/>
                <a:gd name="T36" fmla="*/ 14 w 225"/>
                <a:gd name="T37" fmla="*/ 63 h 333"/>
                <a:gd name="T38" fmla="*/ 19 w 225"/>
                <a:gd name="T39" fmla="*/ 88 h 333"/>
                <a:gd name="T40" fmla="*/ 21 w 225"/>
                <a:gd name="T41" fmla="*/ 207 h 333"/>
                <a:gd name="T42" fmla="*/ 65 w 225"/>
                <a:gd name="T43" fmla="*/ 246 h 333"/>
                <a:gd name="T44" fmla="*/ 57 w 225"/>
                <a:gd name="T45" fmla="*/ 266 h 333"/>
                <a:gd name="T46" fmla="*/ 65 w 225"/>
                <a:gd name="T47" fmla="*/ 279 h 333"/>
                <a:gd name="T48" fmla="*/ 69 w 225"/>
                <a:gd name="T49" fmla="*/ 291 h 333"/>
                <a:gd name="T50" fmla="*/ 68 w 225"/>
                <a:gd name="T51" fmla="*/ 296 h 333"/>
                <a:gd name="T52" fmla="*/ 19 w 225"/>
                <a:gd name="T53" fmla="*/ 325 h 333"/>
                <a:gd name="T54" fmla="*/ 15 w 225"/>
                <a:gd name="T55" fmla="*/ 329 h 333"/>
                <a:gd name="T56" fmla="*/ 19 w 225"/>
                <a:gd name="T57" fmla="*/ 333 h 333"/>
                <a:gd name="T58" fmla="*/ 88 w 225"/>
                <a:gd name="T59" fmla="*/ 333 h 333"/>
                <a:gd name="T60" fmla="*/ 157 w 225"/>
                <a:gd name="T61" fmla="*/ 333 h 333"/>
                <a:gd name="T62" fmla="*/ 161 w 225"/>
                <a:gd name="T63" fmla="*/ 329 h 333"/>
                <a:gd name="T64" fmla="*/ 157 w 225"/>
                <a:gd name="T65" fmla="*/ 325 h 333"/>
                <a:gd name="T66" fmla="*/ 108 w 225"/>
                <a:gd name="T67" fmla="*/ 296 h 333"/>
                <a:gd name="T68" fmla="*/ 107 w 225"/>
                <a:gd name="T69" fmla="*/ 291 h 333"/>
                <a:gd name="T70" fmla="*/ 111 w 225"/>
                <a:gd name="T71" fmla="*/ 279 h 333"/>
                <a:gd name="T72" fmla="*/ 119 w 225"/>
                <a:gd name="T73" fmla="*/ 266 h 333"/>
                <a:gd name="T74" fmla="*/ 111 w 225"/>
                <a:gd name="T75" fmla="*/ 246 h 333"/>
                <a:gd name="T76" fmla="*/ 155 w 225"/>
                <a:gd name="T77" fmla="*/ 207 h 333"/>
                <a:gd name="T78" fmla="*/ 155 w 225"/>
                <a:gd name="T79" fmla="*/ 201 h 333"/>
                <a:gd name="T80" fmla="*/ 217 w 225"/>
                <a:gd name="T81" fmla="*/ 154 h 333"/>
                <a:gd name="T82" fmla="*/ 207 w 225"/>
                <a:gd name="T83" fmla="*/ 99 h 333"/>
                <a:gd name="T84" fmla="*/ 143 w 225"/>
                <a:gd name="T85" fmla="*/ 87 h 333"/>
                <a:gd name="T86" fmla="*/ 141 w 225"/>
                <a:gd name="T87" fmla="*/ 155 h 333"/>
                <a:gd name="T88" fmla="*/ 140 w 225"/>
                <a:gd name="T89" fmla="*/ 206 h 333"/>
                <a:gd name="T90" fmla="*/ 111 w 225"/>
                <a:gd name="T91" fmla="*/ 232 h 333"/>
                <a:gd name="T92" fmla="*/ 65 w 225"/>
                <a:gd name="T93" fmla="*/ 232 h 333"/>
                <a:gd name="T94" fmla="*/ 36 w 225"/>
                <a:gd name="T95" fmla="*/ 206 h 333"/>
                <a:gd name="T96" fmla="*/ 35 w 225"/>
                <a:gd name="T97" fmla="*/ 155 h 333"/>
                <a:gd name="T98" fmla="*/ 33 w 225"/>
                <a:gd name="T99" fmla="*/ 87 h 333"/>
                <a:gd name="T100" fmla="*/ 28 w 225"/>
                <a:gd name="T101" fmla="*/ 61 h 333"/>
                <a:gd name="T102" fmla="*/ 148 w 225"/>
                <a:gd name="T103" fmla="*/ 61 h 333"/>
                <a:gd name="T104" fmla="*/ 143 w 225"/>
                <a:gd name="T105" fmla="*/ 87 h 333"/>
                <a:gd name="T106" fmla="*/ 156 w 225"/>
                <a:gd name="T107" fmla="*/ 183 h 333"/>
                <a:gd name="T108" fmla="*/ 156 w 225"/>
                <a:gd name="T109" fmla="*/ 115 h 333"/>
                <a:gd name="T110" fmla="*/ 190 w 225"/>
                <a:gd name="T111" fmla="*/ 119 h 333"/>
                <a:gd name="T112" fmla="*/ 156 w 225"/>
                <a:gd name="T113" fmla="*/ 18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5" h="333">
                  <a:moveTo>
                    <a:pt x="207" y="99"/>
                  </a:moveTo>
                  <a:cubicBezTo>
                    <a:pt x="199" y="91"/>
                    <a:pt x="189" y="88"/>
                    <a:pt x="179" y="88"/>
                  </a:cubicBezTo>
                  <a:cubicBezTo>
                    <a:pt x="170" y="88"/>
                    <a:pt x="163" y="90"/>
                    <a:pt x="156" y="94"/>
                  </a:cubicBezTo>
                  <a:cubicBezTo>
                    <a:pt x="157" y="92"/>
                    <a:pt x="157" y="90"/>
                    <a:pt x="157" y="88"/>
                  </a:cubicBezTo>
                  <a:cubicBezTo>
                    <a:pt x="158" y="78"/>
                    <a:pt x="160" y="70"/>
                    <a:pt x="162" y="63"/>
                  </a:cubicBezTo>
                  <a:cubicBezTo>
                    <a:pt x="168" y="63"/>
                    <a:pt x="168" y="63"/>
                    <a:pt x="168" y="63"/>
                  </a:cubicBezTo>
                  <a:cubicBezTo>
                    <a:pt x="172" y="63"/>
                    <a:pt x="176" y="59"/>
                    <a:pt x="176" y="55"/>
                  </a:cubicBezTo>
                  <a:cubicBezTo>
                    <a:pt x="176" y="50"/>
                    <a:pt x="172" y="47"/>
                    <a:pt x="168" y="47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9" y="34"/>
                    <a:pt x="158" y="19"/>
                    <a:pt x="126" y="17"/>
                  </a:cubicBezTo>
                  <a:cubicBezTo>
                    <a:pt x="119" y="17"/>
                    <a:pt x="119" y="3"/>
                    <a:pt x="108" y="1"/>
                  </a:cubicBezTo>
                  <a:cubicBezTo>
                    <a:pt x="100" y="0"/>
                    <a:pt x="96" y="16"/>
                    <a:pt x="85" y="16"/>
                  </a:cubicBezTo>
                  <a:cubicBezTo>
                    <a:pt x="74" y="16"/>
                    <a:pt x="73" y="7"/>
                    <a:pt x="62" y="9"/>
                  </a:cubicBezTo>
                  <a:cubicBezTo>
                    <a:pt x="51" y="11"/>
                    <a:pt x="54" y="25"/>
                    <a:pt x="42" y="23"/>
                  </a:cubicBezTo>
                  <a:cubicBezTo>
                    <a:pt x="23" y="19"/>
                    <a:pt x="9" y="34"/>
                    <a:pt x="11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" y="47"/>
                    <a:pt x="0" y="50"/>
                    <a:pt x="0" y="55"/>
                  </a:cubicBezTo>
                  <a:cubicBezTo>
                    <a:pt x="0" y="59"/>
                    <a:pt x="4" y="63"/>
                    <a:pt x="8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6" y="70"/>
                    <a:pt x="18" y="78"/>
                    <a:pt x="19" y="88"/>
                  </a:cubicBezTo>
                  <a:cubicBezTo>
                    <a:pt x="23" y="126"/>
                    <a:pt x="18" y="179"/>
                    <a:pt x="21" y="207"/>
                  </a:cubicBezTo>
                  <a:cubicBezTo>
                    <a:pt x="24" y="232"/>
                    <a:pt x="45" y="246"/>
                    <a:pt x="65" y="246"/>
                  </a:cubicBezTo>
                  <a:cubicBezTo>
                    <a:pt x="61" y="257"/>
                    <a:pt x="57" y="261"/>
                    <a:pt x="57" y="266"/>
                  </a:cubicBezTo>
                  <a:cubicBezTo>
                    <a:pt x="57" y="271"/>
                    <a:pt x="60" y="274"/>
                    <a:pt x="65" y="279"/>
                  </a:cubicBezTo>
                  <a:cubicBezTo>
                    <a:pt x="66" y="281"/>
                    <a:pt x="68" y="285"/>
                    <a:pt x="69" y="291"/>
                  </a:cubicBezTo>
                  <a:cubicBezTo>
                    <a:pt x="69" y="292"/>
                    <a:pt x="69" y="295"/>
                    <a:pt x="68" y="296"/>
                  </a:cubicBezTo>
                  <a:cubicBezTo>
                    <a:pt x="51" y="313"/>
                    <a:pt x="19" y="325"/>
                    <a:pt x="19" y="325"/>
                  </a:cubicBezTo>
                  <a:cubicBezTo>
                    <a:pt x="17" y="325"/>
                    <a:pt x="15" y="327"/>
                    <a:pt x="15" y="329"/>
                  </a:cubicBezTo>
                  <a:cubicBezTo>
                    <a:pt x="15" y="331"/>
                    <a:pt x="17" y="333"/>
                    <a:pt x="19" y="333"/>
                  </a:cubicBezTo>
                  <a:cubicBezTo>
                    <a:pt x="19" y="333"/>
                    <a:pt x="53" y="333"/>
                    <a:pt x="88" y="333"/>
                  </a:cubicBezTo>
                  <a:cubicBezTo>
                    <a:pt x="122" y="333"/>
                    <a:pt x="157" y="333"/>
                    <a:pt x="157" y="333"/>
                  </a:cubicBezTo>
                  <a:cubicBezTo>
                    <a:pt x="159" y="333"/>
                    <a:pt x="161" y="331"/>
                    <a:pt x="161" y="329"/>
                  </a:cubicBezTo>
                  <a:cubicBezTo>
                    <a:pt x="161" y="327"/>
                    <a:pt x="159" y="325"/>
                    <a:pt x="157" y="325"/>
                  </a:cubicBezTo>
                  <a:cubicBezTo>
                    <a:pt x="157" y="325"/>
                    <a:pt x="125" y="313"/>
                    <a:pt x="108" y="296"/>
                  </a:cubicBezTo>
                  <a:cubicBezTo>
                    <a:pt x="107" y="295"/>
                    <a:pt x="107" y="292"/>
                    <a:pt x="107" y="291"/>
                  </a:cubicBezTo>
                  <a:cubicBezTo>
                    <a:pt x="108" y="285"/>
                    <a:pt x="110" y="281"/>
                    <a:pt x="111" y="279"/>
                  </a:cubicBezTo>
                  <a:cubicBezTo>
                    <a:pt x="115" y="274"/>
                    <a:pt x="119" y="271"/>
                    <a:pt x="119" y="266"/>
                  </a:cubicBezTo>
                  <a:cubicBezTo>
                    <a:pt x="119" y="261"/>
                    <a:pt x="115" y="257"/>
                    <a:pt x="111" y="246"/>
                  </a:cubicBezTo>
                  <a:cubicBezTo>
                    <a:pt x="131" y="246"/>
                    <a:pt x="152" y="232"/>
                    <a:pt x="155" y="207"/>
                  </a:cubicBezTo>
                  <a:cubicBezTo>
                    <a:pt x="155" y="205"/>
                    <a:pt x="155" y="203"/>
                    <a:pt x="155" y="201"/>
                  </a:cubicBezTo>
                  <a:cubicBezTo>
                    <a:pt x="186" y="200"/>
                    <a:pt x="209" y="176"/>
                    <a:pt x="217" y="154"/>
                  </a:cubicBezTo>
                  <a:cubicBezTo>
                    <a:pt x="225" y="133"/>
                    <a:pt x="221" y="111"/>
                    <a:pt x="207" y="99"/>
                  </a:cubicBezTo>
                  <a:close/>
                  <a:moveTo>
                    <a:pt x="143" y="87"/>
                  </a:moveTo>
                  <a:cubicBezTo>
                    <a:pt x="141" y="108"/>
                    <a:pt x="141" y="132"/>
                    <a:pt x="141" y="155"/>
                  </a:cubicBezTo>
                  <a:cubicBezTo>
                    <a:pt x="141" y="174"/>
                    <a:pt x="142" y="193"/>
                    <a:pt x="140" y="206"/>
                  </a:cubicBezTo>
                  <a:cubicBezTo>
                    <a:pt x="139" y="222"/>
                    <a:pt x="124" y="232"/>
                    <a:pt x="111" y="232"/>
                  </a:cubicBezTo>
                  <a:cubicBezTo>
                    <a:pt x="65" y="232"/>
                    <a:pt x="65" y="232"/>
                    <a:pt x="65" y="232"/>
                  </a:cubicBezTo>
                  <a:cubicBezTo>
                    <a:pt x="52" y="232"/>
                    <a:pt x="37" y="222"/>
                    <a:pt x="36" y="206"/>
                  </a:cubicBezTo>
                  <a:cubicBezTo>
                    <a:pt x="34" y="193"/>
                    <a:pt x="34" y="174"/>
                    <a:pt x="35" y="155"/>
                  </a:cubicBezTo>
                  <a:cubicBezTo>
                    <a:pt x="35" y="132"/>
                    <a:pt x="35" y="108"/>
                    <a:pt x="33" y="87"/>
                  </a:cubicBezTo>
                  <a:cubicBezTo>
                    <a:pt x="32" y="76"/>
                    <a:pt x="30" y="68"/>
                    <a:pt x="28" y="61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6" y="68"/>
                    <a:pt x="144" y="76"/>
                    <a:pt x="143" y="87"/>
                  </a:cubicBezTo>
                  <a:close/>
                  <a:moveTo>
                    <a:pt x="156" y="183"/>
                  </a:moveTo>
                  <a:cubicBezTo>
                    <a:pt x="156" y="163"/>
                    <a:pt x="155" y="138"/>
                    <a:pt x="156" y="115"/>
                  </a:cubicBezTo>
                  <a:cubicBezTo>
                    <a:pt x="165" y="107"/>
                    <a:pt x="181" y="106"/>
                    <a:pt x="190" y="119"/>
                  </a:cubicBezTo>
                  <a:cubicBezTo>
                    <a:pt x="207" y="144"/>
                    <a:pt x="193" y="182"/>
                    <a:pt x="156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44"/>
            <p:cNvSpPr>
              <a:spLocks/>
            </p:cNvSpPr>
            <p:nvPr/>
          </p:nvSpPr>
          <p:spPr bwMode="auto">
            <a:xfrm>
              <a:off x="6288088" y="4387850"/>
              <a:ext cx="244475" cy="355600"/>
            </a:xfrm>
            <a:custGeom>
              <a:avLst/>
              <a:gdLst>
                <a:gd name="T0" fmla="*/ 1 w 88"/>
                <a:gd name="T1" fmla="*/ 61 h 128"/>
                <a:gd name="T2" fmla="*/ 2 w 88"/>
                <a:gd name="T3" fmla="*/ 111 h 128"/>
                <a:gd name="T4" fmla="*/ 21 w 88"/>
                <a:gd name="T5" fmla="*/ 128 h 128"/>
                <a:gd name="T6" fmla="*/ 67 w 88"/>
                <a:gd name="T7" fmla="*/ 128 h 128"/>
                <a:gd name="T8" fmla="*/ 86 w 88"/>
                <a:gd name="T9" fmla="*/ 111 h 128"/>
                <a:gd name="T10" fmla="*/ 87 w 88"/>
                <a:gd name="T11" fmla="*/ 61 h 128"/>
                <a:gd name="T12" fmla="*/ 88 w 88"/>
                <a:gd name="T13" fmla="*/ 0 h 128"/>
                <a:gd name="T14" fmla="*/ 26 w 88"/>
                <a:gd name="T15" fmla="*/ 0 h 128"/>
                <a:gd name="T16" fmla="*/ 26 w 88"/>
                <a:gd name="T17" fmla="*/ 61 h 128"/>
                <a:gd name="T18" fmla="*/ 26 w 88"/>
                <a:gd name="T19" fmla="*/ 110 h 128"/>
                <a:gd name="T20" fmla="*/ 31 w 88"/>
                <a:gd name="T21" fmla="*/ 118 h 128"/>
                <a:gd name="T22" fmla="*/ 21 w 88"/>
                <a:gd name="T23" fmla="*/ 118 h 128"/>
                <a:gd name="T24" fmla="*/ 12 w 88"/>
                <a:gd name="T25" fmla="*/ 110 h 128"/>
                <a:gd name="T26" fmla="*/ 11 w 88"/>
                <a:gd name="T27" fmla="*/ 61 h 128"/>
                <a:gd name="T28" fmla="*/ 11 w 88"/>
                <a:gd name="T29" fmla="*/ 0 h 128"/>
                <a:gd name="T30" fmla="*/ 0 w 88"/>
                <a:gd name="T31" fmla="*/ 0 h 128"/>
                <a:gd name="T32" fmla="*/ 1 w 88"/>
                <a:gd name="T33" fmla="*/ 6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128">
                  <a:moveTo>
                    <a:pt x="1" y="61"/>
                  </a:moveTo>
                  <a:cubicBezTo>
                    <a:pt x="1" y="80"/>
                    <a:pt x="0" y="99"/>
                    <a:pt x="2" y="111"/>
                  </a:cubicBezTo>
                  <a:cubicBezTo>
                    <a:pt x="3" y="121"/>
                    <a:pt x="12" y="128"/>
                    <a:pt x="21" y="128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76" y="128"/>
                    <a:pt x="85" y="121"/>
                    <a:pt x="86" y="111"/>
                  </a:cubicBezTo>
                  <a:cubicBezTo>
                    <a:pt x="88" y="99"/>
                    <a:pt x="87" y="80"/>
                    <a:pt x="87" y="61"/>
                  </a:cubicBezTo>
                  <a:cubicBezTo>
                    <a:pt x="87" y="40"/>
                    <a:pt x="87" y="19"/>
                    <a:pt x="8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7"/>
                    <a:pt x="26" y="46"/>
                    <a:pt x="26" y="61"/>
                  </a:cubicBezTo>
                  <a:cubicBezTo>
                    <a:pt x="26" y="80"/>
                    <a:pt x="26" y="98"/>
                    <a:pt x="26" y="110"/>
                  </a:cubicBezTo>
                  <a:cubicBezTo>
                    <a:pt x="26" y="115"/>
                    <a:pt x="29" y="118"/>
                    <a:pt x="31" y="118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17" y="118"/>
                    <a:pt x="12" y="115"/>
                    <a:pt x="12" y="110"/>
                  </a:cubicBezTo>
                  <a:cubicBezTo>
                    <a:pt x="10" y="98"/>
                    <a:pt x="11" y="80"/>
                    <a:pt x="11" y="61"/>
                  </a:cubicBezTo>
                  <a:cubicBezTo>
                    <a:pt x="11" y="46"/>
                    <a:pt x="11" y="17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1" y="40"/>
                    <a:pt x="1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0" name="Group 289"/>
          <p:cNvGrpSpPr/>
          <p:nvPr userDrawn="1"/>
        </p:nvGrpSpPr>
        <p:grpSpPr>
          <a:xfrm>
            <a:off x="6519476" y="3444411"/>
            <a:ext cx="480740" cy="424083"/>
            <a:chOff x="9783763" y="574675"/>
            <a:chExt cx="915988" cy="808038"/>
          </a:xfrm>
          <a:solidFill>
            <a:schemeClr val="tx2"/>
          </a:solidFill>
        </p:grpSpPr>
        <p:grpSp>
          <p:nvGrpSpPr>
            <p:cNvPr id="291" name="Group 290"/>
            <p:cNvGrpSpPr/>
            <p:nvPr/>
          </p:nvGrpSpPr>
          <p:grpSpPr>
            <a:xfrm>
              <a:off x="10063163" y="574675"/>
              <a:ext cx="636588" cy="525463"/>
              <a:chOff x="10063163" y="574675"/>
              <a:chExt cx="636588" cy="525463"/>
            </a:xfrm>
            <a:grpFill/>
          </p:grpSpPr>
          <p:sp>
            <p:nvSpPr>
              <p:cNvPr id="293" name="Freeform 46"/>
              <p:cNvSpPr>
                <a:spLocks/>
              </p:cNvSpPr>
              <p:nvPr/>
            </p:nvSpPr>
            <p:spPr bwMode="auto">
              <a:xfrm>
                <a:off x="10098088" y="574675"/>
                <a:ext cx="601663" cy="419100"/>
              </a:xfrm>
              <a:custGeom>
                <a:avLst/>
                <a:gdLst>
                  <a:gd name="T0" fmla="*/ 202 w 207"/>
                  <a:gd name="T1" fmla="*/ 86 h 144"/>
                  <a:gd name="T2" fmla="*/ 186 w 207"/>
                  <a:gd name="T3" fmla="*/ 70 h 144"/>
                  <a:gd name="T4" fmla="*/ 170 w 207"/>
                  <a:gd name="T5" fmla="*/ 70 h 144"/>
                  <a:gd name="T6" fmla="*/ 169 w 207"/>
                  <a:gd name="T7" fmla="*/ 70 h 144"/>
                  <a:gd name="T8" fmla="*/ 115 w 207"/>
                  <a:gd name="T9" fmla="*/ 16 h 144"/>
                  <a:gd name="T10" fmla="*/ 87 w 207"/>
                  <a:gd name="T11" fmla="*/ 4 h 144"/>
                  <a:gd name="T12" fmla="*/ 11 w 207"/>
                  <a:gd name="T13" fmla="*/ 1 h 144"/>
                  <a:gd name="T14" fmla="*/ 9 w 207"/>
                  <a:gd name="T15" fmla="*/ 11 h 144"/>
                  <a:gd name="T16" fmla="*/ 70 w 207"/>
                  <a:gd name="T17" fmla="*/ 44 h 144"/>
                  <a:gd name="T18" fmla="*/ 133 w 207"/>
                  <a:gd name="T19" fmla="*/ 106 h 144"/>
                  <a:gd name="T20" fmla="*/ 132 w 207"/>
                  <a:gd name="T21" fmla="*/ 107 h 144"/>
                  <a:gd name="T22" fmla="*/ 132 w 207"/>
                  <a:gd name="T23" fmla="*/ 123 h 144"/>
                  <a:gd name="T24" fmla="*/ 149 w 207"/>
                  <a:gd name="T25" fmla="*/ 139 h 144"/>
                  <a:gd name="T26" fmla="*/ 165 w 207"/>
                  <a:gd name="T27" fmla="*/ 139 h 144"/>
                  <a:gd name="T28" fmla="*/ 202 w 207"/>
                  <a:gd name="T29" fmla="*/ 102 h 144"/>
                  <a:gd name="T30" fmla="*/ 202 w 207"/>
                  <a:gd name="T31" fmla="*/ 8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7" h="144">
                    <a:moveTo>
                      <a:pt x="202" y="86"/>
                    </a:moveTo>
                    <a:cubicBezTo>
                      <a:pt x="186" y="70"/>
                      <a:pt x="186" y="70"/>
                      <a:pt x="186" y="70"/>
                    </a:cubicBezTo>
                    <a:cubicBezTo>
                      <a:pt x="181" y="65"/>
                      <a:pt x="174" y="65"/>
                      <a:pt x="170" y="70"/>
                    </a:cubicBezTo>
                    <a:cubicBezTo>
                      <a:pt x="169" y="70"/>
                      <a:pt x="169" y="70"/>
                      <a:pt x="169" y="70"/>
                    </a:cubicBezTo>
                    <a:cubicBezTo>
                      <a:pt x="115" y="16"/>
                      <a:pt x="115" y="16"/>
                      <a:pt x="115" y="16"/>
                    </a:cubicBezTo>
                    <a:cubicBezTo>
                      <a:pt x="105" y="6"/>
                      <a:pt x="96" y="4"/>
                      <a:pt x="87" y="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" y="0"/>
                      <a:pt x="0" y="7"/>
                      <a:pt x="9" y="11"/>
                    </a:cubicBezTo>
                    <a:cubicBezTo>
                      <a:pt x="9" y="11"/>
                      <a:pt x="58" y="32"/>
                      <a:pt x="70" y="44"/>
                    </a:cubicBezTo>
                    <a:cubicBezTo>
                      <a:pt x="79" y="52"/>
                      <a:pt x="133" y="106"/>
                      <a:pt x="133" y="106"/>
                    </a:cubicBez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28" y="111"/>
                      <a:pt x="128" y="119"/>
                      <a:pt x="132" y="123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3" y="144"/>
                      <a:pt x="160" y="144"/>
                      <a:pt x="165" y="139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7" y="98"/>
                      <a:pt x="207" y="90"/>
                      <a:pt x="202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47"/>
              <p:cNvSpPr>
                <a:spLocks/>
              </p:cNvSpPr>
              <p:nvPr/>
            </p:nvSpPr>
            <p:spPr bwMode="auto">
              <a:xfrm>
                <a:off x="10063163" y="777875"/>
                <a:ext cx="325438" cy="322263"/>
              </a:xfrm>
              <a:custGeom>
                <a:avLst/>
                <a:gdLst>
                  <a:gd name="T0" fmla="*/ 0 w 205"/>
                  <a:gd name="T1" fmla="*/ 159 h 203"/>
                  <a:gd name="T2" fmla="*/ 46 w 205"/>
                  <a:gd name="T3" fmla="*/ 203 h 203"/>
                  <a:gd name="T4" fmla="*/ 205 w 205"/>
                  <a:gd name="T5" fmla="*/ 46 h 203"/>
                  <a:gd name="T6" fmla="*/ 159 w 205"/>
                  <a:gd name="T7" fmla="*/ 0 h 203"/>
                  <a:gd name="T8" fmla="*/ 0 w 205"/>
                  <a:gd name="T9" fmla="*/ 159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3">
                    <a:moveTo>
                      <a:pt x="0" y="159"/>
                    </a:moveTo>
                    <a:lnTo>
                      <a:pt x="46" y="203"/>
                    </a:lnTo>
                    <a:lnTo>
                      <a:pt x="205" y="46"/>
                    </a:lnTo>
                    <a:lnTo>
                      <a:pt x="159" y="0"/>
                    </a:lnTo>
                    <a:lnTo>
                      <a:pt x="0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2" name="Freeform 48"/>
            <p:cNvSpPr>
              <a:spLocks noEditPoints="1"/>
            </p:cNvSpPr>
            <p:nvPr/>
          </p:nvSpPr>
          <p:spPr bwMode="auto">
            <a:xfrm>
              <a:off x="9783763" y="979488"/>
              <a:ext cx="403225" cy="403225"/>
            </a:xfrm>
            <a:custGeom>
              <a:avLst/>
              <a:gdLst>
                <a:gd name="T0" fmla="*/ 132 w 139"/>
                <a:gd name="T1" fmla="*/ 27 h 139"/>
                <a:gd name="T2" fmla="*/ 112 w 139"/>
                <a:gd name="T3" fmla="*/ 7 h 139"/>
                <a:gd name="T4" fmla="*/ 86 w 139"/>
                <a:gd name="T5" fmla="*/ 7 h 139"/>
                <a:gd name="T6" fmla="*/ 7 w 139"/>
                <a:gd name="T7" fmla="*/ 86 h 139"/>
                <a:gd name="T8" fmla="*/ 7 w 139"/>
                <a:gd name="T9" fmla="*/ 112 h 139"/>
                <a:gd name="T10" fmla="*/ 27 w 139"/>
                <a:gd name="T11" fmla="*/ 132 h 139"/>
                <a:gd name="T12" fmla="*/ 53 w 139"/>
                <a:gd name="T13" fmla="*/ 132 h 139"/>
                <a:gd name="T14" fmla="*/ 132 w 139"/>
                <a:gd name="T15" fmla="*/ 53 h 139"/>
                <a:gd name="T16" fmla="*/ 132 w 139"/>
                <a:gd name="T17" fmla="*/ 27 h 139"/>
                <a:gd name="T18" fmla="*/ 27 w 139"/>
                <a:gd name="T19" fmla="*/ 100 h 139"/>
                <a:gd name="T20" fmla="*/ 21 w 139"/>
                <a:gd name="T21" fmla="*/ 94 h 139"/>
                <a:gd name="T22" fmla="*/ 92 w 139"/>
                <a:gd name="T23" fmla="*/ 23 h 139"/>
                <a:gd name="T24" fmla="*/ 99 w 139"/>
                <a:gd name="T25" fmla="*/ 29 h 139"/>
                <a:gd name="T26" fmla="*/ 27 w 139"/>
                <a:gd name="T27" fmla="*/ 100 h 139"/>
                <a:gd name="T28" fmla="*/ 45 w 139"/>
                <a:gd name="T29" fmla="*/ 118 h 139"/>
                <a:gd name="T30" fmla="*/ 39 w 139"/>
                <a:gd name="T31" fmla="*/ 112 h 139"/>
                <a:gd name="T32" fmla="*/ 110 w 139"/>
                <a:gd name="T33" fmla="*/ 40 h 139"/>
                <a:gd name="T34" fmla="*/ 116 w 139"/>
                <a:gd name="T35" fmla="*/ 46 h 139"/>
                <a:gd name="T36" fmla="*/ 45 w 139"/>
                <a:gd name="T37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9">
                  <a:moveTo>
                    <a:pt x="132" y="2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04" y="0"/>
                    <a:pt x="93" y="0"/>
                    <a:pt x="86" y="7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0" y="93"/>
                    <a:pt x="0" y="104"/>
                    <a:pt x="7" y="112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4" y="139"/>
                    <a:pt x="46" y="139"/>
                    <a:pt x="53" y="132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9" y="46"/>
                    <a:pt x="139" y="34"/>
                    <a:pt x="132" y="27"/>
                  </a:cubicBezTo>
                  <a:close/>
                  <a:moveTo>
                    <a:pt x="27" y="100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9" y="29"/>
                    <a:pt x="99" y="29"/>
                    <a:pt x="99" y="29"/>
                  </a:cubicBezTo>
                  <a:lnTo>
                    <a:pt x="27" y="100"/>
                  </a:lnTo>
                  <a:close/>
                  <a:moveTo>
                    <a:pt x="45" y="118"/>
                  </a:moveTo>
                  <a:cubicBezTo>
                    <a:pt x="39" y="112"/>
                    <a:pt x="39" y="112"/>
                    <a:pt x="39" y="112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6" y="46"/>
                    <a:pt x="116" y="46"/>
                    <a:pt x="116" y="46"/>
                  </a:cubicBezTo>
                  <a:lnTo>
                    <a:pt x="45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5" name="Group 294"/>
          <p:cNvGrpSpPr/>
          <p:nvPr userDrawn="1"/>
        </p:nvGrpSpPr>
        <p:grpSpPr>
          <a:xfrm>
            <a:off x="6486794" y="2146241"/>
            <a:ext cx="546104" cy="427151"/>
            <a:chOff x="13857288" y="623888"/>
            <a:chExt cx="962025" cy="752475"/>
          </a:xfrm>
          <a:solidFill>
            <a:schemeClr val="tx2"/>
          </a:solidFill>
        </p:grpSpPr>
        <p:sp>
          <p:nvSpPr>
            <p:cNvPr id="296" name="Freeform 51"/>
            <p:cNvSpPr>
              <a:spLocks noEditPoints="1"/>
            </p:cNvSpPr>
            <p:nvPr/>
          </p:nvSpPr>
          <p:spPr bwMode="auto">
            <a:xfrm>
              <a:off x="14136688" y="1254125"/>
              <a:ext cx="606425" cy="122238"/>
            </a:xfrm>
            <a:custGeom>
              <a:avLst/>
              <a:gdLst>
                <a:gd name="T0" fmla="*/ 188 w 209"/>
                <a:gd name="T1" fmla="*/ 0 h 42"/>
                <a:gd name="T2" fmla="*/ 21 w 209"/>
                <a:gd name="T3" fmla="*/ 0 h 42"/>
                <a:gd name="T4" fmla="*/ 0 w 209"/>
                <a:gd name="T5" fmla="*/ 21 h 42"/>
                <a:gd name="T6" fmla="*/ 21 w 209"/>
                <a:gd name="T7" fmla="*/ 42 h 42"/>
                <a:gd name="T8" fmla="*/ 188 w 209"/>
                <a:gd name="T9" fmla="*/ 42 h 42"/>
                <a:gd name="T10" fmla="*/ 209 w 209"/>
                <a:gd name="T11" fmla="*/ 21 h 42"/>
                <a:gd name="T12" fmla="*/ 188 w 209"/>
                <a:gd name="T13" fmla="*/ 0 h 42"/>
                <a:gd name="T14" fmla="*/ 162 w 209"/>
                <a:gd name="T15" fmla="*/ 22 h 42"/>
                <a:gd name="T16" fmla="*/ 159 w 209"/>
                <a:gd name="T17" fmla="*/ 25 h 42"/>
                <a:gd name="T18" fmla="*/ 50 w 209"/>
                <a:gd name="T19" fmla="*/ 25 h 42"/>
                <a:gd name="T20" fmla="*/ 47 w 209"/>
                <a:gd name="T21" fmla="*/ 22 h 42"/>
                <a:gd name="T22" fmla="*/ 47 w 209"/>
                <a:gd name="T23" fmla="*/ 20 h 42"/>
                <a:gd name="T24" fmla="*/ 50 w 209"/>
                <a:gd name="T25" fmla="*/ 16 h 42"/>
                <a:gd name="T26" fmla="*/ 159 w 209"/>
                <a:gd name="T27" fmla="*/ 16 h 42"/>
                <a:gd name="T28" fmla="*/ 162 w 209"/>
                <a:gd name="T29" fmla="*/ 20 h 42"/>
                <a:gd name="T30" fmla="*/ 162 w 209"/>
                <a:gd name="T31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" h="42">
                  <a:moveTo>
                    <a:pt x="18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200" y="42"/>
                    <a:pt x="209" y="32"/>
                    <a:pt x="209" y="21"/>
                  </a:cubicBezTo>
                  <a:cubicBezTo>
                    <a:pt x="209" y="9"/>
                    <a:pt x="200" y="0"/>
                    <a:pt x="188" y="0"/>
                  </a:cubicBezTo>
                  <a:close/>
                  <a:moveTo>
                    <a:pt x="162" y="22"/>
                  </a:moveTo>
                  <a:cubicBezTo>
                    <a:pt x="162" y="24"/>
                    <a:pt x="161" y="25"/>
                    <a:pt x="159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9" y="25"/>
                    <a:pt x="47" y="24"/>
                    <a:pt x="47" y="22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8"/>
                    <a:pt x="49" y="16"/>
                    <a:pt x="50" y="16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61" y="16"/>
                    <a:pt x="162" y="18"/>
                    <a:pt x="162" y="20"/>
                  </a:cubicBezTo>
                  <a:lnTo>
                    <a:pt x="16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52"/>
            <p:cNvSpPr>
              <a:spLocks/>
            </p:cNvSpPr>
            <p:nvPr/>
          </p:nvSpPr>
          <p:spPr bwMode="auto">
            <a:xfrm>
              <a:off x="13892213" y="661988"/>
              <a:ext cx="25400" cy="360363"/>
            </a:xfrm>
            <a:custGeom>
              <a:avLst/>
              <a:gdLst>
                <a:gd name="T0" fmla="*/ 5 w 9"/>
                <a:gd name="T1" fmla="*/ 123 h 124"/>
                <a:gd name="T2" fmla="*/ 9 w 9"/>
                <a:gd name="T3" fmla="*/ 124 h 124"/>
                <a:gd name="T4" fmla="*/ 9 w 9"/>
                <a:gd name="T5" fmla="*/ 5 h 124"/>
                <a:gd name="T6" fmla="*/ 6 w 9"/>
                <a:gd name="T7" fmla="*/ 0 h 124"/>
                <a:gd name="T8" fmla="*/ 6 w 9"/>
                <a:gd name="T9" fmla="*/ 0 h 124"/>
                <a:gd name="T10" fmla="*/ 0 w 9"/>
                <a:gd name="T11" fmla="*/ 0 h 124"/>
                <a:gd name="T12" fmla="*/ 0 w 9"/>
                <a:gd name="T13" fmla="*/ 124 h 124"/>
                <a:gd name="T14" fmla="*/ 5 w 9"/>
                <a:gd name="T15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4">
                  <a:moveTo>
                    <a:pt x="5" y="123"/>
                  </a:moveTo>
                  <a:cubicBezTo>
                    <a:pt x="6" y="123"/>
                    <a:pt x="8" y="124"/>
                    <a:pt x="9" y="12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" y="124"/>
                    <a:pt x="3" y="123"/>
                    <a:pt x="5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53"/>
            <p:cNvSpPr>
              <a:spLocks noEditPoints="1"/>
            </p:cNvSpPr>
            <p:nvPr/>
          </p:nvSpPr>
          <p:spPr bwMode="auto">
            <a:xfrm>
              <a:off x="13889038" y="623888"/>
              <a:ext cx="930275" cy="584200"/>
            </a:xfrm>
            <a:custGeom>
              <a:avLst/>
              <a:gdLst>
                <a:gd name="T0" fmla="*/ 317 w 320"/>
                <a:gd name="T1" fmla="*/ 135 h 201"/>
                <a:gd name="T2" fmla="*/ 317 w 320"/>
                <a:gd name="T3" fmla="*/ 135 h 201"/>
                <a:gd name="T4" fmla="*/ 316 w 320"/>
                <a:gd name="T5" fmla="*/ 134 h 201"/>
                <a:gd name="T6" fmla="*/ 316 w 320"/>
                <a:gd name="T7" fmla="*/ 134 h 201"/>
                <a:gd name="T8" fmla="*/ 20 w 320"/>
                <a:gd name="T9" fmla="*/ 2 h 201"/>
                <a:gd name="T10" fmla="*/ 18 w 320"/>
                <a:gd name="T11" fmla="*/ 1 h 201"/>
                <a:gd name="T12" fmla="*/ 17 w 320"/>
                <a:gd name="T13" fmla="*/ 1 h 201"/>
                <a:gd name="T14" fmla="*/ 17 w 320"/>
                <a:gd name="T15" fmla="*/ 1 h 201"/>
                <a:gd name="T16" fmla="*/ 5 w 320"/>
                <a:gd name="T17" fmla="*/ 4 h 201"/>
                <a:gd name="T18" fmla="*/ 4 w 320"/>
                <a:gd name="T19" fmla="*/ 22 h 201"/>
                <a:gd name="T20" fmla="*/ 130 w 320"/>
                <a:gd name="T21" fmla="*/ 171 h 201"/>
                <a:gd name="T22" fmla="*/ 130 w 320"/>
                <a:gd name="T23" fmla="*/ 171 h 201"/>
                <a:gd name="T24" fmla="*/ 122 w 320"/>
                <a:gd name="T25" fmla="*/ 194 h 201"/>
                <a:gd name="T26" fmla="*/ 128 w 320"/>
                <a:gd name="T27" fmla="*/ 201 h 201"/>
                <a:gd name="T28" fmla="*/ 307 w 320"/>
                <a:gd name="T29" fmla="*/ 201 h 201"/>
                <a:gd name="T30" fmla="*/ 320 w 320"/>
                <a:gd name="T31" fmla="*/ 188 h 201"/>
                <a:gd name="T32" fmla="*/ 320 w 320"/>
                <a:gd name="T33" fmla="*/ 139 h 201"/>
                <a:gd name="T34" fmla="*/ 317 w 320"/>
                <a:gd name="T35" fmla="*/ 135 h 201"/>
                <a:gd name="T36" fmla="*/ 42 w 320"/>
                <a:gd name="T37" fmla="*/ 24 h 201"/>
                <a:gd name="T38" fmla="*/ 290 w 320"/>
                <a:gd name="T39" fmla="*/ 134 h 201"/>
                <a:gd name="T40" fmla="*/ 153 w 320"/>
                <a:gd name="T41" fmla="*/ 134 h 201"/>
                <a:gd name="T42" fmla="*/ 42 w 320"/>
                <a:gd name="T43" fmla="*/ 24 h 201"/>
                <a:gd name="T44" fmla="*/ 200 w 320"/>
                <a:gd name="T45" fmla="*/ 181 h 201"/>
                <a:gd name="T46" fmla="*/ 195 w 320"/>
                <a:gd name="T47" fmla="*/ 186 h 201"/>
                <a:gd name="T48" fmla="*/ 140 w 320"/>
                <a:gd name="T49" fmla="*/ 186 h 201"/>
                <a:gd name="T50" fmla="*/ 154 w 320"/>
                <a:gd name="T51" fmla="*/ 148 h 201"/>
                <a:gd name="T52" fmla="*/ 195 w 320"/>
                <a:gd name="T53" fmla="*/ 148 h 201"/>
                <a:gd name="T54" fmla="*/ 200 w 320"/>
                <a:gd name="T55" fmla="*/ 154 h 201"/>
                <a:gd name="T56" fmla="*/ 200 w 320"/>
                <a:gd name="T57" fmla="*/ 18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0" h="201">
                  <a:moveTo>
                    <a:pt x="317" y="135"/>
                  </a:moveTo>
                  <a:cubicBezTo>
                    <a:pt x="317" y="135"/>
                    <a:pt x="317" y="135"/>
                    <a:pt x="317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8" y="2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3" y="0"/>
                    <a:pt x="8" y="1"/>
                    <a:pt x="5" y="4"/>
                  </a:cubicBezTo>
                  <a:cubicBezTo>
                    <a:pt x="0" y="9"/>
                    <a:pt x="0" y="17"/>
                    <a:pt x="4" y="22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22" y="194"/>
                    <a:pt x="122" y="194"/>
                    <a:pt x="122" y="194"/>
                  </a:cubicBezTo>
                  <a:cubicBezTo>
                    <a:pt x="121" y="197"/>
                    <a:pt x="123" y="201"/>
                    <a:pt x="128" y="201"/>
                  </a:cubicBezTo>
                  <a:cubicBezTo>
                    <a:pt x="307" y="201"/>
                    <a:pt x="307" y="201"/>
                    <a:pt x="307" y="201"/>
                  </a:cubicBezTo>
                  <a:cubicBezTo>
                    <a:pt x="315" y="201"/>
                    <a:pt x="320" y="197"/>
                    <a:pt x="320" y="188"/>
                  </a:cubicBezTo>
                  <a:cubicBezTo>
                    <a:pt x="320" y="139"/>
                    <a:pt x="320" y="139"/>
                    <a:pt x="320" y="139"/>
                  </a:cubicBezTo>
                  <a:cubicBezTo>
                    <a:pt x="320" y="137"/>
                    <a:pt x="318" y="135"/>
                    <a:pt x="317" y="135"/>
                  </a:cubicBezTo>
                  <a:close/>
                  <a:moveTo>
                    <a:pt x="42" y="24"/>
                  </a:moveTo>
                  <a:cubicBezTo>
                    <a:pt x="290" y="134"/>
                    <a:pt x="290" y="134"/>
                    <a:pt x="290" y="134"/>
                  </a:cubicBezTo>
                  <a:cubicBezTo>
                    <a:pt x="153" y="134"/>
                    <a:pt x="153" y="134"/>
                    <a:pt x="153" y="134"/>
                  </a:cubicBezTo>
                  <a:lnTo>
                    <a:pt x="42" y="24"/>
                  </a:lnTo>
                  <a:close/>
                  <a:moveTo>
                    <a:pt x="200" y="181"/>
                  </a:moveTo>
                  <a:cubicBezTo>
                    <a:pt x="200" y="185"/>
                    <a:pt x="199" y="186"/>
                    <a:pt x="195" y="186"/>
                  </a:cubicBezTo>
                  <a:cubicBezTo>
                    <a:pt x="140" y="186"/>
                    <a:pt x="140" y="186"/>
                    <a:pt x="140" y="186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95" y="148"/>
                    <a:pt x="195" y="148"/>
                    <a:pt x="195" y="148"/>
                  </a:cubicBezTo>
                  <a:cubicBezTo>
                    <a:pt x="199" y="148"/>
                    <a:pt x="200" y="150"/>
                    <a:pt x="200" y="154"/>
                  </a:cubicBezTo>
                  <a:lnTo>
                    <a:pt x="20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54"/>
            <p:cNvSpPr>
              <a:spLocks/>
            </p:cNvSpPr>
            <p:nvPr/>
          </p:nvSpPr>
          <p:spPr bwMode="auto">
            <a:xfrm>
              <a:off x="13857288" y="1042988"/>
              <a:ext cx="98425" cy="101600"/>
            </a:xfrm>
            <a:custGeom>
              <a:avLst/>
              <a:gdLst>
                <a:gd name="T0" fmla="*/ 33 w 34"/>
                <a:gd name="T1" fmla="*/ 20 h 35"/>
                <a:gd name="T2" fmla="*/ 33 w 34"/>
                <a:gd name="T3" fmla="*/ 20 h 35"/>
                <a:gd name="T4" fmla="*/ 29 w 34"/>
                <a:gd name="T5" fmla="*/ 18 h 35"/>
                <a:gd name="T6" fmla="*/ 29 w 34"/>
                <a:gd name="T7" fmla="*/ 18 h 35"/>
                <a:gd name="T8" fmla="*/ 25 w 34"/>
                <a:gd name="T9" fmla="*/ 20 h 35"/>
                <a:gd name="T10" fmla="*/ 18 w 34"/>
                <a:gd name="T11" fmla="*/ 25 h 35"/>
                <a:gd name="T12" fmla="*/ 10 w 34"/>
                <a:gd name="T13" fmla="*/ 17 h 35"/>
                <a:gd name="T14" fmla="*/ 17 w 34"/>
                <a:gd name="T15" fmla="*/ 9 h 35"/>
                <a:gd name="T16" fmla="*/ 17 w 34"/>
                <a:gd name="T17" fmla="*/ 9 h 35"/>
                <a:gd name="T18" fmla="*/ 18 w 34"/>
                <a:gd name="T19" fmla="*/ 9 h 35"/>
                <a:gd name="T20" fmla="*/ 18 w 34"/>
                <a:gd name="T21" fmla="*/ 10 h 35"/>
                <a:gd name="T22" fmla="*/ 18 w 34"/>
                <a:gd name="T23" fmla="*/ 10 h 35"/>
                <a:gd name="T24" fmla="*/ 21 w 34"/>
                <a:gd name="T25" fmla="*/ 8 h 35"/>
                <a:gd name="T26" fmla="*/ 23 w 34"/>
                <a:gd name="T27" fmla="*/ 5 h 35"/>
                <a:gd name="T28" fmla="*/ 23 w 34"/>
                <a:gd name="T29" fmla="*/ 5 h 35"/>
                <a:gd name="T30" fmla="*/ 19 w 34"/>
                <a:gd name="T31" fmla="*/ 0 h 35"/>
                <a:gd name="T32" fmla="*/ 18 w 34"/>
                <a:gd name="T33" fmla="*/ 0 h 35"/>
                <a:gd name="T34" fmla="*/ 0 w 34"/>
                <a:gd name="T35" fmla="*/ 17 h 35"/>
                <a:gd name="T36" fmla="*/ 18 w 34"/>
                <a:gd name="T37" fmla="*/ 35 h 35"/>
                <a:gd name="T38" fmla="*/ 34 w 34"/>
                <a:gd name="T39" fmla="*/ 24 h 35"/>
                <a:gd name="T40" fmla="*/ 34 w 34"/>
                <a:gd name="T41" fmla="*/ 22 h 35"/>
                <a:gd name="T42" fmla="*/ 33 w 34"/>
                <a:gd name="T43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5">
                  <a:moveTo>
                    <a:pt x="33" y="20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2" y="18"/>
                    <a:pt x="31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8"/>
                    <a:pt x="25" y="19"/>
                    <a:pt x="25" y="20"/>
                  </a:cubicBezTo>
                  <a:cubicBezTo>
                    <a:pt x="24" y="23"/>
                    <a:pt x="21" y="25"/>
                    <a:pt x="18" y="25"/>
                  </a:cubicBezTo>
                  <a:cubicBezTo>
                    <a:pt x="13" y="25"/>
                    <a:pt x="10" y="22"/>
                    <a:pt x="10" y="17"/>
                  </a:cubicBezTo>
                  <a:cubicBezTo>
                    <a:pt x="10" y="13"/>
                    <a:pt x="13" y="10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21" y="9"/>
                    <a:pt x="21" y="8"/>
                  </a:cubicBezTo>
                  <a:cubicBezTo>
                    <a:pt x="22" y="7"/>
                    <a:pt x="23" y="6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5" y="35"/>
                    <a:pt x="31" y="30"/>
                    <a:pt x="34" y="24"/>
                  </a:cubicBezTo>
                  <a:cubicBezTo>
                    <a:pt x="34" y="23"/>
                    <a:pt x="34" y="23"/>
                    <a:pt x="34" y="22"/>
                  </a:cubicBezTo>
                  <a:cubicBezTo>
                    <a:pt x="34" y="21"/>
                    <a:pt x="34" y="20"/>
                    <a:pt x="3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" name="Freeform 72"/>
          <p:cNvSpPr>
            <a:spLocks noEditPoints="1"/>
          </p:cNvSpPr>
          <p:nvPr userDrawn="1"/>
        </p:nvSpPr>
        <p:spPr bwMode="auto">
          <a:xfrm>
            <a:off x="6560975" y="4111662"/>
            <a:ext cx="397742" cy="455554"/>
          </a:xfrm>
          <a:custGeom>
            <a:avLst/>
            <a:gdLst>
              <a:gd name="T0" fmla="*/ 180 w 188"/>
              <a:gd name="T1" fmla="*/ 146 h 215"/>
              <a:gd name="T2" fmla="*/ 153 w 188"/>
              <a:gd name="T3" fmla="*/ 146 h 215"/>
              <a:gd name="T4" fmla="*/ 125 w 188"/>
              <a:gd name="T5" fmla="*/ 80 h 215"/>
              <a:gd name="T6" fmla="*/ 125 w 188"/>
              <a:gd name="T7" fmla="*/ 80 h 215"/>
              <a:gd name="T8" fmla="*/ 130 w 188"/>
              <a:gd name="T9" fmla="*/ 61 h 215"/>
              <a:gd name="T10" fmla="*/ 110 w 188"/>
              <a:gd name="T11" fmla="*/ 29 h 215"/>
              <a:gd name="T12" fmla="*/ 106 w 188"/>
              <a:gd name="T13" fmla="*/ 27 h 215"/>
              <a:gd name="T14" fmla="*/ 106 w 188"/>
              <a:gd name="T15" fmla="*/ 5 h 215"/>
              <a:gd name="T16" fmla="*/ 100 w 188"/>
              <a:gd name="T17" fmla="*/ 0 h 215"/>
              <a:gd name="T18" fmla="*/ 94 w 188"/>
              <a:gd name="T19" fmla="*/ 0 h 215"/>
              <a:gd name="T20" fmla="*/ 88 w 188"/>
              <a:gd name="T21" fmla="*/ 0 h 215"/>
              <a:gd name="T22" fmla="*/ 82 w 188"/>
              <a:gd name="T23" fmla="*/ 5 h 215"/>
              <a:gd name="T24" fmla="*/ 82 w 188"/>
              <a:gd name="T25" fmla="*/ 27 h 215"/>
              <a:gd name="T26" fmla="*/ 79 w 188"/>
              <a:gd name="T27" fmla="*/ 29 h 215"/>
              <a:gd name="T28" fmla="*/ 58 w 188"/>
              <a:gd name="T29" fmla="*/ 61 h 215"/>
              <a:gd name="T30" fmla="*/ 63 w 188"/>
              <a:gd name="T31" fmla="*/ 80 h 215"/>
              <a:gd name="T32" fmla="*/ 64 w 188"/>
              <a:gd name="T33" fmla="*/ 80 h 215"/>
              <a:gd name="T34" fmla="*/ 36 w 188"/>
              <a:gd name="T35" fmla="*/ 146 h 215"/>
              <a:gd name="T36" fmla="*/ 8 w 188"/>
              <a:gd name="T37" fmla="*/ 146 h 215"/>
              <a:gd name="T38" fmla="*/ 0 w 188"/>
              <a:gd name="T39" fmla="*/ 154 h 215"/>
              <a:gd name="T40" fmla="*/ 8 w 188"/>
              <a:gd name="T41" fmla="*/ 161 h 215"/>
              <a:gd name="T42" fmla="*/ 29 w 188"/>
              <a:gd name="T43" fmla="*/ 161 h 215"/>
              <a:gd name="T44" fmla="*/ 21 w 188"/>
              <a:gd name="T45" fmla="*/ 181 h 215"/>
              <a:gd name="T46" fmla="*/ 24 w 188"/>
              <a:gd name="T47" fmla="*/ 197 h 215"/>
              <a:gd name="T48" fmla="*/ 22 w 188"/>
              <a:gd name="T49" fmla="*/ 203 h 215"/>
              <a:gd name="T50" fmla="*/ 24 w 188"/>
              <a:gd name="T51" fmla="*/ 215 h 215"/>
              <a:gd name="T52" fmla="*/ 33 w 188"/>
              <a:gd name="T53" fmla="*/ 207 h 215"/>
              <a:gd name="T54" fmla="*/ 36 w 188"/>
              <a:gd name="T55" fmla="*/ 201 h 215"/>
              <a:gd name="T56" fmla="*/ 49 w 188"/>
              <a:gd name="T57" fmla="*/ 191 h 215"/>
              <a:gd name="T58" fmla="*/ 61 w 188"/>
              <a:gd name="T59" fmla="*/ 161 h 215"/>
              <a:gd name="T60" fmla="*/ 86 w 188"/>
              <a:gd name="T61" fmla="*/ 161 h 215"/>
              <a:gd name="T62" fmla="*/ 86 w 188"/>
              <a:gd name="T63" fmla="*/ 163 h 215"/>
              <a:gd name="T64" fmla="*/ 94 w 188"/>
              <a:gd name="T65" fmla="*/ 170 h 215"/>
              <a:gd name="T66" fmla="*/ 102 w 188"/>
              <a:gd name="T67" fmla="*/ 163 h 215"/>
              <a:gd name="T68" fmla="*/ 102 w 188"/>
              <a:gd name="T69" fmla="*/ 161 h 215"/>
              <a:gd name="T70" fmla="*/ 127 w 188"/>
              <a:gd name="T71" fmla="*/ 161 h 215"/>
              <a:gd name="T72" fmla="*/ 140 w 188"/>
              <a:gd name="T73" fmla="*/ 191 h 215"/>
              <a:gd name="T74" fmla="*/ 153 w 188"/>
              <a:gd name="T75" fmla="*/ 201 h 215"/>
              <a:gd name="T76" fmla="*/ 156 w 188"/>
              <a:gd name="T77" fmla="*/ 207 h 215"/>
              <a:gd name="T78" fmla="*/ 165 w 188"/>
              <a:gd name="T79" fmla="*/ 215 h 215"/>
              <a:gd name="T80" fmla="*/ 167 w 188"/>
              <a:gd name="T81" fmla="*/ 203 h 215"/>
              <a:gd name="T82" fmla="*/ 164 w 188"/>
              <a:gd name="T83" fmla="*/ 197 h 215"/>
              <a:gd name="T84" fmla="*/ 168 w 188"/>
              <a:gd name="T85" fmla="*/ 181 h 215"/>
              <a:gd name="T86" fmla="*/ 160 w 188"/>
              <a:gd name="T87" fmla="*/ 161 h 215"/>
              <a:gd name="T88" fmla="*/ 180 w 188"/>
              <a:gd name="T89" fmla="*/ 161 h 215"/>
              <a:gd name="T90" fmla="*/ 188 w 188"/>
              <a:gd name="T91" fmla="*/ 154 h 215"/>
              <a:gd name="T92" fmla="*/ 180 w 188"/>
              <a:gd name="T93" fmla="*/ 146 h 215"/>
              <a:gd name="T94" fmla="*/ 94 w 188"/>
              <a:gd name="T95" fmla="*/ 41 h 215"/>
              <a:gd name="T96" fmla="*/ 115 w 188"/>
              <a:gd name="T97" fmla="*/ 61 h 215"/>
              <a:gd name="T98" fmla="*/ 94 w 188"/>
              <a:gd name="T99" fmla="*/ 82 h 215"/>
              <a:gd name="T100" fmla="*/ 74 w 188"/>
              <a:gd name="T101" fmla="*/ 61 h 215"/>
              <a:gd name="T102" fmla="*/ 94 w 188"/>
              <a:gd name="T103" fmla="*/ 41 h 215"/>
              <a:gd name="T104" fmla="*/ 102 w 188"/>
              <a:gd name="T105" fmla="*/ 146 h 215"/>
              <a:gd name="T106" fmla="*/ 102 w 188"/>
              <a:gd name="T107" fmla="*/ 142 h 215"/>
              <a:gd name="T108" fmla="*/ 94 w 188"/>
              <a:gd name="T109" fmla="*/ 135 h 215"/>
              <a:gd name="T110" fmla="*/ 86 w 188"/>
              <a:gd name="T111" fmla="*/ 142 h 215"/>
              <a:gd name="T112" fmla="*/ 86 w 188"/>
              <a:gd name="T113" fmla="*/ 146 h 215"/>
              <a:gd name="T114" fmla="*/ 68 w 188"/>
              <a:gd name="T115" fmla="*/ 146 h 215"/>
              <a:gd name="T116" fmla="*/ 90 w 188"/>
              <a:gd name="T117" fmla="*/ 97 h 215"/>
              <a:gd name="T118" fmla="*/ 94 w 188"/>
              <a:gd name="T119" fmla="*/ 97 h 215"/>
              <a:gd name="T120" fmla="*/ 98 w 188"/>
              <a:gd name="T121" fmla="*/ 97 h 215"/>
              <a:gd name="T122" fmla="*/ 120 w 188"/>
              <a:gd name="T123" fmla="*/ 146 h 215"/>
              <a:gd name="T124" fmla="*/ 102 w 188"/>
              <a:gd name="T125" fmla="*/ 146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" h="215">
                <a:moveTo>
                  <a:pt x="180" y="146"/>
                </a:moveTo>
                <a:cubicBezTo>
                  <a:pt x="153" y="146"/>
                  <a:pt x="153" y="146"/>
                  <a:pt x="153" y="146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8" y="74"/>
                  <a:pt x="130" y="68"/>
                  <a:pt x="130" y="61"/>
                </a:cubicBezTo>
                <a:cubicBezTo>
                  <a:pt x="130" y="47"/>
                  <a:pt x="122" y="35"/>
                  <a:pt x="110" y="29"/>
                </a:cubicBezTo>
                <a:cubicBezTo>
                  <a:pt x="109" y="28"/>
                  <a:pt x="107" y="28"/>
                  <a:pt x="106" y="27"/>
                </a:cubicBezTo>
                <a:cubicBezTo>
                  <a:pt x="106" y="5"/>
                  <a:pt x="106" y="5"/>
                  <a:pt x="106" y="5"/>
                </a:cubicBezTo>
                <a:cubicBezTo>
                  <a:pt x="106" y="2"/>
                  <a:pt x="104" y="0"/>
                  <a:pt x="10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2"/>
                  <a:pt x="82" y="5"/>
                </a:cubicBezTo>
                <a:cubicBezTo>
                  <a:pt x="82" y="27"/>
                  <a:pt x="82" y="27"/>
                  <a:pt x="82" y="27"/>
                </a:cubicBezTo>
                <a:cubicBezTo>
                  <a:pt x="81" y="28"/>
                  <a:pt x="80" y="28"/>
                  <a:pt x="79" y="29"/>
                </a:cubicBezTo>
                <a:cubicBezTo>
                  <a:pt x="67" y="35"/>
                  <a:pt x="58" y="47"/>
                  <a:pt x="58" y="61"/>
                </a:cubicBezTo>
                <a:cubicBezTo>
                  <a:pt x="58" y="68"/>
                  <a:pt x="60" y="74"/>
                  <a:pt x="63" y="80"/>
                </a:cubicBezTo>
                <a:cubicBezTo>
                  <a:pt x="63" y="80"/>
                  <a:pt x="63" y="80"/>
                  <a:pt x="64" y="80"/>
                </a:cubicBezTo>
                <a:cubicBezTo>
                  <a:pt x="36" y="146"/>
                  <a:pt x="36" y="146"/>
                  <a:pt x="36" y="146"/>
                </a:cubicBezTo>
                <a:cubicBezTo>
                  <a:pt x="8" y="146"/>
                  <a:pt x="8" y="146"/>
                  <a:pt x="8" y="146"/>
                </a:cubicBezTo>
                <a:cubicBezTo>
                  <a:pt x="4" y="146"/>
                  <a:pt x="0" y="149"/>
                  <a:pt x="0" y="154"/>
                </a:cubicBezTo>
                <a:cubicBezTo>
                  <a:pt x="0" y="158"/>
                  <a:pt x="4" y="161"/>
                  <a:pt x="8" y="161"/>
                </a:cubicBezTo>
                <a:cubicBezTo>
                  <a:pt x="29" y="161"/>
                  <a:pt x="29" y="161"/>
                  <a:pt x="29" y="161"/>
                </a:cubicBezTo>
                <a:cubicBezTo>
                  <a:pt x="21" y="181"/>
                  <a:pt x="21" y="181"/>
                  <a:pt x="21" y="181"/>
                </a:cubicBezTo>
                <a:cubicBezTo>
                  <a:pt x="18" y="187"/>
                  <a:pt x="20" y="193"/>
                  <a:pt x="24" y="197"/>
                </a:cubicBezTo>
                <a:cubicBezTo>
                  <a:pt x="22" y="203"/>
                  <a:pt x="22" y="203"/>
                  <a:pt x="22" y="203"/>
                </a:cubicBezTo>
                <a:cubicBezTo>
                  <a:pt x="24" y="215"/>
                  <a:pt x="24" y="215"/>
                  <a:pt x="24" y="215"/>
                </a:cubicBezTo>
                <a:cubicBezTo>
                  <a:pt x="33" y="207"/>
                  <a:pt x="33" y="207"/>
                  <a:pt x="33" y="207"/>
                </a:cubicBezTo>
                <a:cubicBezTo>
                  <a:pt x="36" y="201"/>
                  <a:pt x="36" y="201"/>
                  <a:pt x="36" y="201"/>
                </a:cubicBezTo>
                <a:cubicBezTo>
                  <a:pt x="41" y="201"/>
                  <a:pt x="47" y="197"/>
                  <a:pt x="49" y="191"/>
                </a:cubicBezTo>
                <a:cubicBezTo>
                  <a:pt x="61" y="161"/>
                  <a:pt x="61" y="161"/>
                  <a:pt x="61" y="161"/>
                </a:cubicBezTo>
                <a:cubicBezTo>
                  <a:pt x="86" y="161"/>
                  <a:pt x="86" y="161"/>
                  <a:pt x="86" y="161"/>
                </a:cubicBezTo>
                <a:cubicBezTo>
                  <a:pt x="86" y="163"/>
                  <a:pt x="86" y="163"/>
                  <a:pt x="86" y="163"/>
                </a:cubicBezTo>
                <a:cubicBezTo>
                  <a:pt x="86" y="168"/>
                  <a:pt x="90" y="170"/>
                  <a:pt x="94" y="170"/>
                </a:cubicBezTo>
                <a:cubicBezTo>
                  <a:pt x="99" y="170"/>
                  <a:pt x="102" y="168"/>
                  <a:pt x="102" y="163"/>
                </a:cubicBezTo>
                <a:cubicBezTo>
                  <a:pt x="102" y="161"/>
                  <a:pt x="102" y="161"/>
                  <a:pt x="102" y="161"/>
                </a:cubicBezTo>
                <a:cubicBezTo>
                  <a:pt x="127" y="161"/>
                  <a:pt x="127" y="161"/>
                  <a:pt x="127" y="161"/>
                </a:cubicBezTo>
                <a:cubicBezTo>
                  <a:pt x="140" y="191"/>
                  <a:pt x="140" y="191"/>
                  <a:pt x="140" y="191"/>
                </a:cubicBezTo>
                <a:cubicBezTo>
                  <a:pt x="142" y="197"/>
                  <a:pt x="147" y="201"/>
                  <a:pt x="153" y="201"/>
                </a:cubicBezTo>
                <a:cubicBezTo>
                  <a:pt x="156" y="207"/>
                  <a:pt x="156" y="207"/>
                  <a:pt x="156" y="207"/>
                </a:cubicBezTo>
                <a:cubicBezTo>
                  <a:pt x="165" y="215"/>
                  <a:pt x="165" y="215"/>
                  <a:pt x="165" y="215"/>
                </a:cubicBezTo>
                <a:cubicBezTo>
                  <a:pt x="167" y="203"/>
                  <a:pt x="167" y="203"/>
                  <a:pt x="167" y="203"/>
                </a:cubicBezTo>
                <a:cubicBezTo>
                  <a:pt x="164" y="197"/>
                  <a:pt x="164" y="197"/>
                  <a:pt x="164" y="197"/>
                </a:cubicBezTo>
                <a:cubicBezTo>
                  <a:pt x="168" y="193"/>
                  <a:pt x="170" y="187"/>
                  <a:pt x="168" y="181"/>
                </a:cubicBezTo>
                <a:cubicBezTo>
                  <a:pt x="160" y="161"/>
                  <a:pt x="160" y="161"/>
                  <a:pt x="160" y="161"/>
                </a:cubicBezTo>
                <a:cubicBezTo>
                  <a:pt x="180" y="161"/>
                  <a:pt x="180" y="161"/>
                  <a:pt x="180" y="161"/>
                </a:cubicBezTo>
                <a:cubicBezTo>
                  <a:pt x="185" y="161"/>
                  <a:pt x="188" y="158"/>
                  <a:pt x="188" y="154"/>
                </a:cubicBezTo>
                <a:cubicBezTo>
                  <a:pt x="188" y="149"/>
                  <a:pt x="185" y="146"/>
                  <a:pt x="180" y="146"/>
                </a:cubicBezTo>
                <a:close/>
                <a:moveTo>
                  <a:pt x="94" y="41"/>
                </a:moveTo>
                <a:cubicBezTo>
                  <a:pt x="105" y="41"/>
                  <a:pt x="115" y="50"/>
                  <a:pt x="115" y="61"/>
                </a:cubicBezTo>
                <a:cubicBezTo>
                  <a:pt x="115" y="72"/>
                  <a:pt x="105" y="82"/>
                  <a:pt x="94" y="82"/>
                </a:cubicBezTo>
                <a:cubicBezTo>
                  <a:pt x="83" y="82"/>
                  <a:pt x="74" y="72"/>
                  <a:pt x="74" y="61"/>
                </a:cubicBezTo>
                <a:cubicBezTo>
                  <a:pt x="74" y="50"/>
                  <a:pt x="83" y="41"/>
                  <a:pt x="94" y="41"/>
                </a:cubicBezTo>
                <a:close/>
                <a:moveTo>
                  <a:pt x="102" y="146"/>
                </a:moveTo>
                <a:cubicBezTo>
                  <a:pt x="102" y="142"/>
                  <a:pt x="102" y="142"/>
                  <a:pt x="102" y="142"/>
                </a:cubicBezTo>
                <a:cubicBezTo>
                  <a:pt x="102" y="137"/>
                  <a:pt x="99" y="135"/>
                  <a:pt x="94" y="135"/>
                </a:cubicBezTo>
                <a:cubicBezTo>
                  <a:pt x="90" y="135"/>
                  <a:pt x="86" y="137"/>
                  <a:pt x="86" y="142"/>
                </a:cubicBezTo>
                <a:cubicBezTo>
                  <a:pt x="86" y="146"/>
                  <a:pt x="86" y="146"/>
                  <a:pt x="86" y="146"/>
                </a:cubicBezTo>
                <a:cubicBezTo>
                  <a:pt x="68" y="146"/>
                  <a:pt x="68" y="146"/>
                  <a:pt x="68" y="146"/>
                </a:cubicBezTo>
                <a:cubicBezTo>
                  <a:pt x="90" y="97"/>
                  <a:pt x="90" y="97"/>
                  <a:pt x="90" y="97"/>
                </a:cubicBezTo>
                <a:cubicBezTo>
                  <a:pt x="92" y="97"/>
                  <a:pt x="93" y="97"/>
                  <a:pt x="94" y="97"/>
                </a:cubicBezTo>
                <a:cubicBezTo>
                  <a:pt x="96" y="97"/>
                  <a:pt x="97" y="97"/>
                  <a:pt x="98" y="97"/>
                </a:cubicBezTo>
                <a:cubicBezTo>
                  <a:pt x="120" y="146"/>
                  <a:pt x="120" y="146"/>
                  <a:pt x="120" y="146"/>
                </a:cubicBezTo>
                <a:lnTo>
                  <a:pt x="102" y="14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4" name="Group 573"/>
          <p:cNvGrpSpPr/>
          <p:nvPr userDrawn="1"/>
        </p:nvGrpSpPr>
        <p:grpSpPr>
          <a:xfrm>
            <a:off x="6583775" y="6057781"/>
            <a:ext cx="352142" cy="434219"/>
            <a:chOff x="3255963" y="1474788"/>
            <a:chExt cx="633413" cy="781050"/>
          </a:xfrm>
          <a:solidFill>
            <a:schemeClr val="accent5"/>
          </a:solidFill>
        </p:grpSpPr>
        <p:sp>
          <p:nvSpPr>
            <p:cNvPr id="575" name="Freeform 6"/>
            <p:cNvSpPr>
              <a:spLocks/>
            </p:cNvSpPr>
            <p:nvPr/>
          </p:nvSpPr>
          <p:spPr bwMode="auto">
            <a:xfrm>
              <a:off x="3549650" y="1474788"/>
              <a:ext cx="250825" cy="242888"/>
            </a:xfrm>
            <a:custGeom>
              <a:avLst/>
              <a:gdLst>
                <a:gd name="T0" fmla="*/ 0 w 90"/>
                <a:gd name="T1" fmla="*/ 50 h 87"/>
                <a:gd name="T2" fmla="*/ 0 w 90"/>
                <a:gd name="T3" fmla="*/ 71 h 87"/>
                <a:gd name="T4" fmla="*/ 0 w 90"/>
                <a:gd name="T5" fmla="*/ 79 h 87"/>
                <a:gd name="T6" fmla="*/ 8 w 90"/>
                <a:gd name="T7" fmla="*/ 87 h 87"/>
                <a:gd name="T8" fmla="*/ 16 w 90"/>
                <a:gd name="T9" fmla="*/ 79 h 87"/>
                <a:gd name="T10" fmla="*/ 16 w 90"/>
                <a:gd name="T11" fmla="*/ 75 h 87"/>
                <a:gd name="T12" fmla="*/ 90 w 90"/>
                <a:gd name="T13" fmla="*/ 3 h 87"/>
                <a:gd name="T14" fmla="*/ 0 w 90"/>
                <a:gd name="T15" fmla="*/ 5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7">
                  <a:moveTo>
                    <a:pt x="0" y="50"/>
                  </a:moveTo>
                  <a:cubicBezTo>
                    <a:pt x="0" y="57"/>
                    <a:pt x="0" y="63"/>
                    <a:pt x="0" y="71"/>
                  </a:cubicBezTo>
                  <a:cubicBezTo>
                    <a:pt x="0" y="73"/>
                    <a:pt x="0" y="76"/>
                    <a:pt x="0" y="79"/>
                  </a:cubicBezTo>
                  <a:cubicBezTo>
                    <a:pt x="0" y="83"/>
                    <a:pt x="3" y="87"/>
                    <a:pt x="8" y="87"/>
                  </a:cubicBezTo>
                  <a:cubicBezTo>
                    <a:pt x="12" y="87"/>
                    <a:pt x="16" y="83"/>
                    <a:pt x="16" y="79"/>
                  </a:cubicBezTo>
                  <a:cubicBezTo>
                    <a:pt x="16" y="77"/>
                    <a:pt x="16" y="76"/>
                    <a:pt x="16" y="75"/>
                  </a:cubicBezTo>
                  <a:cubicBezTo>
                    <a:pt x="50" y="79"/>
                    <a:pt x="82" y="65"/>
                    <a:pt x="90" y="3"/>
                  </a:cubicBezTo>
                  <a:cubicBezTo>
                    <a:pt x="40" y="0"/>
                    <a:pt x="4" y="21"/>
                    <a:pt x="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7"/>
            <p:cNvSpPr>
              <a:spLocks noEditPoints="1"/>
            </p:cNvSpPr>
            <p:nvPr/>
          </p:nvSpPr>
          <p:spPr bwMode="auto">
            <a:xfrm>
              <a:off x="3255963" y="1719263"/>
              <a:ext cx="633413" cy="536575"/>
            </a:xfrm>
            <a:custGeom>
              <a:avLst/>
              <a:gdLst>
                <a:gd name="T0" fmla="*/ 228 w 228"/>
                <a:gd name="T1" fmla="*/ 70 h 193"/>
                <a:gd name="T2" fmla="*/ 164 w 228"/>
                <a:gd name="T3" fmla="*/ 0 h 193"/>
                <a:gd name="T4" fmla="*/ 114 w 228"/>
                <a:gd name="T5" fmla="*/ 14 h 193"/>
                <a:gd name="T6" fmla="*/ 63 w 228"/>
                <a:gd name="T7" fmla="*/ 0 h 193"/>
                <a:gd name="T8" fmla="*/ 0 w 228"/>
                <a:gd name="T9" fmla="*/ 70 h 193"/>
                <a:gd name="T10" fmla="*/ 87 w 228"/>
                <a:gd name="T11" fmla="*/ 193 h 193"/>
                <a:gd name="T12" fmla="*/ 114 w 228"/>
                <a:gd name="T13" fmla="*/ 188 h 193"/>
                <a:gd name="T14" fmla="*/ 141 w 228"/>
                <a:gd name="T15" fmla="*/ 193 h 193"/>
                <a:gd name="T16" fmla="*/ 228 w 228"/>
                <a:gd name="T17" fmla="*/ 70 h 193"/>
                <a:gd name="T18" fmla="*/ 24 w 228"/>
                <a:gd name="T19" fmla="*/ 70 h 193"/>
                <a:gd name="T20" fmla="*/ 63 w 228"/>
                <a:gd name="T21" fmla="*/ 15 h 193"/>
                <a:gd name="T22" fmla="*/ 81 w 228"/>
                <a:gd name="T23" fmla="*/ 42 h 193"/>
                <a:gd name="T24" fmla="*/ 24 w 228"/>
                <a:gd name="T25" fmla="*/ 7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93">
                  <a:moveTo>
                    <a:pt x="228" y="70"/>
                  </a:moveTo>
                  <a:cubicBezTo>
                    <a:pt x="228" y="38"/>
                    <a:pt x="207" y="0"/>
                    <a:pt x="164" y="0"/>
                  </a:cubicBezTo>
                  <a:cubicBezTo>
                    <a:pt x="136" y="0"/>
                    <a:pt x="138" y="14"/>
                    <a:pt x="114" y="14"/>
                  </a:cubicBezTo>
                  <a:cubicBezTo>
                    <a:pt x="90" y="14"/>
                    <a:pt x="91" y="0"/>
                    <a:pt x="63" y="0"/>
                  </a:cubicBezTo>
                  <a:cubicBezTo>
                    <a:pt x="20" y="0"/>
                    <a:pt x="0" y="38"/>
                    <a:pt x="0" y="70"/>
                  </a:cubicBezTo>
                  <a:cubicBezTo>
                    <a:pt x="0" y="126"/>
                    <a:pt x="41" y="193"/>
                    <a:pt x="87" y="193"/>
                  </a:cubicBezTo>
                  <a:cubicBezTo>
                    <a:pt x="112" y="193"/>
                    <a:pt x="108" y="188"/>
                    <a:pt x="114" y="188"/>
                  </a:cubicBezTo>
                  <a:cubicBezTo>
                    <a:pt x="120" y="188"/>
                    <a:pt x="116" y="193"/>
                    <a:pt x="141" y="193"/>
                  </a:cubicBezTo>
                  <a:cubicBezTo>
                    <a:pt x="187" y="193"/>
                    <a:pt x="228" y="127"/>
                    <a:pt x="228" y="70"/>
                  </a:cubicBezTo>
                  <a:close/>
                  <a:moveTo>
                    <a:pt x="24" y="70"/>
                  </a:moveTo>
                  <a:cubicBezTo>
                    <a:pt x="21" y="56"/>
                    <a:pt x="29" y="15"/>
                    <a:pt x="63" y="15"/>
                  </a:cubicBezTo>
                  <a:cubicBezTo>
                    <a:pt x="81" y="15"/>
                    <a:pt x="85" y="30"/>
                    <a:pt x="81" y="42"/>
                  </a:cubicBezTo>
                  <a:cubicBezTo>
                    <a:pt x="70" y="69"/>
                    <a:pt x="31" y="99"/>
                    <a:pt x="24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8" name="Group 587"/>
          <p:cNvGrpSpPr/>
          <p:nvPr userDrawn="1"/>
        </p:nvGrpSpPr>
        <p:grpSpPr>
          <a:xfrm>
            <a:off x="6513612" y="7315772"/>
            <a:ext cx="492469" cy="390975"/>
            <a:chOff x="5980113" y="2949575"/>
            <a:chExt cx="885825" cy="703263"/>
          </a:xfrm>
          <a:solidFill>
            <a:schemeClr val="accent5"/>
          </a:solidFill>
        </p:grpSpPr>
        <p:sp>
          <p:nvSpPr>
            <p:cNvPr id="589" name="Freeform 588"/>
            <p:cNvSpPr>
              <a:spLocks noEditPoints="1"/>
            </p:cNvSpPr>
            <p:nvPr/>
          </p:nvSpPr>
          <p:spPr bwMode="auto">
            <a:xfrm>
              <a:off x="5980113" y="3019425"/>
              <a:ext cx="449263" cy="633413"/>
            </a:xfrm>
            <a:custGeom>
              <a:avLst/>
              <a:gdLst>
                <a:gd name="T0" fmla="*/ 123 w 162"/>
                <a:gd name="T1" fmla="*/ 196 h 228"/>
                <a:gd name="T2" fmla="*/ 122 w 162"/>
                <a:gd name="T3" fmla="*/ 94 h 228"/>
                <a:gd name="T4" fmla="*/ 116 w 162"/>
                <a:gd name="T5" fmla="*/ 66 h 228"/>
                <a:gd name="T6" fmla="*/ 119 w 162"/>
                <a:gd name="T7" fmla="*/ 66 h 228"/>
                <a:gd name="T8" fmla="*/ 132 w 162"/>
                <a:gd name="T9" fmla="*/ 44 h 228"/>
                <a:gd name="T10" fmla="*/ 106 w 162"/>
                <a:gd name="T11" fmla="*/ 6 h 228"/>
                <a:gd name="T12" fmla="*/ 99 w 162"/>
                <a:gd name="T13" fmla="*/ 6 h 228"/>
                <a:gd name="T14" fmla="*/ 87 w 162"/>
                <a:gd name="T15" fmla="*/ 2 h 228"/>
                <a:gd name="T16" fmla="*/ 88 w 162"/>
                <a:gd name="T17" fmla="*/ 1 h 228"/>
                <a:gd name="T18" fmla="*/ 81 w 162"/>
                <a:gd name="T19" fmla="*/ 0 h 228"/>
                <a:gd name="T20" fmla="*/ 73 w 162"/>
                <a:gd name="T21" fmla="*/ 1 h 228"/>
                <a:gd name="T22" fmla="*/ 74 w 162"/>
                <a:gd name="T23" fmla="*/ 2 h 228"/>
                <a:gd name="T24" fmla="*/ 62 w 162"/>
                <a:gd name="T25" fmla="*/ 6 h 228"/>
                <a:gd name="T26" fmla="*/ 56 w 162"/>
                <a:gd name="T27" fmla="*/ 6 h 228"/>
                <a:gd name="T28" fmla="*/ 30 w 162"/>
                <a:gd name="T29" fmla="*/ 44 h 228"/>
                <a:gd name="T30" fmla="*/ 43 w 162"/>
                <a:gd name="T31" fmla="*/ 66 h 228"/>
                <a:gd name="T32" fmla="*/ 43 w 162"/>
                <a:gd name="T33" fmla="*/ 66 h 228"/>
                <a:gd name="T34" fmla="*/ 45 w 162"/>
                <a:gd name="T35" fmla="*/ 66 h 228"/>
                <a:gd name="T36" fmla="*/ 40 w 162"/>
                <a:gd name="T37" fmla="*/ 94 h 228"/>
                <a:gd name="T38" fmla="*/ 39 w 162"/>
                <a:gd name="T39" fmla="*/ 196 h 228"/>
                <a:gd name="T40" fmla="*/ 20 w 162"/>
                <a:gd name="T41" fmla="*/ 216 h 228"/>
                <a:gd name="T42" fmla="*/ 20 w 162"/>
                <a:gd name="T43" fmla="*/ 222 h 228"/>
                <a:gd name="T44" fmla="*/ 26 w 162"/>
                <a:gd name="T45" fmla="*/ 228 h 228"/>
                <a:gd name="T46" fmla="*/ 136 w 162"/>
                <a:gd name="T47" fmla="*/ 228 h 228"/>
                <a:gd name="T48" fmla="*/ 142 w 162"/>
                <a:gd name="T49" fmla="*/ 222 h 228"/>
                <a:gd name="T50" fmla="*/ 142 w 162"/>
                <a:gd name="T51" fmla="*/ 216 h 228"/>
                <a:gd name="T52" fmla="*/ 123 w 162"/>
                <a:gd name="T53" fmla="*/ 196 h 228"/>
                <a:gd name="T54" fmla="*/ 62 w 162"/>
                <a:gd name="T55" fmla="*/ 99 h 228"/>
                <a:gd name="T56" fmla="*/ 60 w 162"/>
                <a:gd name="T57" fmla="*/ 187 h 228"/>
                <a:gd name="T58" fmla="*/ 44 w 162"/>
                <a:gd name="T59" fmla="*/ 187 h 228"/>
                <a:gd name="T60" fmla="*/ 48 w 162"/>
                <a:gd name="T61" fmla="*/ 99 h 228"/>
                <a:gd name="T62" fmla="*/ 56 w 162"/>
                <a:gd name="T63" fmla="*/ 70 h 228"/>
                <a:gd name="T64" fmla="*/ 67 w 162"/>
                <a:gd name="T65" fmla="*/ 70 h 228"/>
                <a:gd name="T66" fmla="*/ 62 w 162"/>
                <a:gd name="T67" fmla="*/ 9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228">
                  <a:moveTo>
                    <a:pt x="123" y="196"/>
                  </a:moveTo>
                  <a:cubicBezTo>
                    <a:pt x="162" y="159"/>
                    <a:pt x="129" y="106"/>
                    <a:pt x="122" y="94"/>
                  </a:cubicBezTo>
                  <a:cubicBezTo>
                    <a:pt x="116" y="84"/>
                    <a:pt x="115" y="74"/>
                    <a:pt x="116" y="66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19" y="66"/>
                    <a:pt x="129" y="60"/>
                    <a:pt x="132" y="44"/>
                  </a:cubicBezTo>
                  <a:cubicBezTo>
                    <a:pt x="132" y="28"/>
                    <a:pt x="121" y="13"/>
                    <a:pt x="106" y="6"/>
                  </a:cubicBezTo>
                  <a:cubicBezTo>
                    <a:pt x="104" y="6"/>
                    <a:pt x="102" y="6"/>
                    <a:pt x="99" y="6"/>
                  </a:cubicBezTo>
                  <a:cubicBezTo>
                    <a:pt x="93" y="6"/>
                    <a:pt x="87" y="5"/>
                    <a:pt x="87" y="2"/>
                  </a:cubicBezTo>
                  <a:cubicBezTo>
                    <a:pt x="87" y="2"/>
                    <a:pt x="88" y="1"/>
                    <a:pt x="88" y="1"/>
                  </a:cubicBezTo>
                  <a:cubicBezTo>
                    <a:pt x="86" y="0"/>
                    <a:pt x="83" y="0"/>
                    <a:pt x="81" y="0"/>
                  </a:cubicBezTo>
                  <a:cubicBezTo>
                    <a:pt x="78" y="0"/>
                    <a:pt x="76" y="0"/>
                    <a:pt x="73" y="1"/>
                  </a:cubicBezTo>
                  <a:cubicBezTo>
                    <a:pt x="74" y="1"/>
                    <a:pt x="74" y="2"/>
                    <a:pt x="74" y="2"/>
                  </a:cubicBezTo>
                  <a:cubicBezTo>
                    <a:pt x="74" y="5"/>
                    <a:pt x="69" y="6"/>
                    <a:pt x="62" y="6"/>
                  </a:cubicBezTo>
                  <a:cubicBezTo>
                    <a:pt x="60" y="6"/>
                    <a:pt x="58" y="6"/>
                    <a:pt x="56" y="6"/>
                  </a:cubicBezTo>
                  <a:cubicBezTo>
                    <a:pt x="40" y="13"/>
                    <a:pt x="30" y="28"/>
                    <a:pt x="30" y="44"/>
                  </a:cubicBezTo>
                  <a:cubicBezTo>
                    <a:pt x="33" y="60"/>
                    <a:pt x="43" y="66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6" y="74"/>
                    <a:pt x="45" y="84"/>
                    <a:pt x="40" y="94"/>
                  </a:cubicBezTo>
                  <a:cubicBezTo>
                    <a:pt x="32" y="106"/>
                    <a:pt x="0" y="159"/>
                    <a:pt x="39" y="196"/>
                  </a:cubicBezTo>
                  <a:cubicBezTo>
                    <a:pt x="28" y="196"/>
                    <a:pt x="20" y="205"/>
                    <a:pt x="20" y="216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0" y="225"/>
                    <a:pt x="22" y="228"/>
                    <a:pt x="26" y="228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39" y="228"/>
                    <a:pt x="142" y="225"/>
                    <a:pt x="142" y="222"/>
                  </a:cubicBezTo>
                  <a:cubicBezTo>
                    <a:pt x="142" y="216"/>
                    <a:pt x="142" y="216"/>
                    <a:pt x="142" y="216"/>
                  </a:cubicBezTo>
                  <a:cubicBezTo>
                    <a:pt x="142" y="205"/>
                    <a:pt x="133" y="196"/>
                    <a:pt x="123" y="196"/>
                  </a:cubicBezTo>
                  <a:close/>
                  <a:moveTo>
                    <a:pt x="62" y="99"/>
                  </a:moveTo>
                  <a:cubicBezTo>
                    <a:pt x="50" y="137"/>
                    <a:pt x="49" y="166"/>
                    <a:pt x="60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24" y="166"/>
                    <a:pt x="25" y="137"/>
                    <a:pt x="48" y="99"/>
                  </a:cubicBezTo>
                  <a:cubicBezTo>
                    <a:pt x="54" y="89"/>
                    <a:pt x="56" y="79"/>
                    <a:pt x="56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9"/>
                    <a:pt x="66" y="89"/>
                    <a:pt x="62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589"/>
            <p:cNvSpPr>
              <a:spLocks noEditPoints="1"/>
            </p:cNvSpPr>
            <p:nvPr/>
          </p:nvSpPr>
          <p:spPr bwMode="auto">
            <a:xfrm>
              <a:off x="6413500" y="2949575"/>
              <a:ext cx="452438" cy="703263"/>
            </a:xfrm>
            <a:custGeom>
              <a:avLst/>
              <a:gdLst>
                <a:gd name="T0" fmla="*/ 123 w 163"/>
                <a:gd name="T1" fmla="*/ 221 h 253"/>
                <a:gd name="T2" fmla="*/ 123 w 163"/>
                <a:gd name="T3" fmla="*/ 119 h 253"/>
                <a:gd name="T4" fmla="*/ 117 w 163"/>
                <a:gd name="T5" fmla="*/ 91 h 253"/>
                <a:gd name="T6" fmla="*/ 119 w 163"/>
                <a:gd name="T7" fmla="*/ 91 h 253"/>
                <a:gd name="T8" fmla="*/ 133 w 163"/>
                <a:gd name="T9" fmla="*/ 69 h 253"/>
                <a:gd name="T10" fmla="*/ 91 w 163"/>
                <a:gd name="T11" fmla="*/ 26 h 253"/>
                <a:gd name="T12" fmla="*/ 92 w 163"/>
                <a:gd name="T13" fmla="*/ 15 h 253"/>
                <a:gd name="T14" fmla="*/ 93 w 163"/>
                <a:gd name="T15" fmla="*/ 15 h 253"/>
                <a:gd name="T16" fmla="*/ 95 w 163"/>
                <a:gd name="T17" fmla="*/ 13 h 253"/>
                <a:gd name="T18" fmla="*/ 95 w 163"/>
                <a:gd name="T19" fmla="*/ 7 h 253"/>
                <a:gd name="T20" fmla="*/ 82 w 163"/>
                <a:gd name="T21" fmla="*/ 0 h 253"/>
                <a:gd name="T22" fmla="*/ 68 w 163"/>
                <a:gd name="T23" fmla="*/ 7 h 253"/>
                <a:gd name="T24" fmla="*/ 68 w 163"/>
                <a:gd name="T25" fmla="*/ 13 h 253"/>
                <a:gd name="T26" fmla="*/ 70 w 163"/>
                <a:gd name="T27" fmla="*/ 15 h 253"/>
                <a:gd name="T28" fmla="*/ 72 w 163"/>
                <a:gd name="T29" fmla="*/ 15 h 253"/>
                <a:gd name="T30" fmla="*/ 72 w 163"/>
                <a:gd name="T31" fmla="*/ 26 h 253"/>
                <a:gd name="T32" fmla="*/ 30 w 163"/>
                <a:gd name="T33" fmla="*/ 69 h 253"/>
                <a:gd name="T34" fmla="*/ 44 w 163"/>
                <a:gd name="T35" fmla="*/ 91 h 253"/>
                <a:gd name="T36" fmla="*/ 44 w 163"/>
                <a:gd name="T37" fmla="*/ 91 h 253"/>
                <a:gd name="T38" fmla="*/ 46 w 163"/>
                <a:gd name="T39" fmla="*/ 91 h 253"/>
                <a:gd name="T40" fmla="*/ 41 w 163"/>
                <a:gd name="T41" fmla="*/ 119 h 253"/>
                <a:gd name="T42" fmla="*/ 40 w 163"/>
                <a:gd name="T43" fmla="*/ 221 h 253"/>
                <a:gd name="T44" fmla="*/ 20 w 163"/>
                <a:gd name="T45" fmla="*/ 241 h 253"/>
                <a:gd name="T46" fmla="*/ 20 w 163"/>
                <a:gd name="T47" fmla="*/ 247 h 253"/>
                <a:gd name="T48" fmla="*/ 27 w 163"/>
                <a:gd name="T49" fmla="*/ 253 h 253"/>
                <a:gd name="T50" fmla="*/ 137 w 163"/>
                <a:gd name="T51" fmla="*/ 253 h 253"/>
                <a:gd name="T52" fmla="*/ 143 w 163"/>
                <a:gd name="T53" fmla="*/ 247 h 253"/>
                <a:gd name="T54" fmla="*/ 143 w 163"/>
                <a:gd name="T55" fmla="*/ 241 h 253"/>
                <a:gd name="T56" fmla="*/ 123 w 163"/>
                <a:gd name="T57" fmla="*/ 221 h 253"/>
                <a:gd name="T58" fmla="*/ 63 w 163"/>
                <a:gd name="T59" fmla="*/ 124 h 253"/>
                <a:gd name="T60" fmla="*/ 61 w 163"/>
                <a:gd name="T61" fmla="*/ 212 h 253"/>
                <a:gd name="T62" fmla="*/ 45 w 163"/>
                <a:gd name="T63" fmla="*/ 212 h 253"/>
                <a:gd name="T64" fmla="*/ 49 w 163"/>
                <a:gd name="T65" fmla="*/ 124 h 253"/>
                <a:gd name="T66" fmla="*/ 57 w 163"/>
                <a:gd name="T67" fmla="*/ 95 h 253"/>
                <a:gd name="T68" fmla="*/ 67 w 163"/>
                <a:gd name="T69" fmla="*/ 95 h 253"/>
                <a:gd name="T70" fmla="*/ 63 w 163"/>
                <a:gd name="T71" fmla="*/ 12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253">
                  <a:moveTo>
                    <a:pt x="123" y="221"/>
                  </a:moveTo>
                  <a:cubicBezTo>
                    <a:pt x="163" y="184"/>
                    <a:pt x="130" y="131"/>
                    <a:pt x="123" y="119"/>
                  </a:cubicBezTo>
                  <a:cubicBezTo>
                    <a:pt x="117" y="109"/>
                    <a:pt x="116" y="99"/>
                    <a:pt x="117" y="91"/>
                  </a:cubicBezTo>
                  <a:cubicBezTo>
                    <a:pt x="119" y="91"/>
                    <a:pt x="119" y="91"/>
                    <a:pt x="119" y="91"/>
                  </a:cubicBezTo>
                  <a:cubicBezTo>
                    <a:pt x="119" y="91"/>
                    <a:pt x="130" y="85"/>
                    <a:pt x="133" y="69"/>
                  </a:cubicBezTo>
                  <a:cubicBezTo>
                    <a:pt x="133" y="48"/>
                    <a:pt x="115" y="30"/>
                    <a:pt x="91" y="26"/>
                  </a:cubicBezTo>
                  <a:cubicBezTo>
                    <a:pt x="89" y="23"/>
                    <a:pt x="90" y="18"/>
                    <a:pt x="92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4" y="15"/>
                    <a:pt x="95" y="14"/>
                    <a:pt x="95" y="13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89" y="0"/>
                    <a:pt x="82" y="0"/>
                  </a:cubicBezTo>
                  <a:cubicBezTo>
                    <a:pt x="74" y="0"/>
                    <a:pt x="68" y="3"/>
                    <a:pt x="68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4"/>
                    <a:pt x="69" y="15"/>
                    <a:pt x="70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3" y="18"/>
                    <a:pt x="74" y="23"/>
                    <a:pt x="72" y="26"/>
                  </a:cubicBezTo>
                  <a:cubicBezTo>
                    <a:pt x="48" y="30"/>
                    <a:pt x="30" y="48"/>
                    <a:pt x="30" y="69"/>
                  </a:cubicBezTo>
                  <a:cubicBezTo>
                    <a:pt x="34" y="85"/>
                    <a:pt x="44" y="91"/>
                    <a:pt x="44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9"/>
                    <a:pt x="46" y="109"/>
                    <a:pt x="41" y="119"/>
                  </a:cubicBezTo>
                  <a:cubicBezTo>
                    <a:pt x="33" y="131"/>
                    <a:pt x="0" y="184"/>
                    <a:pt x="40" y="221"/>
                  </a:cubicBezTo>
                  <a:cubicBezTo>
                    <a:pt x="29" y="221"/>
                    <a:pt x="20" y="230"/>
                    <a:pt x="20" y="241"/>
                  </a:cubicBezTo>
                  <a:cubicBezTo>
                    <a:pt x="20" y="247"/>
                    <a:pt x="20" y="247"/>
                    <a:pt x="20" y="247"/>
                  </a:cubicBezTo>
                  <a:cubicBezTo>
                    <a:pt x="20" y="250"/>
                    <a:pt x="23" y="253"/>
                    <a:pt x="27" y="253"/>
                  </a:cubicBezTo>
                  <a:cubicBezTo>
                    <a:pt x="137" y="253"/>
                    <a:pt x="137" y="253"/>
                    <a:pt x="137" y="253"/>
                  </a:cubicBezTo>
                  <a:cubicBezTo>
                    <a:pt x="140" y="253"/>
                    <a:pt x="143" y="250"/>
                    <a:pt x="143" y="247"/>
                  </a:cubicBezTo>
                  <a:cubicBezTo>
                    <a:pt x="143" y="241"/>
                    <a:pt x="143" y="241"/>
                    <a:pt x="143" y="241"/>
                  </a:cubicBezTo>
                  <a:cubicBezTo>
                    <a:pt x="143" y="230"/>
                    <a:pt x="134" y="221"/>
                    <a:pt x="123" y="221"/>
                  </a:cubicBezTo>
                  <a:close/>
                  <a:moveTo>
                    <a:pt x="63" y="124"/>
                  </a:moveTo>
                  <a:cubicBezTo>
                    <a:pt x="50" y="162"/>
                    <a:pt x="50" y="191"/>
                    <a:pt x="61" y="212"/>
                  </a:cubicBezTo>
                  <a:cubicBezTo>
                    <a:pt x="45" y="212"/>
                    <a:pt x="45" y="212"/>
                    <a:pt x="45" y="212"/>
                  </a:cubicBezTo>
                  <a:cubicBezTo>
                    <a:pt x="25" y="191"/>
                    <a:pt x="26" y="162"/>
                    <a:pt x="49" y="124"/>
                  </a:cubicBezTo>
                  <a:cubicBezTo>
                    <a:pt x="55" y="114"/>
                    <a:pt x="57" y="104"/>
                    <a:pt x="57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8" y="104"/>
                    <a:pt x="66" y="114"/>
                    <a:pt x="63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6" name="Group 595"/>
          <p:cNvGrpSpPr/>
          <p:nvPr userDrawn="1"/>
        </p:nvGrpSpPr>
        <p:grpSpPr>
          <a:xfrm>
            <a:off x="6551148" y="6673190"/>
            <a:ext cx="417397" cy="482109"/>
            <a:chOff x="3097213" y="4105275"/>
            <a:chExt cx="819150" cy="946150"/>
          </a:xfrm>
          <a:solidFill>
            <a:schemeClr val="accent5"/>
          </a:solidFill>
        </p:grpSpPr>
        <p:sp>
          <p:nvSpPr>
            <p:cNvPr id="597" name="Freeform 22"/>
            <p:cNvSpPr>
              <a:spLocks/>
            </p:cNvSpPr>
            <p:nvPr/>
          </p:nvSpPr>
          <p:spPr bwMode="auto">
            <a:xfrm>
              <a:off x="3733800" y="4132263"/>
              <a:ext cx="138113" cy="180975"/>
            </a:xfrm>
            <a:custGeom>
              <a:avLst/>
              <a:gdLst>
                <a:gd name="T0" fmla="*/ 47 w 50"/>
                <a:gd name="T1" fmla="*/ 1 h 65"/>
                <a:gd name="T2" fmla="*/ 0 w 50"/>
                <a:gd name="T3" fmla="*/ 65 h 65"/>
                <a:gd name="T4" fmla="*/ 21 w 50"/>
                <a:gd name="T5" fmla="*/ 65 h 65"/>
                <a:gd name="T6" fmla="*/ 47 w 50"/>
                <a:gd name="T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65">
                  <a:moveTo>
                    <a:pt x="47" y="1"/>
                  </a:moveTo>
                  <a:cubicBezTo>
                    <a:pt x="45" y="0"/>
                    <a:pt x="0" y="65"/>
                    <a:pt x="0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5"/>
                    <a:pt x="50" y="3"/>
                    <a:pt x="4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Rectangle 23"/>
            <p:cNvSpPr>
              <a:spLocks noChangeArrowheads="1"/>
            </p:cNvSpPr>
            <p:nvPr/>
          </p:nvSpPr>
          <p:spPr bwMode="auto">
            <a:xfrm>
              <a:off x="3557588" y="496093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24"/>
            <p:cNvSpPr>
              <a:spLocks noEditPoints="1"/>
            </p:cNvSpPr>
            <p:nvPr/>
          </p:nvSpPr>
          <p:spPr bwMode="auto">
            <a:xfrm>
              <a:off x="3252788" y="4340225"/>
              <a:ext cx="663575" cy="711200"/>
            </a:xfrm>
            <a:custGeom>
              <a:avLst/>
              <a:gdLst>
                <a:gd name="T0" fmla="*/ 137 w 239"/>
                <a:gd name="T1" fmla="*/ 131 h 256"/>
                <a:gd name="T2" fmla="*/ 232 w 239"/>
                <a:gd name="T3" fmla="*/ 9 h 256"/>
                <a:gd name="T4" fmla="*/ 230 w 239"/>
                <a:gd name="T5" fmla="*/ 0 h 256"/>
                <a:gd name="T6" fmla="*/ 8 w 239"/>
                <a:gd name="T7" fmla="*/ 0 h 256"/>
                <a:gd name="T8" fmla="*/ 7 w 239"/>
                <a:gd name="T9" fmla="*/ 9 h 256"/>
                <a:gd name="T10" fmla="*/ 103 w 239"/>
                <a:gd name="T11" fmla="*/ 132 h 256"/>
                <a:gd name="T12" fmla="*/ 112 w 239"/>
                <a:gd name="T13" fmla="*/ 147 h 256"/>
                <a:gd name="T14" fmla="*/ 112 w 239"/>
                <a:gd name="T15" fmla="*/ 223 h 256"/>
                <a:gd name="T16" fmla="*/ 50 w 239"/>
                <a:gd name="T17" fmla="*/ 249 h 256"/>
                <a:gd name="T18" fmla="*/ 47 w 239"/>
                <a:gd name="T19" fmla="*/ 252 h 256"/>
                <a:gd name="T20" fmla="*/ 50 w 239"/>
                <a:gd name="T21" fmla="*/ 256 h 256"/>
                <a:gd name="T22" fmla="*/ 190 w 239"/>
                <a:gd name="T23" fmla="*/ 256 h 256"/>
                <a:gd name="T24" fmla="*/ 193 w 239"/>
                <a:gd name="T25" fmla="*/ 252 h 256"/>
                <a:gd name="T26" fmla="*/ 190 w 239"/>
                <a:gd name="T27" fmla="*/ 249 h 256"/>
                <a:gd name="T28" fmla="*/ 129 w 239"/>
                <a:gd name="T29" fmla="*/ 223 h 256"/>
                <a:gd name="T30" fmla="*/ 129 w 239"/>
                <a:gd name="T31" fmla="*/ 148 h 256"/>
                <a:gd name="T32" fmla="*/ 137 w 239"/>
                <a:gd name="T33" fmla="*/ 131 h 256"/>
                <a:gd name="T34" fmla="*/ 127 w 239"/>
                <a:gd name="T35" fmla="*/ 124 h 256"/>
                <a:gd name="T36" fmla="*/ 119 w 239"/>
                <a:gd name="T37" fmla="*/ 129 h 256"/>
                <a:gd name="T38" fmla="*/ 112 w 239"/>
                <a:gd name="T39" fmla="*/ 124 h 256"/>
                <a:gd name="T40" fmla="*/ 21 w 239"/>
                <a:gd name="T41" fmla="*/ 10 h 256"/>
                <a:gd name="T42" fmla="*/ 217 w 239"/>
                <a:gd name="T43" fmla="*/ 10 h 256"/>
                <a:gd name="T44" fmla="*/ 127 w 239"/>
                <a:gd name="T45" fmla="*/ 1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256">
                  <a:moveTo>
                    <a:pt x="137" y="131"/>
                  </a:moveTo>
                  <a:cubicBezTo>
                    <a:pt x="232" y="9"/>
                    <a:pt x="232" y="9"/>
                    <a:pt x="232" y="9"/>
                  </a:cubicBezTo>
                  <a:cubicBezTo>
                    <a:pt x="237" y="3"/>
                    <a:pt x="239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2" y="3"/>
                    <a:pt x="7" y="9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03" y="132"/>
                    <a:pt x="112" y="141"/>
                    <a:pt x="112" y="147"/>
                  </a:cubicBezTo>
                  <a:cubicBezTo>
                    <a:pt x="112" y="153"/>
                    <a:pt x="112" y="223"/>
                    <a:pt x="112" y="223"/>
                  </a:cubicBezTo>
                  <a:cubicBezTo>
                    <a:pt x="79" y="244"/>
                    <a:pt x="50" y="249"/>
                    <a:pt x="50" y="249"/>
                  </a:cubicBezTo>
                  <a:cubicBezTo>
                    <a:pt x="49" y="249"/>
                    <a:pt x="47" y="250"/>
                    <a:pt x="47" y="252"/>
                  </a:cubicBezTo>
                  <a:cubicBezTo>
                    <a:pt x="47" y="254"/>
                    <a:pt x="49" y="256"/>
                    <a:pt x="50" y="256"/>
                  </a:cubicBezTo>
                  <a:cubicBezTo>
                    <a:pt x="50" y="256"/>
                    <a:pt x="190" y="256"/>
                    <a:pt x="190" y="256"/>
                  </a:cubicBezTo>
                  <a:cubicBezTo>
                    <a:pt x="192" y="256"/>
                    <a:pt x="193" y="254"/>
                    <a:pt x="193" y="252"/>
                  </a:cubicBezTo>
                  <a:cubicBezTo>
                    <a:pt x="193" y="250"/>
                    <a:pt x="192" y="249"/>
                    <a:pt x="190" y="249"/>
                  </a:cubicBezTo>
                  <a:cubicBezTo>
                    <a:pt x="190" y="249"/>
                    <a:pt x="161" y="244"/>
                    <a:pt x="129" y="223"/>
                  </a:cubicBezTo>
                  <a:cubicBezTo>
                    <a:pt x="129" y="223"/>
                    <a:pt x="129" y="154"/>
                    <a:pt x="129" y="148"/>
                  </a:cubicBezTo>
                  <a:cubicBezTo>
                    <a:pt x="129" y="141"/>
                    <a:pt x="137" y="131"/>
                    <a:pt x="137" y="131"/>
                  </a:cubicBezTo>
                  <a:close/>
                  <a:moveTo>
                    <a:pt x="127" y="124"/>
                  </a:moveTo>
                  <a:cubicBezTo>
                    <a:pt x="125" y="127"/>
                    <a:pt x="122" y="129"/>
                    <a:pt x="119" y="129"/>
                  </a:cubicBezTo>
                  <a:cubicBezTo>
                    <a:pt x="117" y="129"/>
                    <a:pt x="114" y="127"/>
                    <a:pt x="112" y="124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7" y="10"/>
                    <a:pt x="217" y="10"/>
                    <a:pt x="217" y="10"/>
                  </a:cubicBezTo>
                  <a:lnTo>
                    <a:pt x="12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25"/>
            <p:cNvSpPr>
              <a:spLocks noEditPoints="1"/>
            </p:cNvSpPr>
            <p:nvPr/>
          </p:nvSpPr>
          <p:spPr bwMode="auto">
            <a:xfrm>
              <a:off x="3097213" y="4105275"/>
              <a:ext cx="388938" cy="396875"/>
            </a:xfrm>
            <a:custGeom>
              <a:avLst/>
              <a:gdLst>
                <a:gd name="T0" fmla="*/ 70 w 140"/>
                <a:gd name="T1" fmla="*/ 125 h 143"/>
                <a:gd name="T2" fmla="*/ 68 w 140"/>
                <a:gd name="T3" fmla="*/ 123 h 143"/>
                <a:gd name="T4" fmla="*/ 59 w 140"/>
                <a:gd name="T5" fmla="*/ 112 h 143"/>
                <a:gd name="T6" fmla="*/ 58 w 140"/>
                <a:gd name="T7" fmla="*/ 117 h 143"/>
                <a:gd name="T8" fmla="*/ 50 w 140"/>
                <a:gd name="T9" fmla="*/ 120 h 143"/>
                <a:gd name="T10" fmla="*/ 37 w 140"/>
                <a:gd name="T11" fmla="*/ 110 h 143"/>
                <a:gd name="T12" fmla="*/ 38 w 140"/>
                <a:gd name="T13" fmla="*/ 101 h 143"/>
                <a:gd name="T14" fmla="*/ 47 w 140"/>
                <a:gd name="T15" fmla="*/ 96 h 143"/>
                <a:gd name="T16" fmla="*/ 45 w 140"/>
                <a:gd name="T17" fmla="*/ 88 h 143"/>
                <a:gd name="T18" fmla="*/ 34 w 140"/>
                <a:gd name="T19" fmla="*/ 94 h 143"/>
                <a:gd name="T20" fmla="*/ 26 w 140"/>
                <a:gd name="T21" fmla="*/ 90 h 143"/>
                <a:gd name="T22" fmla="*/ 24 w 140"/>
                <a:gd name="T23" fmla="*/ 74 h 143"/>
                <a:gd name="T24" fmla="*/ 31 w 140"/>
                <a:gd name="T25" fmla="*/ 69 h 143"/>
                <a:gd name="T26" fmla="*/ 51 w 140"/>
                <a:gd name="T27" fmla="*/ 74 h 143"/>
                <a:gd name="T28" fmla="*/ 64 w 140"/>
                <a:gd name="T29" fmla="*/ 71 h 143"/>
                <a:gd name="T30" fmla="*/ 91 w 140"/>
                <a:gd name="T31" fmla="*/ 71 h 143"/>
                <a:gd name="T32" fmla="*/ 93 w 140"/>
                <a:gd name="T33" fmla="*/ 70 h 143"/>
                <a:gd name="T34" fmla="*/ 115 w 140"/>
                <a:gd name="T35" fmla="*/ 57 h 143"/>
                <a:gd name="T36" fmla="*/ 123 w 140"/>
                <a:gd name="T37" fmla="*/ 60 h 143"/>
                <a:gd name="T38" fmla="*/ 125 w 140"/>
                <a:gd name="T39" fmla="*/ 71 h 143"/>
                <a:gd name="T40" fmla="*/ 140 w 140"/>
                <a:gd name="T41" fmla="*/ 71 h 143"/>
                <a:gd name="T42" fmla="*/ 131 w 140"/>
                <a:gd name="T43" fmla="*/ 42 h 143"/>
                <a:gd name="T44" fmla="*/ 42 w 140"/>
                <a:gd name="T45" fmla="*/ 18 h 143"/>
                <a:gd name="T46" fmla="*/ 18 w 140"/>
                <a:gd name="T47" fmla="*/ 108 h 143"/>
                <a:gd name="T48" fmla="*/ 81 w 140"/>
                <a:gd name="T49" fmla="*/ 140 h 143"/>
                <a:gd name="T50" fmla="*/ 70 w 140"/>
                <a:gd name="T51" fmla="*/ 125 h 143"/>
                <a:gd name="T52" fmla="*/ 84 w 140"/>
                <a:gd name="T53" fmla="*/ 59 h 143"/>
                <a:gd name="T54" fmla="*/ 91 w 140"/>
                <a:gd name="T55" fmla="*/ 34 h 143"/>
                <a:gd name="T56" fmla="*/ 99 w 140"/>
                <a:gd name="T57" fmla="*/ 30 h 143"/>
                <a:gd name="T58" fmla="*/ 112 w 140"/>
                <a:gd name="T59" fmla="*/ 41 h 143"/>
                <a:gd name="T60" fmla="*/ 111 w 140"/>
                <a:gd name="T61" fmla="*/ 49 h 143"/>
                <a:gd name="T62" fmla="*/ 89 w 140"/>
                <a:gd name="T63" fmla="*/ 62 h 143"/>
                <a:gd name="T64" fmla="*/ 84 w 140"/>
                <a:gd name="T65" fmla="*/ 59 h 143"/>
                <a:gd name="T66" fmla="*/ 60 w 140"/>
                <a:gd name="T67" fmla="*/ 26 h 143"/>
                <a:gd name="T68" fmla="*/ 77 w 140"/>
                <a:gd name="T69" fmla="*/ 24 h 143"/>
                <a:gd name="T70" fmla="*/ 82 w 140"/>
                <a:gd name="T71" fmla="*/ 31 h 143"/>
                <a:gd name="T72" fmla="*/ 75 w 140"/>
                <a:gd name="T73" fmla="*/ 56 h 143"/>
                <a:gd name="T74" fmla="*/ 70 w 140"/>
                <a:gd name="T75" fmla="*/ 57 h 143"/>
                <a:gd name="T76" fmla="*/ 57 w 140"/>
                <a:gd name="T77" fmla="*/ 34 h 143"/>
                <a:gd name="T78" fmla="*/ 60 w 140"/>
                <a:gd name="T79" fmla="*/ 26 h 143"/>
                <a:gd name="T80" fmla="*/ 30 w 140"/>
                <a:gd name="T81" fmla="*/ 51 h 143"/>
                <a:gd name="T82" fmla="*/ 40 w 140"/>
                <a:gd name="T83" fmla="*/ 38 h 143"/>
                <a:gd name="T84" fmla="*/ 48 w 140"/>
                <a:gd name="T85" fmla="*/ 39 h 143"/>
                <a:gd name="T86" fmla="*/ 61 w 140"/>
                <a:gd name="T87" fmla="*/ 62 h 143"/>
                <a:gd name="T88" fmla="*/ 58 w 140"/>
                <a:gd name="T89" fmla="*/ 66 h 143"/>
                <a:gd name="T90" fmla="*/ 33 w 140"/>
                <a:gd name="T91" fmla="*/ 59 h 143"/>
                <a:gd name="T92" fmla="*/ 30 w 140"/>
                <a:gd name="T93" fmla="*/ 5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0" h="143">
                  <a:moveTo>
                    <a:pt x="70" y="125"/>
                  </a:moveTo>
                  <a:cubicBezTo>
                    <a:pt x="69" y="125"/>
                    <a:pt x="68" y="124"/>
                    <a:pt x="68" y="123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7" y="120"/>
                    <a:pt x="54" y="122"/>
                    <a:pt x="50" y="12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5" y="107"/>
                    <a:pt x="35" y="103"/>
                    <a:pt x="38" y="101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6" y="94"/>
                    <a:pt x="45" y="91"/>
                    <a:pt x="45" y="8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1" y="96"/>
                    <a:pt x="27" y="94"/>
                    <a:pt x="26" y="90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4" y="70"/>
                    <a:pt x="27" y="68"/>
                    <a:pt x="31" y="69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5" y="72"/>
                    <a:pt x="59" y="71"/>
                    <a:pt x="64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0"/>
                    <a:pt x="92" y="70"/>
                    <a:pt x="93" y="70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9" y="55"/>
                    <a:pt x="122" y="56"/>
                    <a:pt x="123" y="6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39" y="61"/>
                    <a:pt x="137" y="51"/>
                    <a:pt x="131" y="42"/>
                  </a:cubicBezTo>
                  <a:cubicBezTo>
                    <a:pt x="113" y="11"/>
                    <a:pt x="73" y="0"/>
                    <a:pt x="42" y="18"/>
                  </a:cubicBezTo>
                  <a:cubicBezTo>
                    <a:pt x="11" y="37"/>
                    <a:pt x="0" y="77"/>
                    <a:pt x="18" y="108"/>
                  </a:cubicBezTo>
                  <a:cubicBezTo>
                    <a:pt x="31" y="131"/>
                    <a:pt x="57" y="143"/>
                    <a:pt x="81" y="140"/>
                  </a:cubicBezTo>
                  <a:lnTo>
                    <a:pt x="70" y="125"/>
                  </a:lnTo>
                  <a:close/>
                  <a:moveTo>
                    <a:pt x="84" y="59"/>
                  </a:moveTo>
                  <a:cubicBezTo>
                    <a:pt x="91" y="34"/>
                    <a:pt x="91" y="34"/>
                    <a:pt x="91" y="34"/>
                  </a:cubicBezTo>
                  <a:cubicBezTo>
                    <a:pt x="92" y="30"/>
                    <a:pt x="96" y="29"/>
                    <a:pt x="99" y="30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5" y="43"/>
                    <a:pt x="114" y="47"/>
                    <a:pt x="111" y="49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5" y="64"/>
                    <a:pt x="83" y="63"/>
                    <a:pt x="84" y="59"/>
                  </a:cubicBezTo>
                  <a:close/>
                  <a:moveTo>
                    <a:pt x="60" y="26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80" y="24"/>
                    <a:pt x="83" y="27"/>
                    <a:pt x="82" y="31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4" y="60"/>
                    <a:pt x="72" y="60"/>
                    <a:pt x="70" y="5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5" y="31"/>
                    <a:pt x="56" y="27"/>
                    <a:pt x="60" y="26"/>
                  </a:cubicBezTo>
                  <a:close/>
                  <a:moveTo>
                    <a:pt x="30" y="51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3" y="35"/>
                    <a:pt x="46" y="36"/>
                    <a:pt x="48" y="39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3" y="65"/>
                    <a:pt x="62" y="67"/>
                    <a:pt x="58" y="66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29" y="58"/>
                    <a:pt x="28" y="55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26"/>
            <p:cNvSpPr>
              <a:spLocks/>
            </p:cNvSpPr>
            <p:nvPr/>
          </p:nvSpPr>
          <p:spPr bwMode="auto">
            <a:xfrm>
              <a:off x="3386138" y="4416425"/>
              <a:ext cx="396875" cy="252413"/>
            </a:xfrm>
            <a:custGeom>
              <a:avLst/>
              <a:gdLst>
                <a:gd name="T0" fmla="*/ 49 w 143"/>
                <a:gd name="T1" fmla="*/ 0 h 91"/>
                <a:gd name="T2" fmla="*/ 70 w 143"/>
                <a:gd name="T3" fmla="*/ 76 h 91"/>
                <a:gd name="T4" fmla="*/ 16 w 143"/>
                <a:gd name="T5" fmla="*/ 0 h 91"/>
                <a:gd name="T6" fmla="*/ 0 w 143"/>
                <a:gd name="T7" fmla="*/ 0 h 91"/>
                <a:gd name="T8" fmla="*/ 71 w 143"/>
                <a:gd name="T9" fmla="*/ 91 h 91"/>
                <a:gd name="T10" fmla="*/ 143 w 143"/>
                <a:gd name="T11" fmla="*/ 0 h 91"/>
                <a:gd name="T12" fmla="*/ 49 w 143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91">
                  <a:moveTo>
                    <a:pt x="49" y="0"/>
                  </a:moveTo>
                  <a:cubicBezTo>
                    <a:pt x="70" y="76"/>
                    <a:pt x="70" y="76"/>
                    <a:pt x="70" y="7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124" y="24"/>
                    <a:pt x="143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5" name="Group 604"/>
          <p:cNvGrpSpPr/>
          <p:nvPr userDrawn="1"/>
        </p:nvGrpSpPr>
        <p:grpSpPr>
          <a:xfrm>
            <a:off x="6528099" y="5429179"/>
            <a:ext cx="463494" cy="388610"/>
            <a:chOff x="4530725" y="2792413"/>
            <a:chExt cx="933450" cy="782637"/>
          </a:xfrm>
          <a:solidFill>
            <a:schemeClr val="accent5"/>
          </a:solidFill>
        </p:grpSpPr>
        <p:sp>
          <p:nvSpPr>
            <p:cNvPr id="606" name="Freeform 33"/>
            <p:cNvSpPr>
              <a:spLocks noEditPoints="1"/>
            </p:cNvSpPr>
            <p:nvPr/>
          </p:nvSpPr>
          <p:spPr bwMode="auto">
            <a:xfrm>
              <a:off x="4530725" y="3302000"/>
              <a:ext cx="830263" cy="273050"/>
            </a:xfrm>
            <a:custGeom>
              <a:avLst/>
              <a:gdLst>
                <a:gd name="T0" fmla="*/ 281 w 299"/>
                <a:gd name="T1" fmla="*/ 5 h 98"/>
                <a:gd name="T2" fmla="*/ 231 w 299"/>
                <a:gd name="T3" fmla="*/ 17 h 98"/>
                <a:gd name="T4" fmla="*/ 226 w 299"/>
                <a:gd name="T5" fmla="*/ 31 h 98"/>
                <a:gd name="T6" fmla="*/ 202 w 299"/>
                <a:gd name="T7" fmla="*/ 42 h 98"/>
                <a:gd name="T8" fmla="*/ 152 w 299"/>
                <a:gd name="T9" fmla="*/ 43 h 98"/>
                <a:gd name="T10" fmla="*/ 202 w 299"/>
                <a:gd name="T11" fmla="*/ 29 h 98"/>
                <a:gd name="T12" fmla="*/ 214 w 299"/>
                <a:gd name="T13" fmla="*/ 25 h 98"/>
                <a:gd name="T14" fmla="*/ 216 w 299"/>
                <a:gd name="T15" fmla="*/ 10 h 98"/>
                <a:gd name="T16" fmla="*/ 205 w 299"/>
                <a:gd name="T17" fmla="*/ 6 h 98"/>
                <a:gd name="T18" fmla="*/ 70 w 299"/>
                <a:gd name="T19" fmla="*/ 6 h 98"/>
                <a:gd name="T20" fmla="*/ 62 w 299"/>
                <a:gd name="T21" fmla="*/ 0 h 98"/>
                <a:gd name="T22" fmla="*/ 17 w 299"/>
                <a:gd name="T23" fmla="*/ 0 h 98"/>
                <a:gd name="T24" fmla="*/ 0 w 299"/>
                <a:gd name="T25" fmla="*/ 18 h 98"/>
                <a:gd name="T26" fmla="*/ 17 w 299"/>
                <a:gd name="T27" fmla="*/ 67 h 98"/>
                <a:gd name="T28" fmla="*/ 37 w 299"/>
                <a:gd name="T29" fmla="*/ 90 h 98"/>
                <a:gd name="T30" fmla="*/ 57 w 299"/>
                <a:gd name="T31" fmla="*/ 98 h 98"/>
                <a:gd name="T32" fmla="*/ 59 w 299"/>
                <a:gd name="T33" fmla="*/ 98 h 98"/>
                <a:gd name="T34" fmla="*/ 70 w 299"/>
                <a:gd name="T35" fmla="*/ 98 h 98"/>
                <a:gd name="T36" fmla="*/ 70 w 299"/>
                <a:gd name="T37" fmla="*/ 98 h 98"/>
                <a:gd name="T38" fmla="*/ 99 w 299"/>
                <a:gd name="T39" fmla="*/ 90 h 98"/>
                <a:gd name="T40" fmla="*/ 97 w 299"/>
                <a:gd name="T41" fmla="*/ 77 h 98"/>
                <a:gd name="T42" fmla="*/ 126 w 299"/>
                <a:gd name="T43" fmla="*/ 68 h 98"/>
                <a:gd name="T44" fmla="*/ 187 w 299"/>
                <a:gd name="T45" fmla="*/ 76 h 98"/>
                <a:gd name="T46" fmla="*/ 289 w 299"/>
                <a:gd name="T47" fmla="*/ 24 h 98"/>
                <a:gd name="T48" fmla="*/ 298 w 299"/>
                <a:gd name="T49" fmla="*/ 10 h 98"/>
                <a:gd name="T50" fmla="*/ 281 w 299"/>
                <a:gd name="T51" fmla="*/ 5 h 98"/>
                <a:gd name="T52" fmla="*/ 70 w 299"/>
                <a:gd name="T53" fmla="*/ 81 h 98"/>
                <a:gd name="T54" fmla="*/ 59 w 299"/>
                <a:gd name="T55" fmla="*/ 81 h 98"/>
                <a:gd name="T56" fmla="*/ 58 w 299"/>
                <a:gd name="T57" fmla="*/ 81 h 98"/>
                <a:gd name="T58" fmla="*/ 57 w 299"/>
                <a:gd name="T59" fmla="*/ 81 h 98"/>
                <a:gd name="T60" fmla="*/ 48 w 299"/>
                <a:gd name="T61" fmla="*/ 78 h 98"/>
                <a:gd name="T62" fmla="*/ 31 w 299"/>
                <a:gd name="T63" fmla="*/ 58 h 98"/>
                <a:gd name="T64" fmla="*/ 17 w 299"/>
                <a:gd name="T65" fmla="*/ 18 h 98"/>
                <a:gd name="T66" fmla="*/ 17 w 299"/>
                <a:gd name="T67" fmla="*/ 17 h 98"/>
                <a:gd name="T68" fmla="*/ 17 w 299"/>
                <a:gd name="T69" fmla="*/ 17 h 98"/>
                <a:gd name="T70" fmla="*/ 47 w 299"/>
                <a:gd name="T71" fmla="*/ 17 h 98"/>
                <a:gd name="T72" fmla="*/ 47 w 299"/>
                <a:gd name="T73" fmla="*/ 18 h 98"/>
                <a:gd name="T74" fmla="*/ 64 w 299"/>
                <a:gd name="T75" fmla="*/ 67 h 98"/>
                <a:gd name="T76" fmla="*/ 75 w 299"/>
                <a:gd name="T77" fmla="*/ 81 h 98"/>
                <a:gd name="T78" fmla="*/ 70 w 299"/>
                <a:gd name="T79" fmla="*/ 8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9" h="98">
                  <a:moveTo>
                    <a:pt x="281" y="5"/>
                  </a:moveTo>
                  <a:cubicBezTo>
                    <a:pt x="272" y="7"/>
                    <a:pt x="242" y="15"/>
                    <a:pt x="231" y="17"/>
                  </a:cubicBezTo>
                  <a:cubicBezTo>
                    <a:pt x="231" y="22"/>
                    <a:pt x="229" y="27"/>
                    <a:pt x="226" y="31"/>
                  </a:cubicBezTo>
                  <a:cubicBezTo>
                    <a:pt x="222" y="36"/>
                    <a:pt x="215" y="42"/>
                    <a:pt x="202" y="42"/>
                  </a:cubicBezTo>
                  <a:cubicBezTo>
                    <a:pt x="188" y="42"/>
                    <a:pt x="153" y="44"/>
                    <a:pt x="152" y="43"/>
                  </a:cubicBezTo>
                  <a:cubicBezTo>
                    <a:pt x="150" y="40"/>
                    <a:pt x="165" y="29"/>
                    <a:pt x="202" y="29"/>
                  </a:cubicBezTo>
                  <a:cubicBezTo>
                    <a:pt x="207" y="29"/>
                    <a:pt x="211" y="28"/>
                    <a:pt x="214" y="25"/>
                  </a:cubicBezTo>
                  <a:cubicBezTo>
                    <a:pt x="217" y="22"/>
                    <a:pt x="221" y="15"/>
                    <a:pt x="216" y="10"/>
                  </a:cubicBezTo>
                  <a:cubicBezTo>
                    <a:pt x="214" y="8"/>
                    <a:pt x="209" y="7"/>
                    <a:pt x="205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9" y="3"/>
                    <a:pt x="66" y="0"/>
                    <a:pt x="6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" y="0"/>
                    <a:pt x="0" y="11"/>
                    <a:pt x="0" y="18"/>
                  </a:cubicBezTo>
                  <a:cubicBezTo>
                    <a:pt x="1" y="35"/>
                    <a:pt x="5" y="49"/>
                    <a:pt x="17" y="67"/>
                  </a:cubicBezTo>
                  <a:cubicBezTo>
                    <a:pt x="24" y="77"/>
                    <a:pt x="29" y="83"/>
                    <a:pt x="37" y="90"/>
                  </a:cubicBezTo>
                  <a:cubicBezTo>
                    <a:pt x="45" y="97"/>
                    <a:pt x="53" y="98"/>
                    <a:pt x="57" y="98"/>
                  </a:cubicBezTo>
                  <a:cubicBezTo>
                    <a:pt x="58" y="98"/>
                    <a:pt x="59" y="98"/>
                    <a:pt x="5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86" y="98"/>
                    <a:pt x="96" y="98"/>
                    <a:pt x="99" y="90"/>
                  </a:cubicBezTo>
                  <a:cubicBezTo>
                    <a:pt x="99" y="88"/>
                    <a:pt x="99" y="83"/>
                    <a:pt x="97" y="77"/>
                  </a:cubicBezTo>
                  <a:cubicBezTo>
                    <a:pt x="92" y="58"/>
                    <a:pt x="112" y="65"/>
                    <a:pt x="126" y="68"/>
                  </a:cubicBezTo>
                  <a:cubicBezTo>
                    <a:pt x="140" y="71"/>
                    <a:pt x="163" y="80"/>
                    <a:pt x="187" y="76"/>
                  </a:cubicBezTo>
                  <a:cubicBezTo>
                    <a:pt x="231" y="71"/>
                    <a:pt x="285" y="25"/>
                    <a:pt x="289" y="24"/>
                  </a:cubicBezTo>
                  <a:cubicBezTo>
                    <a:pt x="292" y="22"/>
                    <a:pt x="299" y="16"/>
                    <a:pt x="298" y="10"/>
                  </a:cubicBezTo>
                  <a:cubicBezTo>
                    <a:pt x="297" y="5"/>
                    <a:pt x="289" y="4"/>
                    <a:pt x="281" y="5"/>
                  </a:cubicBezTo>
                  <a:close/>
                  <a:moveTo>
                    <a:pt x="70" y="81"/>
                  </a:moveTo>
                  <a:cubicBezTo>
                    <a:pt x="59" y="81"/>
                    <a:pt x="59" y="81"/>
                    <a:pt x="59" y="81"/>
                  </a:cubicBezTo>
                  <a:cubicBezTo>
                    <a:pt x="59" y="81"/>
                    <a:pt x="58" y="81"/>
                    <a:pt x="58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5" y="81"/>
                    <a:pt x="52" y="81"/>
                    <a:pt x="48" y="78"/>
                  </a:cubicBezTo>
                  <a:cubicBezTo>
                    <a:pt x="41" y="72"/>
                    <a:pt x="37" y="67"/>
                    <a:pt x="31" y="58"/>
                  </a:cubicBezTo>
                  <a:cubicBezTo>
                    <a:pt x="20" y="41"/>
                    <a:pt x="17" y="29"/>
                    <a:pt x="17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8"/>
                  </a:cubicBezTo>
                  <a:cubicBezTo>
                    <a:pt x="47" y="35"/>
                    <a:pt x="52" y="49"/>
                    <a:pt x="64" y="67"/>
                  </a:cubicBezTo>
                  <a:cubicBezTo>
                    <a:pt x="68" y="73"/>
                    <a:pt x="71" y="77"/>
                    <a:pt x="75" y="81"/>
                  </a:cubicBezTo>
                  <a:cubicBezTo>
                    <a:pt x="73" y="81"/>
                    <a:pt x="72" y="81"/>
                    <a:pt x="7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34"/>
            <p:cNvSpPr>
              <a:spLocks noEditPoints="1"/>
            </p:cNvSpPr>
            <p:nvPr/>
          </p:nvSpPr>
          <p:spPr bwMode="auto">
            <a:xfrm>
              <a:off x="4549775" y="2792413"/>
              <a:ext cx="914400" cy="479425"/>
            </a:xfrm>
            <a:custGeom>
              <a:avLst/>
              <a:gdLst>
                <a:gd name="T0" fmla="*/ 321 w 329"/>
                <a:gd name="T1" fmla="*/ 158 h 173"/>
                <a:gd name="T2" fmla="*/ 307 w 329"/>
                <a:gd name="T3" fmla="*/ 158 h 173"/>
                <a:gd name="T4" fmla="*/ 185 w 329"/>
                <a:gd name="T5" fmla="*/ 22 h 173"/>
                <a:gd name="T6" fmla="*/ 185 w 329"/>
                <a:gd name="T7" fmla="*/ 20 h 173"/>
                <a:gd name="T8" fmla="*/ 165 w 329"/>
                <a:gd name="T9" fmla="*/ 0 h 173"/>
                <a:gd name="T10" fmla="*/ 144 w 329"/>
                <a:gd name="T11" fmla="*/ 20 h 173"/>
                <a:gd name="T12" fmla="*/ 144 w 329"/>
                <a:gd name="T13" fmla="*/ 22 h 173"/>
                <a:gd name="T14" fmla="*/ 22 w 329"/>
                <a:gd name="T15" fmla="*/ 158 h 173"/>
                <a:gd name="T16" fmla="*/ 9 w 329"/>
                <a:gd name="T17" fmla="*/ 158 h 173"/>
                <a:gd name="T18" fmla="*/ 0 w 329"/>
                <a:gd name="T19" fmla="*/ 165 h 173"/>
                <a:gd name="T20" fmla="*/ 9 w 329"/>
                <a:gd name="T21" fmla="*/ 173 h 173"/>
                <a:gd name="T22" fmla="*/ 321 w 329"/>
                <a:gd name="T23" fmla="*/ 173 h 173"/>
                <a:gd name="T24" fmla="*/ 329 w 329"/>
                <a:gd name="T25" fmla="*/ 165 h 173"/>
                <a:gd name="T26" fmla="*/ 321 w 329"/>
                <a:gd name="T27" fmla="*/ 158 h 173"/>
                <a:gd name="T28" fmla="*/ 72 w 329"/>
                <a:gd name="T29" fmla="*/ 143 h 173"/>
                <a:gd name="T30" fmla="*/ 38 w 329"/>
                <a:gd name="T31" fmla="*/ 143 h 173"/>
                <a:gd name="T32" fmla="*/ 142 w 329"/>
                <a:gd name="T33" fmla="*/ 38 h 173"/>
                <a:gd name="T34" fmla="*/ 72 w 329"/>
                <a:gd name="T35" fmla="*/ 14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9" h="173">
                  <a:moveTo>
                    <a:pt x="321" y="158"/>
                  </a:moveTo>
                  <a:cubicBezTo>
                    <a:pt x="307" y="158"/>
                    <a:pt x="307" y="158"/>
                    <a:pt x="307" y="158"/>
                  </a:cubicBezTo>
                  <a:cubicBezTo>
                    <a:pt x="305" y="89"/>
                    <a:pt x="252" y="32"/>
                    <a:pt x="185" y="22"/>
                  </a:cubicBezTo>
                  <a:cubicBezTo>
                    <a:pt x="185" y="22"/>
                    <a:pt x="185" y="21"/>
                    <a:pt x="185" y="20"/>
                  </a:cubicBezTo>
                  <a:cubicBezTo>
                    <a:pt x="185" y="9"/>
                    <a:pt x="176" y="0"/>
                    <a:pt x="165" y="0"/>
                  </a:cubicBezTo>
                  <a:cubicBezTo>
                    <a:pt x="153" y="0"/>
                    <a:pt x="144" y="9"/>
                    <a:pt x="144" y="20"/>
                  </a:cubicBezTo>
                  <a:cubicBezTo>
                    <a:pt x="144" y="21"/>
                    <a:pt x="144" y="22"/>
                    <a:pt x="144" y="22"/>
                  </a:cubicBezTo>
                  <a:cubicBezTo>
                    <a:pt x="77" y="32"/>
                    <a:pt x="25" y="89"/>
                    <a:pt x="22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4" y="158"/>
                    <a:pt x="0" y="161"/>
                    <a:pt x="0" y="165"/>
                  </a:cubicBezTo>
                  <a:cubicBezTo>
                    <a:pt x="0" y="170"/>
                    <a:pt x="4" y="173"/>
                    <a:pt x="9" y="173"/>
                  </a:cubicBezTo>
                  <a:cubicBezTo>
                    <a:pt x="321" y="173"/>
                    <a:pt x="321" y="173"/>
                    <a:pt x="321" y="173"/>
                  </a:cubicBezTo>
                  <a:cubicBezTo>
                    <a:pt x="325" y="173"/>
                    <a:pt x="329" y="170"/>
                    <a:pt x="329" y="165"/>
                  </a:cubicBezTo>
                  <a:cubicBezTo>
                    <a:pt x="329" y="161"/>
                    <a:pt x="325" y="158"/>
                    <a:pt x="321" y="158"/>
                  </a:cubicBezTo>
                  <a:close/>
                  <a:moveTo>
                    <a:pt x="72" y="143"/>
                  </a:moveTo>
                  <a:cubicBezTo>
                    <a:pt x="38" y="143"/>
                    <a:pt x="38" y="143"/>
                    <a:pt x="38" y="143"/>
                  </a:cubicBezTo>
                  <a:cubicBezTo>
                    <a:pt x="47" y="89"/>
                    <a:pt x="89" y="47"/>
                    <a:pt x="142" y="38"/>
                  </a:cubicBezTo>
                  <a:cubicBezTo>
                    <a:pt x="116" y="48"/>
                    <a:pt x="79" y="82"/>
                    <a:pt x="72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3" name="Freeform 90"/>
          <p:cNvSpPr>
            <a:spLocks noEditPoints="1"/>
          </p:cNvSpPr>
          <p:nvPr userDrawn="1"/>
        </p:nvSpPr>
        <p:spPr bwMode="auto">
          <a:xfrm>
            <a:off x="6597942" y="2864509"/>
            <a:ext cx="323808" cy="381261"/>
          </a:xfrm>
          <a:custGeom>
            <a:avLst/>
            <a:gdLst>
              <a:gd name="T0" fmla="*/ 136 w 188"/>
              <a:gd name="T1" fmla="*/ 118 h 220"/>
              <a:gd name="T2" fmla="*/ 139 w 188"/>
              <a:gd name="T3" fmla="*/ 118 h 220"/>
              <a:gd name="T4" fmla="*/ 94 w 188"/>
              <a:gd name="T5" fmla="*/ 84 h 220"/>
              <a:gd name="T6" fmla="*/ 46 w 188"/>
              <a:gd name="T7" fmla="*/ 131 h 220"/>
              <a:gd name="T8" fmla="*/ 94 w 188"/>
              <a:gd name="T9" fmla="*/ 179 h 220"/>
              <a:gd name="T10" fmla="*/ 139 w 188"/>
              <a:gd name="T11" fmla="*/ 145 h 220"/>
              <a:gd name="T12" fmla="*/ 136 w 188"/>
              <a:gd name="T13" fmla="*/ 145 h 220"/>
              <a:gd name="T14" fmla="*/ 128 w 188"/>
              <a:gd name="T15" fmla="*/ 137 h 220"/>
              <a:gd name="T16" fmla="*/ 128 w 188"/>
              <a:gd name="T17" fmla="*/ 126 h 220"/>
              <a:gd name="T18" fmla="*/ 136 w 188"/>
              <a:gd name="T19" fmla="*/ 118 h 220"/>
              <a:gd name="T20" fmla="*/ 85 w 188"/>
              <a:gd name="T21" fmla="*/ 125 h 220"/>
              <a:gd name="T22" fmla="*/ 70 w 188"/>
              <a:gd name="T23" fmla="*/ 150 h 220"/>
              <a:gd name="T24" fmla="*/ 69 w 188"/>
              <a:gd name="T25" fmla="*/ 113 h 220"/>
              <a:gd name="T26" fmla="*/ 105 w 188"/>
              <a:gd name="T27" fmla="*/ 101 h 220"/>
              <a:gd name="T28" fmla="*/ 85 w 188"/>
              <a:gd name="T29" fmla="*/ 125 h 220"/>
              <a:gd name="T30" fmla="*/ 180 w 188"/>
              <a:gd name="T31" fmla="*/ 0 h 220"/>
              <a:gd name="T32" fmla="*/ 8 w 188"/>
              <a:gd name="T33" fmla="*/ 0 h 220"/>
              <a:gd name="T34" fmla="*/ 0 w 188"/>
              <a:gd name="T35" fmla="*/ 8 h 220"/>
              <a:gd name="T36" fmla="*/ 0 w 188"/>
              <a:gd name="T37" fmla="*/ 211 h 220"/>
              <a:gd name="T38" fmla="*/ 8 w 188"/>
              <a:gd name="T39" fmla="*/ 220 h 220"/>
              <a:gd name="T40" fmla="*/ 180 w 188"/>
              <a:gd name="T41" fmla="*/ 220 h 220"/>
              <a:gd name="T42" fmla="*/ 188 w 188"/>
              <a:gd name="T43" fmla="*/ 211 h 220"/>
              <a:gd name="T44" fmla="*/ 188 w 188"/>
              <a:gd name="T45" fmla="*/ 8 h 220"/>
              <a:gd name="T46" fmla="*/ 180 w 188"/>
              <a:gd name="T47" fmla="*/ 0 h 220"/>
              <a:gd name="T48" fmla="*/ 138 w 188"/>
              <a:gd name="T49" fmla="*/ 28 h 220"/>
              <a:gd name="T50" fmla="*/ 145 w 188"/>
              <a:gd name="T51" fmla="*/ 35 h 220"/>
              <a:gd name="T52" fmla="*/ 138 w 188"/>
              <a:gd name="T53" fmla="*/ 42 h 220"/>
              <a:gd name="T54" fmla="*/ 131 w 188"/>
              <a:gd name="T55" fmla="*/ 35 h 220"/>
              <a:gd name="T56" fmla="*/ 138 w 188"/>
              <a:gd name="T57" fmla="*/ 28 h 220"/>
              <a:gd name="T58" fmla="*/ 77 w 188"/>
              <a:gd name="T59" fmla="*/ 27 h 220"/>
              <a:gd name="T60" fmla="*/ 81 w 188"/>
              <a:gd name="T61" fmla="*/ 23 h 220"/>
              <a:gd name="T62" fmla="*/ 107 w 188"/>
              <a:gd name="T63" fmla="*/ 23 h 220"/>
              <a:gd name="T64" fmla="*/ 111 w 188"/>
              <a:gd name="T65" fmla="*/ 27 h 220"/>
              <a:gd name="T66" fmla="*/ 111 w 188"/>
              <a:gd name="T67" fmla="*/ 44 h 220"/>
              <a:gd name="T68" fmla="*/ 107 w 188"/>
              <a:gd name="T69" fmla="*/ 48 h 220"/>
              <a:gd name="T70" fmla="*/ 81 w 188"/>
              <a:gd name="T71" fmla="*/ 48 h 220"/>
              <a:gd name="T72" fmla="*/ 77 w 188"/>
              <a:gd name="T73" fmla="*/ 44 h 220"/>
              <a:gd name="T74" fmla="*/ 77 w 188"/>
              <a:gd name="T75" fmla="*/ 27 h 220"/>
              <a:gd name="T76" fmla="*/ 26 w 188"/>
              <a:gd name="T77" fmla="*/ 27 h 220"/>
              <a:gd name="T78" fmla="*/ 43 w 188"/>
              <a:gd name="T79" fmla="*/ 27 h 220"/>
              <a:gd name="T80" fmla="*/ 43 w 188"/>
              <a:gd name="T81" fmla="*/ 45 h 220"/>
              <a:gd name="T82" fmla="*/ 26 w 188"/>
              <a:gd name="T83" fmla="*/ 45 h 220"/>
              <a:gd name="T84" fmla="*/ 26 w 188"/>
              <a:gd name="T85" fmla="*/ 27 h 220"/>
              <a:gd name="T86" fmla="*/ 94 w 188"/>
              <a:gd name="T87" fmla="*/ 193 h 220"/>
              <a:gd name="T88" fmla="*/ 32 w 188"/>
              <a:gd name="T89" fmla="*/ 131 h 220"/>
              <a:gd name="T90" fmla="*/ 94 w 188"/>
              <a:gd name="T91" fmla="*/ 69 h 220"/>
              <a:gd name="T92" fmla="*/ 156 w 188"/>
              <a:gd name="T93" fmla="*/ 131 h 220"/>
              <a:gd name="T94" fmla="*/ 94 w 188"/>
              <a:gd name="T95" fmla="*/ 193 h 220"/>
              <a:gd name="T96" fmla="*/ 159 w 188"/>
              <a:gd name="T97" fmla="*/ 42 h 220"/>
              <a:gd name="T98" fmla="*/ 152 w 188"/>
              <a:gd name="T99" fmla="*/ 35 h 220"/>
              <a:gd name="T100" fmla="*/ 159 w 188"/>
              <a:gd name="T101" fmla="*/ 28 h 220"/>
              <a:gd name="T102" fmla="*/ 166 w 188"/>
              <a:gd name="T103" fmla="*/ 35 h 220"/>
              <a:gd name="T104" fmla="*/ 159 w 188"/>
              <a:gd name="T105" fmla="*/ 42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" h="220">
                <a:moveTo>
                  <a:pt x="136" y="118"/>
                </a:moveTo>
                <a:cubicBezTo>
                  <a:pt x="139" y="118"/>
                  <a:pt x="139" y="118"/>
                  <a:pt x="139" y="118"/>
                </a:cubicBezTo>
                <a:cubicBezTo>
                  <a:pt x="134" y="98"/>
                  <a:pt x="115" y="84"/>
                  <a:pt x="94" y="84"/>
                </a:cubicBezTo>
                <a:cubicBezTo>
                  <a:pt x="68" y="84"/>
                  <a:pt x="46" y="105"/>
                  <a:pt x="46" y="131"/>
                </a:cubicBezTo>
                <a:cubicBezTo>
                  <a:pt x="46" y="158"/>
                  <a:pt x="68" y="179"/>
                  <a:pt x="94" y="179"/>
                </a:cubicBezTo>
                <a:cubicBezTo>
                  <a:pt x="115" y="179"/>
                  <a:pt x="134" y="165"/>
                  <a:pt x="139" y="145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2" y="145"/>
                  <a:pt x="128" y="141"/>
                  <a:pt x="128" y="137"/>
                </a:cubicBezTo>
                <a:cubicBezTo>
                  <a:pt x="128" y="126"/>
                  <a:pt x="128" y="126"/>
                  <a:pt x="128" y="126"/>
                </a:cubicBezTo>
                <a:cubicBezTo>
                  <a:pt x="128" y="121"/>
                  <a:pt x="132" y="118"/>
                  <a:pt x="136" y="118"/>
                </a:cubicBezTo>
                <a:close/>
                <a:moveTo>
                  <a:pt x="85" y="125"/>
                </a:moveTo>
                <a:cubicBezTo>
                  <a:pt x="76" y="138"/>
                  <a:pt x="76" y="155"/>
                  <a:pt x="70" y="150"/>
                </a:cubicBezTo>
                <a:cubicBezTo>
                  <a:pt x="63" y="146"/>
                  <a:pt x="60" y="127"/>
                  <a:pt x="69" y="113"/>
                </a:cubicBezTo>
                <a:cubicBezTo>
                  <a:pt x="79" y="100"/>
                  <a:pt x="98" y="97"/>
                  <a:pt x="105" y="101"/>
                </a:cubicBezTo>
                <a:cubicBezTo>
                  <a:pt x="111" y="106"/>
                  <a:pt x="95" y="111"/>
                  <a:pt x="85" y="125"/>
                </a:cubicBezTo>
                <a:close/>
                <a:moveTo>
                  <a:pt x="18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16"/>
                  <a:pt x="4" y="220"/>
                  <a:pt x="8" y="220"/>
                </a:cubicBezTo>
                <a:cubicBezTo>
                  <a:pt x="180" y="220"/>
                  <a:pt x="180" y="220"/>
                  <a:pt x="180" y="220"/>
                </a:cubicBezTo>
                <a:cubicBezTo>
                  <a:pt x="184" y="220"/>
                  <a:pt x="188" y="216"/>
                  <a:pt x="188" y="211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4"/>
                  <a:pt x="184" y="0"/>
                  <a:pt x="180" y="0"/>
                </a:cubicBezTo>
                <a:close/>
                <a:moveTo>
                  <a:pt x="138" y="28"/>
                </a:moveTo>
                <a:cubicBezTo>
                  <a:pt x="142" y="28"/>
                  <a:pt x="145" y="31"/>
                  <a:pt x="145" y="35"/>
                </a:cubicBezTo>
                <a:cubicBezTo>
                  <a:pt x="145" y="39"/>
                  <a:pt x="142" y="42"/>
                  <a:pt x="138" y="42"/>
                </a:cubicBezTo>
                <a:cubicBezTo>
                  <a:pt x="134" y="42"/>
                  <a:pt x="131" y="39"/>
                  <a:pt x="131" y="35"/>
                </a:cubicBezTo>
                <a:cubicBezTo>
                  <a:pt x="131" y="31"/>
                  <a:pt x="134" y="28"/>
                  <a:pt x="138" y="28"/>
                </a:cubicBezTo>
                <a:close/>
                <a:moveTo>
                  <a:pt x="77" y="27"/>
                </a:moveTo>
                <a:cubicBezTo>
                  <a:pt x="77" y="25"/>
                  <a:pt x="79" y="23"/>
                  <a:pt x="81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9" y="23"/>
                  <a:pt x="111" y="25"/>
                  <a:pt x="111" y="27"/>
                </a:cubicBezTo>
                <a:cubicBezTo>
                  <a:pt x="111" y="32"/>
                  <a:pt x="111" y="38"/>
                  <a:pt x="111" y="44"/>
                </a:cubicBezTo>
                <a:cubicBezTo>
                  <a:pt x="111" y="46"/>
                  <a:pt x="109" y="48"/>
                  <a:pt x="107" y="48"/>
                </a:cubicBezTo>
                <a:cubicBezTo>
                  <a:pt x="98" y="49"/>
                  <a:pt x="90" y="49"/>
                  <a:pt x="81" y="48"/>
                </a:cubicBezTo>
                <a:cubicBezTo>
                  <a:pt x="79" y="48"/>
                  <a:pt x="77" y="46"/>
                  <a:pt x="77" y="44"/>
                </a:cubicBezTo>
                <a:lnTo>
                  <a:pt x="77" y="27"/>
                </a:lnTo>
                <a:close/>
                <a:moveTo>
                  <a:pt x="26" y="27"/>
                </a:moveTo>
                <a:cubicBezTo>
                  <a:pt x="30" y="22"/>
                  <a:pt x="38" y="22"/>
                  <a:pt x="43" y="27"/>
                </a:cubicBezTo>
                <a:cubicBezTo>
                  <a:pt x="48" y="32"/>
                  <a:pt x="48" y="40"/>
                  <a:pt x="43" y="45"/>
                </a:cubicBezTo>
                <a:cubicBezTo>
                  <a:pt x="38" y="49"/>
                  <a:pt x="30" y="49"/>
                  <a:pt x="26" y="45"/>
                </a:cubicBezTo>
                <a:cubicBezTo>
                  <a:pt x="21" y="40"/>
                  <a:pt x="21" y="32"/>
                  <a:pt x="26" y="27"/>
                </a:cubicBezTo>
                <a:close/>
                <a:moveTo>
                  <a:pt x="94" y="193"/>
                </a:moveTo>
                <a:cubicBezTo>
                  <a:pt x="60" y="193"/>
                  <a:pt x="32" y="166"/>
                  <a:pt x="32" y="131"/>
                </a:cubicBezTo>
                <a:cubicBezTo>
                  <a:pt x="32" y="97"/>
                  <a:pt x="60" y="69"/>
                  <a:pt x="94" y="69"/>
                </a:cubicBezTo>
                <a:cubicBezTo>
                  <a:pt x="128" y="69"/>
                  <a:pt x="156" y="97"/>
                  <a:pt x="156" y="131"/>
                </a:cubicBezTo>
                <a:cubicBezTo>
                  <a:pt x="156" y="166"/>
                  <a:pt x="128" y="193"/>
                  <a:pt x="94" y="193"/>
                </a:cubicBezTo>
                <a:close/>
                <a:moveTo>
                  <a:pt x="159" y="42"/>
                </a:moveTo>
                <a:cubicBezTo>
                  <a:pt x="155" y="42"/>
                  <a:pt x="152" y="39"/>
                  <a:pt x="152" y="35"/>
                </a:cubicBezTo>
                <a:cubicBezTo>
                  <a:pt x="152" y="31"/>
                  <a:pt x="155" y="28"/>
                  <a:pt x="159" y="28"/>
                </a:cubicBezTo>
                <a:cubicBezTo>
                  <a:pt x="163" y="28"/>
                  <a:pt x="166" y="31"/>
                  <a:pt x="166" y="35"/>
                </a:cubicBezTo>
                <a:cubicBezTo>
                  <a:pt x="166" y="39"/>
                  <a:pt x="163" y="42"/>
                  <a:pt x="159" y="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Rectangle 492"/>
          <p:cNvSpPr/>
          <p:nvPr userDrawn="1"/>
        </p:nvSpPr>
        <p:spPr>
          <a:xfrm>
            <a:off x="497779" y="4850413"/>
            <a:ext cx="20858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Environmental/Energy</a:t>
            </a:r>
          </a:p>
        </p:txBody>
      </p:sp>
      <p:cxnSp>
        <p:nvCxnSpPr>
          <p:cNvPr id="495" name="Straight Connector 494"/>
          <p:cNvCxnSpPr/>
          <p:nvPr userDrawn="1"/>
        </p:nvCxnSpPr>
        <p:spPr bwMode="auto">
          <a:xfrm>
            <a:off x="466843" y="5193337"/>
            <a:ext cx="48463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6" name="Freeform 23"/>
          <p:cNvSpPr>
            <a:spLocks/>
          </p:cNvSpPr>
          <p:nvPr userDrawn="1"/>
        </p:nvSpPr>
        <p:spPr bwMode="auto">
          <a:xfrm>
            <a:off x="4557868" y="3413833"/>
            <a:ext cx="465518" cy="465517"/>
          </a:xfrm>
          <a:custGeom>
            <a:avLst/>
            <a:gdLst>
              <a:gd name="T0" fmla="*/ 98 w 429"/>
              <a:gd name="T1" fmla="*/ 266 h 429"/>
              <a:gd name="T2" fmla="*/ 168 w 429"/>
              <a:gd name="T3" fmla="*/ 196 h 429"/>
              <a:gd name="T4" fmla="*/ 4 w 429"/>
              <a:gd name="T5" fmla="*/ 93 h 429"/>
              <a:gd name="T6" fmla="*/ 2 w 429"/>
              <a:gd name="T7" fmla="*/ 83 h 429"/>
              <a:gd name="T8" fmla="*/ 3 w 429"/>
              <a:gd name="T9" fmla="*/ 82 h 429"/>
              <a:gd name="T10" fmla="*/ 3 w 429"/>
              <a:gd name="T11" fmla="*/ 82 h 429"/>
              <a:gd name="T12" fmla="*/ 23 w 429"/>
              <a:gd name="T13" fmla="*/ 62 h 429"/>
              <a:gd name="T14" fmla="*/ 30 w 429"/>
              <a:gd name="T15" fmla="*/ 60 h 429"/>
              <a:gd name="T16" fmla="*/ 260 w 429"/>
              <a:gd name="T17" fmla="*/ 105 h 429"/>
              <a:gd name="T18" fmla="*/ 337 w 429"/>
              <a:gd name="T19" fmla="*/ 27 h 429"/>
              <a:gd name="T20" fmla="*/ 378 w 429"/>
              <a:gd name="T21" fmla="*/ 3 h 429"/>
              <a:gd name="T22" fmla="*/ 415 w 429"/>
              <a:gd name="T23" fmla="*/ 14 h 429"/>
              <a:gd name="T24" fmla="*/ 426 w 429"/>
              <a:gd name="T25" fmla="*/ 51 h 429"/>
              <a:gd name="T26" fmla="*/ 401 w 429"/>
              <a:gd name="T27" fmla="*/ 92 h 429"/>
              <a:gd name="T28" fmla="*/ 324 w 429"/>
              <a:gd name="T29" fmla="*/ 169 h 429"/>
              <a:gd name="T30" fmla="*/ 369 w 429"/>
              <a:gd name="T31" fmla="*/ 399 h 429"/>
              <a:gd name="T32" fmla="*/ 367 w 429"/>
              <a:gd name="T33" fmla="*/ 405 h 429"/>
              <a:gd name="T34" fmla="*/ 367 w 429"/>
              <a:gd name="T35" fmla="*/ 405 h 429"/>
              <a:gd name="T36" fmla="*/ 347 w 429"/>
              <a:gd name="T37" fmla="*/ 426 h 429"/>
              <a:gd name="T38" fmla="*/ 337 w 429"/>
              <a:gd name="T39" fmla="*/ 426 h 429"/>
              <a:gd name="T40" fmla="*/ 336 w 429"/>
              <a:gd name="T41" fmla="*/ 424 h 429"/>
              <a:gd name="T42" fmla="*/ 232 w 429"/>
              <a:gd name="T43" fmla="*/ 261 h 429"/>
              <a:gd name="T44" fmla="*/ 163 w 429"/>
              <a:gd name="T45" fmla="*/ 330 h 429"/>
              <a:gd name="T46" fmla="*/ 161 w 429"/>
              <a:gd name="T47" fmla="*/ 332 h 429"/>
              <a:gd name="T48" fmla="*/ 115 w 429"/>
              <a:gd name="T49" fmla="*/ 357 h 429"/>
              <a:gd name="T50" fmla="*/ 124 w 429"/>
              <a:gd name="T51" fmla="*/ 406 h 429"/>
              <a:gd name="T52" fmla="*/ 122 w 429"/>
              <a:gd name="T53" fmla="*/ 412 h 429"/>
              <a:gd name="T54" fmla="*/ 108 w 429"/>
              <a:gd name="T55" fmla="*/ 426 h 429"/>
              <a:gd name="T56" fmla="*/ 108 w 429"/>
              <a:gd name="T57" fmla="*/ 426 h 429"/>
              <a:gd name="T58" fmla="*/ 107 w 429"/>
              <a:gd name="T59" fmla="*/ 426 h 429"/>
              <a:gd name="T60" fmla="*/ 98 w 429"/>
              <a:gd name="T61" fmla="*/ 425 h 429"/>
              <a:gd name="T62" fmla="*/ 67 w 429"/>
              <a:gd name="T63" fmla="*/ 384 h 429"/>
              <a:gd name="T64" fmla="*/ 38 w 429"/>
              <a:gd name="T65" fmla="*/ 400 h 429"/>
              <a:gd name="T66" fmla="*/ 29 w 429"/>
              <a:gd name="T67" fmla="*/ 397 h 429"/>
              <a:gd name="T68" fmla="*/ 29 w 429"/>
              <a:gd name="T69" fmla="*/ 390 h 429"/>
              <a:gd name="T70" fmla="*/ 45 w 429"/>
              <a:gd name="T71" fmla="*/ 362 h 429"/>
              <a:gd name="T72" fmla="*/ 4 w 429"/>
              <a:gd name="T73" fmla="*/ 331 h 429"/>
              <a:gd name="T74" fmla="*/ 3 w 429"/>
              <a:gd name="T75" fmla="*/ 330 h 429"/>
              <a:gd name="T76" fmla="*/ 3 w 429"/>
              <a:gd name="T77" fmla="*/ 321 h 429"/>
              <a:gd name="T78" fmla="*/ 17 w 429"/>
              <a:gd name="T79" fmla="*/ 307 h 429"/>
              <a:gd name="T80" fmla="*/ 17 w 429"/>
              <a:gd name="T81" fmla="*/ 307 h 429"/>
              <a:gd name="T82" fmla="*/ 23 w 429"/>
              <a:gd name="T83" fmla="*/ 305 h 429"/>
              <a:gd name="T84" fmla="*/ 72 w 429"/>
              <a:gd name="T85" fmla="*/ 313 h 429"/>
              <a:gd name="T86" fmla="*/ 97 w 429"/>
              <a:gd name="T87" fmla="*/ 268 h 429"/>
              <a:gd name="T88" fmla="*/ 98 w 429"/>
              <a:gd name="T89" fmla="*/ 266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9" h="429">
                <a:moveTo>
                  <a:pt x="98" y="266"/>
                </a:moveTo>
                <a:cubicBezTo>
                  <a:pt x="168" y="196"/>
                  <a:pt x="168" y="196"/>
                  <a:pt x="168" y="196"/>
                </a:cubicBezTo>
                <a:cubicBezTo>
                  <a:pt x="4" y="93"/>
                  <a:pt x="4" y="93"/>
                  <a:pt x="4" y="93"/>
                </a:cubicBezTo>
                <a:cubicBezTo>
                  <a:pt x="1" y="91"/>
                  <a:pt x="0" y="86"/>
                  <a:pt x="2" y="83"/>
                </a:cubicBezTo>
                <a:cubicBezTo>
                  <a:pt x="2" y="83"/>
                  <a:pt x="3" y="82"/>
                  <a:pt x="3" y="82"/>
                </a:cubicBezTo>
                <a:cubicBezTo>
                  <a:pt x="3" y="82"/>
                  <a:pt x="3" y="82"/>
                  <a:pt x="3" y="82"/>
                </a:cubicBezTo>
                <a:cubicBezTo>
                  <a:pt x="23" y="62"/>
                  <a:pt x="23" y="62"/>
                  <a:pt x="23" y="62"/>
                </a:cubicBezTo>
                <a:cubicBezTo>
                  <a:pt x="25" y="60"/>
                  <a:pt x="28" y="59"/>
                  <a:pt x="30" y="60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337" y="27"/>
                  <a:pt x="337" y="27"/>
                  <a:pt x="337" y="27"/>
                </a:cubicBezTo>
                <a:cubicBezTo>
                  <a:pt x="349" y="15"/>
                  <a:pt x="364" y="5"/>
                  <a:pt x="378" y="3"/>
                </a:cubicBezTo>
                <a:cubicBezTo>
                  <a:pt x="391" y="0"/>
                  <a:pt x="404" y="3"/>
                  <a:pt x="415" y="14"/>
                </a:cubicBezTo>
                <a:cubicBezTo>
                  <a:pt x="426" y="25"/>
                  <a:pt x="429" y="38"/>
                  <a:pt x="426" y="51"/>
                </a:cubicBezTo>
                <a:cubicBezTo>
                  <a:pt x="423" y="65"/>
                  <a:pt x="413" y="80"/>
                  <a:pt x="401" y="92"/>
                </a:cubicBezTo>
                <a:cubicBezTo>
                  <a:pt x="324" y="169"/>
                  <a:pt x="324" y="169"/>
                  <a:pt x="324" y="169"/>
                </a:cubicBezTo>
                <a:cubicBezTo>
                  <a:pt x="369" y="399"/>
                  <a:pt x="369" y="399"/>
                  <a:pt x="369" y="399"/>
                </a:cubicBezTo>
                <a:cubicBezTo>
                  <a:pt x="370" y="401"/>
                  <a:pt x="369" y="404"/>
                  <a:pt x="367" y="405"/>
                </a:cubicBezTo>
                <a:cubicBezTo>
                  <a:pt x="367" y="405"/>
                  <a:pt x="367" y="405"/>
                  <a:pt x="367" y="405"/>
                </a:cubicBezTo>
                <a:cubicBezTo>
                  <a:pt x="347" y="426"/>
                  <a:pt x="347" y="426"/>
                  <a:pt x="347" y="426"/>
                </a:cubicBezTo>
                <a:cubicBezTo>
                  <a:pt x="344" y="428"/>
                  <a:pt x="340" y="428"/>
                  <a:pt x="337" y="426"/>
                </a:cubicBezTo>
                <a:cubicBezTo>
                  <a:pt x="337" y="425"/>
                  <a:pt x="336" y="425"/>
                  <a:pt x="336" y="424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163" y="330"/>
                  <a:pt x="163" y="330"/>
                  <a:pt x="163" y="330"/>
                </a:cubicBezTo>
                <a:cubicBezTo>
                  <a:pt x="162" y="331"/>
                  <a:pt x="161" y="331"/>
                  <a:pt x="161" y="332"/>
                </a:cubicBezTo>
                <a:cubicBezTo>
                  <a:pt x="115" y="357"/>
                  <a:pt x="115" y="357"/>
                  <a:pt x="115" y="357"/>
                </a:cubicBezTo>
                <a:cubicBezTo>
                  <a:pt x="124" y="406"/>
                  <a:pt x="124" y="406"/>
                  <a:pt x="124" y="406"/>
                </a:cubicBezTo>
                <a:cubicBezTo>
                  <a:pt x="124" y="408"/>
                  <a:pt x="124" y="410"/>
                  <a:pt x="122" y="412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26"/>
                  <a:pt x="108" y="426"/>
                  <a:pt x="107" y="426"/>
                </a:cubicBezTo>
                <a:cubicBezTo>
                  <a:pt x="104" y="429"/>
                  <a:pt x="100" y="428"/>
                  <a:pt x="98" y="425"/>
                </a:cubicBezTo>
                <a:cubicBezTo>
                  <a:pt x="67" y="384"/>
                  <a:pt x="67" y="384"/>
                  <a:pt x="67" y="384"/>
                </a:cubicBezTo>
                <a:cubicBezTo>
                  <a:pt x="38" y="400"/>
                  <a:pt x="38" y="400"/>
                  <a:pt x="38" y="400"/>
                </a:cubicBezTo>
                <a:cubicBezTo>
                  <a:pt x="35" y="401"/>
                  <a:pt x="31" y="400"/>
                  <a:pt x="29" y="397"/>
                </a:cubicBezTo>
                <a:cubicBezTo>
                  <a:pt x="28" y="395"/>
                  <a:pt x="28" y="392"/>
                  <a:pt x="29" y="390"/>
                </a:cubicBezTo>
                <a:cubicBezTo>
                  <a:pt x="45" y="362"/>
                  <a:pt x="45" y="362"/>
                  <a:pt x="45" y="362"/>
                </a:cubicBezTo>
                <a:cubicBezTo>
                  <a:pt x="4" y="331"/>
                  <a:pt x="4" y="331"/>
                  <a:pt x="4" y="331"/>
                </a:cubicBezTo>
                <a:cubicBezTo>
                  <a:pt x="4" y="331"/>
                  <a:pt x="3" y="331"/>
                  <a:pt x="3" y="330"/>
                </a:cubicBezTo>
                <a:cubicBezTo>
                  <a:pt x="0" y="328"/>
                  <a:pt x="0" y="323"/>
                  <a:pt x="3" y="321"/>
                </a:cubicBezTo>
                <a:cubicBezTo>
                  <a:pt x="17" y="307"/>
                  <a:pt x="17" y="307"/>
                  <a:pt x="17" y="307"/>
                </a:cubicBezTo>
                <a:cubicBezTo>
                  <a:pt x="17" y="307"/>
                  <a:pt x="17" y="307"/>
                  <a:pt x="17" y="307"/>
                </a:cubicBezTo>
                <a:cubicBezTo>
                  <a:pt x="18" y="306"/>
                  <a:pt x="20" y="305"/>
                  <a:pt x="23" y="305"/>
                </a:cubicBezTo>
                <a:cubicBezTo>
                  <a:pt x="72" y="313"/>
                  <a:pt x="72" y="313"/>
                  <a:pt x="72" y="313"/>
                </a:cubicBezTo>
                <a:cubicBezTo>
                  <a:pt x="97" y="268"/>
                  <a:pt x="97" y="268"/>
                  <a:pt x="97" y="268"/>
                </a:cubicBezTo>
                <a:cubicBezTo>
                  <a:pt x="98" y="267"/>
                  <a:pt x="98" y="267"/>
                  <a:pt x="98" y="2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5" name="Group 304"/>
          <p:cNvGrpSpPr/>
          <p:nvPr userDrawn="1"/>
        </p:nvGrpSpPr>
        <p:grpSpPr>
          <a:xfrm>
            <a:off x="4567474" y="2774463"/>
            <a:ext cx="446306" cy="446305"/>
            <a:chOff x="14203363" y="1760538"/>
            <a:chExt cx="612775" cy="612775"/>
          </a:xfrm>
          <a:solidFill>
            <a:schemeClr val="tx2"/>
          </a:solidFill>
        </p:grpSpPr>
        <p:sp>
          <p:nvSpPr>
            <p:cNvPr id="306" name="Freeform 61"/>
            <p:cNvSpPr>
              <a:spLocks noEditPoints="1"/>
            </p:cNvSpPr>
            <p:nvPr/>
          </p:nvSpPr>
          <p:spPr bwMode="auto">
            <a:xfrm>
              <a:off x="14203363" y="1760538"/>
              <a:ext cx="612775" cy="612775"/>
            </a:xfrm>
            <a:custGeom>
              <a:avLst/>
              <a:gdLst>
                <a:gd name="T0" fmla="*/ 207 w 211"/>
                <a:gd name="T1" fmla="*/ 57 h 211"/>
                <a:gd name="T2" fmla="*/ 153 w 211"/>
                <a:gd name="T3" fmla="*/ 4 h 211"/>
                <a:gd name="T4" fmla="*/ 143 w 211"/>
                <a:gd name="T5" fmla="*/ 0 h 211"/>
                <a:gd name="T6" fmla="*/ 67 w 211"/>
                <a:gd name="T7" fmla="*/ 0 h 211"/>
                <a:gd name="T8" fmla="*/ 57 w 211"/>
                <a:gd name="T9" fmla="*/ 4 h 211"/>
                <a:gd name="T10" fmla="*/ 4 w 211"/>
                <a:gd name="T11" fmla="*/ 57 h 211"/>
                <a:gd name="T12" fmla="*/ 0 w 211"/>
                <a:gd name="T13" fmla="*/ 67 h 211"/>
                <a:gd name="T14" fmla="*/ 0 w 211"/>
                <a:gd name="T15" fmla="*/ 143 h 211"/>
                <a:gd name="T16" fmla="*/ 4 w 211"/>
                <a:gd name="T17" fmla="*/ 153 h 211"/>
                <a:gd name="T18" fmla="*/ 57 w 211"/>
                <a:gd name="T19" fmla="*/ 207 h 211"/>
                <a:gd name="T20" fmla="*/ 67 w 211"/>
                <a:gd name="T21" fmla="*/ 211 h 211"/>
                <a:gd name="T22" fmla="*/ 143 w 211"/>
                <a:gd name="T23" fmla="*/ 211 h 211"/>
                <a:gd name="T24" fmla="*/ 153 w 211"/>
                <a:gd name="T25" fmla="*/ 207 h 211"/>
                <a:gd name="T26" fmla="*/ 207 w 211"/>
                <a:gd name="T27" fmla="*/ 153 h 211"/>
                <a:gd name="T28" fmla="*/ 211 w 211"/>
                <a:gd name="T29" fmla="*/ 143 h 211"/>
                <a:gd name="T30" fmla="*/ 211 w 211"/>
                <a:gd name="T31" fmla="*/ 67 h 211"/>
                <a:gd name="T32" fmla="*/ 207 w 211"/>
                <a:gd name="T33" fmla="*/ 57 h 211"/>
                <a:gd name="T34" fmla="*/ 193 w 211"/>
                <a:gd name="T35" fmla="*/ 136 h 211"/>
                <a:gd name="T36" fmla="*/ 189 w 211"/>
                <a:gd name="T37" fmla="*/ 146 h 211"/>
                <a:gd name="T38" fmla="*/ 146 w 211"/>
                <a:gd name="T39" fmla="*/ 189 h 211"/>
                <a:gd name="T40" fmla="*/ 136 w 211"/>
                <a:gd name="T41" fmla="*/ 193 h 211"/>
                <a:gd name="T42" fmla="*/ 75 w 211"/>
                <a:gd name="T43" fmla="*/ 193 h 211"/>
                <a:gd name="T44" fmla="*/ 65 w 211"/>
                <a:gd name="T45" fmla="*/ 189 h 211"/>
                <a:gd name="T46" fmla="*/ 21 w 211"/>
                <a:gd name="T47" fmla="*/ 146 h 211"/>
                <a:gd name="T48" fmla="*/ 17 w 211"/>
                <a:gd name="T49" fmla="*/ 136 h 211"/>
                <a:gd name="T50" fmla="*/ 17 w 211"/>
                <a:gd name="T51" fmla="*/ 75 h 211"/>
                <a:gd name="T52" fmla="*/ 21 w 211"/>
                <a:gd name="T53" fmla="*/ 65 h 211"/>
                <a:gd name="T54" fmla="*/ 65 w 211"/>
                <a:gd name="T55" fmla="*/ 22 h 211"/>
                <a:gd name="T56" fmla="*/ 75 w 211"/>
                <a:gd name="T57" fmla="*/ 17 h 211"/>
                <a:gd name="T58" fmla="*/ 136 w 211"/>
                <a:gd name="T59" fmla="*/ 17 h 211"/>
                <a:gd name="T60" fmla="*/ 146 w 211"/>
                <a:gd name="T61" fmla="*/ 22 h 211"/>
                <a:gd name="T62" fmla="*/ 189 w 211"/>
                <a:gd name="T63" fmla="*/ 65 h 211"/>
                <a:gd name="T64" fmla="*/ 193 w 211"/>
                <a:gd name="T65" fmla="*/ 75 h 211"/>
                <a:gd name="T66" fmla="*/ 193 w 211"/>
                <a:gd name="T67" fmla="*/ 13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1" h="211">
                  <a:moveTo>
                    <a:pt x="207" y="57"/>
                  </a:moveTo>
                  <a:cubicBezTo>
                    <a:pt x="153" y="4"/>
                    <a:pt x="153" y="4"/>
                    <a:pt x="153" y="4"/>
                  </a:cubicBezTo>
                  <a:cubicBezTo>
                    <a:pt x="151" y="2"/>
                    <a:pt x="146" y="0"/>
                    <a:pt x="14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0"/>
                    <a:pt x="60" y="2"/>
                    <a:pt x="57" y="4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60"/>
                    <a:pt x="0" y="64"/>
                    <a:pt x="0" y="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6"/>
                    <a:pt x="2" y="151"/>
                    <a:pt x="4" y="153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60" y="209"/>
                    <a:pt x="64" y="211"/>
                    <a:pt x="67" y="211"/>
                  </a:cubicBezTo>
                  <a:cubicBezTo>
                    <a:pt x="143" y="211"/>
                    <a:pt x="143" y="211"/>
                    <a:pt x="143" y="211"/>
                  </a:cubicBezTo>
                  <a:cubicBezTo>
                    <a:pt x="146" y="211"/>
                    <a:pt x="151" y="209"/>
                    <a:pt x="153" y="207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9" y="151"/>
                    <a:pt x="211" y="146"/>
                    <a:pt x="211" y="143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4"/>
                    <a:pt x="209" y="60"/>
                    <a:pt x="207" y="57"/>
                  </a:cubicBezTo>
                  <a:close/>
                  <a:moveTo>
                    <a:pt x="193" y="136"/>
                  </a:moveTo>
                  <a:cubicBezTo>
                    <a:pt x="193" y="139"/>
                    <a:pt x="191" y="144"/>
                    <a:pt x="189" y="146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4" y="191"/>
                    <a:pt x="139" y="193"/>
                    <a:pt x="136" y="193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1" y="193"/>
                    <a:pt x="67" y="191"/>
                    <a:pt x="65" y="189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19" y="144"/>
                    <a:pt x="17" y="139"/>
                    <a:pt x="17" y="136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7" y="72"/>
                    <a:pt x="19" y="67"/>
                    <a:pt x="21" y="6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7" y="19"/>
                    <a:pt x="71" y="17"/>
                    <a:pt x="75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9" y="17"/>
                    <a:pt x="144" y="19"/>
                    <a:pt x="146" y="22"/>
                  </a:cubicBezTo>
                  <a:cubicBezTo>
                    <a:pt x="189" y="65"/>
                    <a:pt x="189" y="65"/>
                    <a:pt x="189" y="65"/>
                  </a:cubicBezTo>
                  <a:cubicBezTo>
                    <a:pt x="191" y="67"/>
                    <a:pt x="193" y="72"/>
                    <a:pt x="193" y="75"/>
                  </a:cubicBezTo>
                  <a:lnTo>
                    <a:pt x="193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2"/>
            <p:cNvSpPr>
              <a:spLocks/>
            </p:cNvSpPr>
            <p:nvPr/>
          </p:nvSpPr>
          <p:spPr bwMode="auto">
            <a:xfrm>
              <a:off x="14377988" y="1879600"/>
              <a:ext cx="307975" cy="357188"/>
            </a:xfrm>
            <a:custGeom>
              <a:avLst/>
              <a:gdLst>
                <a:gd name="T0" fmla="*/ 106 w 106"/>
                <a:gd name="T1" fmla="*/ 77 h 123"/>
                <a:gd name="T2" fmla="*/ 100 w 106"/>
                <a:gd name="T3" fmla="*/ 86 h 123"/>
                <a:gd name="T4" fmla="*/ 71 w 106"/>
                <a:gd name="T5" fmla="*/ 116 h 123"/>
                <a:gd name="T6" fmla="*/ 56 w 106"/>
                <a:gd name="T7" fmla="*/ 123 h 123"/>
                <a:gd name="T8" fmla="*/ 19 w 106"/>
                <a:gd name="T9" fmla="*/ 123 h 123"/>
                <a:gd name="T10" fmla="*/ 0 w 106"/>
                <a:gd name="T11" fmla="*/ 104 h 123"/>
                <a:gd name="T12" fmla="*/ 0 w 106"/>
                <a:gd name="T13" fmla="*/ 36 h 123"/>
                <a:gd name="T14" fmla="*/ 7 w 106"/>
                <a:gd name="T15" fmla="*/ 30 h 123"/>
                <a:gd name="T16" fmla="*/ 7 w 106"/>
                <a:gd name="T17" fmla="*/ 30 h 123"/>
                <a:gd name="T18" fmla="*/ 13 w 106"/>
                <a:gd name="T19" fmla="*/ 36 h 123"/>
                <a:gd name="T20" fmla="*/ 13 w 106"/>
                <a:gd name="T21" fmla="*/ 56 h 123"/>
                <a:gd name="T22" fmla="*/ 19 w 106"/>
                <a:gd name="T23" fmla="*/ 56 h 123"/>
                <a:gd name="T24" fmla="*/ 19 w 106"/>
                <a:gd name="T25" fmla="*/ 17 h 123"/>
                <a:gd name="T26" fmla="*/ 26 w 106"/>
                <a:gd name="T27" fmla="*/ 11 h 123"/>
                <a:gd name="T28" fmla="*/ 28 w 106"/>
                <a:gd name="T29" fmla="*/ 11 h 123"/>
                <a:gd name="T30" fmla="*/ 34 w 106"/>
                <a:gd name="T31" fmla="*/ 17 h 123"/>
                <a:gd name="T32" fmla="*/ 34 w 106"/>
                <a:gd name="T33" fmla="*/ 49 h 123"/>
                <a:gd name="T34" fmla="*/ 40 w 106"/>
                <a:gd name="T35" fmla="*/ 49 h 123"/>
                <a:gd name="T36" fmla="*/ 40 w 106"/>
                <a:gd name="T37" fmla="*/ 7 h 123"/>
                <a:gd name="T38" fmla="*/ 46 w 106"/>
                <a:gd name="T39" fmla="*/ 0 h 123"/>
                <a:gd name="T40" fmla="*/ 48 w 106"/>
                <a:gd name="T41" fmla="*/ 0 h 123"/>
                <a:gd name="T42" fmla="*/ 54 w 106"/>
                <a:gd name="T43" fmla="*/ 7 h 123"/>
                <a:gd name="T44" fmla="*/ 54 w 106"/>
                <a:gd name="T45" fmla="*/ 49 h 123"/>
                <a:gd name="T46" fmla="*/ 60 w 106"/>
                <a:gd name="T47" fmla="*/ 49 h 123"/>
                <a:gd name="T48" fmla="*/ 60 w 106"/>
                <a:gd name="T49" fmla="*/ 16 h 123"/>
                <a:gd name="T50" fmla="*/ 66 w 106"/>
                <a:gd name="T51" fmla="*/ 10 h 123"/>
                <a:gd name="T52" fmla="*/ 68 w 106"/>
                <a:gd name="T53" fmla="*/ 10 h 123"/>
                <a:gd name="T54" fmla="*/ 75 w 106"/>
                <a:gd name="T55" fmla="*/ 16 h 123"/>
                <a:gd name="T56" fmla="*/ 75 w 106"/>
                <a:gd name="T57" fmla="*/ 80 h 123"/>
                <a:gd name="T58" fmla="*/ 79 w 106"/>
                <a:gd name="T59" fmla="*/ 81 h 123"/>
                <a:gd name="T60" fmla="*/ 87 w 106"/>
                <a:gd name="T61" fmla="*/ 73 h 123"/>
                <a:gd name="T62" fmla="*/ 98 w 106"/>
                <a:gd name="T63" fmla="*/ 70 h 123"/>
                <a:gd name="T64" fmla="*/ 101 w 106"/>
                <a:gd name="T65" fmla="*/ 71 h 123"/>
                <a:gd name="T66" fmla="*/ 106 w 106"/>
                <a:gd name="T67" fmla="*/ 7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23">
                  <a:moveTo>
                    <a:pt x="106" y="77"/>
                  </a:moveTo>
                  <a:cubicBezTo>
                    <a:pt x="105" y="80"/>
                    <a:pt x="103" y="84"/>
                    <a:pt x="100" y="86"/>
                  </a:cubicBezTo>
                  <a:cubicBezTo>
                    <a:pt x="100" y="86"/>
                    <a:pt x="71" y="116"/>
                    <a:pt x="71" y="116"/>
                  </a:cubicBezTo>
                  <a:cubicBezTo>
                    <a:pt x="67" y="120"/>
                    <a:pt x="62" y="123"/>
                    <a:pt x="56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9" y="123"/>
                    <a:pt x="0" y="115"/>
                    <a:pt x="0" y="1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2"/>
                    <a:pt x="3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3" y="32"/>
                    <a:pt x="13" y="3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0"/>
                    <a:pt x="19" y="60"/>
                    <a:pt x="19" y="5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3"/>
                    <a:pt x="22" y="11"/>
                    <a:pt x="26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1"/>
                    <a:pt x="34" y="13"/>
                    <a:pt x="34" y="17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52"/>
                    <a:pt x="40" y="52"/>
                    <a:pt x="40" y="49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3"/>
                    <a:pt x="43" y="0"/>
                    <a:pt x="4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4" y="3"/>
                    <a:pt x="54" y="7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52"/>
                    <a:pt x="60" y="52"/>
                    <a:pt x="60" y="49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2"/>
                    <a:pt x="63" y="10"/>
                    <a:pt x="66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72" y="10"/>
                    <a:pt x="75" y="12"/>
                    <a:pt x="75" y="16"/>
                  </a:cubicBezTo>
                  <a:cubicBezTo>
                    <a:pt x="75" y="16"/>
                    <a:pt x="75" y="77"/>
                    <a:pt x="75" y="80"/>
                  </a:cubicBezTo>
                  <a:cubicBezTo>
                    <a:pt x="75" y="83"/>
                    <a:pt x="77" y="84"/>
                    <a:pt x="79" y="81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90" y="71"/>
                    <a:pt x="94" y="70"/>
                    <a:pt x="98" y="70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4" y="72"/>
                    <a:pt x="106" y="75"/>
                    <a:pt x="106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2" name="Group 321"/>
          <p:cNvGrpSpPr/>
          <p:nvPr userDrawn="1"/>
        </p:nvGrpSpPr>
        <p:grpSpPr>
          <a:xfrm>
            <a:off x="4518335" y="2167759"/>
            <a:ext cx="544584" cy="338776"/>
            <a:chOff x="11179175" y="4841875"/>
            <a:chExt cx="747713" cy="465138"/>
          </a:xfrm>
          <a:solidFill>
            <a:schemeClr val="tx2"/>
          </a:solidFill>
        </p:grpSpPr>
        <p:sp>
          <p:nvSpPr>
            <p:cNvPr id="323" name="Freeform 80"/>
            <p:cNvSpPr>
              <a:spLocks noEditPoints="1"/>
            </p:cNvSpPr>
            <p:nvPr/>
          </p:nvSpPr>
          <p:spPr bwMode="auto">
            <a:xfrm>
              <a:off x="11179175" y="4841875"/>
              <a:ext cx="465138" cy="296863"/>
            </a:xfrm>
            <a:custGeom>
              <a:avLst/>
              <a:gdLst>
                <a:gd name="T0" fmla="*/ 15 w 160"/>
                <a:gd name="T1" fmla="*/ 102 h 102"/>
                <a:gd name="T2" fmla="*/ 15 w 160"/>
                <a:gd name="T3" fmla="*/ 102 h 102"/>
                <a:gd name="T4" fmla="*/ 155 w 160"/>
                <a:gd name="T5" fmla="*/ 102 h 102"/>
                <a:gd name="T6" fmla="*/ 160 w 160"/>
                <a:gd name="T7" fmla="*/ 97 h 102"/>
                <a:gd name="T8" fmla="*/ 154 w 160"/>
                <a:gd name="T9" fmla="*/ 49 h 102"/>
                <a:gd name="T10" fmla="*/ 148 w 160"/>
                <a:gd name="T11" fmla="*/ 43 h 102"/>
                <a:gd name="T12" fmla="*/ 97 w 160"/>
                <a:gd name="T13" fmla="*/ 43 h 102"/>
                <a:gd name="T14" fmla="*/ 97 w 160"/>
                <a:gd name="T15" fmla="*/ 5 h 102"/>
                <a:gd name="T16" fmla="*/ 91 w 160"/>
                <a:gd name="T17" fmla="*/ 0 h 102"/>
                <a:gd name="T18" fmla="*/ 33 w 160"/>
                <a:gd name="T19" fmla="*/ 0 h 102"/>
                <a:gd name="T20" fmla="*/ 28 w 160"/>
                <a:gd name="T21" fmla="*/ 5 h 102"/>
                <a:gd name="T22" fmla="*/ 28 w 160"/>
                <a:gd name="T23" fmla="*/ 29 h 102"/>
                <a:gd name="T24" fmla="*/ 15 w 160"/>
                <a:gd name="T25" fmla="*/ 29 h 102"/>
                <a:gd name="T26" fmla="*/ 0 w 160"/>
                <a:gd name="T27" fmla="*/ 73 h 102"/>
                <a:gd name="T28" fmla="*/ 15 w 160"/>
                <a:gd name="T29" fmla="*/ 102 h 102"/>
                <a:gd name="T30" fmla="*/ 43 w 160"/>
                <a:gd name="T31" fmla="*/ 20 h 102"/>
                <a:gd name="T32" fmla="*/ 48 w 160"/>
                <a:gd name="T33" fmla="*/ 16 h 102"/>
                <a:gd name="T34" fmla="*/ 77 w 160"/>
                <a:gd name="T35" fmla="*/ 16 h 102"/>
                <a:gd name="T36" fmla="*/ 81 w 160"/>
                <a:gd name="T37" fmla="*/ 20 h 102"/>
                <a:gd name="T38" fmla="*/ 81 w 160"/>
                <a:gd name="T39" fmla="*/ 52 h 102"/>
                <a:gd name="T40" fmla="*/ 77 w 160"/>
                <a:gd name="T41" fmla="*/ 56 h 102"/>
                <a:gd name="T42" fmla="*/ 71 w 160"/>
                <a:gd name="T43" fmla="*/ 56 h 102"/>
                <a:gd name="T44" fmla="*/ 64 w 160"/>
                <a:gd name="T45" fmla="*/ 53 h 102"/>
                <a:gd name="T46" fmla="*/ 47 w 160"/>
                <a:gd name="T47" fmla="*/ 41 h 102"/>
                <a:gd name="T48" fmla="*/ 43 w 160"/>
                <a:gd name="T49" fmla="*/ 34 h 102"/>
                <a:gd name="T50" fmla="*/ 43 w 160"/>
                <a:gd name="T51" fmla="*/ 2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102">
                  <a:moveTo>
                    <a:pt x="15" y="102"/>
                  </a:moveTo>
                  <a:cubicBezTo>
                    <a:pt x="15" y="102"/>
                    <a:pt x="15" y="102"/>
                    <a:pt x="1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8" y="102"/>
                    <a:pt x="160" y="100"/>
                    <a:pt x="160" y="9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3" y="46"/>
                    <a:pt x="151" y="43"/>
                    <a:pt x="148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2"/>
                    <a:pt x="94" y="0"/>
                    <a:pt x="9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2"/>
                    <a:pt x="28" y="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7" y="29"/>
                    <a:pt x="0" y="56"/>
                    <a:pt x="0" y="73"/>
                  </a:cubicBezTo>
                  <a:cubicBezTo>
                    <a:pt x="0" y="89"/>
                    <a:pt x="7" y="102"/>
                    <a:pt x="15" y="102"/>
                  </a:cubicBezTo>
                  <a:close/>
                  <a:moveTo>
                    <a:pt x="43" y="20"/>
                  </a:moveTo>
                  <a:cubicBezTo>
                    <a:pt x="43" y="18"/>
                    <a:pt x="45" y="16"/>
                    <a:pt x="48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9" y="16"/>
                    <a:pt x="81" y="18"/>
                    <a:pt x="81" y="2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4"/>
                    <a:pt x="79" y="56"/>
                    <a:pt x="77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69" y="56"/>
                    <a:pt x="66" y="55"/>
                    <a:pt x="64" y="5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9"/>
                    <a:pt x="43" y="36"/>
                    <a:pt x="43" y="34"/>
                  </a:cubicBez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81"/>
            <p:cNvSpPr>
              <a:spLocks/>
            </p:cNvSpPr>
            <p:nvPr/>
          </p:nvSpPr>
          <p:spPr bwMode="auto">
            <a:xfrm>
              <a:off x="11690350" y="5045075"/>
              <a:ext cx="236538" cy="261938"/>
            </a:xfrm>
            <a:custGeom>
              <a:avLst/>
              <a:gdLst>
                <a:gd name="T0" fmla="*/ 68 w 81"/>
                <a:gd name="T1" fmla="*/ 80 h 90"/>
                <a:gd name="T2" fmla="*/ 48 w 81"/>
                <a:gd name="T3" fmla="*/ 53 h 90"/>
                <a:gd name="T4" fmla="*/ 46 w 81"/>
                <a:gd name="T5" fmla="*/ 16 h 90"/>
                <a:gd name="T6" fmla="*/ 29 w 81"/>
                <a:gd name="T7" fmla="*/ 4 h 90"/>
                <a:gd name="T8" fmla="*/ 15 w 81"/>
                <a:gd name="T9" fmla="*/ 28 h 90"/>
                <a:gd name="T10" fmla="*/ 3 w 81"/>
                <a:gd name="T11" fmla="*/ 65 h 90"/>
                <a:gd name="T12" fmla="*/ 36 w 81"/>
                <a:gd name="T13" fmla="*/ 90 h 90"/>
                <a:gd name="T14" fmla="*/ 81 w 81"/>
                <a:gd name="T15" fmla="*/ 90 h 90"/>
                <a:gd name="T16" fmla="*/ 68 w 81"/>
                <a:gd name="T17" fmla="*/ 8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0">
                  <a:moveTo>
                    <a:pt x="68" y="80"/>
                  </a:moveTo>
                  <a:cubicBezTo>
                    <a:pt x="62" y="78"/>
                    <a:pt x="52" y="63"/>
                    <a:pt x="48" y="53"/>
                  </a:cubicBezTo>
                  <a:cubicBezTo>
                    <a:pt x="45" y="44"/>
                    <a:pt x="46" y="16"/>
                    <a:pt x="46" y="16"/>
                  </a:cubicBezTo>
                  <a:cubicBezTo>
                    <a:pt x="46" y="16"/>
                    <a:pt x="36" y="0"/>
                    <a:pt x="29" y="4"/>
                  </a:cubicBezTo>
                  <a:cubicBezTo>
                    <a:pt x="23" y="7"/>
                    <a:pt x="23" y="25"/>
                    <a:pt x="15" y="28"/>
                  </a:cubicBezTo>
                  <a:cubicBezTo>
                    <a:pt x="7" y="32"/>
                    <a:pt x="0" y="47"/>
                    <a:pt x="3" y="65"/>
                  </a:cubicBezTo>
                  <a:cubicBezTo>
                    <a:pt x="7" y="83"/>
                    <a:pt x="19" y="90"/>
                    <a:pt x="36" y="90"/>
                  </a:cubicBezTo>
                  <a:cubicBezTo>
                    <a:pt x="53" y="90"/>
                    <a:pt x="81" y="90"/>
                    <a:pt x="81" y="90"/>
                  </a:cubicBezTo>
                  <a:cubicBezTo>
                    <a:pt x="81" y="90"/>
                    <a:pt x="73" y="83"/>
                    <a:pt x="68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82"/>
            <p:cNvSpPr>
              <a:spLocks noEditPoints="1"/>
            </p:cNvSpPr>
            <p:nvPr/>
          </p:nvSpPr>
          <p:spPr bwMode="auto">
            <a:xfrm>
              <a:off x="11187113" y="5184775"/>
              <a:ext cx="477838" cy="122238"/>
            </a:xfrm>
            <a:custGeom>
              <a:avLst/>
              <a:gdLst>
                <a:gd name="T0" fmla="*/ 142 w 164"/>
                <a:gd name="T1" fmla="*/ 0 h 42"/>
                <a:gd name="T2" fmla="*/ 21 w 164"/>
                <a:gd name="T3" fmla="*/ 0 h 42"/>
                <a:gd name="T4" fmla="*/ 0 w 164"/>
                <a:gd name="T5" fmla="*/ 21 h 42"/>
                <a:gd name="T6" fmla="*/ 21 w 164"/>
                <a:gd name="T7" fmla="*/ 42 h 42"/>
                <a:gd name="T8" fmla="*/ 21 w 164"/>
                <a:gd name="T9" fmla="*/ 42 h 42"/>
                <a:gd name="T10" fmla="*/ 142 w 164"/>
                <a:gd name="T11" fmla="*/ 42 h 42"/>
                <a:gd name="T12" fmla="*/ 142 w 164"/>
                <a:gd name="T13" fmla="*/ 42 h 42"/>
                <a:gd name="T14" fmla="*/ 164 w 164"/>
                <a:gd name="T15" fmla="*/ 21 h 42"/>
                <a:gd name="T16" fmla="*/ 142 w 164"/>
                <a:gd name="T17" fmla="*/ 0 h 42"/>
                <a:gd name="T18" fmla="*/ 66 w 164"/>
                <a:gd name="T19" fmla="*/ 26 h 42"/>
                <a:gd name="T20" fmla="*/ 33 w 164"/>
                <a:gd name="T21" fmla="*/ 26 h 42"/>
                <a:gd name="T22" fmla="*/ 34 w 164"/>
                <a:gd name="T23" fmla="*/ 21 h 42"/>
                <a:gd name="T24" fmla="*/ 32 w 164"/>
                <a:gd name="T25" fmla="*/ 15 h 42"/>
                <a:gd name="T26" fmla="*/ 66 w 164"/>
                <a:gd name="T27" fmla="*/ 15 h 42"/>
                <a:gd name="T28" fmla="*/ 65 w 164"/>
                <a:gd name="T29" fmla="*/ 21 h 42"/>
                <a:gd name="T30" fmla="*/ 66 w 164"/>
                <a:gd name="T31" fmla="*/ 26 h 42"/>
                <a:gd name="T32" fmla="*/ 133 w 164"/>
                <a:gd name="T33" fmla="*/ 26 h 42"/>
                <a:gd name="T34" fmla="*/ 98 w 164"/>
                <a:gd name="T35" fmla="*/ 26 h 42"/>
                <a:gd name="T36" fmla="*/ 99 w 164"/>
                <a:gd name="T37" fmla="*/ 21 h 42"/>
                <a:gd name="T38" fmla="*/ 98 w 164"/>
                <a:gd name="T39" fmla="*/ 15 h 42"/>
                <a:gd name="T40" fmla="*/ 133 w 164"/>
                <a:gd name="T41" fmla="*/ 15 h 42"/>
                <a:gd name="T42" fmla="*/ 131 w 164"/>
                <a:gd name="T43" fmla="*/ 21 h 42"/>
                <a:gd name="T44" fmla="*/ 133 w 164"/>
                <a:gd name="T45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42">
                  <a:moveTo>
                    <a:pt x="14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3"/>
                    <a:pt x="9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54" y="42"/>
                    <a:pt x="164" y="33"/>
                    <a:pt x="164" y="21"/>
                  </a:cubicBezTo>
                  <a:cubicBezTo>
                    <a:pt x="164" y="9"/>
                    <a:pt x="154" y="0"/>
                    <a:pt x="142" y="0"/>
                  </a:cubicBezTo>
                  <a:close/>
                  <a:moveTo>
                    <a:pt x="66" y="26"/>
                  </a:move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4" y="23"/>
                    <a:pt x="34" y="21"/>
                  </a:cubicBezTo>
                  <a:cubicBezTo>
                    <a:pt x="34" y="19"/>
                    <a:pt x="33" y="17"/>
                    <a:pt x="32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7"/>
                    <a:pt x="65" y="19"/>
                    <a:pt x="65" y="21"/>
                  </a:cubicBezTo>
                  <a:cubicBezTo>
                    <a:pt x="65" y="23"/>
                    <a:pt x="65" y="25"/>
                    <a:pt x="66" y="26"/>
                  </a:cubicBezTo>
                  <a:close/>
                  <a:moveTo>
                    <a:pt x="133" y="26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98" y="25"/>
                    <a:pt x="99" y="23"/>
                    <a:pt x="99" y="21"/>
                  </a:cubicBezTo>
                  <a:cubicBezTo>
                    <a:pt x="99" y="19"/>
                    <a:pt x="98" y="17"/>
                    <a:pt x="98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2" y="17"/>
                    <a:pt x="131" y="19"/>
                    <a:pt x="131" y="21"/>
                  </a:cubicBezTo>
                  <a:cubicBezTo>
                    <a:pt x="131" y="23"/>
                    <a:pt x="132" y="25"/>
                    <a:pt x="13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1" name="Group 350"/>
          <p:cNvGrpSpPr/>
          <p:nvPr userDrawn="1"/>
        </p:nvGrpSpPr>
        <p:grpSpPr>
          <a:xfrm>
            <a:off x="4569631" y="4093032"/>
            <a:ext cx="441993" cy="451173"/>
            <a:chOff x="2344738" y="1804988"/>
            <a:chExt cx="534988" cy="546100"/>
          </a:xfrm>
          <a:solidFill>
            <a:schemeClr val="tx2"/>
          </a:solidFill>
        </p:grpSpPr>
        <p:sp>
          <p:nvSpPr>
            <p:cNvPr id="352" name="Freeform 99"/>
            <p:cNvSpPr>
              <a:spLocks noEditPoints="1"/>
            </p:cNvSpPr>
            <p:nvPr/>
          </p:nvSpPr>
          <p:spPr bwMode="auto">
            <a:xfrm>
              <a:off x="2344738" y="2071688"/>
              <a:ext cx="244475" cy="268288"/>
            </a:xfrm>
            <a:custGeom>
              <a:avLst/>
              <a:gdLst>
                <a:gd name="T0" fmla="*/ 78 w 117"/>
                <a:gd name="T1" fmla="*/ 0 h 127"/>
                <a:gd name="T2" fmla="*/ 11 w 117"/>
                <a:gd name="T3" fmla="*/ 67 h 127"/>
                <a:gd name="T4" fmla="*/ 11 w 117"/>
                <a:gd name="T5" fmla="*/ 106 h 127"/>
                <a:gd name="T6" fmla="*/ 22 w 117"/>
                <a:gd name="T7" fmla="*/ 117 h 127"/>
                <a:gd name="T8" fmla="*/ 60 w 117"/>
                <a:gd name="T9" fmla="*/ 117 h 127"/>
                <a:gd name="T10" fmla="*/ 114 w 117"/>
                <a:gd name="T11" fmla="*/ 63 h 127"/>
                <a:gd name="T12" fmla="*/ 113 w 117"/>
                <a:gd name="T13" fmla="*/ 55 h 127"/>
                <a:gd name="T14" fmla="*/ 117 w 117"/>
                <a:gd name="T15" fmla="*/ 39 h 127"/>
                <a:gd name="T16" fmla="*/ 78 w 117"/>
                <a:gd name="T17" fmla="*/ 0 h 127"/>
                <a:gd name="T18" fmla="*/ 46 w 117"/>
                <a:gd name="T19" fmla="*/ 97 h 127"/>
                <a:gd name="T20" fmla="*/ 31 w 117"/>
                <a:gd name="T21" fmla="*/ 97 h 127"/>
                <a:gd name="T22" fmla="*/ 31 w 117"/>
                <a:gd name="T23" fmla="*/ 81 h 127"/>
                <a:gd name="T24" fmla="*/ 46 w 117"/>
                <a:gd name="T25" fmla="*/ 81 h 127"/>
                <a:gd name="T26" fmla="*/ 46 w 117"/>
                <a:gd name="T27" fmla="*/ 9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27">
                  <a:moveTo>
                    <a:pt x="78" y="0"/>
                  </a:moveTo>
                  <a:cubicBezTo>
                    <a:pt x="11" y="67"/>
                    <a:pt x="11" y="67"/>
                    <a:pt x="11" y="67"/>
                  </a:cubicBezTo>
                  <a:cubicBezTo>
                    <a:pt x="0" y="78"/>
                    <a:pt x="0" y="95"/>
                    <a:pt x="11" y="10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32" y="127"/>
                    <a:pt x="50" y="127"/>
                    <a:pt x="60" y="117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3" y="60"/>
                    <a:pt x="113" y="58"/>
                    <a:pt x="113" y="55"/>
                  </a:cubicBezTo>
                  <a:cubicBezTo>
                    <a:pt x="113" y="49"/>
                    <a:pt x="115" y="44"/>
                    <a:pt x="117" y="39"/>
                  </a:cubicBezTo>
                  <a:lnTo>
                    <a:pt x="78" y="0"/>
                  </a:lnTo>
                  <a:close/>
                  <a:moveTo>
                    <a:pt x="46" y="97"/>
                  </a:moveTo>
                  <a:cubicBezTo>
                    <a:pt x="42" y="101"/>
                    <a:pt x="35" y="101"/>
                    <a:pt x="31" y="97"/>
                  </a:cubicBezTo>
                  <a:cubicBezTo>
                    <a:pt x="27" y="92"/>
                    <a:pt x="27" y="85"/>
                    <a:pt x="31" y="81"/>
                  </a:cubicBezTo>
                  <a:cubicBezTo>
                    <a:pt x="35" y="77"/>
                    <a:pt x="42" y="77"/>
                    <a:pt x="46" y="81"/>
                  </a:cubicBezTo>
                  <a:cubicBezTo>
                    <a:pt x="51" y="85"/>
                    <a:pt x="51" y="92"/>
                    <a:pt x="46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00"/>
            <p:cNvSpPr>
              <a:spLocks/>
            </p:cNvSpPr>
            <p:nvPr/>
          </p:nvSpPr>
          <p:spPr bwMode="auto">
            <a:xfrm>
              <a:off x="2579688" y="1804988"/>
              <a:ext cx="300038" cy="277813"/>
            </a:xfrm>
            <a:custGeom>
              <a:avLst/>
              <a:gdLst>
                <a:gd name="T0" fmla="*/ 39 w 143"/>
                <a:gd name="T1" fmla="*/ 132 h 132"/>
                <a:gd name="T2" fmla="*/ 55 w 143"/>
                <a:gd name="T3" fmla="*/ 128 h 132"/>
                <a:gd name="T4" fmla="*/ 63 w 143"/>
                <a:gd name="T5" fmla="*/ 129 h 132"/>
                <a:gd name="T6" fmla="*/ 66 w 143"/>
                <a:gd name="T7" fmla="*/ 126 h 132"/>
                <a:gd name="T8" fmla="*/ 121 w 143"/>
                <a:gd name="T9" fmla="*/ 109 h 132"/>
                <a:gd name="T10" fmla="*/ 136 w 143"/>
                <a:gd name="T11" fmla="*/ 47 h 132"/>
                <a:gd name="T12" fmla="*/ 101 w 143"/>
                <a:gd name="T13" fmla="*/ 82 h 132"/>
                <a:gd name="T14" fmla="*/ 69 w 143"/>
                <a:gd name="T15" fmla="*/ 74 h 132"/>
                <a:gd name="T16" fmla="*/ 60 w 143"/>
                <a:gd name="T17" fmla="*/ 42 h 132"/>
                <a:gd name="T18" fmla="*/ 96 w 143"/>
                <a:gd name="T19" fmla="*/ 6 h 132"/>
                <a:gd name="T20" fmla="*/ 34 w 143"/>
                <a:gd name="T21" fmla="*/ 22 h 132"/>
                <a:gd name="T22" fmla="*/ 17 w 143"/>
                <a:gd name="T23" fmla="*/ 76 h 132"/>
                <a:gd name="T24" fmla="*/ 0 w 143"/>
                <a:gd name="T25" fmla="*/ 93 h 132"/>
                <a:gd name="T26" fmla="*/ 39 w 143"/>
                <a:gd name="T2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132">
                  <a:moveTo>
                    <a:pt x="39" y="132"/>
                  </a:moveTo>
                  <a:cubicBezTo>
                    <a:pt x="44" y="129"/>
                    <a:pt x="50" y="128"/>
                    <a:pt x="55" y="128"/>
                  </a:cubicBezTo>
                  <a:cubicBezTo>
                    <a:pt x="58" y="128"/>
                    <a:pt x="61" y="128"/>
                    <a:pt x="63" y="129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85" y="129"/>
                    <a:pt x="106" y="124"/>
                    <a:pt x="121" y="109"/>
                  </a:cubicBezTo>
                  <a:cubicBezTo>
                    <a:pt x="138" y="92"/>
                    <a:pt x="143" y="68"/>
                    <a:pt x="136" y="47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82"/>
                    <a:pt x="85" y="90"/>
                    <a:pt x="69" y="74"/>
                  </a:cubicBezTo>
                  <a:cubicBezTo>
                    <a:pt x="53" y="58"/>
                    <a:pt x="60" y="42"/>
                    <a:pt x="60" y="42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74" y="0"/>
                    <a:pt x="50" y="5"/>
                    <a:pt x="34" y="22"/>
                  </a:cubicBezTo>
                  <a:cubicBezTo>
                    <a:pt x="19" y="36"/>
                    <a:pt x="13" y="57"/>
                    <a:pt x="17" y="76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39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01"/>
            <p:cNvSpPr>
              <a:spLocks noEditPoints="1"/>
            </p:cNvSpPr>
            <p:nvPr/>
          </p:nvSpPr>
          <p:spPr bwMode="auto">
            <a:xfrm>
              <a:off x="2363788" y="1855788"/>
              <a:ext cx="495300" cy="495300"/>
            </a:xfrm>
            <a:custGeom>
              <a:avLst/>
              <a:gdLst>
                <a:gd name="T0" fmla="*/ 171 w 236"/>
                <a:gd name="T1" fmla="*/ 122 h 236"/>
                <a:gd name="T2" fmla="*/ 145 w 236"/>
                <a:gd name="T3" fmla="*/ 122 h 236"/>
                <a:gd name="T4" fmla="*/ 142 w 236"/>
                <a:gd name="T5" fmla="*/ 125 h 236"/>
                <a:gd name="T6" fmla="*/ 47 w 236"/>
                <a:gd name="T7" fmla="*/ 31 h 236"/>
                <a:gd name="T8" fmla="*/ 37 w 236"/>
                <a:gd name="T9" fmla="*/ 20 h 236"/>
                <a:gd name="T10" fmla="*/ 2 w 236"/>
                <a:gd name="T11" fmla="*/ 1 h 236"/>
                <a:gd name="T12" fmla="*/ 1 w 236"/>
                <a:gd name="T13" fmla="*/ 1 h 236"/>
                <a:gd name="T14" fmla="*/ 1 w 236"/>
                <a:gd name="T15" fmla="*/ 2 h 236"/>
                <a:gd name="T16" fmla="*/ 21 w 236"/>
                <a:gd name="T17" fmla="*/ 37 h 236"/>
                <a:gd name="T18" fmla="*/ 31 w 236"/>
                <a:gd name="T19" fmla="*/ 47 h 236"/>
                <a:gd name="T20" fmla="*/ 125 w 236"/>
                <a:gd name="T21" fmla="*/ 142 h 236"/>
                <a:gd name="T22" fmla="*/ 122 w 236"/>
                <a:gd name="T23" fmla="*/ 145 h 236"/>
                <a:gd name="T24" fmla="*/ 122 w 236"/>
                <a:gd name="T25" fmla="*/ 171 h 236"/>
                <a:gd name="T26" fmla="*/ 179 w 236"/>
                <a:gd name="T27" fmla="*/ 229 h 236"/>
                <a:gd name="T28" fmla="*/ 205 w 236"/>
                <a:gd name="T29" fmla="*/ 229 h 236"/>
                <a:gd name="T30" fmla="*/ 229 w 236"/>
                <a:gd name="T31" fmla="*/ 205 h 236"/>
                <a:gd name="T32" fmla="*/ 229 w 236"/>
                <a:gd name="T33" fmla="*/ 179 h 236"/>
                <a:gd name="T34" fmla="*/ 171 w 236"/>
                <a:gd name="T35" fmla="*/ 122 h 236"/>
                <a:gd name="T36" fmla="*/ 192 w 236"/>
                <a:gd name="T37" fmla="*/ 208 h 236"/>
                <a:gd name="T38" fmla="*/ 189 w 236"/>
                <a:gd name="T39" fmla="*/ 209 h 236"/>
                <a:gd name="T40" fmla="*/ 186 w 236"/>
                <a:gd name="T41" fmla="*/ 208 h 236"/>
                <a:gd name="T42" fmla="*/ 140 w 236"/>
                <a:gd name="T43" fmla="*/ 162 h 236"/>
                <a:gd name="T44" fmla="*/ 140 w 236"/>
                <a:gd name="T45" fmla="*/ 156 h 236"/>
                <a:gd name="T46" fmla="*/ 146 w 236"/>
                <a:gd name="T47" fmla="*/ 156 h 236"/>
                <a:gd name="T48" fmla="*/ 192 w 236"/>
                <a:gd name="T49" fmla="*/ 202 h 236"/>
                <a:gd name="T50" fmla="*/ 192 w 236"/>
                <a:gd name="T51" fmla="*/ 208 h 236"/>
                <a:gd name="T52" fmla="*/ 208 w 236"/>
                <a:gd name="T53" fmla="*/ 191 h 236"/>
                <a:gd name="T54" fmla="*/ 205 w 236"/>
                <a:gd name="T55" fmla="*/ 193 h 236"/>
                <a:gd name="T56" fmla="*/ 202 w 236"/>
                <a:gd name="T57" fmla="*/ 191 h 236"/>
                <a:gd name="T58" fmla="*/ 156 w 236"/>
                <a:gd name="T59" fmla="*/ 146 h 236"/>
                <a:gd name="T60" fmla="*/ 156 w 236"/>
                <a:gd name="T61" fmla="*/ 140 h 236"/>
                <a:gd name="T62" fmla="*/ 162 w 236"/>
                <a:gd name="T63" fmla="*/ 140 h 236"/>
                <a:gd name="T64" fmla="*/ 208 w 236"/>
                <a:gd name="T65" fmla="*/ 185 h 236"/>
                <a:gd name="T66" fmla="*/ 208 w 236"/>
                <a:gd name="T67" fmla="*/ 19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171" y="122"/>
                  </a:moveTo>
                  <a:cubicBezTo>
                    <a:pt x="164" y="115"/>
                    <a:pt x="153" y="115"/>
                    <a:pt x="145" y="122"/>
                  </a:cubicBezTo>
                  <a:cubicBezTo>
                    <a:pt x="142" y="125"/>
                    <a:pt x="142" y="125"/>
                    <a:pt x="142" y="125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2" y="145"/>
                    <a:pt x="122" y="145"/>
                    <a:pt x="122" y="145"/>
                  </a:cubicBezTo>
                  <a:cubicBezTo>
                    <a:pt x="115" y="152"/>
                    <a:pt x="115" y="164"/>
                    <a:pt x="122" y="171"/>
                  </a:cubicBezTo>
                  <a:cubicBezTo>
                    <a:pt x="179" y="229"/>
                    <a:pt x="179" y="229"/>
                    <a:pt x="179" y="229"/>
                  </a:cubicBezTo>
                  <a:cubicBezTo>
                    <a:pt x="186" y="236"/>
                    <a:pt x="198" y="236"/>
                    <a:pt x="205" y="229"/>
                  </a:cubicBezTo>
                  <a:cubicBezTo>
                    <a:pt x="229" y="205"/>
                    <a:pt x="229" y="205"/>
                    <a:pt x="229" y="205"/>
                  </a:cubicBezTo>
                  <a:cubicBezTo>
                    <a:pt x="236" y="198"/>
                    <a:pt x="236" y="186"/>
                    <a:pt x="229" y="179"/>
                  </a:cubicBezTo>
                  <a:lnTo>
                    <a:pt x="171" y="122"/>
                  </a:lnTo>
                  <a:close/>
                  <a:moveTo>
                    <a:pt x="192" y="208"/>
                  </a:moveTo>
                  <a:cubicBezTo>
                    <a:pt x="191" y="209"/>
                    <a:pt x="190" y="209"/>
                    <a:pt x="189" y="209"/>
                  </a:cubicBezTo>
                  <a:cubicBezTo>
                    <a:pt x="188" y="209"/>
                    <a:pt x="187" y="209"/>
                    <a:pt x="186" y="208"/>
                  </a:cubicBezTo>
                  <a:cubicBezTo>
                    <a:pt x="140" y="162"/>
                    <a:pt x="140" y="162"/>
                    <a:pt x="140" y="162"/>
                  </a:cubicBezTo>
                  <a:cubicBezTo>
                    <a:pt x="138" y="160"/>
                    <a:pt x="138" y="158"/>
                    <a:pt x="140" y="156"/>
                  </a:cubicBezTo>
                  <a:cubicBezTo>
                    <a:pt x="142" y="154"/>
                    <a:pt x="144" y="154"/>
                    <a:pt x="146" y="156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3" y="203"/>
                    <a:pt x="193" y="206"/>
                    <a:pt x="192" y="208"/>
                  </a:cubicBezTo>
                  <a:close/>
                  <a:moveTo>
                    <a:pt x="208" y="191"/>
                  </a:moveTo>
                  <a:cubicBezTo>
                    <a:pt x="207" y="192"/>
                    <a:pt x="206" y="193"/>
                    <a:pt x="205" y="193"/>
                  </a:cubicBezTo>
                  <a:cubicBezTo>
                    <a:pt x="204" y="193"/>
                    <a:pt x="203" y="192"/>
                    <a:pt x="202" y="191"/>
                  </a:cubicBezTo>
                  <a:cubicBezTo>
                    <a:pt x="156" y="146"/>
                    <a:pt x="156" y="146"/>
                    <a:pt x="156" y="146"/>
                  </a:cubicBezTo>
                  <a:cubicBezTo>
                    <a:pt x="155" y="144"/>
                    <a:pt x="155" y="141"/>
                    <a:pt x="156" y="140"/>
                  </a:cubicBezTo>
                  <a:cubicBezTo>
                    <a:pt x="158" y="138"/>
                    <a:pt x="161" y="138"/>
                    <a:pt x="162" y="140"/>
                  </a:cubicBezTo>
                  <a:cubicBezTo>
                    <a:pt x="208" y="185"/>
                    <a:pt x="208" y="185"/>
                    <a:pt x="208" y="185"/>
                  </a:cubicBezTo>
                  <a:cubicBezTo>
                    <a:pt x="210" y="187"/>
                    <a:pt x="210" y="190"/>
                    <a:pt x="208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" name="Freeform 35"/>
          <p:cNvSpPr>
            <a:spLocks noEditPoints="1"/>
          </p:cNvSpPr>
          <p:nvPr userDrawn="1"/>
        </p:nvSpPr>
        <p:spPr bwMode="auto">
          <a:xfrm>
            <a:off x="4544209" y="6572169"/>
            <a:ext cx="492836" cy="493665"/>
          </a:xfrm>
          <a:custGeom>
            <a:avLst/>
            <a:gdLst>
              <a:gd name="T0" fmla="*/ 209 w 418"/>
              <a:gd name="T1" fmla="*/ 105 h 419"/>
              <a:gd name="T2" fmla="*/ 104 w 418"/>
              <a:gd name="T3" fmla="*/ 210 h 419"/>
              <a:gd name="T4" fmla="*/ 209 w 418"/>
              <a:gd name="T5" fmla="*/ 314 h 419"/>
              <a:gd name="T6" fmla="*/ 313 w 418"/>
              <a:gd name="T7" fmla="*/ 210 h 419"/>
              <a:gd name="T8" fmla="*/ 209 w 418"/>
              <a:gd name="T9" fmla="*/ 105 h 419"/>
              <a:gd name="T10" fmla="*/ 356 w 418"/>
              <a:gd name="T11" fmla="*/ 61 h 419"/>
              <a:gd name="T12" fmla="*/ 356 w 418"/>
              <a:gd name="T13" fmla="*/ 90 h 419"/>
              <a:gd name="T14" fmla="*/ 329 w 418"/>
              <a:gd name="T15" fmla="*/ 117 h 419"/>
              <a:gd name="T16" fmla="*/ 300 w 418"/>
              <a:gd name="T17" fmla="*/ 117 h 419"/>
              <a:gd name="T18" fmla="*/ 300 w 418"/>
              <a:gd name="T19" fmla="*/ 88 h 419"/>
              <a:gd name="T20" fmla="*/ 327 w 418"/>
              <a:gd name="T21" fmla="*/ 61 h 419"/>
              <a:gd name="T22" fmla="*/ 356 w 418"/>
              <a:gd name="T23" fmla="*/ 61 h 419"/>
              <a:gd name="T24" fmla="*/ 418 w 418"/>
              <a:gd name="T25" fmla="*/ 209 h 419"/>
              <a:gd name="T26" fmla="*/ 397 w 418"/>
              <a:gd name="T27" fmla="*/ 229 h 419"/>
              <a:gd name="T28" fmla="*/ 360 w 418"/>
              <a:gd name="T29" fmla="*/ 229 h 419"/>
              <a:gd name="T30" fmla="*/ 339 w 418"/>
              <a:gd name="T31" fmla="*/ 209 h 419"/>
              <a:gd name="T32" fmla="*/ 360 w 418"/>
              <a:gd name="T33" fmla="*/ 188 h 419"/>
              <a:gd name="T34" fmla="*/ 397 w 418"/>
              <a:gd name="T35" fmla="*/ 188 h 419"/>
              <a:gd name="T36" fmla="*/ 418 w 418"/>
              <a:gd name="T37" fmla="*/ 209 h 419"/>
              <a:gd name="T38" fmla="*/ 357 w 418"/>
              <a:gd name="T39" fmla="*/ 357 h 419"/>
              <a:gd name="T40" fmla="*/ 328 w 418"/>
              <a:gd name="T41" fmla="*/ 357 h 419"/>
              <a:gd name="T42" fmla="*/ 302 w 418"/>
              <a:gd name="T43" fmla="*/ 330 h 419"/>
              <a:gd name="T44" fmla="*/ 302 w 418"/>
              <a:gd name="T45" fmla="*/ 301 h 419"/>
              <a:gd name="T46" fmla="*/ 331 w 418"/>
              <a:gd name="T47" fmla="*/ 301 h 419"/>
              <a:gd name="T48" fmla="*/ 357 w 418"/>
              <a:gd name="T49" fmla="*/ 328 h 419"/>
              <a:gd name="T50" fmla="*/ 357 w 418"/>
              <a:gd name="T51" fmla="*/ 357 h 419"/>
              <a:gd name="T52" fmla="*/ 210 w 418"/>
              <a:gd name="T53" fmla="*/ 419 h 419"/>
              <a:gd name="T54" fmla="*/ 189 w 418"/>
              <a:gd name="T55" fmla="*/ 398 h 419"/>
              <a:gd name="T56" fmla="*/ 189 w 418"/>
              <a:gd name="T57" fmla="*/ 361 h 419"/>
              <a:gd name="T58" fmla="*/ 210 w 418"/>
              <a:gd name="T59" fmla="*/ 340 h 419"/>
              <a:gd name="T60" fmla="*/ 230 w 418"/>
              <a:gd name="T61" fmla="*/ 361 h 419"/>
              <a:gd name="T62" fmla="*/ 230 w 418"/>
              <a:gd name="T63" fmla="*/ 398 h 419"/>
              <a:gd name="T64" fmla="*/ 210 w 418"/>
              <a:gd name="T65" fmla="*/ 419 h 419"/>
              <a:gd name="T66" fmla="*/ 61 w 418"/>
              <a:gd name="T67" fmla="*/ 358 h 419"/>
              <a:gd name="T68" fmla="*/ 61 w 418"/>
              <a:gd name="T69" fmla="*/ 329 h 419"/>
              <a:gd name="T70" fmla="*/ 88 w 418"/>
              <a:gd name="T71" fmla="*/ 303 h 419"/>
              <a:gd name="T72" fmla="*/ 117 w 418"/>
              <a:gd name="T73" fmla="*/ 303 h 419"/>
              <a:gd name="T74" fmla="*/ 117 w 418"/>
              <a:gd name="T75" fmla="*/ 332 h 419"/>
              <a:gd name="T76" fmla="*/ 90 w 418"/>
              <a:gd name="T77" fmla="*/ 358 h 419"/>
              <a:gd name="T78" fmla="*/ 61 w 418"/>
              <a:gd name="T79" fmla="*/ 358 h 419"/>
              <a:gd name="T80" fmla="*/ 0 w 418"/>
              <a:gd name="T81" fmla="*/ 210 h 419"/>
              <a:gd name="T82" fmla="*/ 20 w 418"/>
              <a:gd name="T83" fmla="*/ 190 h 419"/>
              <a:gd name="T84" fmla="*/ 58 w 418"/>
              <a:gd name="T85" fmla="*/ 190 h 419"/>
              <a:gd name="T86" fmla="*/ 78 w 418"/>
              <a:gd name="T87" fmla="*/ 210 h 419"/>
              <a:gd name="T88" fmla="*/ 58 w 418"/>
              <a:gd name="T89" fmla="*/ 231 h 419"/>
              <a:gd name="T90" fmla="*/ 20 w 418"/>
              <a:gd name="T91" fmla="*/ 231 h 419"/>
              <a:gd name="T92" fmla="*/ 0 w 418"/>
              <a:gd name="T93" fmla="*/ 210 h 419"/>
              <a:gd name="T94" fmla="*/ 60 w 418"/>
              <a:gd name="T95" fmla="*/ 62 h 419"/>
              <a:gd name="T96" fmla="*/ 89 w 418"/>
              <a:gd name="T97" fmla="*/ 62 h 419"/>
              <a:gd name="T98" fmla="*/ 116 w 418"/>
              <a:gd name="T99" fmla="*/ 89 h 419"/>
              <a:gd name="T100" fmla="*/ 116 w 418"/>
              <a:gd name="T101" fmla="*/ 118 h 419"/>
              <a:gd name="T102" fmla="*/ 87 w 418"/>
              <a:gd name="T103" fmla="*/ 118 h 419"/>
              <a:gd name="T104" fmla="*/ 60 w 418"/>
              <a:gd name="T105" fmla="*/ 91 h 419"/>
              <a:gd name="T106" fmla="*/ 60 w 418"/>
              <a:gd name="T107" fmla="*/ 62 h 419"/>
              <a:gd name="T108" fmla="*/ 208 w 418"/>
              <a:gd name="T109" fmla="*/ 0 h 419"/>
              <a:gd name="T110" fmla="*/ 228 w 418"/>
              <a:gd name="T111" fmla="*/ 21 h 419"/>
              <a:gd name="T112" fmla="*/ 228 w 418"/>
              <a:gd name="T113" fmla="*/ 58 h 419"/>
              <a:gd name="T114" fmla="*/ 208 w 418"/>
              <a:gd name="T115" fmla="*/ 79 h 419"/>
              <a:gd name="T116" fmla="*/ 187 w 418"/>
              <a:gd name="T117" fmla="*/ 58 h 419"/>
              <a:gd name="T118" fmla="*/ 187 w 418"/>
              <a:gd name="T119" fmla="*/ 21 h 419"/>
              <a:gd name="T120" fmla="*/ 208 w 418"/>
              <a:gd name="T121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18" h="419">
                <a:moveTo>
                  <a:pt x="209" y="105"/>
                </a:moveTo>
                <a:cubicBezTo>
                  <a:pt x="151" y="105"/>
                  <a:pt x="104" y="152"/>
                  <a:pt x="104" y="210"/>
                </a:cubicBezTo>
                <a:cubicBezTo>
                  <a:pt x="104" y="267"/>
                  <a:pt x="151" y="314"/>
                  <a:pt x="209" y="314"/>
                </a:cubicBezTo>
                <a:cubicBezTo>
                  <a:pt x="266" y="314"/>
                  <a:pt x="313" y="267"/>
                  <a:pt x="313" y="210"/>
                </a:cubicBezTo>
                <a:cubicBezTo>
                  <a:pt x="313" y="152"/>
                  <a:pt x="266" y="105"/>
                  <a:pt x="209" y="105"/>
                </a:cubicBezTo>
                <a:close/>
                <a:moveTo>
                  <a:pt x="356" y="61"/>
                </a:moveTo>
                <a:cubicBezTo>
                  <a:pt x="364" y="69"/>
                  <a:pt x="364" y="82"/>
                  <a:pt x="356" y="90"/>
                </a:cubicBezTo>
                <a:cubicBezTo>
                  <a:pt x="329" y="117"/>
                  <a:pt x="329" y="117"/>
                  <a:pt x="329" y="117"/>
                </a:cubicBezTo>
                <a:cubicBezTo>
                  <a:pt x="321" y="124"/>
                  <a:pt x="308" y="124"/>
                  <a:pt x="300" y="117"/>
                </a:cubicBezTo>
                <a:cubicBezTo>
                  <a:pt x="293" y="109"/>
                  <a:pt x="293" y="96"/>
                  <a:pt x="300" y="88"/>
                </a:cubicBezTo>
                <a:cubicBezTo>
                  <a:pt x="327" y="61"/>
                  <a:pt x="327" y="61"/>
                  <a:pt x="327" y="61"/>
                </a:cubicBezTo>
                <a:cubicBezTo>
                  <a:pt x="335" y="53"/>
                  <a:pt x="348" y="53"/>
                  <a:pt x="356" y="61"/>
                </a:cubicBezTo>
                <a:close/>
                <a:moveTo>
                  <a:pt x="418" y="209"/>
                </a:moveTo>
                <a:cubicBezTo>
                  <a:pt x="418" y="220"/>
                  <a:pt x="409" y="229"/>
                  <a:pt x="397" y="229"/>
                </a:cubicBezTo>
                <a:cubicBezTo>
                  <a:pt x="360" y="229"/>
                  <a:pt x="360" y="229"/>
                  <a:pt x="360" y="229"/>
                </a:cubicBezTo>
                <a:cubicBezTo>
                  <a:pt x="349" y="229"/>
                  <a:pt x="339" y="220"/>
                  <a:pt x="339" y="209"/>
                </a:cubicBezTo>
                <a:cubicBezTo>
                  <a:pt x="339" y="198"/>
                  <a:pt x="349" y="188"/>
                  <a:pt x="360" y="188"/>
                </a:cubicBezTo>
                <a:cubicBezTo>
                  <a:pt x="397" y="188"/>
                  <a:pt x="397" y="188"/>
                  <a:pt x="397" y="188"/>
                </a:cubicBezTo>
                <a:cubicBezTo>
                  <a:pt x="409" y="188"/>
                  <a:pt x="418" y="197"/>
                  <a:pt x="418" y="209"/>
                </a:cubicBezTo>
                <a:close/>
                <a:moveTo>
                  <a:pt x="357" y="357"/>
                </a:moveTo>
                <a:cubicBezTo>
                  <a:pt x="349" y="365"/>
                  <a:pt x="336" y="365"/>
                  <a:pt x="328" y="357"/>
                </a:cubicBezTo>
                <a:cubicBezTo>
                  <a:pt x="302" y="330"/>
                  <a:pt x="302" y="330"/>
                  <a:pt x="302" y="330"/>
                </a:cubicBezTo>
                <a:cubicBezTo>
                  <a:pt x="294" y="322"/>
                  <a:pt x="294" y="309"/>
                  <a:pt x="302" y="301"/>
                </a:cubicBezTo>
                <a:cubicBezTo>
                  <a:pt x="310" y="293"/>
                  <a:pt x="323" y="293"/>
                  <a:pt x="331" y="301"/>
                </a:cubicBezTo>
                <a:cubicBezTo>
                  <a:pt x="357" y="328"/>
                  <a:pt x="357" y="328"/>
                  <a:pt x="357" y="328"/>
                </a:cubicBezTo>
                <a:cubicBezTo>
                  <a:pt x="365" y="336"/>
                  <a:pt x="365" y="349"/>
                  <a:pt x="357" y="357"/>
                </a:cubicBezTo>
                <a:close/>
                <a:moveTo>
                  <a:pt x="210" y="419"/>
                </a:moveTo>
                <a:cubicBezTo>
                  <a:pt x="198" y="419"/>
                  <a:pt x="189" y="409"/>
                  <a:pt x="189" y="398"/>
                </a:cubicBezTo>
                <a:cubicBezTo>
                  <a:pt x="189" y="361"/>
                  <a:pt x="189" y="361"/>
                  <a:pt x="189" y="361"/>
                </a:cubicBezTo>
                <a:cubicBezTo>
                  <a:pt x="189" y="350"/>
                  <a:pt x="198" y="340"/>
                  <a:pt x="210" y="340"/>
                </a:cubicBezTo>
                <a:cubicBezTo>
                  <a:pt x="221" y="340"/>
                  <a:pt x="230" y="350"/>
                  <a:pt x="230" y="361"/>
                </a:cubicBezTo>
                <a:cubicBezTo>
                  <a:pt x="230" y="398"/>
                  <a:pt x="230" y="398"/>
                  <a:pt x="230" y="398"/>
                </a:cubicBezTo>
                <a:cubicBezTo>
                  <a:pt x="230" y="410"/>
                  <a:pt x="221" y="419"/>
                  <a:pt x="210" y="419"/>
                </a:cubicBezTo>
                <a:close/>
                <a:moveTo>
                  <a:pt x="61" y="358"/>
                </a:moveTo>
                <a:cubicBezTo>
                  <a:pt x="53" y="350"/>
                  <a:pt x="53" y="337"/>
                  <a:pt x="61" y="329"/>
                </a:cubicBezTo>
                <a:cubicBezTo>
                  <a:pt x="88" y="303"/>
                  <a:pt x="88" y="303"/>
                  <a:pt x="88" y="303"/>
                </a:cubicBezTo>
                <a:cubicBezTo>
                  <a:pt x="96" y="295"/>
                  <a:pt x="109" y="295"/>
                  <a:pt x="117" y="303"/>
                </a:cubicBezTo>
                <a:cubicBezTo>
                  <a:pt x="125" y="311"/>
                  <a:pt x="125" y="324"/>
                  <a:pt x="117" y="332"/>
                </a:cubicBezTo>
                <a:cubicBezTo>
                  <a:pt x="90" y="358"/>
                  <a:pt x="90" y="358"/>
                  <a:pt x="90" y="358"/>
                </a:cubicBezTo>
                <a:cubicBezTo>
                  <a:pt x="82" y="366"/>
                  <a:pt x="69" y="366"/>
                  <a:pt x="61" y="358"/>
                </a:cubicBezTo>
                <a:close/>
                <a:moveTo>
                  <a:pt x="0" y="210"/>
                </a:moveTo>
                <a:cubicBezTo>
                  <a:pt x="0" y="199"/>
                  <a:pt x="9" y="190"/>
                  <a:pt x="20" y="190"/>
                </a:cubicBezTo>
                <a:cubicBezTo>
                  <a:pt x="58" y="190"/>
                  <a:pt x="58" y="190"/>
                  <a:pt x="58" y="190"/>
                </a:cubicBezTo>
                <a:cubicBezTo>
                  <a:pt x="69" y="190"/>
                  <a:pt x="78" y="199"/>
                  <a:pt x="78" y="210"/>
                </a:cubicBezTo>
                <a:cubicBezTo>
                  <a:pt x="78" y="222"/>
                  <a:pt x="69" y="231"/>
                  <a:pt x="58" y="231"/>
                </a:cubicBezTo>
                <a:cubicBezTo>
                  <a:pt x="20" y="231"/>
                  <a:pt x="20" y="231"/>
                  <a:pt x="20" y="231"/>
                </a:cubicBezTo>
                <a:cubicBezTo>
                  <a:pt x="9" y="231"/>
                  <a:pt x="0" y="222"/>
                  <a:pt x="0" y="210"/>
                </a:cubicBezTo>
                <a:close/>
                <a:moveTo>
                  <a:pt x="60" y="62"/>
                </a:moveTo>
                <a:cubicBezTo>
                  <a:pt x="68" y="54"/>
                  <a:pt x="81" y="54"/>
                  <a:pt x="89" y="62"/>
                </a:cubicBezTo>
                <a:cubicBezTo>
                  <a:pt x="116" y="89"/>
                  <a:pt x="116" y="89"/>
                  <a:pt x="116" y="89"/>
                </a:cubicBezTo>
                <a:cubicBezTo>
                  <a:pt x="124" y="97"/>
                  <a:pt x="124" y="110"/>
                  <a:pt x="116" y="118"/>
                </a:cubicBezTo>
                <a:cubicBezTo>
                  <a:pt x="108" y="126"/>
                  <a:pt x="95" y="126"/>
                  <a:pt x="87" y="118"/>
                </a:cubicBezTo>
                <a:cubicBezTo>
                  <a:pt x="60" y="91"/>
                  <a:pt x="60" y="91"/>
                  <a:pt x="60" y="91"/>
                </a:cubicBezTo>
                <a:cubicBezTo>
                  <a:pt x="52" y="83"/>
                  <a:pt x="52" y="70"/>
                  <a:pt x="60" y="62"/>
                </a:cubicBezTo>
                <a:close/>
                <a:moveTo>
                  <a:pt x="208" y="0"/>
                </a:moveTo>
                <a:cubicBezTo>
                  <a:pt x="219" y="0"/>
                  <a:pt x="228" y="10"/>
                  <a:pt x="228" y="21"/>
                </a:cubicBezTo>
                <a:cubicBezTo>
                  <a:pt x="228" y="58"/>
                  <a:pt x="228" y="58"/>
                  <a:pt x="228" y="58"/>
                </a:cubicBezTo>
                <a:cubicBezTo>
                  <a:pt x="228" y="70"/>
                  <a:pt x="219" y="79"/>
                  <a:pt x="208" y="79"/>
                </a:cubicBezTo>
                <a:cubicBezTo>
                  <a:pt x="197" y="79"/>
                  <a:pt x="187" y="70"/>
                  <a:pt x="187" y="58"/>
                </a:cubicBezTo>
                <a:cubicBezTo>
                  <a:pt x="187" y="21"/>
                  <a:pt x="187" y="21"/>
                  <a:pt x="187" y="21"/>
                </a:cubicBezTo>
                <a:cubicBezTo>
                  <a:pt x="187" y="10"/>
                  <a:pt x="197" y="0"/>
                  <a:pt x="2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2" name="Group 401"/>
          <p:cNvGrpSpPr/>
          <p:nvPr userDrawn="1"/>
        </p:nvGrpSpPr>
        <p:grpSpPr>
          <a:xfrm>
            <a:off x="4552969" y="5392719"/>
            <a:ext cx="475316" cy="436567"/>
            <a:chOff x="-3122613" y="1201738"/>
            <a:chExt cx="3213101" cy="2951162"/>
          </a:xfrm>
          <a:solidFill>
            <a:schemeClr val="accent2"/>
          </a:solidFill>
        </p:grpSpPr>
        <p:sp>
          <p:nvSpPr>
            <p:cNvPr id="403" name="Oval 42"/>
            <p:cNvSpPr>
              <a:spLocks noChangeArrowheads="1"/>
            </p:cNvSpPr>
            <p:nvPr/>
          </p:nvSpPr>
          <p:spPr bwMode="auto">
            <a:xfrm>
              <a:off x="-1755775" y="2438400"/>
              <a:ext cx="479425" cy="485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3"/>
            <p:cNvSpPr>
              <a:spLocks/>
            </p:cNvSpPr>
            <p:nvPr/>
          </p:nvSpPr>
          <p:spPr bwMode="auto">
            <a:xfrm>
              <a:off x="-2609850" y="1208088"/>
              <a:ext cx="2187576" cy="2944812"/>
            </a:xfrm>
            <a:custGeom>
              <a:avLst/>
              <a:gdLst>
                <a:gd name="T0" fmla="*/ 278 w 320"/>
                <a:gd name="T1" fmla="*/ 286 h 431"/>
                <a:gd name="T2" fmla="*/ 285 w 320"/>
                <a:gd name="T3" fmla="*/ 337 h 431"/>
                <a:gd name="T4" fmla="*/ 268 w 320"/>
                <a:gd name="T5" fmla="*/ 384 h 431"/>
                <a:gd name="T6" fmla="*/ 195 w 320"/>
                <a:gd name="T7" fmla="*/ 367 h 431"/>
                <a:gd name="T8" fmla="*/ 94 w 320"/>
                <a:gd name="T9" fmla="*/ 258 h 431"/>
                <a:gd name="T10" fmla="*/ 35 w 320"/>
                <a:gd name="T11" fmla="*/ 94 h 431"/>
                <a:gd name="T12" fmla="*/ 52 w 320"/>
                <a:gd name="T13" fmla="*/ 47 h 431"/>
                <a:gd name="T14" fmla="*/ 112 w 320"/>
                <a:gd name="T15" fmla="*/ 56 h 431"/>
                <a:gd name="T16" fmla="*/ 140 w 320"/>
                <a:gd name="T17" fmla="*/ 32 h 431"/>
                <a:gd name="T18" fmla="*/ 33 w 320"/>
                <a:gd name="T19" fmla="*/ 17 h 431"/>
                <a:gd name="T20" fmla="*/ 0 w 320"/>
                <a:gd name="T21" fmla="*/ 94 h 431"/>
                <a:gd name="T22" fmla="*/ 64 w 320"/>
                <a:gd name="T23" fmla="*/ 277 h 431"/>
                <a:gd name="T24" fmla="*/ 176 w 320"/>
                <a:gd name="T25" fmla="*/ 396 h 431"/>
                <a:gd name="T26" fmla="*/ 287 w 320"/>
                <a:gd name="T27" fmla="*/ 413 h 431"/>
                <a:gd name="T28" fmla="*/ 320 w 320"/>
                <a:gd name="T29" fmla="*/ 337 h 431"/>
                <a:gd name="T30" fmla="*/ 301 w 320"/>
                <a:gd name="T31" fmla="*/ 244 h 431"/>
                <a:gd name="T32" fmla="*/ 278 w 320"/>
                <a:gd name="T33" fmla="*/ 28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431">
                  <a:moveTo>
                    <a:pt x="278" y="286"/>
                  </a:moveTo>
                  <a:cubicBezTo>
                    <a:pt x="282" y="304"/>
                    <a:pt x="285" y="322"/>
                    <a:pt x="285" y="337"/>
                  </a:cubicBezTo>
                  <a:cubicBezTo>
                    <a:pt x="285" y="350"/>
                    <a:pt x="283" y="374"/>
                    <a:pt x="268" y="384"/>
                  </a:cubicBezTo>
                  <a:cubicBezTo>
                    <a:pt x="253" y="393"/>
                    <a:pt x="226" y="387"/>
                    <a:pt x="195" y="367"/>
                  </a:cubicBezTo>
                  <a:cubicBezTo>
                    <a:pt x="160" y="343"/>
                    <a:pt x="124" y="304"/>
                    <a:pt x="94" y="258"/>
                  </a:cubicBezTo>
                  <a:cubicBezTo>
                    <a:pt x="57" y="200"/>
                    <a:pt x="35" y="139"/>
                    <a:pt x="35" y="94"/>
                  </a:cubicBezTo>
                  <a:cubicBezTo>
                    <a:pt x="35" y="80"/>
                    <a:pt x="37" y="56"/>
                    <a:pt x="52" y="47"/>
                  </a:cubicBezTo>
                  <a:cubicBezTo>
                    <a:pt x="65" y="39"/>
                    <a:pt x="87" y="42"/>
                    <a:pt x="112" y="56"/>
                  </a:cubicBezTo>
                  <a:cubicBezTo>
                    <a:pt x="122" y="48"/>
                    <a:pt x="131" y="39"/>
                    <a:pt x="140" y="32"/>
                  </a:cubicBezTo>
                  <a:cubicBezTo>
                    <a:pt x="98" y="5"/>
                    <a:pt x="60" y="0"/>
                    <a:pt x="33" y="17"/>
                  </a:cubicBezTo>
                  <a:cubicBezTo>
                    <a:pt x="18" y="27"/>
                    <a:pt x="0" y="48"/>
                    <a:pt x="0" y="94"/>
                  </a:cubicBezTo>
                  <a:cubicBezTo>
                    <a:pt x="0" y="145"/>
                    <a:pt x="24" y="214"/>
                    <a:pt x="64" y="277"/>
                  </a:cubicBezTo>
                  <a:cubicBezTo>
                    <a:pt x="97" y="328"/>
                    <a:pt x="137" y="370"/>
                    <a:pt x="176" y="396"/>
                  </a:cubicBezTo>
                  <a:cubicBezTo>
                    <a:pt x="220" y="425"/>
                    <a:pt x="259" y="431"/>
                    <a:pt x="287" y="413"/>
                  </a:cubicBezTo>
                  <a:cubicBezTo>
                    <a:pt x="302" y="404"/>
                    <a:pt x="320" y="382"/>
                    <a:pt x="320" y="337"/>
                  </a:cubicBezTo>
                  <a:cubicBezTo>
                    <a:pt x="320" y="310"/>
                    <a:pt x="313" y="278"/>
                    <a:pt x="301" y="244"/>
                  </a:cubicBezTo>
                  <a:cubicBezTo>
                    <a:pt x="294" y="259"/>
                    <a:pt x="286" y="272"/>
                    <a:pt x="278" y="2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44"/>
            <p:cNvSpPr>
              <a:spLocks/>
            </p:cNvSpPr>
            <p:nvPr/>
          </p:nvSpPr>
          <p:spPr bwMode="auto">
            <a:xfrm>
              <a:off x="-1400175" y="1795463"/>
              <a:ext cx="512763" cy="711200"/>
            </a:xfrm>
            <a:custGeom>
              <a:avLst/>
              <a:gdLst>
                <a:gd name="T0" fmla="*/ 27 w 75"/>
                <a:gd name="T1" fmla="*/ 0 h 104"/>
                <a:gd name="T2" fmla="*/ 0 w 75"/>
                <a:gd name="T3" fmla="*/ 23 h 104"/>
                <a:gd name="T4" fmla="*/ 49 w 75"/>
                <a:gd name="T5" fmla="*/ 87 h 104"/>
                <a:gd name="T6" fmla="*/ 59 w 75"/>
                <a:gd name="T7" fmla="*/ 104 h 104"/>
                <a:gd name="T8" fmla="*/ 75 w 75"/>
                <a:gd name="T9" fmla="*/ 62 h 104"/>
                <a:gd name="T10" fmla="*/ 27 w 75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04">
                  <a:moveTo>
                    <a:pt x="27" y="0"/>
                  </a:moveTo>
                  <a:cubicBezTo>
                    <a:pt x="18" y="7"/>
                    <a:pt x="9" y="14"/>
                    <a:pt x="0" y="23"/>
                  </a:cubicBezTo>
                  <a:cubicBezTo>
                    <a:pt x="17" y="41"/>
                    <a:pt x="34" y="63"/>
                    <a:pt x="49" y="87"/>
                  </a:cubicBezTo>
                  <a:cubicBezTo>
                    <a:pt x="53" y="93"/>
                    <a:pt x="56" y="98"/>
                    <a:pt x="59" y="104"/>
                  </a:cubicBezTo>
                  <a:cubicBezTo>
                    <a:pt x="66" y="90"/>
                    <a:pt x="71" y="76"/>
                    <a:pt x="75" y="62"/>
                  </a:cubicBezTo>
                  <a:cubicBezTo>
                    <a:pt x="60" y="40"/>
                    <a:pt x="44" y="19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45"/>
            <p:cNvSpPr>
              <a:spLocks/>
            </p:cNvSpPr>
            <p:nvPr/>
          </p:nvSpPr>
          <p:spPr bwMode="auto">
            <a:xfrm>
              <a:off x="-2144713" y="1201738"/>
              <a:ext cx="1722438" cy="2357437"/>
            </a:xfrm>
            <a:custGeom>
              <a:avLst/>
              <a:gdLst>
                <a:gd name="T0" fmla="*/ 108 w 252"/>
                <a:gd name="T1" fmla="*/ 35 h 345"/>
                <a:gd name="T2" fmla="*/ 0 w 252"/>
                <a:gd name="T3" fmla="*/ 149 h 345"/>
                <a:gd name="T4" fmla="*/ 16 w 252"/>
                <a:gd name="T5" fmla="*/ 191 h 345"/>
                <a:gd name="T6" fmla="*/ 26 w 252"/>
                <a:gd name="T7" fmla="*/ 174 h 345"/>
                <a:gd name="T8" fmla="*/ 127 w 252"/>
                <a:gd name="T9" fmla="*/ 65 h 345"/>
                <a:gd name="T10" fmla="*/ 200 w 252"/>
                <a:gd name="T11" fmla="*/ 48 h 345"/>
                <a:gd name="T12" fmla="*/ 217 w 252"/>
                <a:gd name="T13" fmla="*/ 95 h 345"/>
                <a:gd name="T14" fmla="*/ 217 w 252"/>
                <a:gd name="T15" fmla="*/ 95 h 345"/>
                <a:gd name="T16" fmla="*/ 158 w 252"/>
                <a:gd name="T17" fmla="*/ 259 h 345"/>
                <a:gd name="T18" fmla="*/ 109 w 252"/>
                <a:gd name="T19" fmla="*/ 323 h 345"/>
                <a:gd name="T20" fmla="*/ 136 w 252"/>
                <a:gd name="T21" fmla="*/ 345 h 345"/>
                <a:gd name="T22" fmla="*/ 188 w 252"/>
                <a:gd name="T23" fmla="*/ 278 h 345"/>
                <a:gd name="T24" fmla="*/ 252 w 252"/>
                <a:gd name="T25" fmla="*/ 95 h 345"/>
                <a:gd name="T26" fmla="*/ 252 w 252"/>
                <a:gd name="T27" fmla="*/ 95 h 345"/>
                <a:gd name="T28" fmla="*/ 219 w 252"/>
                <a:gd name="T29" fmla="*/ 18 h 345"/>
                <a:gd name="T30" fmla="*/ 108 w 252"/>
                <a:gd name="T31" fmla="*/ 3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345">
                  <a:moveTo>
                    <a:pt x="108" y="35"/>
                  </a:moveTo>
                  <a:cubicBezTo>
                    <a:pt x="70" y="61"/>
                    <a:pt x="32" y="101"/>
                    <a:pt x="0" y="149"/>
                  </a:cubicBezTo>
                  <a:cubicBezTo>
                    <a:pt x="4" y="163"/>
                    <a:pt x="9" y="177"/>
                    <a:pt x="16" y="191"/>
                  </a:cubicBezTo>
                  <a:cubicBezTo>
                    <a:pt x="19" y="185"/>
                    <a:pt x="22" y="180"/>
                    <a:pt x="26" y="174"/>
                  </a:cubicBezTo>
                  <a:cubicBezTo>
                    <a:pt x="56" y="127"/>
                    <a:pt x="92" y="88"/>
                    <a:pt x="127" y="65"/>
                  </a:cubicBezTo>
                  <a:cubicBezTo>
                    <a:pt x="158" y="45"/>
                    <a:pt x="185" y="38"/>
                    <a:pt x="200" y="48"/>
                  </a:cubicBezTo>
                  <a:cubicBezTo>
                    <a:pt x="215" y="57"/>
                    <a:pt x="217" y="81"/>
                    <a:pt x="217" y="95"/>
                  </a:cubicBezTo>
                  <a:cubicBezTo>
                    <a:pt x="217" y="95"/>
                    <a:pt x="217" y="95"/>
                    <a:pt x="217" y="95"/>
                  </a:cubicBezTo>
                  <a:cubicBezTo>
                    <a:pt x="217" y="140"/>
                    <a:pt x="195" y="201"/>
                    <a:pt x="158" y="259"/>
                  </a:cubicBezTo>
                  <a:cubicBezTo>
                    <a:pt x="143" y="282"/>
                    <a:pt x="126" y="304"/>
                    <a:pt x="109" y="323"/>
                  </a:cubicBezTo>
                  <a:cubicBezTo>
                    <a:pt x="118" y="331"/>
                    <a:pt x="127" y="339"/>
                    <a:pt x="136" y="345"/>
                  </a:cubicBezTo>
                  <a:cubicBezTo>
                    <a:pt x="154" y="325"/>
                    <a:pt x="172" y="302"/>
                    <a:pt x="188" y="278"/>
                  </a:cubicBezTo>
                  <a:cubicBezTo>
                    <a:pt x="228" y="215"/>
                    <a:pt x="252" y="146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2" y="49"/>
                    <a:pt x="234" y="28"/>
                    <a:pt x="219" y="18"/>
                  </a:cubicBezTo>
                  <a:cubicBezTo>
                    <a:pt x="191" y="0"/>
                    <a:pt x="152" y="7"/>
                    <a:pt x="10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46"/>
            <p:cNvSpPr>
              <a:spLocks/>
            </p:cNvSpPr>
            <p:nvPr/>
          </p:nvSpPr>
          <p:spPr bwMode="auto">
            <a:xfrm>
              <a:off x="-360362" y="2165350"/>
              <a:ext cx="450850" cy="1031875"/>
            </a:xfrm>
            <a:custGeom>
              <a:avLst/>
              <a:gdLst>
                <a:gd name="T0" fmla="*/ 31 w 66"/>
                <a:gd name="T1" fmla="*/ 75 h 151"/>
                <a:gd name="T2" fmla="*/ 0 w 66"/>
                <a:gd name="T3" fmla="*/ 115 h 151"/>
                <a:gd name="T4" fmla="*/ 10 w 66"/>
                <a:gd name="T5" fmla="*/ 151 h 151"/>
                <a:gd name="T6" fmla="*/ 66 w 66"/>
                <a:gd name="T7" fmla="*/ 75 h 151"/>
                <a:gd name="T8" fmla="*/ 10 w 66"/>
                <a:gd name="T9" fmla="*/ 0 h 151"/>
                <a:gd name="T10" fmla="*/ 0 w 66"/>
                <a:gd name="T11" fmla="*/ 36 h 151"/>
                <a:gd name="T12" fmla="*/ 31 w 66"/>
                <a:gd name="T13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51">
                  <a:moveTo>
                    <a:pt x="31" y="75"/>
                  </a:moveTo>
                  <a:cubicBezTo>
                    <a:pt x="31" y="88"/>
                    <a:pt x="20" y="103"/>
                    <a:pt x="0" y="115"/>
                  </a:cubicBezTo>
                  <a:cubicBezTo>
                    <a:pt x="4" y="127"/>
                    <a:pt x="7" y="139"/>
                    <a:pt x="10" y="151"/>
                  </a:cubicBezTo>
                  <a:cubicBezTo>
                    <a:pt x="46" y="130"/>
                    <a:pt x="66" y="104"/>
                    <a:pt x="66" y="75"/>
                  </a:cubicBezTo>
                  <a:cubicBezTo>
                    <a:pt x="66" y="47"/>
                    <a:pt x="46" y="20"/>
                    <a:pt x="10" y="0"/>
                  </a:cubicBezTo>
                  <a:cubicBezTo>
                    <a:pt x="7" y="12"/>
                    <a:pt x="4" y="23"/>
                    <a:pt x="0" y="36"/>
                  </a:cubicBezTo>
                  <a:cubicBezTo>
                    <a:pt x="20" y="48"/>
                    <a:pt x="31" y="62"/>
                    <a:pt x="3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47"/>
            <p:cNvSpPr>
              <a:spLocks/>
            </p:cNvSpPr>
            <p:nvPr/>
          </p:nvSpPr>
          <p:spPr bwMode="auto">
            <a:xfrm>
              <a:off x="-3122613" y="2165350"/>
              <a:ext cx="450850" cy="1031875"/>
            </a:xfrm>
            <a:custGeom>
              <a:avLst/>
              <a:gdLst>
                <a:gd name="T0" fmla="*/ 35 w 66"/>
                <a:gd name="T1" fmla="*/ 75 h 151"/>
                <a:gd name="T2" fmla="*/ 66 w 66"/>
                <a:gd name="T3" fmla="*/ 36 h 151"/>
                <a:gd name="T4" fmla="*/ 56 w 66"/>
                <a:gd name="T5" fmla="*/ 0 h 151"/>
                <a:gd name="T6" fmla="*/ 0 w 66"/>
                <a:gd name="T7" fmla="*/ 75 h 151"/>
                <a:gd name="T8" fmla="*/ 56 w 66"/>
                <a:gd name="T9" fmla="*/ 151 h 151"/>
                <a:gd name="T10" fmla="*/ 65 w 66"/>
                <a:gd name="T11" fmla="*/ 115 h 151"/>
                <a:gd name="T12" fmla="*/ 35 w 66"/>
                <a:gd name="T13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51">
                  <a:moveTo>
                    <a:pt x="35" y="75"/>
                  </a:moveTo>
                  <a:cubicBezTo>
                    <a:pt x="35" y="62"/>
                    <a:pt x="46" y="48"/>
                    <a:pt x="66" y="36"/>
                  </a:cubicBezTo>
                  <a:cubicBezTo>
                    <a:pt x="62" y="23"/>
                    <a:pt x="59" y="12"/>
                    <a:pt x="56" y="0"/>
                  </a:cubicBezTo>
                  <a:cubicBezTo>
                    <a:pt x="20" y="20"/>
                    <a:pt x="0" y="47"/>
                    <a:pt x="0" y="75"/>
                  </a:cubicBezTo>
                  <a:cubicBezTo>
                    <a:pt x="0" y="104"/>
                    <a:pt x="20" y="130"/>
                    <a:pt x="56" y="151"/>
                  </a:cubicBezTo>
                  <a:cubicBezTo>
                    <a:pt x="59" y="139"/>
                    <a:pt x="62" y="127"/>
                    <a:pt x="65" y="115"/>
                  </a:cubicBezTo>
                  <a:cubicBezTo>
                    <a:pt x="46" y="103"/>
                    <a:pt x="35" y="88"/>
                    <a:pt x="3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48"/>
            <p:cNvSpPr>
              <a:spLocks/>
            </p:cNvSpPr>
            <p:nvPr/>
          </p:nvSpPr>
          <p:spPr bwMode="auto">
            <a:xfrm>
              <a:off x="-2609850" y="2882900"/>
              <a:ext cx="957263" cy="1270000"/>
            </a:xfrm>
            <a:custGeom>
              <a:avLst/>
              <a:gdLst>
                <a:gd name="T0" fmla="*/ 112 w 140"/>
                <a:gd name="T1" fmla="*/ 129 h 186"/>
                <a:gd name="T2" fmla="*/ 52 w 140"/>
                <a:gd name="T3" fmla="*/ 139 h 186"/>
                <a:gd name="T4" fmla="*/ 35 w 140"/>
                <a:gd name="T5" fmla="*/ 92 h 186"/>
                <a:gd name="T6" fmla="*/ 42 w 140"/>
                <a:gd name="T7" fmla="*/ 41 h 186"/>
                <a:gd name="T8" fmla="*/ 19 w 140"/>
                <a:gd name="T9" fmla="*/ 0 h 186"/>
                <a:gd name="T10" fmla="*/ 0 w 140"/>
                <a:gd name="T11" fmla="*/ 92 h 186"/>
                <a:gd name="T12" fmla="*/ 33 w 140"/>
                <a:gd name="T13" fmla="*/ 168 h 186"/>
                <a:gd name="T14" fmla="*/ 140 w 140"/>
                <a:gd name="T15" fmla="*/ 154 h 186"/>
                <a:gd name="T16" fmla="*/ 112 w 140"/>
                <a:gd name="T17" fmla="*/ 12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6">
                  <a:moveTo>
                    <a:pt x="112" y="129"/>
                  </a:moveTo>
                  <a:cubicBezTo>
                    <a:pt x="87" y="143"/>
                    <a:pt x="65" y="147"/>
                    <a:pt x="52" y="139"/>
                  </a:cubicBezTo>
                  <a:cubicBezTo>
                    <a:pt x="37" y="129"/>
                    <a:pt x="35" y="105"/>
                    <a:pt x="35" y="92"/>
                  </a:cubicBezTo>
                  <a:cubicBezTo>
                    <a:pt x="35" y="77"/>
                    <a:pt x="38" y="59"/>
                    <a:pt x="42" y="41"/>
                  </a:cubicBezTo>
                  <a:cubicBezTo>
                    <a:pt x="34" y="27"/>
                    <a:pt x="26" y="14"/>
                    <a:pt x="19" y="0"/>
                  </a:cubicBezTo>
                  <a:cubicBezTo>
                    <a:pt x="7" y="33"/>
                    <a:pt x="0" y="65"/>
                    <a:pt x="0" y="92"/>
                  </a:cubicBezTo>
                  <a:cubicBezTo>
                    <a:pt x="0" y="137"/>
                    <a:pt x="18" y="159"/>
                    <a:pt x="33" y="168"/>
                  </a:cubicBezTo>
                  <a:cubicBezTo>
                    <a:pt x="60" y="186"/>
                    <a:pt x="98" y="180"/>
                    <a:pt x="140" y="154"/>
                  </a:cubicBezTo>
                  <a:cubicBezTo>
                    <a:pt x="131" y="146"/>
                    <a:pt x="122" y="138"/>
                    <a:pt x="112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6" name="Freeform 92"/>
          <p:cNvSpPr>
            <a:spLocks noEditPoints="1"/>
          </p:cNvSpPr>
          <p:nvPr userDrawn="1"/>
        </p:nvSpPr>
        <p:spPr bwMode="auto">
          <a:xfrm>
            <a:off x="4535415" y="6022290"/>
            <a:ext cx="510424" cy="418775"/>
          </a:xfrm>
          <a:custGeom>
            <a:avLst/>
            <a:gdLst>
              <a:gd name="T0" fmla="*/ 118 w 274"/>
              <a:gd name="T1" fmla="*/ 36 h 225"/>
              <a:gd name="T2" fmla="*/ 25 w 274"/>
              <a:gd name="T3" fmla="*/ 0 h 225"/>
              <a:gd name="T4" fmla="*/ 71 w 274"/>
              <a:gd name="T5" fmla="*/ 159 h 225"/>
              <a:gd name="T6" fmla="*/ 75 w 274"/>
              <a:gd name="T7" fmla="*/ 88 h 225"/>
              <a:gd name="T8" fmla="*/ 118 w 274"/>
              <a:gd name="T9" fmla="*/ 36 h 225"/>
              <a:gd name="T10" fmla="*/ 232 w 274"/>
              <a:gd name="T11" fmla="*/ 12 h 225"/>
              <a:gd name="T12" fmla="*/ 90 w 274"/>
              <a:gd name="T13" fmla="*/ 159 h 225"/>
              <a:gd name="T14" fmla="*/ 182 w 274"/>
              <a:gd name="T15" fmla="*/ 69 h 225"/>
              <a:gd name="T16" fmla="*/ 104 w 274"/>
              <a:gd name="T17" fmla="*/ 190 h 225"/>
              <a:gd name="T18" fmla="*/ 93 w 274"/>
              <a:gd name="T19" fmla="*/ 225 h 225"/>
              <a:gd name="T20" fmla="*/ 118 w 274"/>
              <a:gd name="T21" fmla="*/ 225 h 225"/>
              <a:gd name="T22" fmla="*/ 129 w 274"/>
              <a:gd name="T23" fmla="*/ 205 h 225"/>
              <a:gd name="T24" fmla="*/ 232 w 274"/>
              <a:gd name="T25" fmla="*/ 12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4" h="225">
                <a:moveTo>
                  <a:pt x="118" y="36"/>
                </a:moveTo>
                <a:cubicBezTo>
                  <a:pt x="98" y="21"/>
                  <a:pt x="69" y="8"/>
                  <a:pt x="25" y="0"/>
                </a:cubicBezTo>
                <a:cubicBezTo>
                  <a:pt x="0" y="106"/>
                  <a:pt x="35" y="145"/>
                  <a:pt x="71" y="159"/>
                </a:cubicBezTo>
                <a:cubicBezTo>
                  <a:pt x="66" y="138"/>
                  <a:pt x="65" y="113"/>
                  <a:pt x="75" y="88"/>
                </a:cubicBezTo>
                <a:cubicBezTo>
                  <a:pt x="83" y="68"/>
                  <a:pt x="98" y="50"/>
                  <a:pt x="118" y="36"/>
                </a:cubicBezTo>
                <a:close/>
                <a:moveTo>
                  <a:pt x="232" y="12"/>
                </a:moveTo>
                <a:cubicBezTo>
                  <a:pt x="85" y="40"/>
                  <a:pt x="77" y="112"/>
                  <a:pt x="90" y="159"/>
                </a:cubicBezTo>
                <a:cubicBezTo>
                  <a:pt x="125" y="69"/>
                  <a:pt x="182" y="69"/>
                  <a:pt x="182" y="69"/>
                </a:cubicBezTo>
                <a:cubicBezTo>
                  <a:pt x="136" y="112"/>
                  <a:pt x="117" y="156"/>
                  <a:pt x="104" y="190"/>
                </a:cubicBezTo>
                <a:cubicBezTo>
                  <a:pt x="101" y="198"/>
                  <a:pt x="97" y="210"/>
                  <a:pt x="93" y="225"/>
                </a:cubicBezTo>
                <a:cubicBezTo>
                  <a:pt x="118" y="225"/>
                  <a:pt x="118" y="225"/>
                  <a:pt x="118" y="225"/>
                </a:cubicBezTo>
                <a:cubicBezTo>
                  <a:pt x="118" y="225"/>
                  <a:pt x="126" y="216"/>
                  <a:pt x="129" y="205"/>
                </a:cubicBezTo>
                <a:cubicBezTo>
                  <a:pt x="174" y="205"/>
                  <a:pt x="274" y="186"/>
                  <a:pt x="23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0" name="Group 499"/>
          <p:cNvGrpSpPr/>
          <p:nvPr userDrawn="1"/>
        </p:nvGrpSpPr>
        <p:grpSpPr>
          <a:xfrm>
            <a:off x="4536064" y="7210838"/>
            <a:ext cx="509127" cy="494040"/>
            <a:chOff x="11245377" y="-3667124"/>
            <a:chExt cx="3375025" cy="3275012"/>
          </a:xfrm>
          <a:solidFill>
            <a:schemeClr val="accent2"/>
          </a:solidFill>
        </p:grpSpPr>
        <p:sp>
          <p:nvSpPr>
            <p:cNvPr id="501" name="Freeform 12"/>
            <p:cNvSpPr>
              <a:spLocks/>
            </p:cNvSpPr>
            <p:nvPr/>
          </p:nvSpPr>
          <p:spPr bwMode="auto">
            <a:xfrm>
              <a:off x="12485215" y="-1423987"/>
              <a:ext cx="962025" cy="1031875"/>
            </a:xfrm>
            <a:custGeom>
              <a:avLst/>
              <a:gdLst>
                <a:gd name="T0" fmla="*/ 70 w 101"/>
                <a:gd name="T1" fmla="*/ 99 h 108"/>
                <a:gd name="T2" fmla="*/ 69 w 101"/>
                <a:gd name="T3" fmla="*/ 68 h 108"/>
                <a:gd name="T4" fmla="*/ 101 w 101"/>
                <a:gd name="T5" fmla="*/ 26 h 108"/>
                <a:gd name="T6" fmla="*/ 86 w 101"/>
                <a:gd name="T7" fmla="*/ 18 h 108"/>
                <a:gd name="T8" fmla="*/ 68 w 101"/>
                <a:gd name="T9" fmla="*/ 37 h 108"/>
                <a:gd name="T10" fmla="*/ 67 w 101"/>
                <a:gd name="T11" fmla="*/ 0 h 108"/>
                <a:gd name="T12" fmla="*/ 44 w 101"/>
                <a:gd name="T13" fmla="*/ 3 h 108"/>
                <a:gd name="T14" fmla="*/ 26 w 101"/>
                <a:gd name="T15" fmla="*/ 1 h 108"/>
                <a:gd name="T16" fmla="*/ 26 w 101"/>
                <a:gd name="T17" fmla="*/ 19 h 108"/>
                <a:gd name="T18" fmla="*/ 16 w 101"/>
                <a:gd name="T19" fmla="*/ 9 h 108"/>
                <a:gd name="T20" fmla="*/ 12 w 101"/>
                <a:gd name="T21" fmla="*/ 12 h 108"/>
                <a:gd name="T22" fmla="*/ 0 w 101"/>
                <a:gd name="T23" fmla="*/ 18 h 108"/>
                <a:gd name="T24" fmla="*/ 25 w 101"/>
                <a:gd name="T25" fmla="*/ 45 h 108"/>
                <a:gd name="T26" fmla="*/ 25 w 101"/>
                <a:gd name="T27" fmla="*/ 100 h 108"/>
                <a:gd name="T28" fmla="*/ 12 w 101"/>
                <a:gd name="T29" fmla="*/ 108 h 108"/>
                <a:gd name="T30" fmla="*/ 80 w 101"/>
                <a:gd name="T31" fmla="*/ 108 h 108"/>
                <a:gd name="T32" fmla="*/ 70 w 101"/>
                <a:gd name="T33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08">
                  <a:moveTo>
                    <a:pt x="70" y="99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95" y="24"/>
                    <a:pt x="90" y="21"/>
                    <a:pt x="86" y="1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2"/>
                    <a:pt x="52" y="3"/>
                    <a:pt x="44" y="3"/>
                  </a:cubicBezTo>
                  <a:cubicBezTo>
                    <a:pt x="38" y="3"/>
                    <a:pt x="32" y="2"/>
                    <a:pt x="26" y="1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3" y="11"/>
                    <a:pt x="12" y="12"/>
                  </a:cubicBezTo>
                  <a:cubicBezTo>
                    <a:pt x="8" y="14"/>
                    <a:pt x="4" y="16"/>
                    <a:pt x="0" y="18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7" y="102"/>
                    <a:pt x="12" y="108"/>
                    <a:pt x="12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76" y="102"/>
                    <a:pt x="70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13"/>
            <p:cNvSpPr>
              <a:spLocks/>
            </p:cNvSpPr>
            <p:nvPr/>
          </p:nvSpPr>
          <p:spPr bwMode="auto">
            <a:xfrm>
              <a:off x="11245377" y="-2941637"/>
              <a:ext cx="3375025" cy="1738313"/>
            </a:xfrm>
            <a:custGeom>
              <a:avLst/>
              <a:gdLst>
                <a:gd name="T0" fmla="*/ 293 w 354"/>
                <a:gd name="T1" fmla="*/ 49 h 182"/>
                <a:gd name="T2" fmla="*/ 265 w 354"/>
                <a:gd name="T3" fmla="*/ 66 h 182"/>
                <a:gd name="T4" fmla="*/ 265 w 354"/>
                <a:gd name="T5" fmla="*/ 49 h 182"/>
                <a:gd name="T6" fmla="*/ 291 w 354"/>
                <a:gd name="T7" fmla="*/ 40 h 182"/>
                <a:gd name="T8" fmla="*/ 232 w 354"/>
                <a:gd name="T9" fmla="*/ 23 h 182"/>
                <a:gd name="T10" fmla="*/ 155 w 354"/>
                <a:gd name="T11" fmla="*/ 33 h 182"/>
                <a:gd name="T12" fmla="*/ 171 w 354"/>
                <a:gd name="T13" fmla="*/ 48 h 182"/>
                <a:gd name="T14" fmla="*/ 166 w 354"/>
                <a:gd name="T15" fmla="*/ 64 h 182"/>
                <a:gd name="T16" fmla="*/ 109 w 354"/>
                <a:gd name="T17" fmla="*/ 49 h 182"/>
                <a:gd name="T18" fmla="*/ 34 w 354"/>
                <a:gd name="T19" fmla="*/ 67 h 182"/>
                <a:gd name="T20" fmla="*/ 28 w 354"/>
                <a:gd name="T21" fmla="*/ 131 h 182"/>
                <a:gd name="T22" fmla="*/ 85 w 354"/>
                <a:gd name="T23" fmla="*/ 155 h 182"/>
                <a:gd name="T24" fmla="*/ 146 w 354"/>
                <a:gd name="T25" fmla="*/ 135 h 182"/>
                <a:gd name="T26" fmla="*/ 210 w 354"/>
                <a:gd name="T27" fmla="*/ 129 h 182"/>
                <a:gd name="T28" fmla="*/ 290 w 354"/>
                <a:gd name="T29" fmla="*/ 161 h 182"/>
                <a:gd name="T30" fmla="*/ 333 w 354"/>
                <a:gd name="T31" fmla="*/ 112 h 182"/>
                <a:gd name="T32" fmla="*/ 293 w 354"/>
                <a:gd name="T33" fmla="*/ 4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4" h="182">
                  <a:moveTo>
                    <a:pt x="293" y="49"/>
                  </a:moveTo>
                  <a:cubicBezTo>
                    <a:pt x="280" y="49"/>
                    <a:pt x="268" y="53"/>
                    <a:pt x="265" y="66"/>
                  </a:cubicBezTo>
                  <a:cubicBezTo>
                    <a:pt x="259" y="63"/>
                    <a:pt x="257" y="56"/>
                    <a:pt x="265" y="49"/>
                  </a:cubicBezTo>
                  <a:cubicBezTo>
                    <a:pt x="272" y="42"/>
                    <a:pt x="284" y="40"/>
                    <a:pt x="291" y="40"/>
                  </a:cubicBezTo>
                  <a:cubicBezTo>
                    <a:pt x="284" y="18"/>
                    <a:pt x="254" y="8"/>
                    <a:pt x="232" y="23"/>
                  </a:cubicBezTo>
                  <a:cubicBezTo>
                    <a:pt x="208" y="0"/>
                    <a:pt x="169" y="13"/>
                    <a:pt x="155" y="33"/>
                  </a:cubicBezTo>
                  <a:cubicBezTo>
                    <a:pt x="161" y="36"/>
                    <a:pt x="168" y="41"/>
                    <a:pt x="171" y="48"/>
                  </a:cubicBezTo>
                  <a:cubicBezTo>
                    <a:pt x="177" y="57"/>
                    <a:pt x="172" y="63"/>
                    <a:pt x="166" y="64"/>
                  </a:cubicBezTo>
                  <a:cubicBezTo>
                    <a:pt x="169" y="34"/>
                    <a:pt x="117" y="30"/>
                    <a:pt x="109" y="49"/>
                  </a:cubicBezTo>
                  <a:cubicBezTo>
                    <a:pt x="83" y="22"/>
                    <a:pt x="39" y="30"/>
                    <a:pt x="34" y="67"/>
                  </a:cubicBezTo>
                  <a:cubicBezTo>
                    <a:pt x="2" y="77"/>
                    <a:pt x="0" y="118"/>
                    <a:pt x="28" y="131"/>
                  </a:cubicBezTo>
                  <a:cubicBezTo>
                    <a:pt x="24" y="162"/>
                    <a:pt x="67" y="178"/>
                    <a:pt x="85" y="155"/>
                  </a:cubicBezTo>
                  <a:cubicBezTo>
                    <a:pt x="104" y="172"/>
                    <a:pt x="140" y="157"/>
                    <a:pt x="146" y="135"/>
                  </a:cubicBezTo>
                  <a:cubicBezTo>
                    <a:pt x="161" y="145"/>
                    <a:pt x="199" y="144"/>
                    <a:pt x="210" y="129"/>
                  </a:cubicBezTo>
                  <a:cubicBezTo>
                    <a:pt x="210" y="163"/>
                    <a:pt x="252" y="182"/>
                    <a:pt x="290" y="161"/>
                  </a:cubicBezTo>
                  <a:cubicBezTo>
                    <a:pt x="323" y="171"/>
                    <a:pt x="349" y="137"/>
                    <a:pt x="333" y="112"/>
                  </a:cubicBezTo>
                  <a:cubicBezTo>
                    <a:pt x="354" y="83"/>
                    <a:pt x="326" y="49"/>
                    <a:pt x="29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4"/>
            <p:cNvSpPr>
              <a:spLocks/>
            </p:cNvSpPr>
            <p:nvPr/>
          </p:nvSpPr>
          <p:spPr bwMode="auto">
            <a:xfrm>
              <a:off x="11721627" y="-3667124"/>
              <a:ext cx="2365375" cy="944563"/>
            </a:xfrm>
            <a:custGeom>
              <a:avLst/>
              <a:gdLst>
                <a:gd name="T0" fmla="*/ 230 w 248"/>
                <a:gd name="T1" fmla="*/ 55 h 99"/>
                <a:gd name="T2" fmla="*/ 185 w 248"/>
                <a:gd name="T3" fmla="*/ 21 h 99"/>
                <a:gd name="T4" fmla="*/ 162 w 248"/>
                <a:gd name="T5" fmla="*/ 46 h 99"/>
                <a:gd name="T6" fmla="*/ 163 w 248"/>
                <a:gd name="T7" fmla="*/ 51 h 99"/>
                <a:gd name="T8" fmla="*/ 164 w 248"/>
                <a:gd name="T9" fmla="*/ 54 h 99"/>
                <a:gd name="T10" fmla="*/ 161 w 248"/>
                <a:gd name="T11" fmla="*/ 54 h 99"/>
                <a:gd name="T12" fmla="*/ 153 w 248"/>
                <a:gd name="T13" fmla="*/ 51 h 99"/>
                <a:gd name="T14" fmla="*/ 150 w 248"/>
                <a:gd name="T15" fmla="*/ 43 h 99"/>
                <a:gd name="T16" fmla="*/ 151 w 248"/>
                <a:gd name="T17" fmla="*/ 36 h 99"/>
                <a:gd name="T18" fmla="*/ 167 w 248"/>
                <a:gd name="T19" fmla="*/ 15 h 99"/>
                <a:gd name="T20" fmla="*/ 100 w 248"/>
                <a:gd name="T21" fmla="*/ 32 h 99"/>
                <a:gd name="T22" fmla="*/ 37 w 248"/>
                <a:gd name="T23" fmla="*/ 48 h 99"/>
                <a:gd name="T24" fmla="*/ 0 w 248"/>
                <a:gd name="T25" fmla="*/ 94 h 99"/>
                <a:gd name="T26" fmla="*/ 23 w 248"/>
                <a:gd name="T27" fmla="*/ 89 h 99"/>
                <a:gd name="T28" fmla="*/ 58 w 248"/>
                <a:gd name="T29" fmla="*/ 99 h 99"/>
                <a:gd name="T30" fmla="*/ 60 w 248"/>
                <a:gd name="T31" fmla="*/ 98 h 99"/>
                <a:gd name="T32" fmla="*/ 83 w 248"/>
                <a:gd name="T33" fmla="*/ 94 h 99"/>
                <a:gd name="T34" fmla="*/ 92 w 248"/>
                <a:gd name="T35" fmla="*/ 94 h 99"/>
                <a:gd name="T36" fmla="*/ 115 w 248"/>
                <a:gd name="T37" fmla="*/ 76 h 99"/>
                <a:gd name="T38" fmla="*/ 151 w 248"/>
                <a:gd name="T39" fmla="*/ 67 h 99"/>
                <a:gd name="T40" fmla="*/ 184 w 248"/>
                <a:gd name="T41" fmla="*/ 75 h 99"/>
                <a:gd name="T42" fmla="*/ 205 w 248"/>
                <a:gd name="T43" fmla="*/ 72 h 99"/>
                <a:gd name="T44" fmla="*/ 238 w 248"/>
                <a:gd name="T45" fmla="*/ 82 h 99"/>
                <a:gd name="T46" fmla="*/ 246 w 248"/>
                <a:gd name="T47" fmla="*/ 88 h 99"/>
                <a:gd name="T48" fmla="*/ 230 w 248"/>
                <a:gd name="T49" fmla="*/ 5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99">
                  <a:moveTo>
                    <a:pt x="230" y="55"/>
                  </a:moveTo>
                  <a:cubicBezTo>
                    <a:pt x="230" y="36"/>
                    <a:pt x="207" y="19"/>
                    <a:pt x="185" y="21"/>
                  </a:cubicBezTo>
                  <a:cubicBezTo>
                    <a:pt x="169" y="26"/>
                    <a:pt x="162" y="37"/>
                    <a:pt x="162" y="46"/>
                  </a:cubicBezTo>
                  <a:cubicBezTo>
                    <a:pt x="162" y="47"/>
                    <a:pt x="162" y="49"/>
                    <a:pt x="163" y="51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58" y="54"/>
                    <a:pt x="155" y="53"/>
                    <a:pt x="153" y="51"/>
                  </a:cubicBezTo>
                  <a:cubicBezTo>
                    <a:pt x="151" y="49"/>
                    <a:pt x="150" y="46"/>
                    <a:pt x="150" y="43"/>
                  </a:cubicBezTo>
                  <a:cubicBezTo>
                    <a:pt x="150" y="41"/>
                    <a:pt x="150" y="38"/>
                    <a:pt x="151" y="36"/>
                  </a:cubicBezTo>
                  <a:cubicBezTo>
                    <a:pt x="153" y="28"/>
                    <a:pt x="161" y="20"/>
                    <a:pt x="167" y="15"/>
                  </a:cubicBezTo>
                  <a:cubicBezTo>
                    <a:pt x="143" y="0"/>
                    <a:pt x="108" y="13"/>
                    <a:pt x="100" y="32"/>
                  </a:cubicBezTo>
                  <a:cubicBezTo>
                    <a:pt x="86" y="16"/>
                    <a:pt x="43" y="25"/>
                    <a:pt x="37" y="48"/>
                  </a:cubicBezTo>
                  <a:cubicBezTo>
                    <a:pt x="17" y="48"/>
                    <a:pt x="0" y="71"/>
                    <a:pt x="0" y="94"/>
                  </a:cubicBezTo>
                  <a:cubicBezTo>
                    <a:pt x="7" y="91"/>
                    <a:pt x="15" y="89"/>
                    <a:pt x="23" y="89"/>
                  </a:cubicBezTo>
                  <a:cubicBezTo>
                    <a:pt x="35" y="89"/>
                    <a:pt x="47" y="92"/>
                    <a:pt x="58" y="99"/>
                  </a:cubicBezTo>
                  <a:cubicBezTo>
                    <a:pt x="59" y="99"/>
                    <a:pt x="59" y="98"/>
                    <a:pt x="60" y="98"/>
                  </a:cubicBezTo>
                  <a:cubicBezTo>
                    <a:pt x="67" y="95"/>
                    <a:pt x="75" y="94"/>
                    <a:pt x="83" y="94"/>
                  </a:cubicBezTo>
                  <a:cubicBezTo>
                    <a:pt x="86" y="94"/>
                    <a:pt x="89" y="94"/>
                    <a:pt x="92" y="94"/>
                  </a:cubicBezTo>
                  <a:cubicBezTo>
                    <a:pt x="98" y="86"/>
                    <a:pt x="106" y="80"/>
                    <a:pt x="115" y="76"/>
                  </a:cubicBezTo>
                  <a:cubicBezTo>
                    <a:pt x="126" y="70"/>
                    <a:pt x="138" y="67"/>
                    <a:pt x="151" y="67"/>
                  </a:cubicBezTo>
                  <a:cubicBezTo>
                    <a:pt x="162" y="67"/>
                    <a:pt x="173" y="70"/>
                    <a:pt x="184" y="75"/>
                  </a:cubicBezTo>
                  <a:cubicBezTo>
                    <a:pt x="191" y="73"/>
                    <a:pt x="198" y="72"/>
                    <a:pt x="205" y="72"/>
                  </a:cubicBezTo>
                  <a:cubicBezTo>
                    <a:pt x="217" y="72"/>
                    <a:pt x="228" y="75"/>
                    <a:pt x="238" y="82"/>
                  </a:cubicBezTo>
                  <a:cubicBezTo>
                    <a:pt x="241" y="83"/>
                    <a:pt x="243" y="85"/>
                    <a:pt x="246" y="88"/>
                  </a:cubicBezTo>
                  <a:cubicBezTo>
                    <a:pt x="248" y="74"/>
                    <a:pt x="241" y="60"/>
                    <a:pt x="23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5" name="Rectangle 504"/>
          <p:cNvSpPr/>
          <p:nvPr userDrawn="1"/>
        </p:nvSpPr>
        <p:spPr>
          <a:xfrm>
            <a:off x="5474208" y="4850413"/>
            <a:ext cx="6206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Food</a:t>
            </a:r>
          </a:p>
        </p:txBody>
      </p:sp>
      <p:cxnSp>
        <p:nvCxnSpPr>
          <p:cNvPr id="506" name="Straight Connector 505"/>
          <p:cNvCxnSpPr/>
          <p:nvPr userDrawn="1"/>
        </p:nvCxnSpPr>
        <p:spPr bwMode="auto">
          <a:xfrm>
            <a:off x="5432385" y="5193337"/>
            <a:ext cx="2834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8" name="Rectangle 507"/>
          <p:cNvSpPr/>
          <p:nvPr userDrawn="1"/>
        </p:nvSpPr>
        <p:spPr>
          <a:xfrm>
            <a:off x="8415086" y="4850413"/>
            <a:ext cx="9989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Buildings</a:t>
            </a:r>
          </a:p>
        </p:txBody>
      </p:sp>
      <p:cxnSp>
        <p:nvCxnSpPr>
          <p:cNvPr id="509" name="Straight Connector 508"/>
          <p:cNvCxnSpPr/>
          <p:nvPr userDrawn="1"/>
        </p:nvCxnSpPr>
        <p:spPr bwMode="auto">
          <a:xfrm>
            <a:off x="8384149" y="5193337"/>
            <a:ext cx="38404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9" name="Rectangle 358"/>
          <p:cNvSpPr/>
          <p:nvPr userDrawn="1"/>
        </p:nvSpPr>
        <p:spPr>
          <a:xfrm>
            <a:off x="506947" y="1658372"/>
            <a:ext cx="47436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4B8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Transportation/Construction/Industrial/Manufacturing</a:t>
            </a:r>
          </a:p>
        </p:txBody>
      </p:sp>
      <p:sp>
        <p:nvSpPr>
          <p:cNvPr id="360" name="Rectangle 359"/>
          <p:cNvSpPr/>
          <p:nvPr userDrawn="1"/>
        </p:nvSpPr>
        <p:spPr>
          <a:xfrm>
            <a:off x="7387617" y="1658372"/>
            <a:ext cx="84029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Medical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cxnSp>
        <p:nvCxnSpPr>
          <p:cNvPr id="361" name="Straight Connector 360"/>
          <p:cNvCxnSpPr/>
          <p:nvPr userDrawn="1"/>
        </p:nvCxnSpPr>
        <p:spPr bwMode="auto">
          <a:xfrm>
            <a:off x="552985" y="1973434"/>
            <a:ext cx="6750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7" name="Straight Connector 416"/>
          <p:cNvCxnSpPr/>
          <p:nvPr userDrawn="1"/>
        </p:nvCxnSpPr>
        <p:spPr bwMode="auto">
          <a:xfrm>
            <a:off x="7461829" y="1973434"/>
            <a:ext cx="555969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461956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 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082800" y="1626231"/>
            <a:ext cx="10464800" cy="5992664"/>
            <a:chOff x="457200" y="1462990"/>
            <a:chExt cx="8153400" cy="4669042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2615918" y="1462990"/>
              <a:ext cx="1382614" cy="1198220"/>
              <a:chOff x="2615918" y="1462990"/>
              <a:chExt cx="1382614" cy="1198220"/>
            </a:xfrm>
          </p:grpSpPr>
          <p:sp>
            <p:nvSpPr>
              <p:cNvPr id="293" name="Freeform 292"/>
              <p:cNvSpPr>
                <a:spLocks noChangeAspect="1"/>
              </p:cNvSpPr>
              <p:nvPr/>
            </p:nvSpPr>
            <p:spPr bwMode="auto">
              <a:xfrm>
                <a:off x="3725459" y="2386757"/>
                <a:ext cx="238580" cy="137226"/>
              </a:xfrm>
              <a:custGeom>
                <a:avLst/>
                <a:gdLst/>
                <a:ahLst/>
                <a:cxnLst>
                  <a:cxn ang="0">
                    <a:pos x="14" y="28"/>
                  </a:cxn>
                  <a:cxn ang="0">
                    <a:pos x="0" y="28"/>
                  </a:cxn>
                  <a:cxn ang="0">
                    <a:pos x="6" y="18"/>
                  </a:cxn>
                  <a:cxn ang="0">
                    <a:pos x="10" y="10"/>
                  </a:cxn>
                  <a:cxn ang="0">
                    <a:pos x="20" y="2"/>
                  </a:cxn>
                  <a:cxn ang="0">
                    <a:pos x="30" y="6"/>
                  </a:cxn>
                  <a:cxn ang="0">
                    <a:pos x="42" y="14"/>
                  </a:cxn>
                  <a:cxn ang="0">
                    <a:pos x="44" y="24"/>
                  </a:cxn>
                  <a:cxn ang="0">
                    <a:pos x="48" y="28"/>
                  </a:cxn>
                  <a:cxn ang="0">
                    <a:pos x="54" y="24"/>
                  </a:cxn>
                  <a:cxn ang="0">
                    <a:pos x="58" y="18"/>
                  </a:cxn>
                  <a:cxn ang="0">
                    <a:pos x="64" y="12"/>
                  </a:cxn>
                  <a:cxn ang="0">
                    <a:pos x="68" y="16"/>
                  </a:cxn>
                  <a:cxn ang="0">
                    <a:pos x="72" y="22"/>
                  </a:cxn>
                  <a:cxn ang="0">
                    <a:pos x="80" y="14"/>
                  </a:cxn>
                  <a:cxn ang="0">
                    <a:pos x="86" y="8"/>
                  </a:cxn>
                  <a:cxn ang="0">
                    <a:pos x="92" y="12"/>
                  </a:cxn>
                  <a:cxn ang="0">
                    <a:pos x="104" y="14"/>
                  </a:cxn>
                  <a:cxn ang="0">
                    <a:pos x="118" y="8"/>
                  </a:cxn>
                  <a:cxn ang="0">
                    <a:pos x="128" y="0"/>
                  </a:cxn>
                  <a:cxn ang="0">
                    <a:pos x="140" y="12"/>
                  </a:cxn>
                  <a:cxn ang="0">
                    <a:pos x="150" y="16"/>
                  </a:cxn>
                  <a:cxn ang="0">
                    <a:pos x="158" y="24"/>
                  </a:cxn>
                  <a:cxn ang="0">
                    <a:pos x="166" y="34"/>
                  </a:cxn>
                  <a:cxn ang="0">
                    <a:pos x="166" y="42"/>
                  </a:cxn>
                  <a:cxn ang="0">
                    <a:pos x="156" y="50"/>
                  </a:cxn>
                  <a:cxn ang="0">
                    <a:pos x="140" y="60"/>
                  </a:cxn>
                  <a:cxn ang="0">
                    <a:pos x="120" y="68"/>
                  </a:cxn>
                  <a:cxn ang="0">
                    <a:pos x="102" y="74"/>
                  </a:cxn>
                  <a:cxn ang="0">
                    <a:pos x="88" y="82"/>
                  </a:cxn>
                  <a:cxn ang="0">
                    <a:pos x="74" y="82"/>
                  </a:cxn>
                  <a:cxn ang="0">
                    <a:pos x="58" y="76"/>
                  </a:cxn>
                  <a:cxn ang="0">
                    <a:pos x="48" y="70"/>
                  </a:cxn>
                  <a:cxn ang="0">
                    <a:pos x="18" y="70"/>
                  </a:cxn>
                  <a:cxn ang="0">
                    <a:pos x="32" y="62"/>
                  </a:cxn>
                  <a:cxn ang="0">
                    <a:pos x="34" y="52"/>
                  </a:cxn>
                  <a:cxn ang="0">
                    <a:pos x="26" y="48"/>
                  </a:cxn>
                  <a:cxn ang="0">
                    <a:pos x="14" y="46"/>
                  </a:cxn>
                  <a:cxn ang="0">
                    <a:pos x="2" y="44"/>
                  </a:cxn>
                  <a:cxn ang="0">
                    <a:pos x="18" y="38"/>
                  </a:cxn>
                  <a:cxn ang="0">
                    <a:pos x="30" y="32"/>
                  </a:cxn>
                  <a:cxn ang="0">
                    <a:pos x="24" y="28"/>
                  </a:cxn>
                  <a:cxn ang="0">
                    <a:pos x="14" y="28"/>
                  </a:cxn>
                </a:cxnLst>
                <a:rect l="0" t="0" r="r" b="b"/>
                <a:pathLst>
                  <a:path w="166" h="82">
                    <a:moveTo>
                      <a:pt x="14" y="28"/>
                    </a:moveTo>
                    <a:lnTo>
                      <a:pt x="0" y="28"/>
                    </a:lnTo>
                    <a:lnTo>
                      <a:pt x="6" y="18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30" y="6"/>
                    </a:lnTo>
                    <a:lnTo>
                      <a:pt x="42" y="14"/>
                    </a:lnTo>
                    <a:lnTo>
                      <a:pt x="44" y="24"/>
                    </a:lnTo>
                    <a:lnTo>
                      <a:pt x="48" y="28"/>
                    </a:lnTo>
                    <a:lnTo>
                      <a:pt x="54" y="24"/>
                    </a:lnTo>
                    <a:lnTo>
                      <a:pt x="58" y="18"/>
                    </a:lnTo>
                    <a:lnTo>
                      <a:pt x="64" y="12"/>
                    </a:lnTo>
                    <a:lnTo>
                      <a:pt x="68" y="16"/>
                    </a:lnTo>
                    <a:lnTo>
                      <a:pt x="72" y="22"/>
                    </a:lnTo>
                    <a:lnTo>
                      <a:pt x="80" y="14"/>
                    </a:lnTo>
                    <a:lnTo>
                      <a:pt x="86" y="8"/>
                    </a:lnTo>
                    <a:lnTo>
                      <a:pt x="92" y="12"/>
                    </a:lnTo>
                    <a:lnTo>
                      <a:pt x="104" y="14"/>
                    </a:lnTo>
                    <a:lnTo>
                      <a:pt x="118" y="8"/>
                    </a:lnTo>
                    <a:lnTo>
                      <a:pt x="128" y="0"/>
                    </a:lnTo>
                    <a:lnTo>
                      <a:pt x="140" y="12"/>
                    </a:lnTo>
                    <a:lnTo>
                      <a:pt x="150" y="16"/>
                    </a:lnTo>
                    <a:lnTo>
                      <a:pt x="158" y="24"/>
                    </a:lnTo>
                    <a:lnTo>
                      <a:pt x="166" y="34"/>
                    </a:lnTo>
                    <a:lnTo>
                      <a:pt x="166" y="42"/>
                    </a:lnTo>
                    <a:lnTo>
                      <a:pt x="156" y="50"/>
                    </a:lnTo>
                    <a:lnTo>
                      <a:pt x="140" y="60"/>
                    </a:lnTo>
                    <a:lnTo>
                      <a:pt x="120" y="68"/>
                    </a:lnTo>
                    <a:lnTo>
                      <a:pt x="102" y="74"/>
                    </a:lnTo>
                    <a:lnTo>
                      <a:pt x="88" y="82"/>
                    </a:lnTo>
                    <a:lnTo>
                      <a:pt x="74" y="82"/>
                    </a:lnTo>
                    <a:lnTo>
                      <a:pt x="58" y="76"/>
                    </a:lnTo>
                    <a:lnTo>
                      <a:pt x="48" y="70"/>
                    </a:lnTo>
                    <a:lnTo>
                      <a:pt x="18" y="70"/>
                    </a:lnTo>
                    <a:lnTo>
                      <a:pt x="32" y="62"/>
                    </a:lnTo>
                    <a:lnTo>
                      <a:pt x="34" y="52"/>
                    </a:lnTo>
                    <a:lnTo>
                      <a:pt x="26" y="48"/>
                    </a:lnTo>
                    <a:lnTo>
                      <a:pt x="14" y="46"/>
                    </a:lnTo>
                    <a:lnTo>
                      <a:pt x="2" y="44"/>
                    </a:lnTo>
                    <a:lnTo>
                      <a:pt x="18" y="38"/>
                    </a:lnTo>
                    <a:lnTo>
                      <a:pt x="30" y="32"/>
                    </a:lnTo>
                    <a:lnTo>
                      <a:pt x="24" y="28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4" name="Freeform 293"/>
              <p:cNvSpPr>
                <a:spLocks noChangeAspect="1"/>
              </p:cNvSpPr>
              <p:nvPr/>
            </p:nvSpPr>
            <p:spPr bwMode="auto">
              <a:xfrm>
                <a:off x="2615918" y="1462990"/>
                <a:ext cx="1382614" cy="1198220"/>
              </a:xfrm>
              <a:custGeom>
                <a:avLst/>
                <a:gdLst/>
                <a:ahLst/>
                <a:cxnLst>
                  <a:cxn ang="0">
                    <a:pos x="676" y="508"/>
                  </a:cxn>
                  <a:cxn ang="0">
                    <a:pos x="628" y="526"/>
                  </a:cxn>
                  <a:cxn ang="0">
                    <a:pos x="546" y="572"/>
                  </a:cxn>
                  <a:cxn ang="0">
                    <a:pos x="510" y="592"/>
                  </a:cxn>
                  <a:cxn ang="0">
                    <a:pos x="502" y="636"/>
                  </a:cxn>
                  <a:cxn ang="0">
                    <a:pos x="482" y="664"/>
                  </a:cxn>
                  <a:cxn ang="0">
                    <a:pos x="428" y="702"/>
                  </a:cxn>
                  <a:cxn ang="0">
                    <a:pos x="390" y="700"/>
                  </a:cxn>
                  <a:cxn ang="0">
                    <a:pos x="348" y="634"/>
                  </a:cxn>
                  <a:cxn ang="0">
                    <a:pos x="340" y="600"/>
                  </a:cxn>
                  <a:cxn ang="0">
                    <a:pos x="312" y="546"/>
                  </a:cxn>
                  <a:cxn ang="0">
                    <a:pos x="312" y="516"/>
                  </a:cxn>
                  <a:cxn ang="0">
                    <a:pos x="346" y="522"/>
                  </a:cxn>
                  <a:cxn ang="0">
                    <a:pos x="356" y="466"/>
                  </a:cxn>
                  <a:cxn ang="0">
                    <a:pos x="296" y="436"/>
                  </a:cxn>
                  <a:cxn ang="0">
                    <a:pos x="330" y="414"/>
                  </a:cxn>
                  <a:cxn ang="0">
                    <a:pos x="274" y="414"/>
                  </a:cxn>
                  <a:cxn ang="0">
                    <a:pos x="238" y="306"/>
                  </a:cxn>
                  <a:cxn ang="0">
                    <a:pos x="148" y="262"/>
                  </a:cxn>
                  <a:cxn ang="0">
                    <a:pos x="100" y="272"/>
                  </a:cxn>
                  <a:cxn ang="0">
                    <a:pos x="68" y="256"/>
                  </a:cxn>
                  <a:cxn ang="0">
                    <a:pos x="24" y="240"/>
                  </a:cxn>
                  <a:cxn ang="0">
                    <a:pos x="102" y="222"/>
                  </a:cxn>
                  <a:cxn ang="0">
                    <a:pos x="8" y="206"/>
                  </a:cxn>
                  <a:cxn ang="0">
                    <a:pos x="58" y="180"/>
                  </a:cxn>
                  <a:cxn ang="0">
                    <a:pos x="124" y="134"/>
                  </a:cxn>
                  <a:cxn ang="0">
                    <a:pos x="128" y="102"/>
                  </a:cxn>
                  <a:cxn ang="0">
                    <a:pos x="182" y="70"/>
                  </a:cxn>
                  <a:cxn ang="0">
                    <a:pos x="230" y="68"/>
                  </a:cxn>
                  <a:cxn ang="0">
                    <a:pos x="296" y="50"/>
                  </a:cxn>
                  <a:cxn ang="0">
                    <a:pos x="344" y="66"/>
                  </a:cxn>
                  <a:cxn ang="0">
                    <a:pos x="374" y="44"/>
                  </a:cxn>
                  <a:cxn ang="0">
                    <a:pos x="400" y="40"/>
                  </a:cxn>
                  <a:cxn ang="0">
                    <a:pos x="478" y="14"/>
                  </a:cxn>
                  <a:cxn ang="0">
                    <a:pos x="618" y="0"/>
                  </a:cxn>
                  <a:cxn ang="0">
                    <a:pos x="756" y="18"/>
                  </a:cxn>
                  <a:cxn ang="0">
                    <a:pos x="738" y="56"/>
                  </a:cxn>
                  <a:cxn ang="0">
                    <a:pos x="754" y="66"/>
                  </a:cxn>
                  <a:cxn ang="0">
                    <a:pos x="760" y="76"/>
                  </a:cxn>
                  <a:cxn ang="0">
                    <a:pos x="806" y="66"/>
                  </a:cxn>
                  <a:cxn ang="0">
                    <a:pos x="792" y="102"/>
                  </a:cxn>
                  <a:cxn ang="0">
                    <a:pos x="884" y="68"/>
                  </a:cxn>
                  <a:cxn ang="0">
                    <a:pos x="948" y="90"/>
                  </a:cxn>
                  <a:cxn ang="0">
                    <a:pos x="872" y="110"/>
                  </a:cxn>
                  <a:cxn ang="0">
                    <a:pos x="888" y="130"/>
                  </a:cxn>
                  <a:cxn ang="0">
                    <a:pos x="866" y="138"/>
                  </a:cxn>
                  <a:cxn ang="0">
                    <a:pos x="842" y="170"/>
                  </a:cxn>
                  <a:cxn ang="0">
                    <a:pos x="848" y="212"/>
                  </a:cxn>
                  <a:cxn ang="0">
                    <a:pos x="840" y="228"/>
                  </a:cxn>
                  <a:cxn ang="0">
                    <a:pos x="860" y="258"/>
                  </a:cxn>
                  <a:cxn ang="0">
                    <a:pos x="814" y="248"/>
                  </a:cxn>
                  <a:cxn ang="0">
                    <a:pos x="848" y="296"/>
                  </a:cxn>
                  <a:cxn ang="0">
                    <a:pos x="850" y="324"/>
                  </a:cxn>
                  <a:cxn ang="0">
                    <a:pos x="830" y="350"/>
                  </a:cxn>
                  <a:cxn ang="0">
                    <a:pos x="756" y="360"/>
                  </a:cxn>
                  <a:cxn ang="0">
                    <a:pos x="800" y="400"/>
                  </a:cxn>
                  <a:cxn ang="0">
                    <a:pos x="804" y="410"/>
                  </a:cxn>
                  <a:cxn ang="0">
                    <a:pos x="756" y="416"/>
                  </a:cxn>
                  <a:cxn ang="0">
                    <a:pos x="778" y="452"/>
                  </a:cxn>
                </a:cxnLst>
                <a:rect l="0" t="0" r="r" b="b"/>
                <a:pathLst>
                  <a:path w="962" h="716">
                    <a:moveTo>
                      <a:pt x="790" y="462"/>
                    </a:moveTo>
                    <a:lnTo>
                      <a:pt x="752" y="484"/>
                    </a:lnTo>
                    <a:lnTo>
                      <a:pt x="736" y="496"/>
                    </a:lnTo>
                    <a:lnTo>
                      <a:pt x="676" y="508"/>
                    </a:lnTo>
                    <a:lnTo>
                      <a:pt x="658" y="512"/>
                    </a:lnTo>
                    <a:lnTo>
                      <a:pt x="646" y="506"/>
                    </a:lnTo>
                    <a:lnTo>
                      <a:pt x="642" y="514"/>
                    </a:lnTo>
                    <a:lnTo>
                      <a:pt x="628" y="526"/>
                    </a:lnTo>
                    <a:lnTo>
                      <a:pt x="608" y="552"/>
                    </a:lnTo>
                    <a:lnTo>
                      <a:pt x="582" y="564"/>
                    </a:lnTo>
                    <a:lnTo>
                      <a:pt x="560" y="572"/>
                    </a:lnTo>
                    <a:lnTo>
                      <a:pt x="546" y="572"/>
                    </a:lnTo>
                    <a:lnTo>
                      <a:pt x="524" y="576"/>
                    </a:lnTo>
                    <a:lnTo>
                      <a:pt x="518" y="582"/>
                    </a:lnTo>
                    <a:lnTo>
                      <a:pt x="518" y="588"/>
                    </a:lnTo>
                    <a:lnTo>
                      <a:pt x="510" y="592"/>
                    </a:lnTo>
                    <a:lnTo>
                      <a:pt x="512" y="606"/>
                    </a:lnTo>
                    <a:lnTo>
                      <a:pt x="504" y="612"/>
                    </a:lnTo>
                    <a:lnTo>
                      <a:pt x="508" y="620"/>
                    </a:lnTo>
                    <a:lnTo>
                      <a:pt x="502" y="636"/>
                    </a:lnTo>
                    <a:lnTo>
                      <a:pt x="486" y="648"/>
                    </a:lnTo>
                    <a:lnTo>
                      <a:pt x="474" y="650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76" y="686"/>
                    </a:lnTo>
                    <a:lnTo>
                      <a:pt x="462" y="716"/>
                    </a:lnTo>
                    <a:lnTo>
                      <a:pt x="444" y="714"/>
                    </a:lnTo>
                    <a:lnTo>
                      <a:pt x="428" y="702"/>
                    </a:lnTo>
                    <a:lnTo>
                      <a:pt x="426" y="690"/>
                    </a:lnTo>
                    <a:lnTo>
                      <a:pt x="416" y="694"/>
                    </a:lnTo>
                    <a:lnTo>
                      <a:pt x="406" y="694"/>
                    </a:lnTo>
                    <a:lnTo>
                      <a:pt x="390" y="700"/>
                    </a:lnTo>
                    <a:lnTo>
                      <a:pt x="374" y="672"/>
                    </a:lnTo>
                    <a:lnTo>
                      <a:pt x="356" y="654"/>
                    </a:lnTo>
                    <a:lnTo>
                      <a:pt x="362" y="644"/>
                    </a:lnTo>
                    <a:lnTo>
                      <a:pt x="348" y="634"/>
                    </a:lnTo>
                    <a:lnTo>
                      <a:pt x="348" y="618"/>
                    </a:lnTo>
                    <a:lnTo>
                      <a:pt x="360" y="604"/>
                    </a:lnTo>
                    <a:lnTo>
                      <a:pt x="354" y="594"/>
                    </a:lnTo>
                    <a:lnTo>
                      <a:pt x="340" y="600"/>
                    </a:lnTo>
                    <a:lnTo>
                      <a:pt x="324" y="588"/>
                    </a:lnTo>
                    <a:lnTo>
                      <a:pt x="312" y="572"/>
                    </a:lnTo>
                    <a:lnTo>
                      <a:pt x="304" y="560"/>
                    </a:lnTo>
                    <a:lnTo>
                      <a:pt x="312" y="546"/>
                    </a:lnTo>
                    <a:lnTo>
                      <a:pt x="316" y="540"/>
                    </a:lnTo>
                    <a:lnTo>
                      <a:pt x="304" y="540"/>
                    </a:lnTo>
                    <a:lnTo>
                      <a:pt x="302" y="528"/>
                    </a:lnTo>
                    <a:lnTo>
                      <a:pt x="312" y="516"/>
                    </a:lnTo>
                    <a:lnTo>
                      <a:pt x="318" y="516"/>
                    </a:lnTo>
                    <a:lnTo>
                      <a:pt x="336" y="520"/>
                    </a:lnTo>
                    <a:lnTo>
                      <a:pt x="342" y="522"/>
                    </a:lnTo>
                    <a:lnTo>
                      <a:pt x="346" y="522"/>
                    </a:lnTo>
                    <a:lnTo>
                      <a:pt x="348" y="520"/>
                    </a:lnTo>
                    <a:lnTo>
                      <a:pt x="344" y="500"/>
                    </a:lnTo>
                    <a:lnTo>
                      <a:pt x="344" y="478"/>
                    </a:lnTo>
                    <a:lnTo>
                      <a:pt x="356" y="466"/>
                    </a:lnTo>
                    <a:lnTo>
                      <a:pt x="352" y="456"/>
                    </a:lnTo>
                    <a:lnTo>
                      <a:pt x="330" y="456"/>
                    </a:lnTo>
                    <a:lnTo>
                      <a:pt x="310" y="444"/>
                    </a:lnTo>
                    <a:lnTo>
                      <a:pt x="296" y="436"/>
                    </a:lnTo>
                    <a:lnTo>
                      <a:pt x="318" y="434"/>
                    </a:lnTo>
                    <a:lnTo>
                      <a:pt x="342" y="442"/>
                    </a:lnTo>
                    <a:lnTo>
                      <a:pt x="344" y="430"/>
                    </a:lnTo>
                    <a:lnTo>
                      <a:pt x="330" y="414"/>
                    </a:lnTo>
                    <a:lnTo>
                      <a:pt x="320" y="410"/>
                    </a:lnTo>
                    <a:lnTo>
                      <a:pt x="304" y="400"/>
                    </a:lnTo>
                    <a:lnTo>
                      <a:pt x="296" y="412"/>
                    </a:lnTo>
                    <a:lnTo>
                      <a:pt x="274" y="414"/>
                    </a:lnTo>
                    <a:lnTo>
                      <a:pt x="274" y="398"/>
                    </a:lnTo>
                    <a:lnTo>
                      <a:pt x="288" y="378"/>
                    </a:lnTo>
                    <a:lnTo>
                      <a:pt x="264" y="332"/>
                    </a:lnTo>
                    <a:lnTo>
                      <a:pt x="238" y="306"/>
                    </a:lnTo>
                    <a:lnTo>
                      <a:pt x="228" y="294"/>
                    </a:lnTo>
                    <a:lnTo>
                      <a:pt x="226" y="284"/>
                    </a:lnTo>
                    <a:lnTo>
                      <a:pt x="196" y="274"/>
                    </a:lnTo>
                    <a:lnTo>
                      <a:pt x="148" y="262"/>
                    </a:lnTo>
                    <a:lnTo>
                      <a:pt x="138" y="266"/>
                    </a:lnTo>
                    <a:lnTo>
                      <a:pt x="118" y="274"/>
                    </a:lnTo>
                    <a:lnTo>
                      <a:pt x="106" y="264"/>
                    </a:lnTo>
                    <a:lnTo>
                      <a:pt x="100" y="272"/>
                    </a:lnTo>
                    <a:lnTo>
                      <a:pt x="94" y="276"/>
                    </a:lnTo>
                    <a:lnTo>
                      <a:pt x="76" y="272"/>
                    </a:lnTo>
                    <a:lnTo>
                      <a:pt x="52" y="262"/>
                    </a:lnTo>
                    <a:lnTo>
                      <a:pt x="68" y="256"/>
                    </a:lnTo>
                    <a:lnTo>
                      <a:pt x="76" y="252"/>
                    </a:lnTo>
                    <a:lnTo>
                      <a:pt x="62" y="250"/>
                    </a:lnTo>
                    <a:lnTo>
                      <a:pt x="42" y="250"/>
                    </a:lnTo>
                    <a:lnTo>
                      <a:pt x="24" y="240"/>
                    </a:lnTo>
                    <a:lnTo>
                      <a:pt x="30" y="234"/>
                    </a:lnTo>
                    <a:lnTo>
                      <a:pt x="60" y="234"/>
                    </a:lnTo>
                    <a:lnTo>
                      <a:pt x="100" y="230"/>
                    </a:lnTo>
                    <a:lnTo>
                      <a:pt x="102" y="222"/>
                    </a:lnTo>
                    <a:lnTo>
                      <a:pt x="84" y="222"/>
                    </a:lnTo>
                    <a:lnTo>
                      <a:pt x="62" y="224"/>
                    </a:lnTo>
                    <a:lnTo>
                      <a:pt x="40" y="220"/>
                    </a:lnTo>
                    <a:lnTo>
                      <a:pt x="8" y="206"/>
                    </a:lnTo>
                    <a:lnTo>
                      <a:pt x="0" y="196"/>
                    </a:lnTo>
                    <a:lnTo>
                      <a:pt x="8" y="188"/>
                    </a:lnTo>
                    <a:lnTo>
                      <a:pt x="32" y="184"/>
                    </a:lnTo>
                    <a:lnTo>
                      <a:pt x="58" y="180"/>
                    </a:lnTo>
                    <a:lnTo>
                      <a:pt x="76" y="170"/>
                    </a:lnTo>
                    <a:lnTo>
                      <a:pt x="106" y="170"/>
                    </a:lnTo>
                    <a:lnTo>
                      <a:pt x="122" y="156"/>
                    </a:lnTo>
                    <a:lnTo>
                      <a:pt x="124" y="134"/>
                    </a:lnTo>
                    <a:lnTo>
                      <a:pt x="112" y="140"/>
                    </a:lnTo>
                    <a:lnTo>
                      <a:pt x="82" y="128"/>
                    </a:lnTo>
                    <a:lnTo>
                      <a:pt x="102" y="114"/>
                    </a:lnTo>
                    <a:lnTo>
                      <a:pt x="128" y="102"/>
                    </a:lnTo>
                    <a:lnTo>
                      <a:pt x="160" y="92"/>
                    </a:lnTo>
                    <a:lnTo>
                      <a:pt x="184" y="100"/>
                    </a:lnTo>
                    <a:lnTo>
                      <a:pt x="190" y="80"/>
                    </a:lnTo>
                    <a:lnTo>
                      <a:pt x="182" y="70"/>
                    </a:lnTo>
                    <a:lnTo>
                      <a:pt x="212" y="66"/>
                    </a:lnTo>
                    <a:lnTo>
                      <a:pt x="222" y="76"/>
                    </a:lnTo>
                    <a:lnTo>
                      <a:pt x="238" y="80"/>
                    </a:lnTo>
                    <a:lnTo>
                      <a:pt x="230" y="68"/>
                    </a:lnTo>
                    <a:lnTo>
                      <a:pt x="226" y="62"/>
                    </a:lnTo>
                    <a:lnTo>
                      <a:pt x="224" y="60"/>
                    </a:lnTo>
                    <a:lnTo>
                      <a:pt x="224" y="58"/>
                    </a:lnTo>
                    <a:lnTo>
                      <a:pt x="296" y="50"/>
                    </a:lnTo>
                    <a:lnTo>
                      <a:pt x="304" y="70"/>
                    </a:lnTo>
                    <a:lnTo>
                      <a:pt x="316" y="66"/>
                    </a:lnTo>
                    <a:lnTo>
                      <a:pt x="312" y="48"/>
                    </a:lnTo>
                    <a:lnTo>
                      <a:pt x="344" y="66"/>
                    </a:lnTo>
                    <a:lnTo>
                      <a:pt x="366" y="66"/>
                    </a:lnTo>
                    <a:lnTo>
                      <a:pt x="350" y="56"/>
                    </a:lnTo>
                    <a:lnTo>
                      <a:pt x="358" y="44"/>
                    </a:lnTo>
                    <a:lnTo>
                      <a:pt x="374" y="44"/>
                    </a:lnTo>
                    <a:lnTo>
                      <a:pt x="404" y="56"/>
                    </a:lnTo>
                    <a:lnTo>
                      <a:pt x="442" y="74"/>
                    </a:lnTo>
                    <a:lnTo>
                      <a:pt x="450" y="68"/>
                    </a:lnTo>
                    <a:lnTo>
                      <a:pt x="400" y="40"/>
                    </a:lnTo>
                    <a:lnTo>
                      <a:pt x="422" y="34"/>
                    </a:lnTo>
                    <a:lnTo>
                      <a:pt x="424" y="24"/>
                    </a:lnTo>
                    <a:lnTo>
                      <a:pt x="450" y="16"/>
                    </a:lnTo>
                    <a:lnTo>
                      <a:pt x="478" y="14"/>
                    </a:lnTo>
                    <a:lnTo>
                      <a:pt x="510" y="18"/>
                    </a:lnTo>
                    <a:lnTo>
                      <a:pt x="534" y="16"/>
                    </a:lnTo>
                    <a:lnTo>
                      <a:pt x="562" y="4"/>
                    </a:lnTo>
                    <a:lnTo>
                      <a:pt x="618" y="0"/>
                    </a:lnTo>
                    <a:lnTo>
                      <a:pt x="680" y="0"/>
                    </a:lnTo>
                    <a:lnTo>
                      <a:pt x="716" y="4"/>
                    </a:lnTo>
                    <a:lnTo>
                      <a:pt x="746" y="12"/>
                    </a:lnTo>
                    <a:lnTo>
                      <a:pt x="756" y="18"/>
                    </a:lnTo>
                    <a:lnTo>
                      <a:pt x="760" y="24"/>
                    </a:lnTo>
                    <a:lnTo>
                      <a:pt x="814" y="38"/>
                    </a:lnTo>
                    <a:lnTo>
                      <a:pt x="800" y="48"/>
                    </a:lnTo>
                    <a:lnTo>
                      <a:pt x="738" y="56"/>
                    </a:lnTo>
                    <a:lnTo>
                      <a:pt x="676" y="58"/>
                    </a:lnTo>
                    <a:lnTo>
                      <a:pt x="668" y="70"/>
                    </a:lnTo>
                    <a:lnTo>
                      <a:pt x="694" y="64"/>
                    </a:lnTo>
                    <a:lnTo>
                      <a:pt x="754" y="66"/>
                    </a:lnTo>
                    <a:lnTo>
                      <a:pt x="740" y="76"/>
                    </a:lnTo>
                    <a:lnTo>
                      <a:pt x="726" y="80"/>
                    </a:lnTo>
                    <a:lnTo>
                      <a:pt x="734" y="82"/>
                    </a:lnTo>
                    <a:lnTo>
                      <a:pt x="760" y="76"/>
                    </a:lnTo>
                    <a:lnTo>
                      <a:pt x="774" y="68"/>
                    </a:lnTo>
                    <a:lnTo>
                      <a:pt x="782" y="58"/>
                    </a:lnTo>
                    <a:lnTo>
                      <a:pt x="800" y="58"/>
                    </a:lnTo>
                    <a:lnTo>
                      <a:pt x="806" y="66"/>
                    </a:lnTo>
                    <a:lnTo>
                      <a:pt x="806" y="82"/>
                    </a:lnTo>
                    <a:lnTo>
                      <a:pt x="774" y="104"/>
                    </a:lnTo>
                    <a:lnTo>
                      <a:pt x="770" y="114"/>
                    </a:lnTo>
                    <a:lnTo>
                      <a:pt x="792" y="102"/>
                    </a:lnTo>
                    <a:lnTo>
                      <a:pt x="820" y="86"/>
                    </a:lnTo>
                    <a:lnTo>
                      <a:pt x="836" y="74"/>
                    </a:lnTo>
                    <a:lnTo>
                      <a:pt x="868" y="84"/>
                    </a:lnTo>
                    <a:lnTo>
                      <a:pt x="884" y="68"/>
                    </a:lnTo>
                    <a:lnTo>
                      <a:pt x="914" y="66"/>
                    </a:lnTo>
                    <a:lnTo>
                      <a:pt x="946" y="70"/>
                    </a:lnTo>
                    <a:lnTo>
                      <a:pt x="962" y="80"/>
                    </a:lnTo>
                    <a:lnTo>
                      <a:pt x="948" y="90"/>
                    </a:lnTo>
                    <a:lnTo>
                      <a:pt x="922" y="98"/>
                    </a:lnTo>
                    <a:lnTo>
                      <a:pt x="916" y="106"/>
                    </a:lnTo>
                    <a:lnTo>
                      <a:pt x="906" y="110"/>
                    </a:lnTo>
                    <a:lnTo>
                      <a:pt x="872" y="110"/>
                    </a:lnTo>
                    <a:lnTo>
                      <a:pt x="852" y="116"/>
                    </a:lnTo>
                    <a:lnTo>
                      <a:pt x="870" y="120"/>
                    </a:lnTo>
                    <a:lnTo>
                      <a:pt x="896" y="122"/>
                    </a:lnTo>
                    <a:lnTo>
                      <a:pt x="888" y="130"/>
                    </a:lnTo>
                    <a:lnTo>
                      <a:pt x="850" y="128"/>
                    </a:lnTo>
                    <a:lnTo>
                      <a:pt x="832" y="132"/>
                    </a:lnTo>
                    <a:lnTo>
                      <a:pt x="840" y="140"/>
                    </a:lnTo>
                    <a:lnTo>
                      <a:pt x="866" y="138"/>
                    </a:lnTo>
                    <a:lnTo>
                      <a:pt x="876" y="138"/>
                    </a:lnTo>
                    <a:lnTo>
                      <a:pt x="868" y="146"/>
                    </a:lnTo>
                    <a:lnTo>
                      <a:pt x="844" y="152"/>
                    </a:lnTo>
                    <a:lnTo>
                      <a:pt x="842" y="170"/>
                    </a:lnTo>
                    <a:lnTo>
                      <a:pt x="822" y="180"/>
                    </a:lnTo>
                    <a:lnTo>
                      <a:pt x="812" y="208"/>
                    </a:lnTo>
                    <a:lnTo>
                      <a:pt x="822" y="210"/>
                    </a:lnTo>
                    <a:lnTo>
                      <a:pt x="848" y="212"/>
                    </a:lnTo>
                    <a:lnTo>
                      <a:pt x="836" y="220"/>
                    </a:lnTo>
                    <a:lnTo>
                      <a:pt x="836" y="224"/>
                    </a:lnTo>
                    <a:lnTo>
                      <a:pt x="838" y="226"/>
                    </a:lnTo>
                    <a:lnTo>
                      <a:pt x="840" y="228"/>
                    </a:lnTo>
                    <a:lnTo>
                      <a:pt x="854" y="234"/>
                    </a:lnTo>
                    <a:lnTo>
                      <a:pt x="868" y="238"/>
                    </a:lnTo>
                    <a:lnTo>
                      <a:pt x="864" y="250"/>
                    </a:lnTo>
                    <a:lnTo>
                      <a:pt x="860" y="258"/>
                    </a:lnTo>
                    <a:lnTo>
                      <a:pt x="858" y="260"/>
                    </a:lnTo>
                    <a:lnTo>
                      <a:pt x="846" y="252"/>
                    </a:lnTo>
                    <a:lnTo>
                      <a:pt x="836" y="244"/>
                    </a:lnTo>
                    <a:lnTo>
                      <a:pt x="814" y="248"/>
                    </a:lnTo>
                    <a:lnTo>
                      <a:pt x="814" y="262"/>
                    </a:lnTo>
                    <a:lnTo>
                      <a:pt x="834" y="268"/>
                    </a:lnTo>
                    <a:lnTo>
                      <a:pt x="850" y="280"/>
                    </a:lnTo>
                    <a:lnTo>
                      <a:pt x="848" y="296"/>
                    </a:lnTo>
                    <a:lnTo>
                      <a:pt x="828" y="298"/>
                    </a:lnTo>
                    <a:lnTo>
                      <a:pt x="840" y="312"/>
                    </a:lnTo>
                    <a:lnTo>
                      <a:pt x="846" y="320"/>
                    </a:lnTo>
                    <a:lnTo>
                      <a:pt x="850" y="324"/>
                    </a:lnTo>
                    <a:lnTo>
                      <a:pt x="850" y="328"/>
                    </a:lnTo>
                    <a:lnTo>
                      <a:pt x="838" y="334"/>
                    </a:lnTo>
                    <a:lnTo>
                      <a:pt x="826" y="336"/>
                    </a:lnTo>
                    <a:lnTo>
                      <a:pt x="830" y="350"/>
                    </a:lnTo>
                    <a:lnTo>
                      <a:pt x="812" y="356"/>
                    </a:lnTo>
                    <a:lnTo>
                      <a:pt x="790" y="356"/>
                    </a:lnTo>
                    <a:lnTo>
                      <a:pt x="768" y="354"/>
                    </a:lnTo>
                    <a:lnTo>
                      <a:pt x="756" y="360"/>
                    </a:lnTo>
                    <a:lnTo>
                      <a:pt x="768" y="372"/>
                    </a:lnTo>
                    <a:lnTo>
                      <a:pt x="800" y="372"/>
                    </a:lnTo>
                    <a:lnTo>
                      <a:pt x="804" y="382"/>
                    </a:lnTo>
                    <a:lnTo>
                      <a:pt x="800" y="400"/>
                    </a:lnTo>
                    <a:lnTo>
                      <a:pt x="782" y="386"/>
                    </a:lnTo>
                    <a:lnTo>
                      <a:pt x="774" y="386"/>
                    </a:lnTo>
                    <a:lnTo>
                      <a:pt x="776" y="392"/>
                    </a:lnTo>
                    <a:lnTo>
                      <a:pt x="804" y="410"/>
                    </a:lnTo>
                    <a:lnTo>
                      <a:pt x="810" y="446"/>
                    </a:lnTo>
                    <a:lnTo>
                      <a:pt x="790" y="444"/>
                    </a:lnTo>
                    <a:lnTo>
                      <a:pt x="770" y="430"/>
                    </a:lnTo>
                    <a:lnTo>
                      <a:pt x="756" y="416"/>
                    </a:lnTo>
                    <a:lnTo>
                      <a:pt x="750" y="414"/>
                    </a:lnTo>
                    <a:lnTo>
                      <a:pt x="750" y="432"/>
                    </a:lnTo>
                    <a:lnTo>
                      <a:pt x="756" y="446"/>
                    </a:lnTo>
                    <a:lnTo>
                      <a:pt x="778" y="452"/>
                    </a:lnTo>
                    <a:lnTo>
                      <a:pt x="804" y="454"/>
                    </a:lnTo>
                    <a:lnTo>
                      <a:pt x="790" y="4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sp>
          <p:nvSpPr>
            <p:cNvPr id="11" name="Freeform 10"/>
            <p:cNvSpPr>
              <a:spLocks noChangeAspect="1"/>
            </p:cNvSpPr>
            <p:nvPr/>
          </p:nvSpPr>
          <p:spPr bwMode="auto">
            <a:xfrm>
              <a:off x="1601234" y="3581631"/>
              <a:ext cx="692744" cy="51208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146" y="18"/>
                </a:cxn>
                <a:cxn ang="0">
                  <a:pos x="196" y="38"/>
                </a:cxn>
                <a:cxn ang="0">
                  <a:pos x="226" y="62"/>
                </a:cxn>
                <a:cxn ang="0">
                  <a:pos x="258" y="58"/>
                </a:cxn>
                <a:cxn ang="0">
                  <a:pos x="282" y="96"/>
                </a:cxn>
                <a:cxn ang="0">
                  <a:pos x="318" y="116"/>
                </a:cxn>
                <a:cxn ang="0">
                  <a:pos x="308" y="152"/>
                </a:cxn>
                <a:cxn ang="0">
                  <a:pos x="312" y="192"/>
                </a:cxn>
                <a:cxn ang="0">
                  <a:pos x="338" y="234"/>
                </a:cxn>
                <a:cxn ang="0">
                  <a:pos x="376" y="244"/>
                </a:cxn>
                <a:cxn ang="0">
                  <a:pos x="424" y="220"/>
                </a:cxn>
                <a:cxn ang="0">
                  <a:pos x="442" y="192"/>
                </a:cxn>
                <a:cxn ang="0">
                  <a:pos x="482" y="194"/>
                </a:cxn>
                <a:cxn ang="0">
                  <a:pos x="470" y="220"/>
                </a:cxn>
                <a:cxn ang="0">
                  <a:pos x="464" y="246"/>
                </a:cxn>
                <a:cxn ang="0">
                  <a:pos x="452" y="246"/>
                </a:cxn>
                <a:cxn ang="0">
                  <a:pos x="416" y="254"/>
                </a:cxn>
                <a:cxn ang="0">
                  <a:pos x="424" y="272"/>
                </a:cxn>
                <a:cxn ang="0">
                  <a:pos x="412" y="282"/>
                </a:cxn>
                <a:cxn ang="0">
                  <a:pos x="402" y="288"/>
                </a:cxn>
                <a:cxn ang="0">
                  <a:pos x="392" y="300"/>
                </a:cxn>
                <a:cxn ang="0">
                  <a:pos x="364" y="280"/>
                </a:cxn>
                <a:cxn ang="0">
                  <a:pos x="338" y="284"/>
                </a:cxn>
                <a:cxn ang="0">
                  <a:pos x="298" y="276"/>
                </a:cxn>
                <a:cxn ang="0">
                  <a:pos x="254" y="260"/>
                </a:cxn>
                <a:cxn ang="0">
                  <a:pos x="218" y="240"/>
                </a:cxn>
                <a:cxn ang="0">
                  <a:pos x="186" y="212"/>
                </a:cxn>
                <a:cxn ang="0">
                  <a:pos x="192" y="186"/>
                </a:cxn>
                <a:cxn ang="0">
                  <a:pos x="156" y="146"/>
                </a:cxn>
                <a:cxn ang="0">
                  <a:pos x="126" y="120"/>
                </a:cxn>
                <a:cxn ang="0">
                  <a:pos x="100" y="86"/>
                </a:cxn>
                <a:cxn ang="0">
                  <a:pos x="72" y="48"/>
                </a:cxn>
                <a:cxn ang="0">
                  <a:pos x="50" y="20"/>
                </a:cxn>
                <a:cxn ang="0">
                  <a:pos x="40" y="38"/>
                </a:cxn>
                <a:cxn ang="0">
                  <a:pos x="64" y="76"/>
                </a:cxn>
                <a:cxn ang="0">
                  <a:pos x="90" y="108"/>
                </a:cxn>
                <a:cxn ang="0">
                  <a:pos x="106" y="146"/>
                </a:cxn>
                <a:cxn ang="0">
                  <a:pos x="120" y="156"/>
                </a:cxn>
                <a:cxn ang="0">
                  <a:pos x="108" y="158"/>
                </a:cxn>
                <a:cxn ang="0">
                  <a:pos x="84" y="134"/>
                </a:cxn>
                <a:cxn ang="0">
                  <a:pos x="72" y="108"/>
                </a:cxn>
                <a:cxn ang="0">
                  <a:pos x="48" y="98"/>
                </a:cxn>
                <a:cxn ang="0">
                  <a:pos x="42" y="84"/>
                </a:cxn>
                <a:cxn ang="0">
                  <a:pos x="46" y="74"/>
                </a:cxn>
                <a:cxn ang="0">
                  <a:pos x="30" y="56"/>
                </a:cxn>
                <a:cxn ang="0">
                  <a:pos x="12" y="24"/>
                </a:cxn>
              </a:cxnLst>
              <a:rect l="0" t="0" r="r" b="b"/>
              <a:pathLst>
                <a:path w="482" h="306">
                  <a:moveTo>
                    <a:pt x="0" y="2"/>
                  </a:moveTo>
                  <a:lnTo>
                    <a:pt x="32" y="0"/>
                  </a:lnTo>
                  <a:lnTo>
                    <a:pt x="76" y="18"/>
                  </a:lnTo>
                  <a:lnTo>
                    <a:pt x="92" y="24"/>
                  </a:lnTo>
                  <a:lnTo>
                    <a:pt x="138" y="24"/>
                  </a:lnTo>
                  <a:lnTo>
                    <a:pt x="146" y="18"/>
                  </a:lnTo>
                  <a:lnTo>
                    <a:pt x="166" y="14"/>
                  </a:lnTo>
                  <a:lnTo>
                    <a:pt x="186" y="30"/>
                  </a:lnTo>
                  <a:lnTo>
                    <a:pt x="196" y="38"/>
                  </a:lnTo>
                  <a:lnTo>
                    <a:pt x="198" y="54"/>
                  </a:lnTo>
                  <a:lnTo>
                    <a:pt x="214" y="64"/>
                  </a:lnTo>
                  <a:lnTo>
                    <a:pt x="226" y="62"/>
                  </a:lnTo>
                  <a:lnTo>
                    <a:pt x="228" y="52"/>
                  </a:lnTo>
                  <a:lnTo>
                    <a:pt x="236" y="48"/>
                  </a:lnTo>
                  <a:lnTo>
                    <a:pt x="258" y="58"/>
                  </a:lnTo>
                  <a:lnTo>
                    <a:pt x="264" y="72"/>
                  </a:lnTo>
                  <a:lnTo>
                    <a:pt x="274" y="84"/>
                  </a:lnTo>
                  <a:lnTo>
                    <a:pt x="282" y="96"/>
                  </a:lnTo>
                  <a:lnTo>
                    <a:pt x="290" y="108"/>
                  </a:lnTo>
                  <a:lnTo>
                    <a:pt x="306" y="114"/>
                  </a:lnTo>
                  <a:lnTo>
                    <a:pt x="318" y="116"/>
                  </a:lnTo>
                  <a:lnTo>
                    <a:pt x="314" y="124"/>
                  </a:lnTo>
                  <a:lnTo>
                    <a:pt x="310" y="136"/>
                  </a:lnTo>
                  <a:lnTo>
                    <a:pt x="308" y="152"/>
                  </a:lnTo>
                  <a:lnTo>
                    <a:pt x="308" y="162"/>
                  </a:lnTo>
                  <a:lnTo>
                    <a:pt x="308" y="174"/>
                  </a:lnTo>
                  <a:lnTo>
                    <a:pt x="312" y="192"/>
                  </a:lnTo>
                  <a:lnTo>
                    <a:pt x="322" y="210"/>
                  </a:lnTo>
                  <a:lnTo>
                    <a:pt x="330" y="222"/>
                  </a:lnTo>
                  <a:lnTo>
                    <a:pt x="338" y="234"/>
                  </a:lnTo>
                  <a:lnTo>
                    <a:pt x="348" y="240"/>
                  </a:lnTo>
                  <a:lnTo>
                    <a:pt x="360" y="244"/>
                  </a:lnTo>
                  <a:lnTo>
                    <a:pt x="376" y="244"/>
                  </a:lnTo>
                  <a:lnTo>
                    <a:pt x="396" y="240"/>
                  </a:lnTo>
                  <a:lnTo>
                    <a:pt x="416" y="236"/>
                  </a:lnTo>
                  <a:lnTo>
                    <a:pt x="424" y="220"/>
                  </a:lnTo>
                  <a:lnTo>
                    <a:pt x="424" y="210"/>
                  </a:lnTo>
                  <a:lnTo>
                    <a:pt x="428" y="200"/>
                  </a:lnTo>
                  <a:lnTo>
                    <a:pt x="442" y="192"/>
                  </a:lnTo>
                  <a:lnTo>
                    <a:pt x="452" y="192"/>
                  </a:lnTo>
                  <a:lnTo>
                    <a:pt x="470" y="192"/>
                  </a:lnTo>
                  <a:lnTo>
                    <a:pt x="482" y="194"/>
                  </a:lnTo>
                  <a:lnTo>
                    <a:pt x="478" y="206"/>
                  </a:lnTo>
                  <a:lnTo>
                    <a:pt x="472" y="214"/>
                  </a:lnTo>
                  <a:lnTo>
                    <a:pt x="470" y="220"/>
                  </a:lnTo>
                  <a:lnTo>
                    <a:pt x="468" y="232"/>
                  </a:lnTo>
                  <a:lnTo>
                    <a:pt x="468" y="244"/>
                  </a:lnTo>
                  <a:lnTo>
                    <a:pt x="464" y="246"/>
                  </a:lnTo>
                  <a:lnTo>
                    <a:pt x="460" y="240"/>
                  </a:lnTo>
                  <a:lnTo>
                    <a:pt x="456" y="242"/>
                  </a:lnTo>
                  <a:lnTo>
                    <a:pt x="452" y="246"/>
                  </a:lnTo>
                  <a:lnTo>
                    <a:pt x="446" y="252"/>
                  </a:lnTo>
                  <a:lnTo>
                    <a:pt x="434" y="252"/>
                  </a:lnTo>
                  <a:lnTo>
                    <a:pt x="416" y="254"/>
                  </a:lnTo>
                  <a:lnTo>
                    <a:pt x="414" y="258"/>
                  </a:lnTo>
                  <a:lnTo>
                    <a:pt x="416" y="266"/>
                  </a:lnTo>
                  <a:lnTo>
                    <a:pt x="424" y="272"/>
                  </a:lnTo>
                  <a:lnTo>
                    <a:pt x="428" y="278"/>
                  </a:lnTo>
                  <a:lnTo>
                    <a:pt x="424" y="280"/>
                  </a:lnTo>
                  <a:lnTo>
                    <a:pt x="412" y="282"/>
                  </a:lnTo>
                  <a:lnTo>
                    <a:pt x="408" y="280"/>
                  </a:lnTo>
                  <a:lnTo>
                    <a:pt x="406" y="284"/>
                  </a:lnTo>
                  <a:lnTo>
                    <a:pt x="402" y="288"/>
                  </a:lnTo>
                  <a:lnTo>
                    <a:pt x="400" y="294"/>
                  </a:lnTo>
                  <a:lnTo>
                    <a:pt x="398" y="306"/>
                  </a:lnTo>
                  <a:lnTo>
                    <a:pt x="392" y="300"/>
                  </a:lnTo>
                  <a:lnTo>
                    <a:pt x="382" y="290"/>
                  </a:lnTo>
                  <a:lnTo>
                    <a:pt x="372" y="284"/>
                  </a:lnTo>
                  <a:lnTo>
                    <a:pt x="364" y="280"/>
                  </a:lnTo>
                  <a:lnTo>
                    <a:pt x="356" y="278"/>
                  </a:lnTo>
                  <a:lnTo>
                    <a:pt x="346" y="280"/>
                  </a:lnTo>
                  <a:lnTo>
                    <a:pt x="338" y="284"/>
                  </a:lnTo>
                  <a:lnTo>
                    <a:pt x="328" y="286"/>
                  </a:lnTo>
                  <a:lnTo>
                    <a:pt x="312" y="282"/>
                  </a:lnTo>
                  <a:lnTo>
                    <a:pt x="298" y="276"/>
                  </a:lnTo>
                  <a:lnTo>
                    <a:pt x="282" y="270"/>
                  </a:lnTo>
                  <a:lnTo>
                    <a:pt x="264" y="264"/>
                  </a:lnTo>
                  <a:lnTo>
                    <a:pt x="254" y="260"/>
                  </a:lnTo>
                  <a:lnTo>
                    <a:pt x="246" y="248"/>
                  </a:lnTo>
                  <a:lnTo>
                    <a:pt x="232" y="248"/>
                  </a:lnTo>
                  <a:lnTo>
                    <a:pt x="218" y="240"/>
                  </a:lnTo>
                  <a:lnTo>
                    <a:pt x="204" y="232"/>
                  </a:lnTo>
                  <a:lnTo>
                    <a:pt x="192" y="222"/>
                  </a:lnTo>
                  <a:lnTo>
                    <a:pt x="186" y="212"/>
                  </a:lnTo>
                  <a:lnTo>
                    <a:pt x="186" y="202"/>
                  </a:lnTo>
                  <a:lnTo>
                    <a:pt x="192" y="196"/>
                  </a:lnTo>
                  <a:lnTo>
                    <a:pt x="192" y="186"/>
                  </a:lnTo>
                  <a:lnTo>
                    <a:pt x="178" y="168"/>
                  </a:lnTo>
                  <a:lnTo>
                    <a:pt x="168" y="156"/>
                  </a:lnTo>
                  <a:lnTo>
                    <a:pt x="156" y="146"/>
                  </a:lnTo>
                  <a:lnTo>
                    <a:pt x="146" y="134"/>
                  </a:lnTo>
                  <a:lnTo>
                    <a:pt x="134" y="126"/>
                  </a:lnTo>
                  <a:lnTo>
                    <a:pt x="126" y="120"/>
                  </a:lnTo>
                  <a:lnTo>
                    <a:pt x="126" y="106"/>
                  </a:lnTo>
                  <a:lnTo>
                    <a:pt x="110" y="96"/>
                  </a:lnTo>
                  <a:lnTo>
                    <a:pt x="100" y="86"/>
                  </a:lnTo>
                  <a:lnTo>
                    <a:pt x="88" y="70"/>
                  </a:lnTo>
                  <a:lnTo>
                    <a:pt x="78" y="60"/>
                  </a:lnTo>
                  <a:lnTo>
                    <a:pt x="72" y="48"/>
                  </a:lnTo>
                  <a:lnTo>
                    <a:pt x="66" y="34"/>
                  </a:lnTo>
                  <a:lnTo>
                    <a:pt x="64" y="28"/>
                  </a:lnTo>
                  <a:lnTo>
                    <a:pt x="50" y="20"/>
                  </a:lnTo>
                  <a:lnTo>
                    <a:pt x="38" y="20"/>
                  </a:lnTo>
                  <a:lnTo>
                    <a:pt x="36" y="26"/>
                  </a:lnTo>
                  <a:lnTo>
                    <a:pt x="40" y="38"/>
                  </a:lnTo>
                  <a:lnTo>
                    <a:pt x="46" y="52"/>
                  </a:lnTo>
                  <a:lnTo>
                    <a:pt x="56" y="62"/>
                  </a:lnTo>
                  <a:lnTo>
                    <a:pt x="64" y="76"/>
                  </a:lnTo>
                  <a:lnTo>
                    <a:pt x="72" y="86"/>
                  </a:lnTo>
                  <a:lnTo>
                    <a:pt x="80" y="96"/>
                  </a:lnTo>
                  <a:lnTo>
                    <a:pt x="90" y="108"/>
                  </a:lnTo>
                  <a:lnTo>
                    <a:pt x="98" y="124"/>
                  </a:lnTo>
                  <a:lnTo>
                    <a:pt x="104" y="136"/>
                  </a:lnTo>
                  <a:lnTo>
                    <a:pt x="106" y="146"/>
                  </a:lnTo>
                  <a:lnTo>
                    <a:pt x="114" y="146"/>
                  </a:lnTo>
                  <a:lnTo>
                    <a:pt x="118" y="152"/>
                  </a:lnTo>
                  <a:lnTo>
                    <a:pt x="120" y="156"/>
                  </a:lnTo>
                  <a:lnTo>
                    <a:pt x="122" y="166"/>
                  </a:lnTo>
                  <a:lnTo>
                    <a:pt x="114" y="170"/>
                  </a:lnTo>
                  <a:lnTo>
                    <a:pt x="108" y="158"/>
                  </a:lnTo>
                  <a:lnTo>
                    <a:pt x="100" y="152"/>
                  </a:lnTo>
                  <a:lnTo>
                    <a:pt x="92" y="144"/>
                  </a:lnTo>
                  <a:lnTo>
                    <a:pt x="84" y="134"/>
                  </a:lnTo>
                  <a:lnTo>
                    <a:pt x="82" y="126"/>
                  </a:lnTo>
                  <a:lnTo>
                    <a:pt x="80" y="116"/>
                  </a:lnTo>
                  <a:lnTo>
                    <a:pt x="72" y="108"/>
                  </a:lnTo>
                  <a:lnTo>
                    <a:pt x="66" y="104"/>
                  </a:lnTo>
                  <a:lnTo>
                    <a:pt x="56" y="102"/>
                  </a:lnTo>
                  <a:lnTo>
                    <a:pt x="48" y="98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42" y="84"/>
                  </a:lnTo>
                  <a:lnTo>
                    <a:pt x="46" y="84"/>
                  </a:lnTo>
                  <a:lnTo>
                    <a:pt x="48" y="80"/>
                  </a:lnTo>
                  <a:lnTo>
                    <a:pt x="46" y="74"/>
                  </a:lnTo>
                  <a:lnTo>
                    <a:pt x="42" y="64"/>
                  </a:lnTo>
                  <a:lnTo>
                    <a:pt x="38" y="60"/>
                  </a:lnTo>
                  <a:lnTo>
                    <a:pt x="30" y="56"/>
                  </a:lnTo>
                  <a:lnTo>
                    <a:pt x="22" y="46"/>
                  </a:lnTo>
                  <a:lnTo>
                    <a:pt x="16" y="32"/>
                  </a:lnTo>
                  <a:lnTo>
                    <a:pt x="12" y="24"/>
                  </a:lnTo>
                  <a:lnTo>
                    <a:pt x="8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F245F"/>
                </a:solidFill>
              </a:endParaRPr>
            </a:p>
          </p:txBody>
        </p:sp>
        <p:grpSp>
          <p:nvGrpSpPr>
            <p:cNvPr id="12" name="Group 11"/>
            <p:cNvGrpSpPr>
              <a:grpSpLocks noChangeAspect="1"/>
            </p:cNvGrpSpPr>
            <p:nvPr/>
          </p:nvGrpSpPr>
          <p:grpSpPr bwMode="auto">
            <a:xfrm>
              <a:off x="1060836" y="1493113"/>
              <a:ext cx="2012120" cy="1804024"/>
              <a:chOff x="464" y="783"/>
              <a:chExt cx="1400" cy="1078"/>
            </a:xfrm>
          </p:grpSpPr>
          <p:sp>
            <p:nvSpPr>
              <p:cNvPr id="262" name="Freeform 7"/>
              <p:cNvSpPr>
                <a:spLocks noChangeAspect="1"/>
              </p:cNvSpPr>
              <p:nvPr/>
            </p:nvSpPr>
            <p:spPr bwMode="auto">
              <a:xfrm>
                <a:off x="704" y="1087"/>
                <a:ext cx="166" cy="104"/>
              </a:xfrm>
              <a:custGeom>
                <a:avLst/>
                <a:gdLst/>
                <a:ahLst/>
                <a:cxnLst>
                  <a:cxn ang="0">
                    <a:pos x="20" y="6"/>
                  </a:cxn>
                  <a:cxn ang="0">
                    <a:pos x="20" y="14"/>
                  </a:cxn>
                  <a:cxn ang="0">
                    <a:pos x="28" y="22"/>
                  </a:cxn>
                  <a:cxn ang="0">
                    <a:pos x="28" y="28"/>
                  </a:cxn>
                  <a:cxn ang="0">
                    <a:pos x="24" y="34"/>
                  </a:cxn>
                  <a:cxn ang="0">
                    <a:pos x="20" y="44"/>
                  </a:cxn>
                  <a:cxn ang="0">
                    <a:pos x="12" y="54"/>
                  </a:cxn>
                  <a:cxn ang="0">
                    <a:pos x="8" y="68"/>
                  </a:cxn>
                  <a:cxn ang="0">
                    <a:pos x="0" y="76"/>
                  </a:cxn>
                  <a:cxn ang="0">
                    <a:pos x="12" y="80"/>
                  </a:cxn>
                  <a:cxn ang="0">
                    <a:pos x="20" y="84"/>
                  </a:cxn>
                  <a:cxn ang="0">
                    <a:pos x="32" y="92"/>
                  </a:cxn>
                  <a:cxn ang="0">
                    <a:pos x="42" y="104"/>
                  </a:cxn>
                  <a:cxn ang="0">
                    <a:pos x="54" y="100"/>
                  </a:cxn>
                  <a:cxn ang="0">
                    <a:pos x="68" y="92"/>
                  </a:cxn>
                  <a:cxn ang="0">
                    <a:pos x="80" y="92"/>
                  </a:cxn>
                  <a:cxn ang="0">
                    <a:pos x="86" y="82"/>
                  </a:cxn>
                  <a:cxn ang="0">
                    <a:pos x="90" y="72"/>
                  </a:cxn>
                  <a:cxn ang="0">
                    <a:pos x="102" y="66"/>
                  </a:cxn>
                  <a:cxn ang="0">
                    <a:pos x="106" y="58"/>
                  </a:cxn>
                  <a:cxn ang="0">
                    <a:pos x="120" y="50"/>
                  </a:cxn>
                  <a:cxn ang="0">
                    <a:pos x="140" y="40"/>
                  </a:cxn>
                  <a:cxn ang="0">
                    <a:pos x="166" y="32"/>
                  </a:cxn>
                  <a:cxn ang="0">
                    <a:pos x="158" y="26"/>
                  </a:cxn>
                  <a:cxn ang="0">
                    <a:pos x="142" y="16"/>
                  </a:cxn>
                  <a:cxn ang="0">
                    <a:pos x="128" y="8"/>
                  </a:cxn>
                  <a:cxn ang="0">
                    <a:pos x="114" y="10"/>
                  </a:cxn>
                  <a:cxn ang="0">
                    <a:pos x="106" y="16"/>
                  </a:cxn>
                  <a:cxn ang="0">
                    <a:pos x="94" y="14"/>
                  </a:cxn>
                  <a:cxn ang="0">
                    <a:pos x="74" y="6"/>
                  </a:cxn>
                  <a:cxn ang="0">
                    <a:pos x="72" y="0"/>
                  </a:cxn>
                  <a:cxn ang="0">
                    <a:pos x="54" y="0"/>
                  </a:cxn>
                  <a:cxn ang="0">
                    <a:pos x="52" y="6"/>
                  </a:cxn>
                  <a:cxn ang="0">
                    <a:pos x="34" y="4"/>
                  </a:cxn>
                  <a:cxn ang="0">
                    <a:pos x="20" y="6"/>
                  </a:cxn>
                </a:cxnLst>
                <a:rect l="0" t="0" r="r" b="b"/>
                <a:pathLst>
                  <a:path w="166" h="104">
                    <a:moveTo>
                      <a:pt x="20" y="6"/>
                    </a:moveTo>
                    <a:lnTo>
                      <a:pt x="20" y="14"/>
                    </a:lnTo>
                    <a:lnTo>
                      <a:pt x="28" y="22"/>
                    </a:lnTo>
                    <a:lnTo>
                      <a:pt x="28" y="28"/>
                    </a:lnTo>
                    <a:lnTo>
                      <a:pt x="24" y="34"/>
                    </a:lnTo>
                    <a:lnTo>
                      <a:pt x="20" y="44"/>
                    </a:lnTo>
                    <a:lnTo>
                      <a:pt x="12" y="54"/>
                    </a:lnTo>
                    <a:lnTo>
                      <a:pt x="8" y="68"/>
                    </a:lnTo>
                    <a:lnTo>
                      <a:pt x="0" y="76"/>
                    </a:lnTo>
                    <a:lnTo>
                      <a:pt x="12" y="80"/>
                    </a:lnTo>
                    <a:lnTo>
                      <a:pt x="20" y="84"/>
                    </a:lnTo>
                    <a:lnTo>
                      <a:pt x="32" y="92"/>
                    </a:lnTo>
                    <a:lnTo>
                      <a:pt x="42" y="104"/>
                    </a:lnTo>
                    <a:lnTo>
                      <a:pt x="54" y="100"/>
                    </a:lnTo>
                    <a:lnTo>
                      <a:pt x="68" y="92"/>
                    </a:lnTo>
                    <a:lnTo>
                      <a:pt x="80" y="92"/>
                    </a:lnTo>
                    <a:lnTo>
                      <a:pt x="86" y="82"/>
                    </a:lnTo>
                    <a:lnTo>
                      <a:pt x="90" y="72"/>
                    </a:lnTo>
                    <a:lnTo>
                      <a:pt x="102" y="66"/>
                    </a:lnTo>
                    <a:lnTo>
                      <a:pt x="106" y="58"/>
                    </a:lnTo>
                    <a:lnTo>
                      <a:pt x="120" y="50"/>
                    </a:lnTo>
                    <a:lnTo>
                      <a:pt x="140" y="40"/>
                    </a:lnTo>
                    <a:lnTo>
                      <a:pt x="166" y="32"/>
                    </a:lnTo>
                    <a:lnTo>
                      <a:pt x="158" y="26"/>
                    </a:lnTo>
                    <a:lnTo>
                      <a:pt x="142" y="16"/>
                    </a:lnTo>
                    <a:lnTo>
                      <a:pt x="128" y="8"/>
                    </a:lnTo>
                    <a:lnTo>
                      <a:pt x="114" y="10"/>
                    </a:lnTo>
                    <a:lnTo>
                      <a:pt x="106" y="16"/>
                    </a:lnTo>
                    <a:lnTo>
                      <a:pt x="94" y="14"/>
                    </a:lnTo>
                    <a:lnTo>
                      <a:pt x="74" y="6"/>
                    </a:lnTo>
                    <a:lnTo>
                      <a:pt x="72" y="0"/>
                    </a:lnTo>
                    <a:lnTo>
                      <a:pt x="54" y="0"/>
                    </a:lnTo>
                    <a:lnTo>
                      <a:pt x="52" y="6"/>
                    </a:lnTo>
                    <a:lnTo>
                      <a:pt x="34" y="4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3" name="Freeform 8"/>
              <p:cNvSpPr>
                <a:spLocks noChangeAspect="1"/>
              </p:cNvSpPr>
              <p:nvPr/>
            </p:nvSpPr>
            <p:spPr bwMode="auto">
              <a:xfrm>
                <a:off x="814" y="1125"/>
                <a:ext cx="284" cy="136"/>
              </a:xfrm>
              <a:custGeom>
                <a:avLst/>
                <a:gdLst/>
                <a:ahLst/>
                <a:cxnLst>
                  <a:cxn ang="0">
                    <a:pos x="104" y="82"/>
                  </a:cxn>
                  <a:cxn ang="0">
                    <a:pos x="52" y="78"/>
                  </a:cxn>
                  <a:cxn ang="0">
                    <a:pos x="10" y="74"/>
                  </a:cxn>
                  <a:cxn ang="0">
                    <a:pos x="30" y="62"/>
                  </a:cxn>
                  <a:cxn ang="0">
                    <a:pos x="56" y="54"/>
                  </a:cxn>
                  <a:cxn ang="0">
                    <a:pos x="34" y="56"/>
                  </a:cxn>
                  <a:cxn ang="0">
                    <a:pos x="14" y="52"/>
                  </a:cxn>
                  <a:cxn ang="0">
                    <a:pos x="0" y="42"/>
                  </a:cxn>
                  <a:cxn ang="0">
                    <a:pos x="12" y="30"/>
                  </a:cxn>
                  <a:cxn ang="0">
                    <a:pos x="26" y="14"/>
                  </a:cxn>
                  <a:cxn ang="0">
                    <a:pos x="74" y="0"/>
                  </a:cxn>
                  <a:cxn ang="0">
                    <a:pos x="74" y="12"/>
                  </a:cxn>
                  <a:cxn ang="0">
                    <a:pos x="84" y="22"/>
                  </a:cxn>
                  <a:cxn ang="0">
                    <a:pos x="106" y="12"/>
                  </a:cxn>
                  <a:cxn ang="0">
                    <a:pos x="118" y="24"/>
                  </a:cxn>
                  <a:cxn ang="0">
                    <a:pos x="128" y="26"/>
                  </a:cxn>
                  <a:cxn ang="0">
                    <a:pos x="144" y="18"/>
                  </a:cxn>
                  <a:cxn ang="0">
                    <a:pos x="142" y="10"/>
                  </a:cxn>
                  <a:cxn ang="0">
                    <a:pos x="162" y="26"/>
                  </a:cxn>
                  <a:cxn ang="0">
                    <a:pos x="172" y="48"/>
                  </a:cxn>
                  <a:cxn ang="0">
                    <a:pos x="176" y="34"/>
                  </a:cxn>
                  <a:cxn ang="0">
                    <a:pos x="170" y="4"/>
                  </a:cxn>
                  <a:cxn ang="0">
                    <a:pos x="192" y="4"/>
                  </a:cxn>
                  <a:cxn ang="0">
                    <a:pos x="216" y="24"/>
                  </a:cxn>
                  <a:cxn ang="0">
                    <a:pos x="230" y="52"/>
                  </a:cxn>
                  <a:cxn ang="0">
                    <a:pos x="228" y="66"/>
                  </a:cxn>
                  <a:cxn ang="0">
                    <a:pos x="248" y="82"/>
                  </a:cxn>
                  <a:cxn ang="0">
                    <a:pos x="268" y="90"/>
                  </a:cxn>
                  <a:cxn ang="0">
                    <a:pos x="280" y="104"/>
                  </a:cxn>
                  <a:cxn ang="0">
                    <a:pos x="254" y="106"/>
                  </a:cxn>
                  <a:cxn ang="0">
                    <a:pos x="268" y="116"/>
                  </a:cxn>
                  <a:cxn ang="0">
                    <a:pos x="262" y="128"/>
                  </a:cxn>
                  <a:cxn ang="0">
                    <a:pos x="216" y="128"/>
                  </a:cxn>
                  <a:cxn ang="0">
                    <a:pos x="202" y="122"/>
                  </a:cxn>
                  <a:cxn ang="0">
                    <a:pos x="184" y="122"/>
                  </a:cxn>
                  <a:cxn ang="0">
                    <a:pos x="152" y="134"/>
                  </a:cxn>
                  <a:cxn ang="0">
                    <a:pos x="84" y="130"/>
                  </a:cxn>
                  <a:cxn ang="0">
                    <a:pos x="40" y="118"/>
                  </a:cxn>
                  <a:cxn ang="0">
                    <a:pos x="30" y="92"/>
                  </a:cxn>
                  <a:cxn ang="0">
                    <a:pos x="80" y="88"/>
                  </a:cxn>
                  <a:cxn ang="0">
                    <a:pos x="110" y="90"/>
                  </a:cxn>
                </a:cxnLst>
                <a:rect l="0" t="0" r="r" b="b"/>
                <a:pathLst>
                  <a:path w="284" h="136">
                    <a:moveTo>
                      <a:pt x="110" y="90"/>
                    </a:moveTo>
                    <a:lnTo>
                      <a:pt x="104" y="82"/>
                    </a:lnTo>
                    <a:lnTo>
                      <a:pt x="86" y="76"/>
                    </a:lnTo>
                    <a:lnTo>
                      <a:pt x="52" y="78"/>
                    </a:lnTo>
                    <a:lnTo>
                      <a:pt x="28" y="80"/>
                    </a:lnTo>
                    <a:lnTo>
                      <a:pt x="10" y="74"/>
                    </a:lnTo>
                    <a:lnTo>
                      <a:pt x="14" y="62"/>
                    </a:lnTo>
                    <a:lnTo>
                      <a:pt x="30" y="62"/>
                    </a:lnTo>
                    <a:lnTo>
                      <a:pt x="46" y="58"/>
                    </a:lnTo>
                    <a:lnTo>
                      <a:pt x="56" y="54"/>
                    </a:lnTo>
                    <a:lnTo>
                      <a:pt x="46" y="52"/>
                    </a:lnTo>
                    <a:lnTo>
                      <a:pt x="34" y="56"/>
                    </a:lnTo>
                    <a:lnTo>
                      <a:pt x="20" y="56"/>
                    </a:lnTo>
                    <a:lnTo>
                      <a:pt x="14" y="52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8" y="36"/>
                    </a:lnTo>
                    <a:lnTo>
                      <a:pt x="12" y="30"/>
                    </a:lnTo>
                    <a:lnTo>
                      <a:pt x="10" y="22"/>
                    </a:lnTo>
                    <a:lnTo>
                      <a:pt x="26" y="14"/>
                    </a:lnTo>
                    <a:lnTo>
                      <a:pt x="50" y="4"/>
                    </a:lnTo>
                    <a:lnTo>
                      <a:pt x="74" y="0"/>
                    </a:lnTo>
                    <a:lnTo>
                      <a:pt x="76" y="8"/>
                    </a:lnTo>
                    <a:lnTo>
                      <a:pt x="74" y="12"/>
                    </a:lnTo>
                    <a:lnTo>
                      <a:pt x="70" y="18"/>
                    </a:lnTo>
                    <a:lnTo>
                      <a:pt x="84" y="22"/>
                    </a:lnTo>
                    <a:lnTo>
                      <a:pt x="90" y="8"/>
                    </a:lnTo>
                    <a:lnTo>
                      <a:pt x="106" y="12"/>
                    </a:lnTo>
                    <a:lnTo>
                      <a:pt x="122" y="18"/>
                    </a:lnTo>
                    <a:lnTo>
                      <a:pt x="118" y="24"/>
                    </a:lnTo>
                    <a:lnTo>
                      <a:pt x="120" y="28"/>
                    </a:lnTo>
                    <a:lnTo>
                      <a:pt x="128" y="26"/>
                    </a:lnTo>
                    <a:lnTo>
                      <a:pt x="142" y="26"/>
                    </a:lnTo>
                    <a:lnTo>
                      <a:pt x="144" y="18"/>
                    </a:lnTo>
                    <a:lnTo>
                      <a:pt x="136" y="12"/>
                    </a:lnTo>
                    <a:lnTo>
                      <a:pt x="142" y="10"/>
                    </a:lnTo>
                    <a:lnTo>
                      <a:pt x="154" y="16"/>
                    </a:lnTo>
                    <a:lnTo>
                      <a:pt x="162" y="26"/>
                    </a:lnTo>
                    <a:lnTo>
                      <a:pt x="166" y="38"/>
                    </a:lnTo>
                    <a:lnTo>
                      <a:pt x="172" y="48"/>
                    </a:lnTo>
                    <a:lnTo>
                      <a:pt x="182" y="44"/>
                    </a:lnTo>
                    <a:lnTo>
                      <a:pt x="176" y="34"/>
                    </a:lnTo>
                    <a:lnTo>
                      <a:pt x="172" y="16"/>
                    </a:lnTo>
                    <a:lnTo>
                      <a:pt x="170" y="4"/>
                    </a:lnTo>
                    <a:lnTo>
                      <a:pt x="178" y="0"/>
                    </a:lnTo>
                    <a:lnTo>
                      <a:pt x="192" y="4"/>
                    </a:lnTo>
                    <a:lnTo>
                      <a:pt x="206" y="12"/>
                    </a:lnTo>
                    <a:lnTo>
                      <a:pt x="216" y="24"/>
                    </a:lnTo>
                    <a:lnTo>
                      <a:pt x="222" y="40"/>
                    </a:lnTo>
                    <a:lnTo>
                      <a:pt x="230" y="52"/>
                    </a:lnTo>
                    <a:lnTo>
                      <a:pt x="230" y="60"/>
                    </a:lnTo>
                    <a:lnTo>
                      <a:pt x="228" y="66"/>
                    </a:lnTo>
                    <a:lnTo>
                      <a:pt x="238" y="78"/>
                    </a:lnTo>
                    <a:lnTo>
                      <a:pt x="248" y="82"/>
                    </a:lnTo>
                    <a:lnTo>
                      <a:pt x="260" y="84"/>
                    </a:lnTo>
                    <a:lnTo>
                      <a:pt x="268" y="90"/>
                    </a:lnTo>
                    <a:lnTo>
                      <a:pt x="284" y="100"/>
                    </a:lnTo>
                    <a:lnTo>
                      <a:pt x="280" y="104"/>
                    </a:lnTo>
                    <a:lnTo>
                      <a:pt x="264" y="104"/>
                    </a:lnTo>
                    <a:lnTo>
                      <a:pt x="254" y="106"/>
                    </a:lnTo>
                    <a:lnTo>
                      <a:pt x="256" y="112"/>
                    </a:lnTo>
                    <a:lnTo>
                      <a:pt x="268" y="116"/>
                    </a:lnTo>
                    <a:lnTo>
                      <a:pt x="272" y="126"/>
                    </a:lnTo>
                    <a:lnTo>
                      <a:pt x="262" y="128"/>
                    </a:lnTo>
                    <a:lnTo>
                      <a:pt x="240" y="130"/>
                    </a:lnTo>
                    <a:lnTo>
                      <a:pt x="216" y="128"/>
                    </a:lnTo>
                    <a:lnTo>
                      <a:pt x="212" y="122"/>
                    </a:lnTo>
                    <a:lnTo>
                      <a:pt x="202" y="122"/>
                    </a:lnTo>
                    <a:lnTo>
                      <a:pt x="196" y="108"/>
                    </a:lnTo>
                    <a:lnTo>
                      <a:pt x="184" y="122"/>
                    </a:lnTo>
                    <a:lnTo>
                      <a:pt x="168" y="126"/>
                    </a:lnTo>
                    <a:lnTo>
                      <a:pt x="152" y="134"/>
                    </a:lnTo>
                    <a:lnTo>
                      <a:pt x="90" y="136"/>
                    </a:lnTo>
                    <a:lnTo>
                      <a:pt x="84" y="130"/>
                    </a:lnTo>
                    <a:lnTo>
                      <a:pt x="82" y="118"/>
                    </a:lnTo>
                    <a:lnTo>
                      <a:pt x="40" y="118"/>
                    </a:lnTo>
                    <a:lnTo>
                      <a:pt x="22" y="100"/>
                    </a:lnTo>
                    <a:lnTo>
                      <a:pt x="30" y="92"/>
                    </a:lnTo>
                    <a:lnTo>
                      <a:pt x="48" y="90"/>
                    </a:lnTo>
                    <a:lnTo>
                      <a:pt x="80" y="88"/>
                    </a:lnTo>
                    <a:lnTo>
                      <a:pt x="98" y="90"/>
                    </a:lnTo>
                    <a:lnTo>
                      <a:pt x="110" y="9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4" name="Freeform 9"/>
              <p:cNvSpPr>
                <a:spLocks noChangeAspect="1"/>
              </p:cNvSpPr>
              <p:nvPr/>
            </p:nvSpPr>
            <p:spPr bwMode="auto">
              <a:xfrm>
                <a:off x="836" y="1011"/>
                <a:ext cx="190" cy="82"/>
              </a:xfrm>
              <a:custGeom>
                <a:avLst/>
                <a:gdLst/>
                <a:ahLst/>
                <a:cxnLst>
                  <a:cxn ang="0">
                    <a:pos x="98" y="56"/>
                  </a:cxn>
                  <a:cxn ang="0">
                    <a:pos x="80" y="56"/>
                  </a:cxn>
                  <a:cxn ang="0">
                    <a:pos x="58" y="56"/>
                  </a:cxn>
                  <a:cxn ang="0">
                    <a:pos x="62" y="48"/>
                  </a:cxn>
                  <a:cxn ang="0">
                    <a:pos x="52" y="50"/>
                  </a:cxn>
                  <a:cxn ang="0">
                    <a:pos x="48" y="58"/>
                  </a:cxn>
                  <a:cxn ang="0">
                    <a:pos x="30" y="62"/>
                  </a:cxn>
                  <a:cxn ang="0">
                    <a:pos x="20" y="58"/>
                  </a:cxn>
                  <a:cxn ang="0">
                    <a:pos x="2" y="56"/>
                  </a:cxn>
                  <a:cxn ang="0">
                    <a:pos x="0" y="48"/>
                  </a:cxn>
                  <a:cxn ang="0">
                    <a:pos x="18" y="46"/>
                  </a:cxn>
                  <a:cxn ang="0">
                    <a:pos x="4" y="42"/>
                  </a:cxn>
                  <a:cxn ang="0">
                    <a:pos x="10" y="36"/>
                  </a:cxn>
                  <a:cxn ang="0">
                    <a:pos x="34" y="34"/>
                  </a:cxn>
                  <a:cxn ang="0">
                    <a:pos x="16" y="30"/>
                  </a:cxn>
                  <a:cxn ang="0">
                    <a:pos x="18" y="24"/>
                  </a:cxn>
                  <a:cxn ang="0">
                    <a:pos x="26" y="20"/>
                  </a:cxn>
                  <a:cxn ang="0">
                    <a:pos x="34" y="16"/>
                  </a:cxn>
                  <a:cxn ang="0">
                    <a:pos x="50" y="14"/>
                  </a:cxn>
                  <a:cxn ang="0">
                    <a:pos x="58" y="22"/>
                  </a:cxn>
                  <a:cxn ang="0">
                    <a:pos x="66" y="20"/>
                  </a:cxn>
                  <a:cxn ang="0">
                    <a:pos x="74" y="20"/>
                  </a:cxn>
                  <a:cxn ang="0">
                    <a:pos x="88" y="28"/>
                  </a:cxn>
                  <a:cxn ang="0">
                    <a:pos x="98" y="36"/>
                  </a:cxn>
                  <a:cxn ang="0">
                    <a:pos x="98" y="40"/>
                  </a:cxn>
                  <a:cxn ang="0">
                    <a:pos x="98" y="42"/>
                  </a:cxn>
                  <a:cxn ang="0">
                    <a:pos x="100" y="44"/>
                  </a:cxn>
                  <a:cxn ang="0">
                    <a:pos x="136" y="44"/>
                  </a:cxn>
                  <a:cxn ang="0">
                    <a:pos x="136" y="38"/>
                  </a:cxn>
                  <a:cxn ang="0">
                    <a:pos x="118" y="34"/>
                  </a:cxn>
                  <a:cxn ang="0">
                    <a:pos x="130" y="28"/>
                  </a:cxn>
                  <a:cxn ang="0">
                    <a:pos x="128" y="24"/>
                  </a:cxn>
                  <a:cxn ang="0">
                    <a:pos x="116" y="20"/>
                  </a:cxn>
                  <a:cxn ang="0">
                    <a:pos x="122" y="10"/>
                  </a:cxn>
                  <a:cxn ang="0">
                    <a:pos x="130" y="0"/>
                  </a:cxn>
                  <a:cxn ang="0">
                    <a:pos x="140" y="2"/>
                  </a:cxn>
                  <a:cxn ang="0">
                    <a:pos x="142" y="8"/>
                  </a:cxn>
                  <a:cxn ang="0">
                    <a:pos x="148" y="16"/>
                  </a:cxn>
                  <a:cxn ang="0">
                    <a:pos x="146" y="22"/>
                  </a:cxn>
                  <a:cxn ang="0">
                    <a:pos x="148" y="30"/>
                  </a:cxn>
                  <a:cxn ang="0">
                    <a:pos x="162" y="34"/>
                  </a:cxn>
                  <a:cxn ang="0">
                    <a:pos x="168" y="34"/>
                  </a:cxn>
                  <a:cxn ang="0">
                    <a:pos x="172" y="28"/>
                  </a:cxn>
                  <a:cxn ang="0">
                    <a:pos x="184" y="28"/>
                  </a:cxn>
                  <a:cxn ang="0">
                    <a:pos x="190" y="34"/>
                  </a:cxn>
                  <a:cxn ang="0">
                    <a:pos x="190" y="48"/>
                  </a:cxn>
                  <a:cxn ang="0">
                    <a:pos x="182" y="58"/>
                  </a:cxn>
                  <a:cxn ang="0">
                    <a:pos x="168" y="64"/>
                  </a:cxn>
                  <a:cxn ang="0">
                    <a:pos x="148" y="58"/>
                  </a:cxn>
                  <a:cxn ang="0">
                    <a:pos x="134" y="64"/>
                  </a:cxn>
                  <a:cxn ang="0">
                    <a:pos x="114" y="66"/>
                  </a:cxn>
                  <a:cxn ang="0">
                    <a:pos x="96" y="76"/>
                  </a:cxn>
                  <a:cxn ang="0">
                    <a:pos x="74" y="82"/>
                  </a:cxn>
                  <a:cxn ang="0">
                    <a:pos x="58" y="78"/>
                  </a:cxn>
                  <a:cxn ang="0">
                    <a:pos x="50" y="70"/>
                  </a:cxn>
                  <a:cxn ang="0">
                    <a:pos x="62" y="64"/>
                  </a:cxn>
                  <a:cxn ang="0">
                    <a:pos x="80" y="64"/>
                  </a:cxn>
                  <a:cxn ang="0">
                    <a:pos x="96" y="62"/>
                  </a:cxn>
                  <a:cxn ang="0">
                    <a:pos x="98" y="56"/>
                  </a:cxn>
                </a:cxnLst>
                <a:rect l="0" t="0" r="r" b="b"/>
                <a:pathLst>
                  <a:path w="190" h="82">
                    <a:moveTo>
                      <a:pt x="98" y="56"/>
                    </a:moveTo>
                    <a:lnTo>
                      <a:pt x="80" y="56"/>
                    </a:lnTo>
                    <a:lnTo>
                      <a:pt x="58" y="56"/>
                    </a:lnTo>
                    <a:lnTo>
                      <a:pt x="62" y="48"/>
                    </a:lnTo>
                    <a:lnTo>
                      <a:pt x="52" y="50"/>
                    </a:lnTo>
                    <a:lnTo>
                      <a:pt x="48" y="58"/>
                    </a:lnTo>
                    <a:lnTo>
                      <a:pt x="30" y="62"/>
                    </a:lnTo>
                    <a:lnTo>
                      <a:pt x="20" y="58"/>
                    </a:lnTo>
                    <a:lnTo>
                      <a:pt x="2" y="56"/>
                    </a:lnTo>
                    <a:lnTo>
                      <a:pt x="0" y="48"/>
                    </a:lnTo>
                    <a:lnTo>
                      <a:pt x="18" y="46"/>
                    </a:lnTo>
                    <a:lnTo>
                      <a:pt x="4" y="42"/>
                    </a:lnTo>
                    <a:lnTo>
                      <a:pt x="10" y="36"/>
                    </a:lnTo>
                    <a:lnTo>
                      <a:pt x="34" y="34"/>
                    </a:lnTo>
                    <a:lnTo>
                      <a:pt x="16" y="30"/>
                    </a:lnTo>
                    <a:lnTo>
                      <a:pt x="18" y="24"/>
                    </a:lnTo>
                    <a:lnTo>
                      <a:pt x="26" y="20"/>
                    </a:lnTo>
                    <a:lnTo>
                      <a:pt x="34" y="16"/>
                    </a:lnTo>
                    <a:lnTo>
                      <a:pt x="50" y="14"/>
                    </a:lnTo>
                    <a:lnTo>
                      <a:pt x="58" y="22"/>
                    </a:lnTo>
                    <a:lnTo>
                      <a:pt x="66" y="20"/>
                    </a:lnTo>
                    <a:lnTo>
                      <a:pt x="74" y="20"/>
                    </a:lnTo>
                    <a:lnTo>
                      <a:pt x="88" y="28"/>
                    </a:lnTo>
                    <a:lnTo>
                      <a:pt x="98" y="36"/>
                    </a:lnTo>
                    <a:lnTo>
                      <a:pt x="98" y="40"/>
                    </a:lnTo>
                    <a:lnTo>
                      <a:pt x="98" y="42"/>
                    </a:lnTo>
                    <a:lnTo>
                      <a:pt x="100" y="44"/>
                    </a:lnTo>
                    <a:lnTo>
                      <a:pt x="136" y="44"/>
                    </a:lnTo>
                    <a:lnTo>
                      <a:pt x="136" y="38"/>
                    </a:lnTo>
                    <a:lnTo>
                      <a:pt x="118" y="34"/>
                    </a:lnTo>
                    <a:lnTo>
                      <a:pt x="130" y="28"/>
                    </a:lnTo>
                    <a:lnTo>
                      <a:pt x="128" y="24"/>
                    </a:lnTo>
                    <a:lnTo>
                      <a:pt x="116" y="20"/>
                    </a:lnTo>
                    <a:lnTo>
                      <a:pt x="122" y="10"/>
                    </a:lnTo>
                    <a:lnTo>
                      <a:pt x="130" y="0"/>
                    </a:lnTo>
                    <a:lnTo>
                      <a:pt x="140" y="2"/>
                    </a:lnTo>
                    <a:lnTo>
                      <a:pt x="142" y="8"/>
                    </a:lnTo>
                    <a:lnTo>
                      <a:pt x="148" y="16"/>
                    </a:lnTo>
                    <a:lnTo>
                      <a:pt x="146" y="22"/>
                    </a:lnTo>
                    <a:lnTo>
                      <a:pt x="148" y="30"/>
                    </a:lnTo>
                    <a:lnTo>
                      <a:pt x="162" y="34"/>
                    </a:lnTo>
                    <a:lnTo>
                      <a:pt x="168" y="34"/>
                    </a:lnTo>
                    <a:lnTo>
                      <a:pt x="172" y="28"/>
                    </a:lnTo>
                    <a:lnTo>
                      <a:pt x="184" y="28"/>
                    </a:lnTo>
                    <a:lnTo>
                      <a:pt x="190" y="34"/>
                    </a:lnTo>
                    <a:lnTo>
                      <a:pt x="190" y="48"/>
                    </a:lnTo>
                    <a:lnTo>
                      <a:pt x="182" y="58"/>
                    </a:lnTo>
                    <a:lnTo>
                      <a:pt x="168" y="64"/>
                    </a:lnTo>
                    <a:lnTo>
                      <a:pt x="148" y="58"/>
                    </a:lnTo>
                    <a:lnTo>
                      <a:pt x="134" y="64"/>
                    </a:lnTo>
                    <a:lnTo>
                      <a:pt x="114" y="66"/>
                    </a:lnTo>
                    <a:lnTo>
                      <a:pt x="96" y="76"/>
                    </a:lnTo>
                    <a:lnTo>
                      <a:pt x="74" y="82"/>
                    </a:lnTo>
                    <a:lnTo>
                      <a:pt x="58" y="78"/>
                    </a:lnTo>
                    <a:lnTo>
                      <a:pt x="50" y="70"/>
                    </a:lnTo>
                    <a:lnTo>
                      <a:pt x="62" y="64"/>
                    </a:lnTo>
                    <a:lnTo>
                      <a:pt x="80" y="64"/>
                    </a:lnTo>
                    <a:lnTo>
                      <a:pt x="96" y="62"/>
                    </a:lnTo>
                    <a:lnTo>
                      <a:pt x="98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5" name="Freeform 10"/>
              <p:cNvSpPr>
                <a:spLocks noChangeAspect="1"/>
              </p:cNvSpPr>
              <p:nvPr/>
            </p:nvSpPr>
            <p:spPr bwMode="auto">
              <a:xfrm>
                <a:off x="1026" y="925"/>
                <a:ext cx="106" cy="56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6" y="16"/>
                  </a:cxn>
                  <a:cxn ang="0">
                    <a:pos x="26" y="20"/>
                  </a:cxn>
                  <a:cxn ang="0">
                    <a:pos x="34" y="28"/>
                  </a:cxn>
                  <a:cxn ang="0">
                    <a:pos x="32" y="30"/>
                  </a:cxn>
                  <a:cxn ang="0">
                    <a:pos x="18" y="28"/>
                  </a:cxn>
                  <a:cxn ang="0">
                    <a:pos x="10" y="30"/>
                  </a:cxn>
                  <a:cxn ang="0">
                    <a:pos x="8" y="40"/>
                  </a:cxn>
                  <a:cxn ang="0">
                    <a:pos x="20" y="42"/>
                  </a:cxn>
                  <a:cxn ang="0">
                    <a:pos x="34" y="40"/>
                  </a:cxn>
                  <a:cxn ang="0">
                    <a:pos x="50" y="38"/>
                  </a:cxn>
                  <a:cxn ang="0">
                    <a:pos x="66" y="40"/>
                  </a:cxn>
                  <a:cxn ang="0">
                    <a:pos x="74" y="46"/>
                  </a:cxn>
                  <a:cxn ang="0">
                    <a:pos x="82" y="56"/>
                  </a:cxn>
                  <a:cxn ang="0">
                    <a:pos x="98" y="56"/>
                  </a:cxn>
                  <a:cxn ang="0">
                    <a:pos x="106" y="48"/>
                  </a:cxn>
                  <a:cxn ang="0">
                    <a:pos x="94" y="38"/>
                  </a:cxn>
                  <a:cxn ang="0">
                    <a:pos x="90" y="28"/>
                  </a:cxn>
                  <a:cxn ang="0">
                    <a:pos x="80" y="20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50" y="10"/>
                  </a:cxn>
                  <a:cxn ang="0">
                    <a:pos x="44" y="20"/>
                  </a:cxn>
                  <a:cxn ang="0">
                    <a:pos x="42" y="10"/>
                  </a:cxn>
                  <a:cxn ang="0">
                    <a:pos x="40" y="2"/>
                  </a:cxn>
                  <a:cxn ang="0">
                    <a:pos x="18" y="0"/>
                  </a:cxn>
                  <a:cxn ang="0">
                    <a:pos x="0" y="2"/>
                  </a:cxn>
                  <a:cxn ang="0">
                    <a:pos x="0" y="12"/>
                  </a:cxn>
                </a:cxnLst>
                <a:rect l="0" t="0" r="r" b="b"/>
                <a:pathLst>
                  <a:path w="106" h="56">
                    <a:moveTo>
                      <a:pt x="0" y="12"/>
                    </a:moveTo>
                    <a:lnTo>
                      <a:pt x="16" y="16"/>
                    </a:lnTo>
                    <a:lnTo>
                      <a:pt x="26" y="20"/>
                    </a:lnTo>
                    <a:lnTo>
                      <a:pt x="34" y="28"/>
                    </a:lnTo>
                    <a:lnTo>
                      <a:pt x="32" y="30"/>
                    </a:lnTo>
                    <a:lnTo>
                      <a:pt x="18" y="28"/>
                    </a:lnTo>
                    <a:lnTo>
                      <a:pt x="10" y="30"/>
                    </a:lnTo>
                    <a:lnTo>
                      <a:pt x="8" y="40"/>
                    </a:lnTo>
                    <a:lnTo>
                      <a:pt x="20" y="42"/>
                    </a:lnTo>
                    <a:lnTo>
                      <a:pt x="34" y="40"/>
                    </a:lnTo>
                    <a:lnTo>
                      <a:pt x="50" y="38"/>
                    </a:lnTo>
                    <a:lnTo>
                      <a:pt x="66" y="40"/>
                    </a:lnTo>
                    <a:lnTo>
                      <a:pt x="74" y="46"/>
                    </a:lnTo>
                    <a:lnTo>
                      <a:pt x="82" y="56"/>
                    </a:lnTo>
                    <a:lnTo>
                      <a:pt x="98" y="56"/>
                    </a:lnTo>
                    <a:lnTo>
                      <a:pt x="106" y="48"/>
                    </a:lnTo>
                    <a:lnTo>
                      <a:pt x="94" y="38"/>
                    </a:lnTo>
                    <a:lnTo>
                      <a:pt x="90" y="28"/>
                    </a:lnTo>
                    <a:lnTo>
                      <a:pt x="80" y="20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50" y="10"/>
                    </a:lnTo>
                    <a:lnTo>
                      <a:pt x="44" y="20"/>
                    </a:lnTo>
                    <a:lnTo>
                      <a:pt x="42" y="10"/>
                    </a:lnTo>
                    <a:lnTo>
                      <a:pt x="40" y="2"/>
                    </a:lnTo>
                    <a:lnTo>
                      <a:pt x="18" y="0"/>
                    </a:lnTo>
                    <a:lnTo>
                      <a:pt x="0" y="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6" name="Freeform 11"/>
              <p:cNvSpPr>
                <a:spLocks noChangeAspect="1"/>
              </p:cNvSpPr>
              <p:nvPr/>
            </p:nvSpPr>
            <p:spPr bwMode="auto">
              <a:xfrm>
                <a:off x="1042" y="1017"/>
                <a:ext cx="112" cy="56"/>
              </a:xfrm>
              <a:custGeom>
                <a:avLst/>
                <a:gdLst/>
                <a:ahLst/>
                <a:cxnLst>
                  <a:cxn ang="0">
                    <a:pos x="104" y="52"/>
                  </a:cxn>
                  <a:cxn ang="0">
                    <a:pos x="92" y="54"/>
                  </a:cxn>
                  <a:cxn ang="0">
                    <a:pos x="70" y="56"/>
                  </a:cxn>
                  <a:cxn ang="0">
                    <a:pos x="66" y="44"/>
                  </a:cxn>
                  <a:cxn ang="0">
                    <a:pos x="74" y="36"/>
                  </a:cxn>
                  <a:cxn ang="0">
                    <a:pos x="68" y="36"/>
                  </a:cxn>
                  <a:cxn ang="0">
                    <a:pos x="58" y="34"/>
                  </a:cxn>
                  <a:cxn ang="0">
                    <a:pos x="48" y="34"/>
                  </a:cxn>
                  <a:cxn ang="0">
                    <a:pos x="36" y="38"/>
                  </a:cxn>
                  <a:cxn ang="0">
                    <a:pos x="26" y="34"/>
                  </a:cxn>
                  <a:cxn ang="0">
                    <a:pos x="8" y="2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8" y="6"/>
                  </a:cxn>
                  <a:cxn ang="0">
                    <a:pos x="26" y="14"/>
                  </a:cxn>
                  <a:cxn ang="0">
                    <a:pos x="40" y="26"/>
                  </a:cxn>
                  <a:cxn ang="0">
                    <a:pos x="48" y="24"/>
                  </a:cxn>
                  <a:cxn ang="0">
                    <a:pos x="40" y="16"/>
                  </a:cxn>
                  <a:cxn ang="0">
                    <a:pos x="40" y="10"/>
                  </a:cxn>
                  <a:cxn ang="0">
                    <a:pos x="48" y="8"/>
                  </a:cxn>
                  <a:cxn ang="0">
                    <a:pos x="58" y="16"/>
                  </a:cxn>
                  <a:cxn ang="0">
                    <a:pos x="70" y="26"/>
                  </a:cxn>
                  <a:cxn ang="0">
                    <a:pos x="74" y="20"/>
                  </a:cxn>
                  <a:cxn ang="0">
                    <a:pos x="68" y="12"/>
                  </a:cxn>
                  <a:cxn ang="0">
                    <a:pos x="62" y="4"/>
                  </a:cxn>
                  <a:cxn ang="0">
                    <a:pos x="64" y="0"/>
                  </a:cxn>
                  <a:cxn ang="0">
                    <a:pos x="78" y="2"/>
                  </a:cxn>
                  <a:cxn ang="0">
                    <a:pos x="84" y="8"/>
                  </a:cxn>
                  <a:cxn ang="0">
                    <a:pos x="92" y="4"/>
                  </a:cxn>
                  <a:cxn ang="0">
                    <a:pos x="104" y="4"/>
                  </a:cxn>
                  <a:cxn ang="0">
                    <a:pos x="108" y="10"/>
                  </a:cxn>
                  <a:cxn ang="0">
                    <a:pos x="110" y="28"/>
                  </a:cxn>
                  <a:cxn ang="0">
                    <a:pos x="112" y="36"/>
                  </a:cxn>
                  <a:cxn ang="0">
                    <a:pos x="104" y="40"/>
                  </a:cxn>
                  <a:cxn ang="0">
                    <a:pos x="104" y="52"/>
                  </a:cxn>
                </a:cxnLst>
                <a:rect l="0" t="0" r="r" b="b"/>
                <a:pathLst>
                  <a:path w="112" h="56">
                    <a:moveTo>
                      <a:pt x="104" y="52"/>
                    </a:moveTo>
                    <a:lnTo>
                      <a:pt x="92" y="54"/>
                    </a:lnTo>
                    <a:lnTo>
                      <a:pt x="70" y="56"/>
                    </a:lnTo>
                    <a:lnTo>
                      <a:pt x="66" y="44"/>
                    </a:lnTo>
                    <a:lnTo>
                      <a:pt x="74" y="36"/>
                    </a:lnTo>
                    <a:lnTo>
                      <a:pt x="68" y="36"/>
                    </a:lnTo>
                    <a:lnTo>
                      <a:pt x="58" y="34"/>
                    </a:lnTo>
                    <a:lnTo>
                      <a:pt x="48" y="34"/>
                    </a:lnTo>
                    <a:lnTo>
                      <a:pt x="36" y="38"/>
                    </a:lnTo>
                    <a:lnTo>
                      <a:pt x="26" y="34"/>
                    </a:lnTo>
                    <a:lnTo>
                      <a:pt x="8" y="2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8" y="6"/>
                    </a:lnTo>
                    <a:lnTo>
                      <a:pt x="26" y="14"/>
                    </a:lnTo>
                    <a:lnTo>
                      <a:pt x="40" y="26"/>
                    </a:lnTo>
                    <a:lnTo>
                      <a:pt x="48" y="24"/>
                    </a:lnTo>
                    <a:lnTo>
                      <a:pt x="40" y="16"/>
                    </a:lnTo>
                    <a:lnTo>
                      <a:pt x="40" y="10"/>
                    </a:lnTo>
                    <a:lnTo>
                      <a:pt x="48" y="8"/>
                    </a:lnTo>
                    <a:lnTo>
                      <a:pt x="58" y="16"/>
                    </a:lnTo>
                    <a:lnTo>
                      <a:pt x="70" y="26"/>
                    </a:lnTo>
                    <a:lnTo>
                      <a:pt x="74" y="20"/>
                    </a:lnTo>
                    <a:lnTo>
                      <a:pt x="68" y="12"/>
                    </a:lnTo>
                    <a:lnTo>
                      <a:pt x="62" y="4"/>
                    </a:lnTo>
                    <a:lnTo>
                      <a:pt x="64" y="0"/>
                    </a:lnTo>
                    <a:lnTo>
                      <a:pt x="78" y="2"/>
                    </a:lnTo>
                    <a:lnTo>
                      <a:pt x="84" y="8"/>
                    </a:lnTo>
                    <a:lnTo>
                      <a:pt x="92" y="4"/>
                    </a:lnTo>
                    <a:lnTo>
                      <a:pt x="104" y="4"/>
                    </a:lnTo>
                    <a:lnTo>
                      <a:pt x="108" y="10"/>
                    </a:lnTo>
                    <a:lnTo>
                      <a:pt x="110" y="28"/>
                    </a:lnTo>
                    <a:lnTo>
                      <a:pt x="112" y="36"/>
                    </a:lnTo>
                    <a:lnTo>
                      <a:pt x="104" y="40"/>
                    </a:lnTo>
                    <a:lnTo>
                      <a:pt x="104" y="5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7" name="Freeform 12"/>
              <p:cNvSpPr>
                <a:spLocks noChangeAspect="1"/>
              </p:cNvSpPr>
              <p:nvPr/>
            </p:nvSpPr>
            <p:spPr bwMode="auto">
              <a:xfrm>
                <a:off x="1168" y="1003"/>
                <a:ext cx="270" cy="84"/>
              </a:xfrm>
              <a:custGeom>
                <a:avLst/>
                <a:gdLst/>
                <a:ahLst/>
                <a:cxnLst>
                  <a:cxn ang="0">
                    <a:pos x="48" y="26"/>
                  </a:cxn>
                  <a:cxn ang="0">
                    <a:pos x="34" y="28"/>
                  </a:cxn>
                  <a:cxn ang="0">
                    <a:pos x="20" y="26"/>
                  </a:cxn>
                  <a:cxn ang="0">
                    <a:pos x="6" y="20"/>
                  </a:cxn>
                  <a:cxn ang="0">
                    <a:pos x="0" y="14"/>
                  </a:cxn>
                  <a:cxn ang="0">
                    <a:pos x="2" y="4"/>
                  </a:cxn>
                  <a:cxn ang="0">
                    <a:pos x="14" y="0"/>
                  </a:cxn>
                  <a:cxn ang="0">
                    <a:pos x="32" y="6"/>
                  </a:cxn>
                  <a:cxn ang="0">
                    <a:pos x="48" y="10"/>
                  </a:cxn>
                  <a:cxn ang="0">
                    <a:pos x="54" y="18"/>
                  </a:cxn>
                  <a:cxn ang="0">
                    <a:pos x="70" y="18"/>
                  </a:cxn>
                  <a:cxn ang="0">
                    <a:pos x="88" y="14"/>
                  </a:cxn>
                  <a:cxn ang="0">
                    <a:pos x="96" y="24"/>
                  </a:cxn>
                  <a:cxn ang="0">
                    <a:pos x="96" y="34"/>
                  </a:cxn>
                  <a:cxn ang="0">
                    <a:pos x="100" y="40"/>
                  </a:cxn>
                  <a:cxn ang="0">
                    <a:pos x="120" y="52"/>
                  </a:cxn>
                  <a:cxn ang="0">
                    <a:pos x="150" y="52"/>
                  </a:cxn>
                  <a:cxn ang="0">
                    <a:pos x="172" y="54"/>
                  </a:cxn>
                  <a:cxn ang="0">
                    <a:pos x="198" y="44"/>
                  </a:cxn>
                  <a:cxn ang="0">
                    <a:pos x="236" y="46"/>
                  </a:cxn>
                  <a:cxn ang="0">
                    <a:pos x="256" y="50"/>
                  </a:cxn>
                  <a:cxn ang="0">
                    <a:pos x="270" y="56"/>
                  </a:cxn>
                  <a:cxn ang="0">
                    <a:pos x="268" y="66"/>
                  </a:cxn>
                  <a:cxn ang="0">
                    <a:pos x="262" y="70"/>
                  </a:cxn>
                  <a:cxn ang="0">
                    <a:pos x="260" y="82"/>
                  </a:cxn>
                  <a:cxn ang="0">
                    <a:pos x="222" y="84"/>
                  </a:cxn>
                  <a:cxn ang="0">
                    <a:pos x="212" y="76"/>
                  </a:cxn>
                  <a:cxn ang="0">
                    <a:pos x="206" y="84"/>
                  </a:cxn>
                  <a:cxn ang="0">
                    <a:pos x="132" y="84"/>
                  </a:cxn>
                  <a:cxn ang="0">
                    <a:pos x="130" y="74"/>
                  </a:cxn>
                  <a:cxn ang="0">
                    <a:pos x="126" y="72"/>
                  </a:cxn>
                  <a:cxn ang="0">
                    <a:pos x="120" y="78"/>
                  </a:cxn>
                  <a:cxn ang="0">
                    <a:pos x="116" y="84"/>
                  </a:cxn>
                  <a:cxn ang="0">
                    <a:pos x="92" y="80"/>
                  </a:cxn>
                  <a:cxn ang="0">
                    <a:pos x="88" y="74"/>
                  </a:cxn>
                  <a:cxn ang="0">
                    <a:pos x="84" y="78"/>
                  </a:cxn>
                  <a:cxn ang="0">
                    <a:pos x="78" y="78"/>
                  </a:cxn>
                  <a:cxn ang="0">
                    <a:pos x="72" y="70"/>
                  </a:cxn>
                  <a:cxn ang="0">
                    <a:pos x="68" y="58"/>
                  </a:cxn>
                  <a:cxn ang="0">
                    <a:pos x="68" y="54"/>
                  </a:cxn>
                  <a:cxn ang="0">
                    <a:pos x="72" y="48"/>
                  </a:cxn>
                  <a:cxn ang="0">
                    <a:pos x="64" y="38"/>
                  </a:cxn>
                  <a:cxn ang="0">
                    <a:pos x="58" y="28"/>
                  </a:cxn>
                  <a:cxn ang="0">
                    <a:pos x="48" y="26"/>
                  </a:cxn>
                </a:cxnLst>
                <a:rect l="0" t="0" r="r" b="b"/>
                <a:pathLst>
                  <a:path w="270" h="84">
                    <a:moveTo>
                      <a:pt x="48" y="26"/>
                    </a:moveTo>
                    <a:lnTo>
                      <a:pt x="34" y="28"/>
                    </a:lnTo>
                    <a:lnTo>
                      <a:pt x="20" y="26"/>
                    </a:lnTo>
                    <a:lnTo>
                      <a:pt x="6" y="20"/>
                    </a:lnTo>
                    <a:lnTo>
                      <a:pt x="0" y="14"/>
                    </a:lnTo>
                    <a:lnTo>
                      <a:pt x="2" y="4"/>
                    </a:lnTo>
                    <a:lnTo>
                      <a:pt x="14" y="0"/>
                    </a:lnTo>
                    <a:lnTo>
                      <a:pt x="32" y="6"/>
                    </a:lnTo>
                    <a:lnTo>
                      <a:pt x="48" y="10"/>
                    </a:lnTo>
                    <a:lnTo>
                      <a:pt x="54" y="18"/>
                    </a:lnTo>
                    <a:lnTo>
                      <a:pt x="70" y="18"/>
                    </a:lnTo>
                    <a:lnTo>
                      <a:pt x="88" y="14"/>
                    </a:lnTo>
                    <a:lnTo>
                      <a:pt x="96" y="24"/>
                    </a:lnTo>
                    <a:lnTo>
                      <a:pt x="96" y="34"/>
                    </a:lnTo>
                    <a:lnTo>
                      <a:pt x="100" y="40"/>
                    </a:lnTo>
                    <a:lnTo>
                      <a:pt x="120" y="52"/>
                    </a:lnTo>
                    <a:lnTo>
                      <a:pt x="150" y="52"/>
                    </a:lnTo>
                    <a:lnTo>
                      <a:pt x="172" y="54"/>
                    </a:lnTo>
                    <a:lnTo>
                      <a:pt x="198" y="44"/>
                    </a:lnTo>
                    <a:lnTo>
                      <a:pt x="236" y="46"/>
                    </a:lnTo>
                    <a:lnTo>
                      <a:pt x="256" y="50"/>
                    </a:lnTo>
                    <a:lnTo>
                      <a:pt x="270" y="56"/>
                    </a:lnTo>
                    <a:lnTo>
                      <a:pt x="268" y="66"/>
                    </a:lnTo>
                    <a:lnTo>
                      <a:pt x="262" y="70"/>
                    </a:lnTo>
                    <a:lnTo>
                      <a:pt x="260" y="82"/>
                    </a:lnTo>
                    <a:lnTo>
                      <a:pt x="222" y="84"/>
                    </a:lnTo>
                    <a:lnTo>
                      <a:pt x="212" y="76"/>
                    </a:lnTo>
                    <a:lnTo>
                      <a:pt x="206" y="84"/>
                    </a:lnTo>
                    <a:lnTo>
                      <a:pt x="132" y="84"/>
                    </a:lnTo>
                    <a:lnTo>
                      <a:pt x="130" y="74"/>
                    </a:lnTo>
                    <a:lnTo>
                      <a:pt x="126" y="72"/>
                    </a:lnTo>
                    <a:lnTo>
                      <a:pt x="120" y="78"/>
                    </a:lnTo>
                    <a:lnTo>
                      <a:pt x="116" y="84"/>
                    </a:lnTo>
                    <a:lnTo>
                      <a:pt x="92" y="80"/>
                    </a:lnTo>
                    <a:lnTo>
                      <a:pt x="88" y="74"/>
                    </a:lnTo>
                    <a:lnTo>
                      <a:pt x="84" y="78"/>
                    </a:lnTo>
                    <a:lnTo>
                      <a:pt x="78" y="78"/>
                    </a:lnTo>
                    <a:lnTo>
                      <a:pt x="72" y="70"/>
                    </a:lnTo>
                    <a:lnTo>
                      <a:pt x="68" y="58"/>
                    </a:lnTo>
                    <a:lnTo>
                      <a:pt x="68" y="54"/>
                    </a:lnTo>
                    <a:lnTo>
                      <a:pt x="72" y="48"/>
                    </a:lnTo>
                    <a:lnTo>
                      <a:pt x="64" y="38"/>
                    </a:lnTo>
                    <a:lnTo>
                      <a:pt x="58" y="28"/>
                    </a:ln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8" name="Freeform 13"/>
              <p:cNvSpPr>
                <a:spLocks noChangeAspect="1"/>
              </p:cNvSpPr>
              <p:nvPr/>
            </p:nvSpPr>
            <p:spPr bwMode="auto">
              <a:xfrm>
                <a:off x="1182" y="1101"/>
                <a:ext cx="90" cy="6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0" y="14"/>
                  </a:cxn>
                  <a:cxn ang="0">
                    <a:pos x="4" y="36"/>
                  </a:cxn>
                  <a:cxn ang="0">
                    <a:pos x="8" y="50"/>
                  </a:cxn>
                  <a:cxn ang="0">
                    <a:pos x="12" y="62"/>
                  </a:cxn>
                  <a:cxn ang="0">
                    <a:pos x="24" y="64"/>
                  </a:cxn>
                  <a:cxn ang="0">
                    <a:pos x="34" y="52"/>
                  </a:cxn>
                  <a:cxn ang="0">
                    <a:pos x="30" y="42"/>
                  </a:cxn>
                  <a:cxn ang="0">
                    <a:pos x="42" y="40"/>
                  </a:cxn>
                  <a:cxn ang="0">
                    <a:pos x="60" y="40"/>
                  </a:cxn>
                  <a:cxn ang="0">
                    <a:pos x="78" y="18"/>
                  </a:cxn>
                  <a:cxn ang="0">
                    <a:pos x="90" y="2"/>
                  </a:cxn>
                  <a:cxn ang="0">
                    <a:pos x="60" y="2"/>
                  </a:cxn>
                  <a:cxn ang="0">
                    <a:pos x="42" y="0"/>
                  </a:cxn>
                  <a:cxn ang="0">
                    <a:pos x="20" y="0"/>
                  </a:cxn>
                  <a:cxn ang="0">
                    <a:pos x="8" y="2"/>
                  </a:cxn>
                </a:cxnLst>
                <a:rect l="0" t="0" r="r" b="b"/>
                <a:pathLst>
                  <a:path w="90" h="64">
                    <a:moveTo>
                      <a:pt x="8" y="2"/>
                    </a:moveTo>
                    <a:lnTo>
                      <a:pt x="0" y="14"/>
                    </a:lnTo>
                    <a:lnTo>
                      <a:pt x="4" y="36"/>
                    </a:lnTo>
                    <a:lnTo>
                      <a:pt x="8" y="50"/>
                    </a:lnTo>
                    <a:lnTo>
                      <a:pt x="12" y="62"/>
                    </a:lnTo>
                    <a:lnTo>
                      <a:pt x="24" y="64"/>
                    </a:lnTo>
                    <a:lnTo>
                      <a:pt x="34" y="52"/>
                    </a:lnTo>
                    <a:lnTo>
                      <a:pt x="30" y="42"/>
                    </a:lnTo>
                    <a:lnTo>
                      <a:pt x="42" y="40"/>
                    </a:lnTo>
                    <a:lnTo>
                      <a:pt x="60" y="40"/>
                    </a:lnTo>
                    <a:lnTo>
                      <a:pt x="78" y="18"/>
                    </a:lnTo>
                    <a:lnTo>
                      <a:pt x="90" y="2"/>
                    </a:lnTo>
                    <a:lnTo>
                      <a:pt x="60" y="2"/>
                    </a:lnTo>
                    <a:lnTo>
                      <a:pt x="42" y="0"/>
                    </a:lnTo>
                    <a:lnTo>
                      <a:pt x="20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9" name="Freeform 14"/>
              <p:cNvSpPr>
                <a:spLocks noChangeAspect="1"/>
              </p:cNvSpPr>
              <p:nvPr/>
            </p:nvSpPr>
            <p:spPr bwMode="auto">
              <a:xfrm>
                <a:off x="1242" y="783"/>
                <a:ext cx="490" cy="252"/>
              </a:xfrm>
              <a:custGeom>
                <a:avLst/>
                <a:gdLst/>
                <a:ahLst/>
                <a:cxnLst>
                  <a:cxn ang="0">
                    <a:pos x="370" y="94"/>
                  </a:cxn>
                  <a:cxn ang="0">
                    <a:pos x="324" y="130"/>
                  </a:cxn>
                  <a:cxn ang="0">
                    <a:pos x="280" y="126"/>
                  </a:cxn>
                  <a:cxn ang="0">
                    <a:pos x="296" y="138"/>
                  </a:cxn>
                  <a:cxn ang="0">
                    <a:pos x="264" y="140"/>
                  </a:cxn>
                  <a:cxn ang="0">
                    <a:pos x="254" y="148"/>
                  </a:cxn>
                  <a:cxn ang="0">
                    <a:pos x="254" y="154"/>
                  </a:cxn>
                  <a:cxn ang="0">
                    <a:pos x="268" y="170"/>
                  </a:cxn>
                  <a:cxn ang="0">
                    <a:pos x="260" y="184"/>
                  </a:cxn>
                  <a:cxn ang="0">
                    <a:pos x="220" y="206"/>
                  </a:cxn>
                  <a:cxn ang="0">
                    <a:pos x="164" y="216"/>
                  </a:cxn>
                  <a:cxn ang="0">
                    <a:pos x="206" y="232"/>
                  </a:cxn>
                  <a:cxn ang="0">
                    <a:pos x="224" y="236"/>
                  </a:cxn>
                  <a:cxn ang="0">
                    <a:pos x="172" y="252"/>
                  </a:cxn>
                  <a:cxn ang="0">
                    <a:pos x="138" y="238"/>
                  </a:cxn>
                  <a:cxn ang="0">
                    <a:pos x="88" y="244"/>
                  </a:cxn>
                  <a:cxn ang="0">
                    <a:pos x="62" y="244"/>
                  </a:cxn>
                  <a:cxn ang="0">
                    <a:pos x="42" y="224"/>
                  </a:cxn>
                  <a:cxn ang="0">
                    <a:pos x="80" y="212"/>
                  </a:cxn>
                  <a:cxn ang="0">
                    <a:pos x="88" y="196"/>
                  </a:cxn>
                  <a:cxn ang="0">
                    <a:pos x="132" y="212"/>
                  </a:cxn>
                  <a:cxn ang="0">
                    <a:pos x="140" y="194"/>
                  </a:cxn>
                  <a:cxn ang="0">
                    <a:pos x="108" y="194"/>
                  </a:cxn>
                  <a:cxn ang="0">
                    <a:pos x="106" y="180"/>
                  </a:cxn>
                  <a:cxn ang="0">
                    <a:pos x="68" y="176"/>
                  </a:cxn>
                  <a:cxn ang="0">
                    <a:pos x="114" y="160"/>
                  </a:cxn>
                  <a:cxn ang="0">
                    <a:pos x="160" y="158"/>
                  </a:cxn>
                  <a:cxn ang="0">
                    <a:pos x="114" y="138"/>
                  </a:cxn>
                  <a:cxn ang="0">
                    <a:pos x="86" y="114"/>
                  </a:cxn>
                  <a:cxn ang="0">
                    <a:pos x="144" y="120"/>
                  </a:cxn>
                  <a:cxn ang="0">
                    <a:pos x="166" y="126"/>
                  </a:cxn>
                  <a:cxn ang="0">
                    <a:pos x="168" y="104"/>
                  </a:cxn>
                  <a:cxn ang="0">
                    <a:pos x="208" y="86"/>
                  </a:cxn>
                  <a:cxn ang="0">
                    <a:pos x="226" y="68"/>
                  </a:cxn>
                  <a:cxn ang="0">
                    <a:pos x="162" y="96"/>
                  </a:cxn>
                  <a:cxn ang="0">
                    <a:pos x="128" y="100"/>
                  </a:cxn>
                  <a:cxn ang="0">
                    <a:pos x="98" y="82"/>
                  </a:cxn>
                  <a:cxn ang="0">
                    <a:pos x="62" y="78"/>
                  </a:cxn>
                  <a:cxn ang="0">
                    <a:pos x="48" y="66"/>
                  </a:cxn>
                  <a:cxn ang="0">
                    <a:pos x="32" y="66"/>
                  </a:cxn>
                  <a:cxn ang="0">
                    <a:pos x="20" y="56"/>
                  </a:cxn>
                  <a:cxn ang="0">
                    <a:pos x="36" y="50"/>
                  </a:cxn>
                  <a:cxn ang="0">
                    <a:pos x="80" y="46"/>
                  </a:cxn>
                  <a:cxn ang="0">
                    <a:pos x="102" y="28"/>
                  </a:cxn>
                  <a:cxn ang="0">
                    <a:pos x="168" y="40"/>
                  </a:cxn>
                  <a:cxn ang="0">
                    <a:pos x="164" y="18"/>
                  </a:cxn>
                  <a:cxn ang="0">
                    <a:pos x="216" y="10"/>
                  </a:cxn>
                  <a:cxn ang="0">
                    <a:pos x="254" y="22"/>
                  </a:cxn>
                  <a:cxn ang="0">
                    <a:pos x="278" y="4"/>
                  </a:cxn>
                  <a:cxn ang="0">
                    <a:pos x="298" y="2"/>
                  </a:cxn>
                  <a:cxn ang="0">
                    <a:pos x="350" y="2"/>
                  </a:cxn>
                  <a:cxn ang="0">
                    <a:pos x="388" y="16"/>
                  </a:cxn>
                  <a:cxn ang="0">
                    <a:pos x="452" y="14"/>
                  </a:cxn>
                  <a:cxn ang="0">
                    <a:pos x="482" y="40"/>
                  </a:cxn>
                  <a:cxn ang="0">
                    <a:pos x="376" y="62"/>
                  </a:cxn>
                  <a:cxn ang="0">
                    <a:pos x="398" y="70"/>
                  </a:cxn>
                </a:cxnLst>
                <a:rect l="0" t="0" r="r" b="b"/>
                <a:pathLst>
                  <a:path w="490" h="252">
                    <a:moveTo>
                      <a:pt x="434" y="68"/>
                    </a:moveTo>
                    <a:lnTo>
                      <a:pt x="412" y="76"/>
                    </a:lnTo>
                    <a:lnTo>
                      <a:pt x="396" y="86"/>
                    </a:lnTo>
                    <a:lnTo>
                      <a:pt x="370" y="94"/>
                    </a:lnTo>
                    <a:lnTo>
                      <a:pt x="352" y="108"/>
                    </a:lnTo>
                    <a:lnTo>
                      <a:pt x="340" y="108"/>
                    </a:lnTo>
                    <a:lnTo>
                      <a:pt x="336" y="120"/>
                    </a:lnTo>
                    <a:lnTo>
                      <a:pt x="324" y="130"/>
                    </a:lnTo>
                    <a:lnTo>
                      <a:pt x="308" y="134"/>
                    </a:lnTo>
                    <a:lnTo>
                      <a:pt x="300" y="128"/>
                    </a:lnTo>
                    <a:lnTo>
                      <a:pt x="286" y="124"/>
                    </a:lnTo>
                    <a:lnTo>
                      <a:pt x="280" y="126"/>
                    </a:lnTo>
                    <a:lnTo>
                      <a:pt x="288" y="130"/>
                    </a:lnTo>
                    <a:lnTo>
                      <a:pt x="296" y="132"/>
                    </a:lnTo>
                    <a:lnTo>
                      <a:pt x="296" y="136"/>
                    </a:lnTo>
                    <a:lnTo>
                      <a:pt x="296" y="138"/>
                    </a:lnTo>
                    <a:lnTo>
                      <a:pt x="294" y="138"/>
                    </a:lnTo>
                    <a:lnTo>
                      <a:pt x="286" y="138"/>
                    </a:lnTo>
                    <a:lnTo>
                      <a:pt x="276" y="142"/>
                    </a:lnTo>
                    <a:lnTo>
                      <a:pt x="264" y="140"/>
                    </a:lnTo>
                    <a:lnTo>
                      <a:pt x="246" y="138"/>
                    </a:lnTo>
                    <a:lnTo>
                      <a:pt x="234" y="142"/>
                    </a:lnTo>
                    <a:lnTo>
                      <a:pt x="240" y="148"/>
                    </a:lnTo>
                    <a:lnTo>
                      <a:pt x="254" y="148"/>
                    </a:lnTo>
                    <a:lnTo>
                      <a:pt x="272" y="148"/>
                    </a:lnTo>
                    <a:lnTo>
                      <a:pt x="276" y="154"/>
                    </a:lnTo>
                    <a:lnTo>
                      <a:pt x="268" y="154"/>
                    </a:lnTo>
                    <a:lnTo>
                      <a:pt x="254" y="154"/>
                    </a:lnTo>
                    <a:lnTo>
                      <a:pt x="256" y="160"/>
                    </a:lnTo>
                    <a:lnTo>
                      <a:pt x="272" y="162"/>
                    </a:lnTo>
                    <a:lnTo>
                      <a:pt x="272" y="168"/>
                    </a:lnTo>
                    <a:lnTo>
                      <a:pt x="268" y="170"/>
                    </a:lnTo>
                    <a:lnTo>
                      <a:pt x="250" y="168"/>
                    </a:lnTo>
                    <a:lnTo>
                      <a:pt x="254" y="174"/>
                    </a:lnTo>
                    <a:lnTo>
                      <a:pt x="266" y="180"/>
                    </a:lnTo>
                    <a:lnTo>
                      <a:pt x="260" y="184"/>
                    </a:lnTo>
                    <a:lnTo>
                      <a:pt x="258" y="188"/>
                    </a:lnTo>
                    <a:lnTo>
                      <a:pt x="254" y="192"/>
                    </a:lnTo>
                    <a:lnTo>
                      <a:pt x="224" y="194"/>
                    </a:lnTo>
                    <a:lnTo>
                      <a:pt x="220" y="206"/>
                    </a:lnTo>
                    <a:lnTo>
                      <a:pt x="210" y="212"/>
                    </a:lnTo>
                    <a:lnTo>
                      <a:pt x="186" y="212"/>
                    </a:lnTo>
                    <a:lnTo>
                      <a:pt x="166" y="208"/>
                    </a:lnTo>
                    <a:lnTo>
                      <a:pt x="164" y="216"/>
                    </a:lnTo>
                    <a:lnTo>
                      <a:pt x="180" y="220"/>
                    </a:lnTo>
                    <a:lnTo>
                      <a:pt x="202" y="220"/>
                    </a:lnTo>
                    <a:lnTo>
                      <a:pt x="204" y="226"/>
                    </a:lnTo>
                    <a:lnTo>
                      <a:pt x="206" y="232"/>
                    </a:lnTo>
                    <a:lnTo>
                      <a:pt x="214" y="226"/>
                    </a:lnTo>
                    <a:lnTo>
                      <a:pt x="218" y="222"/>
                    </a:lnTo>
                    <a:lnTo>
                      <a:pt x="222" y="226"/>
                    </a:lnTo>
                    <a:lnTo>
                      <a:pt x="224" y="236"/>
                    </a:lnTo>
                    <a:lnTo>
                      <a:pt x="218" y="240"/>
                    </a:lnTo>
                    <a:lnTo>
                      <a:pt x="204" y="244"/>
                    </a:lnTo>
                    <a:lnTo>
                      <a:pt x="188" y="250"/>
                    </a:lnTo>
                    <a:lnTo>
                      <a:pt x="172" y="252"/>
                    </a:lnTo>
                    <a:lnTo>
                      <a:pt x="172" y="244"/>
                    </a:lnTo>
                    <a:lnTo>
                      <a:pt x="162" y="240"/>
                    </a:lnTo>
                    <a:lnTo>
                      <a:pt x="150" y="242"/>
                    </a:lnTo>
                    <a:lnTo>
                      <a:pt x="138" y="238"/>
                    </a:lnTo>
                    <a:lnTo>
                      <a:pt x="132" y="244"/>
                    </a:lnTo>
                    <a:lnTo>
                      <a:pt x="124" y="238"/>
                    </a:lnTo>
                    <a:lnTo>
                      <a:pt x="120" y="244"/>
                    </a:lnTo>
                    <a:lnTo>
                      <a:pt x="88" y="244"/>
                    </a:lnTo>
                    <a:lnTo>
                      <a:pt x="82" y="238"/>
                    </a:lnTo>
                    <a:lnTo>
                      <a:pt x="72" y="244"/>
                    </a:lnTo>
                    <a:lnTo>
                      <a:pt x="68" y="240"/>
                    </a:lnTo>
                    <a:lnTo>
                      <a:pt x="62" y="244"/>
                    </a:lnTo>
                    <a:lnTo>
                      <a:pt x="56" y="236"/>
                    </a:lnTo>
                    <a:lnTo>
                      <a:pt x="46" y="244"/>
                    </a:lnTo>
                    <a:lnTo>
                      <a:pt x="38" y="236"/>
                    </a:lnTo>
                    <a:lnTo>
                      <a:pt x="42" y="224"/>
                    </a:lnTo>
                    <a:lnTo>
                      <a:pt x="56" y="220"/>
                    </a:lnTo>
                    <a:lnTo>
                      <a:pt x="72" y="220"/>
                    </a:lnTo>
                    <a:lnTo>
                      <a:pt x="84" y="220"/>
                    </a:lnTo>
                    <a:lnTo>
                      <a:pt x="80" y="212"/>
                    </a:lnTo>
                    <a:lnTo>
                      <a:pt x="70" y="212"/>
                    </a:lnTo>
                    <a:lnTo>
                      <a:pt x="62" y="204"/>
                    </a:lnTo>
                    <a:lnTo>
                      <a:pt x="62" y="196"/>
                    </a:lnTo>
                    <a:lnTo>
                      <a:pt x="88" y="196"/>
                    </a:lnTo>
                    <a:lnTo>
                      <a:pt x="94" y="204"/>
                    </a:lnTo>
                    <a:lnTo>
                      <a:pt x="102" y="210"/>
                    </a:lnTo>
                    <a:lnTo>
                      <a:pt x="120" y="212"/>
                    </a:lnTo>
                    <a:lnTo>
                      <a:pt x="132" y="212"/>
                    </a:lnTo>
                    <a:lnTo>
                      <a:pt x="146" y="202"/>
                    </a:lnTo>
                    <a:lnTo>
                      <a:pt x="152" y="190"/>
                    </a:lnTo>
                    <a:lnTo>
                      <a:pt x="148" y="188"/>
                    </a:lnTo>
                    <a:lnTo>
                      <a:pt x="140" y="194"/>
                    </a:lnTo>
                    <a:lnTo>
                      <a:pt x="132" y="202"/>
                    </a:lnTo>
                    <a:lnTo>
                      <a:pt x="122" y="206"/>
                    </a:lnTo>
                    <a:lnTo>
                      <a:pt x="104" y="200"/>
                    </a:lnTo>
                    <a:lnTo>
                      <a:pt x="108" y="194"/>
                    </a:lnTo>
                    <a:lnTo>
                      <a:pt x="118" y="186"/>
                    </a:lnTo>
                    <a:lnTo>
                      <a:pt x="116" y="182"/>
                    </a:lnTo>
                    <a:lnTo>
                      <a:pt x="114" y="174"/>
                    </a:lnTo>
                    <a:lnTo>
                      <a:pt x="106" y="180"/>
                    </a:lnTo>
                    <a:lnTo>
                      <a:pt x="100" y="186"/>
                    </a:lnTo>
                    <a:lnTo>
                      <a:pt x="88" y="182"/>
                    </a:lnTo>
                    <a:lnTo>
                      <a:pt x="76" y="184"/>
                    </a:lnTo>
                    <a:lnTo>
                      <a:pt x="68" y="176"/>
                    </a:lnTo>
                    <a:lnTo>
                      <a:pt x="78" y="166"/>
                    </a:lnTo>
                    <a:lnTo>
                      <a:pt x="86" y="162"/>
                    </a:lnTo>
                    <a:lnTo>
                      <a:pt x="104" y="162"/>
                    </a:lnTo>
                    <a:lnTo>
                      <a:pt x="114" y="160"/>
                    </a:lnTo>
                    <a:lnTo>
                      <a:pt x="126" y="162"/>
                    </a:lnTo>
                    <a:lnTo>
                      <a:pt x="138" y="166"/>
                    </a:lnTo>
                    <a:lnTo>
                      <a:pt x="150" y="166"/>
                    </a:lnTo>
                    <a:lnTo>
                      <a:pt x="160" y="158"/>
                    </a:lnTo>
                    <a:lnTo>
                      <a:pt x="154" y="156"/>
                    </a:lnTo>
                    <a:lnTo>
                      <a:pt x="142" y="158"/>
                    </a:lnTo>
                    <a:lnTo>
                      <a:pt x="126" y="154"/>
                    </a:lnTo>
                    <a:lnTo>
                      <a:pt x="114" y="138"/>
                    </a:lnTo>
                    <a:lnTo>
                      <a:pt x="106" y="130"/>
                    </a:lnTo>
                    <a:lnTo>
                      <a:pt x="94" y="130"/>
                    </a:lnTo>
                    <a:lnTo>
                      <a:pt x="86" y="128"/>
                    </a:lnTo>
                    <a:lnTo>
                      <a:pt x="86" y="114"/>
                    </a:lnTo>
                    <a:lnTo>
                      <a:pt x="90" y="106"/>
                    </a:lnTo>
                    <a:lnTo>
                      <a:pt x="108" y="112"/>
                    </a:lnTo>
                    <a:lnTo>
                      <a:pt x="130" y="110"/>
                    </a:lnTo>
                    <a:lnTo>
                      <a:pt x="144" y="120"/>
                    </a:lnTo>
                    <a:lnTo>
                      <a:pt x="156" y="128"/>
                    </a:lnTo>
                    <a:lnTo>
                      <a:pt x="166" y="134"/>
                    </a:lnTo>
                    <a:lnTo>
                      <a:pt x="180" y="130"/>
                    </a:lnTo>
                    <a:lnTo>
                      <a:pt x="166" y="126"/>
                    </a:lnTo>
                    <a:lnTo>
                      <a:pt x="156" y="118"/>
                    </a:lnTo>
                    <a:lnTo>
                      <a:pt x="140" y="110"/>
                    </a:lnTo>
                    <a:lnTo>
                      <a:pt x="146" y="104"/>
                    </a:lnTo>
                    <a:lnTo>
                      <a:pt x="168" y="104"/>
                    </a:lnTo>
                    <a:lnTo>
                      <a:pt x="194" y="102"/>
                    </a:lnTo>
                    <a:lnTo>
                      <a:pt x="206" y="94"/>
                    </a:lnTo>
                    <a:lnTo>
                      <a:pt x="216" y="88"/>
                    </a:lnTo>
                    <a:lnTo>
                      <a:pt x="208" y="86"/>
                    </a:lnTo>
                    <a:lnTo>
                      <a:pt x="216" y="80"/>
                    </a:lnTo>
                    <a:lnTo>
                      <a:pt x="224" y="74"/>
                    </a:lnTo>
                    <a:lnTo>
                      <a:pt x="232" y="70"/>
                    </a:lnTo>
                    <a:lnTo>
                      <a:pt x="226" y="68"/>
                    </a:lnTo>
                    <a:lnTo>
                      <a:pt x="206" y="76"/>
                    </a:lnTo>
                    <a:lnTo>
                      <a:pt x="196" y="86"/>
                    </a:lnTo>
                    <a:lnTo>
                      <a:pt x="182" y="96"/>
                    </a:lnTo>
                    <a:lnTo>
                      <a:pt x="162" y="96"/>
                    </a:lnTo>
                    <a:lnTo>
                      <a:pt x="144" y="98"/>
                    </a:lnTo>
                    <a:lnTo>
                      <a:pt x="138" y="92"/>
                    </a:lnTo>
                    <a:lnTo>
                      <a:pt x="132" y="92"/>
                    </a:lnTo>
                    <a:lnTo>
                      <a:pt x="128" y="100"/>
                    </a:lnTo>
                    <a:lnTo>
                      <a:pt x="110" y="102"/>
                    </a:lnTo>
                    <a:lnTo>
                      <a:pt x="84" y="98"/>
                    </a:lnTo>
                    <a:lnTo>
                      <a:pt x="90" y="88"/>
                    </a:lnTo>
                    <a:lnTo>
                      <a:pt x="98" y="82"/>
                    </a:lnTo>
                    <a:lnTo>
                      <a:pt x="104" y="76"/>
                    </a:lnTo>
                    <a:lnTo>
                      <a:pt x="96" y="72"/>
                    </a:lnTo>
                    <a:lnTo>
                      <a:pt x="80" y="78"/>
                    </a:lnTo>
                    <a:lnTo>
                      <a:pt x="62" y="78"/>
                    </a:lnTo>
                    <a:lnTo>
                      <a:pt x="38" y="80"/>
                    </a:lnTo>
                    <a:lnTo>
                      <a:pt x="26" y="76"/>
                    </a:lnTo>
                    <a:lnTo>
                      <a:pt x="34" y="72"/>
                    </a:lnTo>
                    <a:lnTo>
                      <a:pt x="48" y="66"/>
                    </a:lnTo>
                    <a:lnTo>
                      <a:pt x="60" y="64"/>
                    </a:lnTo>
                    <a:lnTo>
                      <a:pt x="52" y="62"/>
                    </a:lnTo>
                    <a:lnTo>
                      <a:pt x="40" y="62"/>
                    </a:lnTo>
                    <a:lnTo>
                      <a:pt x="32" y="66"/>
                    </a:lnTo>
                    <a:lnTo>
                      <a:pt x="20" y="70"/>
                    </a:lnTo>
                    <a:lnTo>
                      <a:pt x="22" y="64"/>
                    </a:lnTo>
                    <a:lnTo>
                      <a:pt x="28" y="60"/>
                    </a:lnTo>
                    <a:lnTo>
                      <a:pt x="20" y="56"/>
                    </a:lnTo>
                    <a:lnTo>
                      <a:pt x="14" y="60"/>
                    </a:lnTo>
                    <a:lnTo>
                      <a:pt x="0" y="60"/>
                    </a:lnTo>
                    <a:lnTo>
                      <a:pt x="12" y="50"/>
                    </a:lnTo>
                    <a:lnTo>
                      <a:pt x="36" y="50"/>
                    </a:lnTo>
                    <a:lnTo>
                      <a:pt x="46" y="46"/>
                    </a:lnTo>
                    <a:lnTo>
                      <a:pt x="54" y="42"/>
                    </a:lnTo>
                    <a:lnTo>
                      <a:pt x="72" y="42"/>
                    </a:lnTo>
                    <a:lnTo>
                      <a:pt x="80" y="46"/>
                    </a:lnTo>
                    <a:lnTo>
                      <a:pt x="94" y="46"/>
                    </a:lnTo>
                    <a:lnTo>
                      <a:pt x="106" y="46"/>
                    </a:lnTo>
                    <a:lnTo>
                      <a:pt x="98" y="36"/>
                    </a:lnTo>
                    <a:lnTo>
                      <a:pt x="102" y="28"/>
                    </a:lnTo>
                    <a:lnTo>
                      <a:pt x="118" y="28"/>
                    </a:lnTo>
                    <a:lnTo>
                      <a:pt x="130" y="34"/>
                    </a:lnTo>
                    <a:lnTo>
                      <a:pt x="148" y="38"/>
                    </a:lnTo>
                    <a:lnTo>
                      <a:pt x="168" y="40"/>
                    </a:lnTo>
                    <a:lnTo>
                      <a:pt x="156" y="32"/>
                    </a:lnTo>
                    <a:lnTo>
                      <a:pt x="146" y="26"/>
                    </a:lnTo>
                    <a:lnTo>
                      <a:pt x="150" y="20"/>
                    </a:lnTo>
                    <a:lnTo>
                      <a:pt x="164" y="18"/>
                    </a:lnTo>
                    <a:lnTo>
                      <a:pt x="170" y="14"/>
                    </a:lnTo>
                    <a:lnTo>
                      <a:pt x="184" y="14"/>
                    </a:lnTo>
                    <a:lnTo>
                      <a:pt x="198" y="8"/>
                    </a:lnTo>
                    <a:lnTo>
                      <a:pt x="216" y="10"/>
                    </a:lnTo>
                    <a:lnTo>
                      <a:pt x="228" y="14"/>
                    </a:lnTo>
                    <a:lnTo>
                      <a:pt x="236" y="18"/>
                    </a:lnTo>
                    <a:lnTo>
                      <a:pt x="246" y="26"/>
                    </a:lnTo>
                    <a:lnTo>
                      <a:pt x="254" y="22"/>
                    </a:lnTo>
                    <a:lnTo>
                      <a:pt x="246" y="14"/>
                    </a:lnTo>
                    <a:lnTo>
                      <a:pt x="238" y="6"/>
                    </a:lnTo>
                    <a:lnTo>
                      <a:pt x="236" y="0"/>
                    </a:lnTo>
                    <a:lnTo>
                      <a:pt x="278" y="4"/>
                    </a:lnTo>
                    <a:lnTo>
                      <a:pt x="284" y="12"/>
                    </a:lnTo>
                    <a:lnTo>
                      <a:pt x="304" y="18"/>
                    </a:lnTo>
                    <a:lnTo>
                      <a:pt x="296" y="10"/>
                    </a:lnTo>
                    <a:lnTo>
                      <a:pt x="298" y="2"/>
                    </a:lnTo>
                    <a:lnTo>
                      <a:pt x="318" y="4"/>
                    </a:lnTo>
                    <a:lnTo>
                      <a:pt x="326" y="10"/>
                    </a:lnTo>
                    <a:lnTo>
                      <a:pt x="330" y="4"/>
                    </a:lnTo>
                    <a:lnTo>
                      <a:pt x="350" y="2"/>
                    </a:lnTo>
                    <a:lnTo>
                      <a:pt x="366" y="6"/>
                    </a:lnTo>
                    <a:lnTo>
                      <a:pt x="406" y="8"/>
                    </a:lnTo>
                    <a:lnTo>
                      <a:pt x="404" y="12"/>
                    </a:lnTo>
                    <a:lnTo>
                      <a:pt x="388" y="16"/>
                    </a:lnTo>
                    <a:lnTo>
                      <a:pt x="388" y="20"/>
                    </a:lnTo>
                    <a:lnTo>
                      <a:pt x="410" y="14"/>
                    </a:lnTo>
                    <a:lnTo>
                      <a:pt x="434" y="14"/>
                    </a:lnTo>
                    <a:lnTo>
                      <a:pt x="452" y="14"/>
                    </a:lnTo>
                    <a:lnTo>
                      <a:pt x="460" y="26"/>
                    </a:lnTo>
                    <a:lnTo>
                      <a:pt x="484" y="26"/>
                    </a:lnTo>
                    <a:lnTo>
                      <a:pt x="490" y="36"/>
                    </a:lnTo>
                    <a:lnTo>
                      <a:pt x="482" y="40"/>
                    </a:lnTo>
                    <a:lnTo>
                      <a:pt x="458" y="48"/>
                    </a:lnTo>
                    <a:lnTo>
                      <a:pt x="442" y="56"/>
                    </a:lnTo>
                    <a:lnTo>
                      <a:pt x="382" y="58"/>
                    </a:lnTo>
                    <a:lnTo>
                      <a:pt x="376" y="62"/>
                    </a:lnTo>
                    <a:lnTo>
                      <a:pt x="398" y="64"/>
                    </a:lnTo>
                    <a:lnTo>
                      <a:pt x="388" y="66"/>
                    </a:lnTo>
                    <a:lnTo>
                      <a:pt x="368" y="74"/>
                    </a:lnTo>
                    <a:lnTo>
                      <a:pt x="398" y="70"/>
                    </a:lnTo>
                    <a:lnTo>
                      <a:pt x="418" y="64"/>
                    </a:lnTo>
                    <a:lnTo>
                      <a:pt x="432" y="64"/>
                    </a:lnTo>
                    <a:lnTo>
                      <a:pt x="434" y="6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0" name="Freeform 15"/>
              <p:cNvSpPr>
                <a:spLocks noChangeAspect="1"/>
              </p:cNvSpPr>
              <p:nvPr/>
            </p:nvSpPr>
            <p:spPr bwMode="auto">
              <a:xfrm>
                <a:off x="1754" y="1671"/>
                <a:ext cx="110" cy="100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40" y="20"/>
                  </a:cxn>
                  <a:cxn ang="0">
                    <a:pos x="54" y="6"/>
                  </a:cxn>
                  <a:cxn ang="0">
                    <a:pos x="66" y="0"/>
                  </a:cxn>
                  <a:cxn ang="0">
                    <a:pos x="62" y="8"/>
                  </a:cxn>
                  <a:cxn ang="0">
                    <a:pos x="58" y="20"/>
                  </a:cxn>
                  <a:cxn ang="0">
                    <a:pos x="62" y="34"/>
                  </a:cxn>
                  <a:cxn ang="0">
                    <a:pos x="72" y="44"/>
                  </a:cxn>
                  <a:cxn ang="0">
                    <a:pos x="82" y="38"/>
                  </a:cxn>
                  <a:cxn ang="0">
                    <a:pos x="86" y="44"/>
                  </a:cxn>
                  <a:cxn ang="0">
                    <a:pos x="94" y="46"/>
                  </a:cxn>
                  <a:cxn ang="0">
                    <a:pos x="90" y="54"/>
                  </a:cxn>
                  <a:cxn ang="0">
                    <a:pos x="100" y="64"/>
                  </a:cxn>
                  <a:cxn ang="0">
                    <a:pos x="106" y="66"/>
                  </a:cxn>
                  <a:cxn ang="0">
                    <a:pos x="108" y="74"/>
                  </a:cxn>
                  <a:cxn ang="0">
                    <a:pos x="110" y="86"/>
                  </a:cxn>
                  <a:cxn ang="0">
                    <a:pos x="106" y="96"/>
                  </a:cxn>
                  <a:cxn ang="0">
                    <a:pos x="92" y="100"/>
                  </a:cxn>
                  <a:cxn ang="0">
                    <a:pos x="86" y="90"/>
                  </a:cxn>
                  <a:cxn ang="0">
                    <a:pos x="78" y="82"/>
                  </a:cxn>
                  <a:cxn ang="0">
                    <a:pos x="72" y="88"/>
                  </a:cxn>
                  <a:cxn ang="0">
                    <a:pos x="70" y="94"/>
                  </a:cxn>
                  <a:cxn ang="0">
                    <a:pos x="60" y="90"/>
                  </a:cxn>
                  <a:cxn ang="0">
                    <a:pos x="58" y="78"/>
                  </a:cxn>
                  <a:cxn ang="0">
                    <a:pos x="30" y="82"/>
                  </a:cxn>
                  <a:cxn ang="0">
                    <a:pos x="0" y="80"/>
                  </a:cxn>
                  <a:cxn ang="0">
                    <a:pos x="2" y="66"/>
                  </a:cxn>
                  <a:cxn ang="0">
                    <a:pos x="16" y="52"/>
                  </a:cxn>
                  <a:cxn ang="0">
                    <a:pos x="22" y="44"/>
                  </a:cxn>
                  <a:cxn ang="0">
                    <a:pos x="30" y="36"/>
                  </a:cxn>
                </a:cxnLst>
                <a:rect l="0" t="0" r="r" b="b"/>
                <a:pathLst>
                  <a:path w="110" h="100">
                    <a:moveTo>
                      <a:pt x="30" y="36"/>
                    </a:moveTo>
                    <a:lnTo>
                      <a:pt x="40" y="20"/>
                    </a:lnTo>
                    <a:lnTo>
                      <a:pt x="54" y="6"/>
                    </a:lnTo>
                    <a:lnTo>
                      <a:pt x="66" y="0"/>
                    </a:lnTo>
                    <a:lnTo>
                      <a:pt x="62" y="8"/>
                    </a:lnTo>
                    <a:lnTo>
                      <a:pt x="58" y="20"/>
                    </a:lnTo>
                    <a:lnTo>
                      <a:pt x="62" y="34"/>
                    </a:lnTo>
                    <a:lnTo>
                      <a:pt x="72" y="44"/>
                    </a:lnTo>
                    <a:lnTo>
                      <a:pt x="82" y="38"/>
                    </a:lnTo>
                    <a:lnTo>
                      <a:pt x="86" y="44"/>
                    </a:lnTo>
                    <a:lnTo>
                      <a:pt x="94" y="46"/>
                    </a:lnTo>
                    <a:lnTo>
                      <a:pt x="90" y="54"/>
                    </a:lnTo>
                    <a:lnTo>
                      <a:pt x="100" y="64"/>
                    </a:lnTo>
                    <a:lnTo>
                      <a:pt x="106" y="66"/>
                    </a:lnTo>
                    <a:lnTo>
                      <a:pt x="108" y="74"/>
                    </a:lnTo>
                    <a:lnTo>
                      <a:pt x="110" y="86"/>
                    </a:lnTo>
                    <a:lnTo>
                      <a:pt x="106" y="96"/>
                    </a:lnTo>
                    <a:lnTo>
                      <a:pt x="92" y="100"/>
                    </a:lnTo>
                    <a:lnTo>
                      <a:pt x="86" y="90"/>
                    </a:lnTo>
                    <a:lnTo>
                      <a:pt x="78" y="82"/>
                    </a:lnTo>
                    <a:lnTo>
                      <a:pt x="72" y="88"/>
                    </a:lnTo>
                    <a:lnTo>
                      <a:pt x="70" y="94"/>
                    </a:lnTo>
                    <a:lnTo>
                      <a:pt x="60" y="90"/>
                    </a:lnTo>
                    <a:lnTo>
                      <a:pt x="58" y="78"/>
                    </a:lnTo>
                    <a:lnTo>
                      <a:pt x="30" y="82"/>
                    </a:lnTo>
                    <a:lnTo>
                      <a:pt x="0" y="80"/>
                    </a:lnTo>
                    <a:lnTo>
                      <a:pt x="2" y="66"/>
                    </a:lnTo>
                    <a:lnTo>
                      <a:pt x="16" y="52"/>
                    </a:lnTo>
                    <a:lnTo>
                      <a:pt x="22" y="44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1" name="Freeform 16"/>
              <p:cNvSpPr>
                <a:spLocks noChangeAspect="1"/>
              </p:cNvSpPr>
              <p:nvPr/>
            </p:nvSpPr>
            <p:spPr bwMode="auto">
              <a:xfrm>
                <a:off x="464" y="1171"/>
                <a:ext cx="1350" cy="690"/>
              </a:xfrm>
              <a:custGeom>
                <a:avLst/>
                <a:gdLst/>
                <a:ahLst/>
                <a:cxnLst>
                  <a:cxn ang="0">
                    <a:pos x="1210" y="602"/>
                  </a:cxn>
                  <a:cxn ang="0">
                    <a:pos x="1278" y="596"/>
                  </a:cxn>
                  <a:cxn ang="0">
                    <a:pos x="1258" y="630"/>
                  </a:cxn>
                  <a:cxn ang="0">
                    <a:pos x="1188" y="656"/>
                  </a:cxn>
                  <a:cxn ang="0">
                    <a:pos x="1214" y="620"/>
                  </a:cxn>
                  <a:cxn ang="0">
                    <a:pos x="1160" y="612"/>
                  </a:cxn>
                  <a:cxn ang="0">
                    <a:pos x="1118" y="612"/>
                  </a:cxn>
                  <a:cxn ang="0">
                    <a:pos x="1014" y="652"/>
                  </a:cxn>
                  <a:cxn ang="0">
                    <a:pos x="980" y="668"/>
                  </a:cxn>
                  <a:cxn ang="0">
                    <a:pos x="920" y="688"/>
                  </a:cxn>
                  <a:cxn ang="0">
                    <a:pos x="940" y="648"/>
                  </a:cxn>
                  <a:cxn ang="0">
                    <a:pos x="962" y="622"/>
                  </a:cxn>
                  <a:cxn ang="0">
                    <a:pos x="892" y="590"/>
                  </a:cxn>
                  <a:cxn ang="0">
                    <a:pos x="844" y="554"/>
                  </a:cxn>
                  <a:cxn ang="0">
                    <a:pos x="786" y="568"/>
                  </a:cxn>
                  <a:cxn ang="0">
                    <a:pos x="722" y="544"/>
                  </a:cxn>
                  <a:cxn ang="0">
                    <a:pos x="250" y="516"/>
                  </a:cxn>
                  <a:cxn ang="0">
                    <a:pos x="208" y="486"/>
                  </a:cxn>
                  <a:cxn ang="0">
                    <a:pos x="194" y="448"/>
                  </a:cxn>
                  <a:cxn ang="0">
                    <a:pos x="180" y="420"/>
                  </a:cxn>
                  <a:cxn ang="0">
                    <a:pos x="136" y="372"/>
                  </a:cxn>
                  <a:cxn ang="0">
                    <a:pos x="58" y="330"/>
                  </a:cxn>
                  <a:cxn ang="0">
                    <a:pos x="18" y="64"/>
                  </a:cxn>
                  <a:cxn ang="0">
                    <a:pos x="138" y="60"/>
                  </a:cxn>
                  <a:cxn ang="0">
                    <a:pos x="230" y="64"/>
                  </a:cxn>
                  <a:cxn ang="0">
                    <a:pos x="328" y="66"/>
                  </a:cxn>
                  <a:cxn ang="0">
                    <a:pos x="410" y="110"/>
                  </a:cxn>
                  <a:cxn ang="0">
                    <a:pos x="528" y="142"/>
                  </a:cxn>
                  <a:cxn ang="0">
                    <a:pos x="600" y="112"/>
                  </a:cxn>
                  <a:cxn ang="0">
                    <a:pos x="676" y="106"/>
                  </a:cxn>
                  <a:cxn ang="0">
                    <a:pos x="716" y="134"/>
                  </a:cxn>
                  <a:cxn ang="0">
                    <a:pos x="740" y="64"/>
                  </a:cxn>
                  <a:cxn ang="0">
                    <a:pos x="718" y="12"/>
                  </a:cxn>
                  <a:cxn ang="0">
                    <a:pos x="776" y="48"/>
                  </a:cxn>
                  <a:cxn ang="0">
                    <a:pos x="812" y="98"/>
                  </a:cxn>
                  <a:cxn ang="0">
                    <a:pos x="834" y="112"/>
                  </a:cxn>
                  <a:cxn ang="0">
                    <a:pos x="886" y="74"/>
                  </a:cxn>
                  <a:cxn ang="0">
                    <a:pos x="940" y="94"/>
                  </a:cxn>
                  <a:cxn ang="0">
                    <a:pos x="916" y="152"/>
                  </a:cxn>
                  <a:cxn ang="0">
                    <a:pos x="870" y="156"/>
                  </a:cxn>
                  <a:cxn ang="0">
                    <a:pos x="816" y="172"/>
                  </a:cxn>
                  <a:cxn ang="0">
                    <a:pos x="830" y="210"/>
                  </a:cxn>
                  <a:cxn ang="0">
                    <a:pos x="778" y="222"/>
                  </a:cxn>
                  <a:cxn ang="0">
                    <a:pos x="736" y="336"/>
                  </a:cxn>
                  <a:cxn ang="0">
                    <a:pos x="800" y="374"/>
                  </a:cxn>
                  <a:cxn ang="0">
                    <a:pos x="904" y="418"/>
                  </a:cxn>
                  <a:cxn ang="0">
                    <a:pos x="944" y="484"/>
                  </a:cxn>
                  <a:cxn ang="0">
                    <a:pos x="984" y="462"/>
                  </a:cxn>
                  <a:cxn ang="0">
                    <a:pos x="1020" y="372"/>
                  </a:cxn>
                  <a:cxn ang="0">
                    <a:pos x="1004" y="304"/>
                  </a:cxn>
                  <a:cxn ang="0">
                    <a:pos x="1044" y="258"/>
                  </a:cxn>
                  <a:cxn ang="0">
                    <a:pos x="1134" y="290"/>
                  </a:cxn>
                  <a:cxn ang="0">
                    <a:pos x="1168" y="352"/>
                  </a:cxn>
                  <a:cxn ang="0">
                    <a:pos x="1228" y="328"/>
                  </a:cxn>
                  <a:cxn ang="0">
                    <a:pos x="1256" y="398"/>
                  </a:cxn>
                  <a:cxn ang="0">
                    <a:pos x="1318" y="430"/>
                  </a:cxn>
                  <a:cxn ang="0">
                    <a:pos x="1284" y="458"/>
                  </a:cxn>
                  <a:cxn ang="0">
                    <a:pos x="1348" y="458"/>
                  </a:cxn>
                  <a:cxn ang="0">
                    <a:pos x="1286" y="524"/>
                  </a:cxn>
                  <a:cxn ang="0">
                    <a:pos x="1152" y="548"/>
                  </a:cxn>
                  <a:cxn ang="0">
                    <a:pos x="1116" y="590"/>
                  </a:cxn>
                  <a:cxn ang="0">
                    <a:pos x="1202" y="548"/>
                  </a:cxn>
                </a:cxnLst>
                <a:rect l="0" t="0" r="r" b="b"/>
                <a:pathLst>
                  <a:path w="1350" h="690">
                    <a:moveTo>
                      <a:pt x="1218" y="562"/>
                    </a:moveTo>
                    <a:lnTo>
                      <a:pt x="1214" y="568"/>
                    </a:lnTo>
                    <a:lnTo>
                      <a:pt x="1204" y="570"/>
                    </a:lnTo>
                    <a:lnTo>
                      <a:pt x="1208" y="580"/>
                    </a:lnTo>
                    <a:lnTo>
                      <a:pt x="1204" y="588"/>
                    </a:lnTo>
                    <a:lnTo>
                      <a:pt x="1206" y="594"/>
                    </a:lnTo>
                    <a:lnTo>
                      <a:pt x="1210" y="602"/>
                    </a:lnTo>
                    <a:lnTo>
                      <a:pt x="1222" y="610"/>
                    </a:lnTo>
                    <a:lnTo>
                      <a:pt x="1236" y="614"/>
                    </a:lnTo>
                    <a:lnTo>
                      <a:pt x="1254" y="614"/>
                    </a:lnTo>
                    <a:lnTo>
                      <a:pt x="1262" y="612"/>
                    </a:lnTo>
                    <a:lnTo>
                      <a:pt x="1266" y="604"/>
                    </a:lnTo>
                    <a:lnTo>
                      <a:pt x="1270" y="596"/>
                    </a:lnTo>
                    <a:lnTo>
                      <a:pt x="1278" y="596"/>
                    </a:lnTo>
                    <a:lnTo>
                      <a:pt x="1278" y="604"/>
                    </a:lnTo>
                    <a:lnTo>
                      <a:pt x="1284" y="608"/>
                    </a:lnTo>
                    <a:lnTo>
                      <a:pt x="1284" y="616"/>
                    </a:lnTo>
                    <a:lnTo>
                      <a:pt x="1274" y="616"/>
                    </a:lnTo>
                    <a:lnTo>
                      <a:pt x="1268" y="616"/>
                    </a:lnTo>
                    <a:lnTo>
                      <a:pt x="1262" y="626"/>
                    </a:lnTo>
                    <a:lnTo>
                      <a:pt x="1258" y="630"/>
                    </a:lnTo>
                    <a:lnTo>
                      <a:pt x="1246" y="634"/>
                    </a:lnTo>
                    <a:lnTo>
                      <a:pt x="1230" y="640"/>
                    </a:lnTo>
                    <a:lnTo>
                      <a:pt x="1220" y="640"/>
                    </a:lnTo>
                    <a:lnTo>
                      <a:pt x="1212" y="648"/>
                    </a:lnTo>
                    <a:lnTo>
                      <a:pt x="1204" y="656"/>
                    </a:lnTo>
                    <a:lnTo>
                      <a:pt x="1198" y="662"/>
                    </a:lnTo>
                    <a:lnTo>
                      <a:pt x="1188" y="656"/>
                    </a:lnTo>
                    <a:lnTo>
                      <a:pt x="1186" y="648"/>
                    </a:lnTo>
                    <a:lnTo>
                      <a:pt x="1190" y="640"/>
                    </a:lnTo>
                    <a:lnTo>
                      <a:pt x="1202" y="632"/>
                    </a:lnTo>
                    <a:lnTo>
                      <a:pt x="1214" y="628"/>
                    </a:lnTo>
                    <a:lnTo>
                      <a:pt x="1216" y="626"/>
                    </a:lnTo>
                    <a:lnTo>
                      <a:pt x="1216" y="624"/>
                    </a:lnTo>
                    <a:lnTo>
                      <a:pt x="1214" y="620"/>
                    </a:lnTo>
                    <a:lnTo>
                      <a:pt x="1210" y="618"/>
                    </a:lnTo>
                    <a:lnTo>
                      <a:pt x="1198" y="624"/>
                    </a:lnTo>
                    <a:lnTo>
                      <a:pt x="1188" y="628"/>
                    </a:lnTo>
                    <a:lnTo>
                      <a:pt x="1172" y="632"/>
                    </a:lnTo>
                    <a:lnTo>
                      <a:pt x="1168" y="626"/>
                    </a:lnTo>
                    <a:lnTo>
                      <a:pt x="1162" y="620"/>
                    </a:lnTo>
                    <a:lnTo>
                      <a:pt x="1160" y="612"/>
                    </a:lnTo>
                    <a:lnTo>
                      <a:pt x="1162" y="596"/>
                    </a:lnTo>
                    <a:lnTo>
                      <a:pt x="1160" y="588"/>
                    </a:lnTo>
                    <a:lnTo>
                      <a:pt x="1146" y="584"/>
                    </a:lnTo>
                    <a:lnTo>
                      <a:pt x="1138" y="580"/>
                    </a:lnTo>
                    <a:lnTo>
                      <a:pt x="1130" y="588"/>
                    </a:lnTo>
                    <a:lnTo>
                      <a:pt x="1122" y="602"/>
                    </a:lnTo>
                    <a:lnTo>
                      <a:pt x="1118" y="612"/>
                    </a:lnTo>
                    <a:lnTo>
                      <a:pt x="1118" y="618"/>
                    </a:lnTo>
                    <a:lnTo>
                      <a:pt x="1112" y="626"/>
                    </a:lnTo>
                    <a:lnTo>
                      <a:pt x="1100" y="632"/>
                    </a:lnTo>
                    <a:lnTo>
                      <a:pt x="1042" y="632"/>
                    </a:lnTo>
                    <a:lnTo>
                      <a:pt x="1026" y="644"/>
                    </a:lnTo>
                    <a:lnTo>
                      <a:pt x="1020" y="648"/>
                    </a:lnTo>
                    <a:lnTo>
                      <a:pt x="1014" y="652"/>
                    </a:lnTo>
                    <a:lnTo>
                      <a:pt x="1002" y="652"/>
                    </a:lnTo>
                    <a:lnTo>
                      <a:pt x="986" y="652"/>
                    </a:lnTo>
                    <a:lnTo>
                      <a:pt x="980" y="656"/>
                    </a:lnTo>
                    <a:lnTo>
                      <a:pt x="972" y="660"/>
                    </a:lnTo>
                    <a:lnTo>
                      <a:pt x="974" y="664"/>
                    </a:lnTo>
                    <a:lnTo>
                      <a:pt x="982" y="664"/>
                    </a:lnTo>
                    <a:lnTo>
                      <a:pt x="980" y="668"/>
                    </a:lnTo>
                    <a:lnTo>
                      <a:pt x="982" y="672"/>
                    </a:lnTo>
                    <a:lnTo>
                      <a:pt x="964" y="674"/>
                    </a:lnTo>
                    <a:lnTo>
                      <a:pt x="948" y="678"/>
                    </a:lnTo>
                    <a:lnTo>
                      <a:pt x="940" y="680"/>
                    </a:lnTo>
                    <a:lnTo>
                      <a:pt x="932" y="686"/>
                    </a:lnTo>
                    <a:lnTo>
                      <a:pt x="924" y="690"/>
                    </a:lnTo>
                    <a:lnTo>
                      <a:pt x="920" y="688"/>
                    </a:lnTo>
                    <a:lnTo>
                      <a:pt x="920" y="680"/>
                    </a:lnTo>
                    <a:lnTo>
                      <a:pt x="922" y="678"/>
                    </a:lnTo>
                    <a:lnTo>
                      <a:pt x="922" y="670"/>
                    </a:lnTo>
                    <a:lnTo>
                      <a:pt x="928" y="668"/>
                    </a:lnTo>
                    <a:lnTo>
                      <a:pt x="936" y="666"/>
                    </a:lnTo>
                    <a:lnTo>
                      <a:pt x="938" y="656"/>
                    </a:lnTo>
                    <a:lnTo>
                      <a:pt x="940" y="648"/>
                    </a:lnTo>
                    <a:lnTo>
                      <a:pt x="946" y="642"/>
                    </a:lnTo>
                    <a:lnTo>
                      <a:pt x="948" y="636"/>
                    </a:lnTo>
                    <a:lnTo>
                      <a:pt x="952" y="636"/>
                    </a:lnTo>
                    <a:lnTo>
                      <a:pt x="958" y="642"/>
                    </a:lnTo>
                    <a:lnTo>
                      <a:pt x="966" y="640"/>
                    </a:lnTo>
                    <a:lnTo>
                      <a:pt x="968" y="632"/>
                    </a:lnTo>
                    <a:lnTo>
                      <a:pt x="962" y="622"/>
                    </a:lnTo>
                    <a:lnTo>
                      <a:pt x="954" y="614"/>
                    </a:lnTo>
                    <a:lnTo>
                      <a:pt x="942" y="610"/>
                    </a:lnTo>
                    <a:lnTo>
                      <a:pt x="930" y="608"/>
                    </a:lnTo>
                    <a:lnTo>
                      <a:pt x="914" y="608"/>
                    </a:lnTo>
                    <a:lnTo>
                      <a:pt x="902" y="606"/>
                    </a:lnTo>
                    <a:lnTo>
                      <a:pt x="896" y="600"/>
                    </a:lnTo>
                    <a:lnTo>
                      <a:pt x="892" y="590"/>
                    </a:lnTo>
                    <a:lnTo>
                      <a:pt x="888" y="578"/>
                    </a:lnTo>
                    <a:lnTo>
                      <a:pt x="886" y="574"/>
                    </a:lnTo>
                    <a:lnTo>
                      <a:pt x="874" y="574"/>
                    </a:lnTo>
                    <a:lnTo>
                      <a:pt x="870" y="566"/>
                    </a:lnTo>
                    <a:lnTo>
                      <a:pt x="864" y="558"/>
                    </a:lnTo>
                    <a:lnTo>
                      <a:pt x="854" y="558"/>
                    </a:lnTo>
                    <a:lnTo>
                      <a:pt x="844" y="554"/>
                    </a:lnTo>
                    <a:lnTo>
                      <a:pt x="836" y="554"/>
                    </a:lnTo>
                    <a:lnTo>
                      <a:pt x="828" y="560"/>
                    </a:lnTo>
                    <a:lnTo>
                      <a:pt x="818" y="566"/>
                    </a:lnTo>
                    <a:lnTo>
                      <a:pt x="810" y="572"/>
                    </a:lnTo>
                    <a:lnTo>
                      <a:pt x="804" y="570"/>
                    </a:lnTo>
                    <a:lnTo>
                      <a:pt x="794" y="570"/>
                    </a:lnTo>
                    <a:lnTo>
                      <a:pt x="786" y="568"/>
                    </a:lnTo>
                    <a:lnTo>
                      <a:pt x="782" y="568"/>
                    </a:lnTo>
                    <a:lnTo>
                      <a:pt x="772" y="564"/>
                    </a:lnTo>
                    <a:lnTo>
                      <a:pt x="748" y="560"/>
                    </a:lnTo>
                    <a:lnTo>
                      <a:pt x="736" y="556"/>
                    </a:lnTo>
                    <a:lnTo>
                      <a:pt x="732" y="552"/>
                    </a:lnTo>
                    <a:lnTo>
                      <a:pt x="730" y="544"/>
                    </a:lnTo>
                    <a:lnTo>
                      <a:pt x="722" y="544"/>
                    </a:lnTo>
                    <a:lnTo>
                      <a:pt x="720" y="552"/>
                    </a:lnTo>
                    <a:lnTo>
                      <a:pt x="290" y="552"/>
                    </a:lnTo>
                    <a:lnTo>
                      <a:pt x="282" y="542"/>
                    </a:lnTo>
                    <a:lnTo>
                      <a:pt x="272" y="532"/>
                    </a:lnTo>
                    <a:lnTo>
                      <a:pt x="266" y="536"/>
                    </a:lnTo>
                    <a:lnTo>
                      <a:pt x="256" y="526"/>
                    </a:lnTo>
                    <a:lnTo>
                      <a:pt x="250" y="516"/>
                    </a:lnTo>
                    <a:lnTo>
                      <a:pt x="244" y="520"/>
                    </a:lnTo>
                    <a:lnTo>
                      <a:pt x="232" y="512"/>
                    </a:lnTo>
                    <a:lnTo>
                      <a:pt x="214" y="510"/>
                    </a:lnTo>
                    <a:lnTo>
                      <a:pt x="218" y="500"/>
                    </a:lnTo>
                    <a:lnTo>
                      <a:pt x="216" y="494"/>
                    </a:lnTo>
                    <a:lnTo>
                      <a:pt x="208" y="494"/>
                    </a:lnTo>
                    <a:lnTo>
                      <a:pt x="208" y="486"/>
                    </a:lnTo>
                    <a:lnTo>
                      <a:pt x="206" y="478"/>
                    </a:lnTo>
                    <a:lnTo>
                      <a:pt x="202" y="472"/>
                    </a:lnTo>
                    <a:lnTo>
                      <a:pt x="196" y="470"/>
                    </a:lnTo>
                    <a:lnTo>
                      <a:pt x="188" y="474"/>
                    </a:lnTo>
                    <a:lnTo>
                      <a:pt x="190" y="466"/>
                    </a:lnTo>
                    <a:lnTo>
                      <a:pt x="196" y="456"/>
                    </a:lnTo>
                    <a:lnTo>
                      <a:pt x="194" y="448"/>
                    </a:lnTo>
                    <a:lnTo>
                      <a:pt x="188" y="452"/>
                    </a:lnTo>
                    <a:lnTo>
                      <a:pt x="180" y="458"/>
                    </a:lnTo>
                    <a:lnTo>
                      <a:pt x="172" y="458"/>
                    </a:lnTo>
                    <a:lnTo>
                      <a:pt x="172" y="446"/>
                    </a:lnTo>
                    <a:lnTo>
                      <a:pt x="174" y="438"/>
                    </a:lnTo>
                    <a:lnTo>
                      <a:pt x="174" y="432"/>
                    </a:lnTo>
                    <a:lnTo>
                      <a:pt x="180" y="420"/>
                    </a:lnTo>
                    <a:lnTo>
                      <a:pt x="178" y="410"/>
                    </a:lnTo>
                    <a:lnTo>
                      <a:pt x="174" y="408"/>
                    </a:lnTo>
                    <a:lnTo>
                      <a:pt x="172" y="400"/>
                    </a:lnTo>
                    <a:lnTo>
                      <a:pt x="158" y="392"/>
                    </a:lnTo>
                    <a:lnTo>
                      <a:pt x="150" y="386"/>
                    </a:lnTo>
                    <a:lnTo>
                      <a:pt x="146" y="384"/>
                    </a:lnTo>
                    <a:lnTo>
                      <a:pt x="136" y="372"/>
                    </a:lnTo>
                    <a:lnTo>
                      <a:pt x="126" y="354"/>
                    </a:lnTo>
                    <a:lnTo>
                      <a:pt x="118" y="346"/>
                    </a:lnTo>
                    <a:lnTo>
                      <a:pt x="100" y="326"/>
                    </a:lnTo>
                    <a:lnTo>
                      <a:pt x="88" y="314"/>
                    </a:lnTo>
                    <a:lnTo>
                      <a:pt x="70" y="322"/>
                    </a:lnTo>
                    <a:lnTo>
                      <a:pt x="68" y="328"/>
                    </a:lnTo>
                    <a:lnTo>
                      <a:pt x="58" y="330"/>
                    </a:lnTo>
                    <a:lnTo>
                      <a:pt x="46" y="320"/>
                    </a:lnTo>
                    <a:lnTo>
                      <a:pt x="34" y="310"/>
                    </a:lnTo>
                    <a:lnTo>
                      <a:pt x="26" y="300"/>
                    </a:lnTo>
                    <a:lnTo>
                      <a:pt x="10" y="306"/>
                    </a:lnTo>
                    <a:lnTo>
                      <a:pt x="0" y="302"/>
                    </a:lnTo>
                    <a:lnTo>
                      <a:pt x="0" y="62"/>
                    </a:lnTo>
                    <a:lnTo>
                      <a:pt x="18" y="64"/>
                    </a:lnTo>
                    <a:lnTo>
                      <a:pt x="48" y="76"/>
                    </a:lnTo>
                    <a:lnTo>
                      <a:pt x="84" y="86"/>
                    </a:lnTo>
                    <a:lnTo>
                      <a:pt x="82" y="72"/>
                    </a:lnTo>
                    <a:lnTo>
                      <a:pt x="100" y="62"/>
                    </a:lnTo>
                    <a:lnTo>
                      <a:pt x="110" y="68"/>
                    </a:lnTo>
                    <a:lnTo>
                      <a:pt x="116" y="72"/>
                    </a:lnTo>
                    <a:lnTo>
                      <a:pt x="138" y="60"/>
                    </a:lnTo>
                    <a:lnTo>
                      <a:pt x="162" y="48"/>
                    </a:lnTo>
                    <a:lnTo>
                      <a:pt x="178" y="48"/>
                    </a:lnTo>
                    <a:lnTo>
                      <a:pt x="180" y="56"/>
                    </a:lnTo>
                    <a:lnTo>
                      <a:pt x="192" y="58"/>
                    </a:lnTo>
                    <a:lnTo>
                      <a:pt x="208" y="38"/>
                    </a:lnTo>
                    <a:lnTo>
                      <a:pt x="218" y="46"/>
                    </a:lnTo>
                    <a:lnTo>
                      <a:pt x="230" y="64"/>
                    </a:lnTo>
                    <a:lnTo>
                      <a:pt x="244" y="66"/>
                    </a:lnTo>
                    <a:lnTo>
                      <a:pt x="256" y="50"/>
                    </a:lnTo>
                    <a:lnTo>
                      <a:pt x="262" y="52"/>
                    </a:lnTo>
                    <a:lnTo>
                      <a:pt x="270" y="70"/>
                    </a:lnTo>
                    <a:lnTo>
                      <a:pt x="282" y="62"/>
                    </a:lnTo>
                    <a:lnTo>
                      <a:pt x="302" y="56"/>
                    </a:lnTo>
                    <a:lnTo>
                      <a:pt x="328" y="66"/>
                    </a:lnTo>
                    <a:lnTo>
                      <a:pt x="352" y="72"/>
                    </a:lnTo>
                    <a:lnTo>
                      <a:pt x="382" y="82"/>
                    </a:lnTo>
                    <a:lnTo>
                      <a:pt x="404" y="84"/>
                    </a:lnTo>
                    <a:lnTo>
                      <a:pt x="422" y="92"/>
                    </a:lnTo>
                    <a:lnTo>
                      <a:pt x="424" y="100"/>
                    </a:lnTo>
                    <a:lnTo>
                      <a:pt x="412" y="102"/>
                    </a:lnTo>
                    <a:lnTo>
                      <a:pt x="410" y="110"/>
                    </a:lnTo>
                    <a:lnTo>
                      <a:pt x="426" y="118"/>
                    </a:lnTo>
                    <a:lnTo>
                      <a:pt x="456" y="116"/>
                    </a:lnTo>
                    <a:lnTo>
                      <a:pt x="478" y="114"/>
                    </a:lnTo>
                    <a:lnTo>
                      <a:pt x="486" y="110"/>
                    </a:lnTo>
                    <a:lnTo>
                      <a:pt x="504" y="120"/>
                    </a:lnTo>
                    <a:lnTo>
                      <a:pt x="520" y="130"/>
                    </a:lnTo>
                    <a:lnTo>
                      <a:pt x="528" y="142"/>
                    </a:lnTo>
                    <a:lnTo>
                      <a:pt x="534" y="138"/>
                    </a:lnTo>
                    <a:lnTo>
                      <a:pt x="530" y="120"/>
                    </a:lnTo>
                    <a:lnTo>
                      <a:pt x="526" y="110"/>
                    </a:lnTo>
                    <a:lnTo>
                      <a:pt x="536" y="104"/>
                    </a:lnTo>
                    <a:lnTo>
                      <a:pt x="560" y="94"/>
                    </a:lnTo>
                    <a:lnTo>
                      <a:pt x="578" y="104"/>
                    </a:lnTo>
                    <a:lnTo>
                      <a:pt x="600" y="112"/>
                    </a:lnTo>
                    <a:lnTo>
                      <a:pt x="622" y="116"/>
                    </a:lnTo>
                    <a:lnTo>
                      <a:pt x="646" y="116"/>
                    </a:lnTo>
                    <a:lnTo>
                      <a:pt x="668" y="116"/>
                    </a:lnTo>
                    <a:lnTo>
                      <a:pt x="688" y="118"/>
                    </a:lnTo>
                    <a:lnTo>
                      <a:pt x="694" y="112"/>
                    </a:lnTo>
                    <a:lnTo>
                      <a:pt x="688" y="108"/>
                    </a:lnTo>
                    <a:lnTo>
                      <a:pt x="676" y="106"/>
                    </a:lnTo>
                    <a:lnTo>
                      <a:pt x="678" y="98"/>
                    </a:lnTo>
                    <a:lnTo>
                      <a:pt x="684" y="96"/>
                    </a:lnTo>
                    <a:lnTo>
                      <a:pt x="696" y="100"/>
                    </a:lnTo>
                    <a:lnTo>
                      <a:pt x="708" y="112"/>
                    </a:lnTo>
                    <a:lnTo>
                      <a:pt x="704" y="116"/>
                    </a:lnTo>
                    <a:lnTo>
                      <a:pt x="710" y="126"/>
                    </a:lnTo>
                    <a:lnTo>
                      <a:pt x="716" y="134"/>
                    </a:lnTo>
                    <a:lnTo>
                      <a:pt x="724" y="134"/>
                    </a:lnTo>
                    <a:lnTo>
                      <a:pt x="724" y="120"/>
                    </a:lnTo>
                    <a:lnTo>
                      <a:pt x="722" y="108"/>
                    </a:lnTo>
                    <a:lnTo>
                      <a:pt x="742" y="102"/>
                    </a:lnTo>
                    <a:lnTo>
                      <a:pt x="752" y="90"/>
                    </a:lnTo>
                    <a:lnTo>
                      <a:pt x="750" y="78"/>
                    </a:lnTo>
                    <a:lnTo>
                      <a:pt x="740" y="64"/>
                    </a:lnTo>
                    <a:lnTo>
                      <a:pt x="722" y="60"/>
                    </a:lnTo>
                    <a:lnTo>
                      <a:pt x="708" y="52"/>
                    </a:lnTo>
                    <a:lnTo>
                      <a:pt x="704" y="44"/>
                    </a:lnTo>
                    <a:lnTo>
                      <a:pt x="712" y="32"/>
                    </a:lnTo>
                    <a:lnTo>
                      <a:pt x="704" y="26"/>
                    </a:lnTo>
                    <a:lnTo>
                      <a:pt x="708" y="12"/>
                    </a:lnTo>
                    <a:lnTo>
                      <a:pt x="718" y="12"/>
                    </a:lnTo>
                    <a:lnTo>
                      <a:pt x="722" y="4"/>
                    </a:lnTo>
                    <a:lnTo>
                      <a:pt x="732" y="0"/>
                    </a:lnTo>
                    <a:lnTo>
                      <a:pt x="750" y="4"/>
                    </a:lnTo>
                    <a:lnTo>
                      <a:pt x="762" y="20"/>
                    </a:lnTo>
                    <a:lnTo>
                      <a:pt x="764" y="26"/>
                    </a:lnTo>
                    <a:lnTo>
                      <a:pt x="774" y="40"/>
                    </a:lnTo>
                    <a:lnTo>
                      <a:pt x="776" y="48"/>
                    </a:lnTo>
                    <a:lnTo>
                      <a:pt x="770" y="54"/>
                    </a:lnTo>
                    <a:lnTo>
                      <a:pt x="774" y="64"/>
                    </a:lnTo>
                    <a:lnTo>
                      <a:pt x="786" y="62"/>
                    </a:lnTo>
                    <a:lnTo>
                      <a:pt x="794" y="64"/>
                    </a:lnTo>
                    <a:lnTo>
                      <a:pt x="796" y="80"/>
                    </a:lnTo>
                    <a:lnTo>
                      <a:pt x="802" y="94"/>
                    </a:lnTo>
                    <a:lnTo>
                      <a:pt x="812" y="98"/>
                    </a:lnTo>
                    <a:lnTo>
                      <a:pt x="820" y="92"/>
                    </a:lnTo>
                    <a:lnTo>
                      <a:pt x="814" y="82"/>
                    </a:lnTo>
                    <a:lnTo>
                      <a:pt x="820" y="74"/>
                    </a:lnTo>
                    <a:lnTo>
                      <a:pt x="832" y="78"/>
                    </a:lnTo>
                    <a:lnTo>
                      <a:pt x="842" y="90"/>
                    </a:lnTo>
                    <a:lnTo>
                      <a:pt x="836" y="100"/>
                    </a:lnTo>
                    <a:lnTo>
                      <a:pt x="834" y="112"/>
                    </a:lnTo>
                    <a:lnTo>
                      <a:pt x="844" y="120"/>
                    </a:lnTo>
                    <a:lnTo>
                      <a:pt x="858" y="126"/>
                    </a:lnTo>
                    <a:lnTo>
                      <a:pt x="866" y="120"/>
                    </a:lnTo>
                    <a:lnTo>
                      <a:pt x="874" y="106"/>
                    </a:lnTo>
                    <a:lnTo>
                      <a:pt x="876" y="90"/>
                    </a:lnTo>
                    <a:lnTo>
                      <a:pt x="888" y="82"/>
                    </a:lnTo>
                    <a:lnTo>
                      <a:pt x="886" y="74"/>
                    </a:lnTo>
                    <a:lnTo>
                      <a:pt x="880" y="62"/>
                    </a:lnTo>
                    <a:lnTo>
                      <a:pt x="882" y="56"/>
                    </a:lnTo>
                    <a:lnTo>
                      <a:pt x="900" y="58"/>
                    </a:lnTo>
                    <a:lnTo>
                      <a:pt x="922" y="66"/>
                    </a:lnTo>
                    <a:lnTo>
                      <a:pt x="936" y="76"/>
                    </a:lnTo>
                    <a:lnTo>
                      <a:pt x="946" y="90"/>
                    </a:lnTo>
                    <a:lnTo>
                      <a:pt x="940" y="94"/>
                    </a:lnTo>
                    <a:lnTo>
                      <a:pt x="932" y="96"/>
                    </a:lnTo>
                    <a:lnTo>
                      <a:pt x="934" y="106"/>
                    </a:lnTo>
                    <a:lnTo>
                      <a:pt x="940" y="114"/>
                    </a:lnTo>
                    <a:lnTo>
                      <a:pt x="946" y="126"/>
                    </a:lnTo>
                    <a:lnTo>
                      <a:pt x="938" y="136"/>
                    </a:lnTo>
                    <a:lnTo>
                      <a:pt x="926" y="146"/>
                    </a:lnTo>
                    <a:lnTo>
                      <a:pt x="916" y="152"/>
                    </a:lnTo>
                    <a:lnTo>
                      <a:pt x="902" y="144"/>
                    </a:lnTo>
                    <a:lnTo>
                      <a:pt x="898" y="152"/>
                    </a:lnTo>
                    <a:lnTo>
                      <a:pt x="890" y="156"/>
                    </a:lnTo>
                    <a:lnTo>
                      <a:pt x="878" y="144"/>
                    </a:lnTo>
                    <a:lnTo>
                      <a:pt x="868" y="144"/>
                    </a:lnTo>
                    <a:lnTo>
                      <a:pt x="864" y="150"/>
                    </a:lnTo>
                    <a:lnTo>
                      <a:pt x="870" y="156"/>
                    </a:lnTo>
                    <a:lnTo>
                      <a:pt x="864" y="166"/>
                    </a:lnTo>
                    <a:lnTo>
                      <a:pt x="856" y="174"/>
                    </a:lnTo>
                    <a:lnTo>
                      <a:pt x="846" y="176"/>
                    </a:lnTo>
                    <a:lnTo>
                      <a:pt x="834" y="174"/>
                    </a:lnTo>
                    <a:lnTo>
                      <a:pt x="822" y="166"/>
                    </a:lnTo>
                    <a:lnTo>
                      <a:pt x="812" y="164"/>
                    </a:lnTo>
                    <a:lnTo>
                      <a:pt x="816" y="172"/>
                    </a:lnTo>
                    <a:lnTo>
                      <a:pt x="822" y="178"/>
                    </a:lnTo>
                    <a:lnTo>
                      <a:pt x="834" y="180"/>
                    </a:lnTo>
                    <a:lnTo>
                      <a:pt x="842" y="182"/>
                    </a:lnTo>
                    <a:lnTo>
                      <a:pt x="854" y="182"/>
                    </a:lnTo>
                    <a:lnTo>
                      <a:pt x="848" y="192"/>
                    </a:lnTo>
                    <a:lnTo>
                      <a:pt x="840" y="204"/>
                    </a:lnTo>
                    <a:lnTo>
                      <a:pt x="830" y="210"/>
                    </a:lnTo>
                    <a:lnTo>
                      <a:pt x="820" y="212"/>
                    </a:lnTo>
                    <a:lnTo>
                      <a:pt x="812" y="212"/>
                    </a:lnTo>
                    <a:lnTo>
                      <a:pt x="804" y="208"/>
                    </a:lnTo>
                    <a:lnTo>
                      <a:pt x="804" y="218"/>
                    </a:lnTo>
                    <a:lnTo>
                      <a:pt x="784" y="220"/>
                    </a:lnTo>
                    <a:lnTo>
                      <a:pt x="772" y="216"/>
                    </a:lnTo>
                    <a:lnTo>
                      <a:pt x="778" y="222"/>
                    </a:lnTo>
                    <a:lnTo>
                      <a:pt x="794" y="228"/>
                    </a:lnTo>
                    <a:lnTo>
                      <a:pt x="796" y="238"/>
                    </a:lnTo>
                    <a:lnTo>
                      <a:pt x="778" y="242"/>
                    </a:lnTo>
                    <a:lnTo>
                      <a:pt x="758" y="260"/>
                    </a:lnTo>
                    <a:lnTo>
                      <a:pt x="740" y="290"/>
                    </a:lnTo>
                    <a:lnTo>
                      <a:pt x="734" y="332"/>
                    </a:lnTo>
                    <a:lnTo>
                      <a:pt x="736" y="336"/>
                    </a:lnTo>
                    <a:lnTo>
                      <a:pt x="738" y="342"/>
                    </a:lnTo>
                    <a:lnTo>
                      <a:pt x="748" y="342"/>
                    </a:lnTo>
                    <a:lnTo>
                      <a:pt x="756" y="344"/>
                    </a:lnTo>
                    <a:lnTo>
                      <a:pt x="760" y="352"/>
                    </a:lnTo>
                    <a:lnTo>
                      <a:pt x="768" y="378"/>
                    </a:lnTo>
                    <a:lnTo>
                      <a:pt x="782" y="374"/>
                    </a:lnTo>
                    <a:lnTo>
                      <a:pt x="800" y="374"/>
                    </a:lnTo>
                    <a:lnTo>
                      <a:pt x="814" y="380"/>
                    </a:lnTo>
                    <a:lnTo>
                      <a:pt x="830" y="382"/>
                    </a:lnTo>
                    <a:lnTo>
                      <a:pt x="846" y="398"/>
                    </a:lnTo>
                    <a:lnTo>
                      <a:pt x="864" y="408"/>
                    </a:lnTo>
                    <a:lnTo>
                      <a:pt x="886" y="416"/>
                    </a:lnTo>
                    <a:lnTo>
                      <a:pt x="896" y="416"/>
                    </a:lnTo>
                    <a:lnTo>
                      <a:pt x="904" y="418"/>
                    </a:lnTo>
                    <a:lnTo>
                      <a:pt x="916" y="420"/>
                    </a:lnTo>
                    <a:lnTo>
                      <a:pt x="928" y="420"/>
                    </a:lnTo>
                    <a:lnTo>
                      <a:pt x="932" y="442"/>
                    </a:lnTo>
                    <a:lnTo>
                      <a:pt x="932" y="456"/>
                    </a:lnTo>
                    <a:lnTo>
                      <a:pt x="932" y="462"/>
                    </a:lnTo>
                    <a:lnTo>
                      <a:pt x="932" y="470"/>
                    </a:lnTo>
                    <a:lnTo>
                      <a:pt x="944" y="484"/>
                    </a:lnTo>
                    <a:lnTo>
                      <a:pt x="956" y="498"/>
                    </a:lnTo>
                    <a:lnTo>
                      <a:pt x="962" y="502"/>
                    </a:lnTo>
                    <a:lnTo>
                      <a:pt x="970" y="506"/>
                    </a:lnTo>
                    <a:lnTo>
                      <a:pt x="984" y="498"/>
                    </a:lnTo>
                    <a:lnTo>
                      <a:pt x="988" y="490"/>
                    </a:lnTo>
                    <a:lnTo>
                      <a:pt x="990" y="482"/>
                    </a:lnTo>
                    <a:lnTo>
                      <a:pt x="984" y="462"/>
                    </a:lnTo>
                    <a:lnTo>
                      <a:pt x="980" y="448"/>
                    </a:lnTo>
                    <a:lnTo>
                      <a:pt x="972" y="428"/>
                    </a:lnTo>
                    <a:lnTo>
                      <a:pt x="980" y="424"/>
                    </a:lnTo>
                    <a:lnTo>
                      <a:pt x="1002" y="418"/>
                    </a:lnTo>
                    <a:lnTo>
                      <a:pt x="1012" y="406"/>
                    </a:lnTo>
                    <a:lnTo>
                      <a:pt x="1022" y="394"/>
                    </a:lnTo>
                    <a:lnTo>
                      <a:pt x="1020" y="372"/>
                    </a:lnTo>
                    <a:lnTo>
                      <a:pt x="1010" y="354"/>
                    </a:lnTo>
                    <a:lnTo>
                      <a:pt x="998" y="346"/>
                    </a:lnTo>
                    <a:lnTo>
                      <a:pt x="988" y="340"/>
                    </a:lnTo>
                    <a:lnTo>
                      <a:pt x="990" y="334"/>
                    </a:lnTo>
                    <a:lnTo>
                      <a:pt x="996" y="328"/>
                    </a:lnTo>
                    <a:lnTo>
                      <a:pt x="1006" y="316"/>
                    </a:lnTo>
                    <a:lnTo>
                      <a:pt x="1004" y="304"/>
                    </a:lnTo>
                    <a:lnTo>
                      <a:pt x="1002" y="292"/>
                    </a:lnTo>
                    <a:lnTo>
                      <a:pt x="1006" y="274"/>
                    </a:lnTo>
                    <a:lnTo>
                      <a:pt x="996" y="264"/>
                    </a:lnTo>
                    <a:lnTo>
                      <a:pt x="1000" y="250"/>
                    </a:lnTo>
                    <a:lnTo>
                      <a:pt x="1018" y="250"/>
                    </a:lnTo>
                    <a:lnTo>
                      <a:pt x="1034" y="256"/>
                    </a:lnTo>
                    <a:lnTo>
                      <a:pt x="1044" y="258"/>
                    </a:lnTo>
                    <a:lnTo>
                      <a:pt x="1058" y="256"/>
                    </a:lnTo>
                    <a:lnTo>
                      <a:pt x="1064" y="248"/>
                    </a:lnTo>
                    <a:lnTo>
                      <a:pt x="1076" y="256"/>
                    </a:lnTo>
                    <a:lnTo>
                      <a:pt x="1090" y="266"/>
                    </a:lnTo>
                    <a:lnTo>
                      <a:pt x="1098" y="278"/>
                    </a:lnTo>
                    <a:lnTo>
                      <a:pt x="1112" y="286"/>
                    </a:lnTo>
                    <a:lnTo>
                      <a:pt x="1134" y="290"/>
                    </a:lnTo>
                    <a:lnTo>
                      <a:pt x="1130" y="300"/>
                    </a:lnTo>
                    <a:lnTo>
                      <a:pt x="1130" y="314"/>
                    </a:lnTo>
                    <a:lnTo>
                      <a:pt x="1136" y="328"/>
                    </a:lnTo>
                    <a:lnTo>
                      <a:pt x="1136" y="336"/>
                    </a:lnTo>
                    <a:lnTo>
                      <a:pt x="1148" y="338"/>
                    </a:lnTo>
                    <a:lnTo>
                      <a:pt x="1156" y="346"/>
                    </a:lnTo>
                    <a:lnTo>
                      <a:pt x="1168" y="352"/>
                    </a:lnTo>
                    <a:lnTo>
                      <a:pt x="1182" y="340"/>
                    </a:lnTo>
                    <a:lnTo>
                      <a:pt x="1196" y="328"/>
                    </a:lnTo>
                    <a:lnTo>
                      <a:pt x="1196" y="316"/>
                    </a:lnTo>
                    <a:lnTo>
                      <a:pt x="1204" y="306"/>
                    </a:lnTo>
                    <a:lnTo>
                      <a:pt x="1210" y="300"/>
                    </a:lnTo>
                    <a:lnTo>
                      <a:pt x="1218" y="312"/>
                    </a:lnTo>
                    <a:lnTo>
                      <a:pt x="1228" y="328"/>
                    </a:lnTo>
                    <a:lnTo>
                      <a:pt x="1242" y="346"/>
                    </a:lnTo>
                    <a:lnTo>
                      <a:pt x="1244" y="354"/>
                    </a:lnTo>
                    <a:lnTo>
                      <a:pt x="1254" y="360"/>
                    </a:lnTo>
                    <a:lnTo>
                      <a:pt x="1256" y="372"/>
                    </a:lnTo>
                    <a:lnTo>
                      <a:pt x="1260" y="384"/>
                    </a:lnTo>
                    <a:lnTo>
                      <a:pt x="1254" y="390"/>
                    </a:lnTo>
                    <a:lnTo>
                      <a:pt x="1256" y="398"/>
                    </a:lnTo>
                    <a:lnTo>
                      <a:pt x="1272" y="408"/>
                    </a:lnTo>
                    <a:lnTo>
                      <a:pt x="1274" y="412"/>
                    </a:lnTo>
                    <a:lnTo>
                      <a:pt x="1274" y="418"/>
                    </a:lnTo>
                    <a:lnTo>
                      <a:pt x="1284" y="422"/>
                    </a:lnTo>
                    <a:lnTo>
                      <a:pt x="1298" y="426"/>
                    </a:lnTo>
                    <a:lnTo>
                      <a:pt x="1310" y="430"/>
                    </a:lnTo>
                    <a:lnTo>
                      <a:pt x="1318" y="430"/>
                    </a:lnTo>
                    <a:lnTo>
                      <a:pt x="1314" y="438"/>
                    </a:lnTo>
                    <a:lnTo>
                      <a:pt x="1300" y="444"/>
                    </a:lnTo>
                    <a:lnTo>
                      <a:pt x="1292" y="448"/>
                    </a:lnTo>
                    <a:lnTo>
                      <a:pt x="1280" y="454"/>
                    </a:lnTo>
                    <a:lnTo>
                      <a:pt x="1282" y="456"/>
                    </a:lnTo>
                    <a:lnTo>
                      <a:pt x="1282" y="458"/>
                    </a:lnTo>
                    <a:lnTo>
                      <a:pt x="1284" y="458"/>
                    </a:lnTo>
                    <a:lnTo>
                      <a:pt x="1300" y="450"/>
                    </a:lnTo>
                    <a:lnTo>
                      <a:pt x="1314" y="444"/>
                    </a:lnTo>
                    <a:lnTo>
                      <a:pt x="1324" y="442"/>
                    </a:lnTo>
                    <a:lnTo>
                      <a:pt x="1328" y="452"/>
                    </a:lnTo>
                    <a:lnTo>
                      <a:pt x="1330" y="452"/>
                    </a:lnTo>
                    <a:lnTo>
                      <a:pt x="1336" y="452"/>
                    </a:lnTo>
                    <a:lnTo>
                      <a:pt x="1348" y="458"/>
                    </a:lnTo>
                    <a:lnTo>
                      <a:pt x="1350" y="474"/>
                    </a:lnTo>
                    <a:lnTo>
                      <a:pt x="1348" y="488"/>
                    </a:lnTo>
                    <a:lnTo>
                      <a:pt x="1340" y="496"/>
                    </a:lnTo>
                    <a:lnTo>
                      <a:pt x="1330" y="502"/>
                    </a:lnTo>
                    <a:lnTo>
                      <a:pt x="1310" y="502"/>
                    </a:lnTo>
                    <a:lnTo>
                      <a:pt x="1302" y="512"/>
                    </a:lnTo>
                    <a:lnTo>
                      <a:pt x="1286" y="524"/>
                    </a:lnTo>
                    <a:lnTo>
                      <a:pt x="1264" y="528"/>
                    </a:lnTo>
                    <a:lnTo>
                      <a:pt x="1238" y="524"/>
                    </a:lnTo>
                    <a:lnTo>
                      <a:pt x="1218" y="524"/>
                    </a:lnTo>
                    <a:lnTo>
                      <a:pt x="1190" y="526"/>
                    </a:lnTo>
                    <a:lnTo>
                      <a:pt x="1174" y="532"/>
                    </a:lnTo>
                    <a:lnTo>
                      <a:pt x="1166" y="544"/>
                    </a:lnTo>
                    <a:lnTo>
                      <a:pt x="1152" y="548"/>
                    </a:lnTo>
                    <a:lnTo>
                      <a:pt x="1138" y="560"/>
                    </a:lnTo>
                    <a:lnTo>
                      <a:pt x="1128" y="570"/>
                    </a:lnTo>
                    <a:lnTo>
                      <a:pt x="1114" y="586"/>
                    </a:lnTo>
                    <a:lnTo>
                      <a:pt x="1112" y="590"/>
                    </a:lnTo>
                    <a:lnTo>
                      <a:pt x="1110" y="592"/>
                    </a:lnTo>
                    <a:lnTo>
                      <a:pt x="1110" y="594"/>
                    </a:lnTo>
                    <a:lnTo>
                      <a:pt x="1116" y="590"/>
                    </a:lnTo>
                    <a:lnTo>
                      <a:pt x="1120" y="588"/>
                    </a:lnTo>
                    <a:lnTo>
                      <a:pt x="1134" y="572"/>
                    </a:lnTo>
                    <a:lnTo>
                      <a:pt x="1150" y="562"/>
                    </a:lnTo>
                    <a:lnTo>
                      <a:pt x="1168" y="554"/>
                    </a:lnTo>
                    <a:lnTo>
                      <a:pt x="1174" y="550"/>
                    </a:lnTo>
                    <a:lnTo>
                      <a:pt x="1184" y="546"/>
                    </a:lnTo>
                    <a:lnTo>
                      <a:pt x="1202" y="548"/>
                    </a:lnTo>
                    <a:lnTo>
                      <a:pt x="1214" y="552"/>
                    </a:lnTo>
                    <a:lnTo>
                      <a:pt x="1218" y="562"/>
                    </a:lnTo>
                    <a:close/>
                  </a:path>
                </a:pathLst>
              </a:custGeom>
              <a:solidFill>
                <a:schemeClr val="accent1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2" name="Freeform 17"/>
              <p:cNvSpPr>
                <a:spLocks noChangeAspect="1"/>
              </p:cNvSpPr>
              <p:nvPr/>
            </p:nvSpPr>
            <p:spPr bwMode="auto">
              <a:xfrm>
                <a:off x="1004" y="1111"/>
                <a:ext cx="38" cy="2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2" y="0"/>
                  </a:cxn>
                  <a:cxn ang="0">
                    <a:pos x="36" y="0"/>
                  </a:cxn>
                  <a:cxn ang="0">
                    <a:pos x="38" y="8"/>
                  </a:cxn>
                  <a:cxn ang="0">
                    <a:pos x="34" y="20"/>
                  </a:cxn>
                  <a:cxn ang="0">
                    <a:pos x="28" y="28"/>
                  </a:cxn>
                  <a:cxn ang="0">
                    <a:pos x="22" y="24"/>
                  </a:cxn>
                  <a:cxn ang="0">
                    <a:pos x="14" y="14"/>
                  </a:cxn>
                  <a:cxn ang="0">
                    <a:pos x="6" y="10"/>
                  </a:cxn>
                  <a:cxn ang="0">
                    <a:pos x="0" y="4"/>
                  </a:cxn>
                  <a:cxn ang="0">
                    <a:pos x="6" y="0"/>
                  </a:cxn>
                </a:cxnLst>
                <a:rect l="0" t="0" r="r" b="b"/>
                <a:pathLst>
                  <a:path w="38" h="28">
                    <a:moveTo>
                      <a:pt x="6" y="0"/>
                    </a:moveTo>
                    <a:lnTo>
                      <a:pt x="22" y="0"/>
                    </a:lnTo>
                    <a:lnTo>
                      <a:pt x="36" y="0"/>
                    </a:lnTo>
                    <a:lnTo>
                      <a:pt x="38" y="8"/>
                    </a:lnTo>
                    <a:lnTo>
                      <a:pt x="34" y="20"/>
                    </a:lnTo>
                    <a:lnTo>
                      <a:pt x="28" y="28"/>
                    </a:lnTo>
                    <a:lnTo>
                      <a:pt x="22" y="24"/>
                    </a:lnTo>
                    <a:lnTo>
                      <a:pt x="14" y="14"/>
                    </a:lnTo>
                    <a:lnTo>
                      <a:pt x="6" y="10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3" name="Freeform 18"/>
              <p:cNvSpPr>
                <a:spLocks noChangeAspect="1"/>
              </p:cNvSpPr>
              <p:nvPr/>
            </p:nvSpPr>
            <p:spPr bwMode="auto">
              <a:xfrm>
                <a:off x="754" y="987"/>
                <a:ext cx="112" cy="58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" y="40"/>
                  </a:cxn>
                  <a:cxn ang="0">
                    <a:pos x="16" y="38"/>
                  </a:cxn>
                  <a:cxn ang="0">
                    <a:pos x="26" y="32"/>
                  </a:cxn>
                  <a:cxn ang="0">
                    <a:pos x="36" y="26"/>
                  </a:cxn>
                  <a:cxn ang="0">
                    <a:pos x="50" y="18"/>
                  </a:cxn>
                  <a:cxn ang="0">
                    <a:pos x="58" y="10"/>
                  </a:cxn>
                  <a:cxn ang="0">
                    <a:pos x="76" y="8"/>
                  </a:cxn>
                  <a:cxn ang="0">
                    <a:pos x="86" y="8"/>
                  </a:cxn>
                  <a:cxn ang="0">
                    <a:pos x="92" y="12"/>
                  </a:cxn>
                  <a:cxn ang="0">
                    <a:pos x="96" y="0"/>
                  </a:cxn>
                  <a:cxn ang="0">
                    <a:pos x="106" y="4"/>
                  </a:cxn>
                  <a:cxn ang="0">
                    <a:pos x="112" y="8"/>
                  </a:cxn>
                  <a:cxn ang="0">
                    <a:pos x="108" y="14"/>
                  </a:cxn>
                  <a:cxn ang="0">
                    <a:pos x="100" y="16"/>
                  </a:cxn>
                  <a:cxn ang="0">
                    <a:pos x="106" y="24"/>
                  </a:cxn>
                  <a:cxn ang="0">
                    <a:pos x="104" y="30"/>
                  </a:cxn>
                  <a:cxn ang="0">
                    <a:pos x="96" y="32"/>
                  </a:cxn>
                  <a:cxn ang="0">
                    <a:pos x="90" y="38"/>
                  </a:cxn>
                  <a:cxn ang="0">
                    <a:pos x="84" y="44"/>
                  </a:cxn>
                  <a:cxn ang="0">
                    <a:pos x="74" y="42"/>
                  </a:cxn>
                  <a:cxn ang="0">
                    <a:pos x="76" y="32"/>
                  </a:cxn>
                  <a:cxn ang="0">
                    <a:pos x="72" y="28"/>
                  </a:cxn>
                  <a:cxn ang="0">
                    <a:pos x="66" y="30"/>
                  </a:cxn>
                  <a:cxn ang="0">
                    <a:pos x="64" y="34"/>
                  </a:cxn>
                  <a:cxn ang="0">
                    <a:pos x="64" y="40"/>
                  </a:cxn>
                  <a:cxn ang="0">
                    <a:pos x="60" y="48"/>
                  </a:cxn>
                  <a:cxn ang="0">
                    <a:pos x="54" y="50"/>
                  </a:cxn>
                  <a:cxn ang="0">
                    <a:pos x="48" y="48"/>
                  </a:cxn>
                  <a:cxn ang="0">
                    <a:pos x="48" y="58"/>
                  </a:cxn>
                  <a:cxn ang="0">
                    <a:pos x="34" y="58"/>
                  </a:cxn>
                  <a:cxn ang="0">
                    <a:pos x="32" y="50"/>
                  </a:cxn>
                  <a:cxn ang="0">
                    <a:pos x="24" y="50"/>
                  </a:cxn>
                  <a:cxn ang="0">
                    <a:pos x="24" y="54"/>
                  </a:cxn>
                  <a:cxn ang="0">
                    <a:pos x="8" y="54"/>
                  </a:cxn>
                  <a:cxn ang="0">
                    <a:pos x="0" y="50"/>
                  </a:cxn>
                </a:cxnLst>
                <a:rect l="0" t="0" r="r" b="b"/>
                <a:pathLst>
                  <a:path w="112" h="58">
                    <a:moveTo>
                      <a:pt x="0" y="50"/>
                    </a:moveTo>
                    <a:lnTo>
                      <a:pt x="4" y="40"/>
                    </a:lnTo>
                    <a:lnTo>
                      <a:pt x="16" y="38"/>
                    </a:lnTo>
                    <a:lnTo>
                      <a:pt x="26" y="32"/>
                    </a:lnTo>
                    <a:lnTo>
                      <a:pt x="36" y="26"/>
                    </a:lnTo>
                    <a:lnTo>
                      <a:pt x="50" y="18"/>
                    </a:lnTo>
                    <a:lnTo>
                      <a:pt x="58" y="10"/>
                    </a:lnTo>
                    <a:lnTo>
                      <a:pt x="76" y="8"/>
                    </a:lnTo>
                    <a:lnTo>
                      <a:pt x="86" y="8"/>
                    </a:lnTo>
                    <a:lnTo>
                      <a:pt x="92" y="12"/>
                    </a:lnTo>
                    <a:lnTo>
                      <a:pt x="96" y="0"/>
                    </a:lnTo>
                    <a:lnTo>
                      <a:pt x="106" y="4"/>
                    </a:lnTo>
                    <a:lnTo>
                      <a:pt x="112" y="8"/>
                    </a:lnTo>
                    <a:lnTo>
                      <a:pt x="108" y="14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04" y="30"/>
                    </a:lnTo>
                    <a:lnTo>
                      <a:pt x="96" y="32"/>
                    </a:lnTo>
                    <a:lnTo>
                      <a:pt x="90" y="38"/>
                    </a:lnTo>
                    <a:lnTo>
                      <a:pt x="84" y="44"/>
                    </a:lnTo>
                    <a:lnTo>
                      <a:pt x="74" y="42"/>
                    </a:lnTo>
                    <a:lnTo>
                      <a:pt x="76" y="32"/>
                    </a:lnTo>
                    <a:lnTo>
                      <a:pt x="72" y="28"/>
                    </a:lnTo>
                    <a:lnTo>
                      <a:pt x="66" y="30"/>
                    </a:lnTo>
                    <a:lnTo>
                      <a:pt x="64" y="34"/>
                    </a:lnTo>
                    <a:lnTo>
                      <a:pt x="64" y="40"/>
                    </a:lnTo>
                    <a:lnTo>
                      <a:pt x="60" y="48"/>
                    </a:lnTo>
                    <a:lnTo>
                      <a:pt x="54" y="50"/>
                    </a:lnTo>
                    <a:lnTo>
                      <a:pt x="48" y="48"/>
                    </a:lnTo>
                    <a:lnTo>
                      <a:pt x="48" y="58"/>
                    </a:lnTo>
                    <a:lnTo>
                      <a:pt x="34" y="58"/>
                    </a:lnTo>
                    <a:lnTo>
                      <a:pt x="32" y="50"/>
                    </a:lnTo>
                    <a:lnTo>
                      <a:pt x="24" y="50"/>
                    </a:lnTo>
                    <a:lnTo>
                      <a:pt x="24" y="54"/>
                    </a:lnTo>
                    <a:lnTo>
                      <a:pt x="8" y="54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4" name="Freeform 19"/>
              <p:cNvSpPr>
                <a:spLocks noChangeAspect="1"/>
              </p:cNvSpPr>
              <p:nvPr/>
            </p:nvSpPr>
            <p:spPr bwMode="auto">
              <a:xfrm>
                <a:off x="808" y="1037"/>
                <a:ext cx="28" cy="2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8" y="2"/>
                  </a:cxn>
                  <a:cxn ang="0">
                    <a:pos x="26" y="8"/>
                  </a:cxn>
                  <a:cxn ang="0">
                    <a:pos x="20" y="18"/>
                  </a:cxn>
                  <a:cxn ang="0">
                    <a:pos x="12" y="20"/>
                  </a:cxn>
                  <a:cxn ang="0">
                    <a:pos x="0" y="16"/>
                  </a:cxn>
                  <a:cxn ang="0">
                    <a:pos x="4" y="8"/>
                  </a:cxn>
                  <a:cxn ang="0">
                    <a:pos x="14" y="2"/>
                  </a:cxn>
                  <a:cxn ang="0">
                    <a:pos x="18" y="0"/>
                  </a:cxn>
                </a:cxnLst>
                <a:rect l="0" t="0" r="r" b="b"/>
                <a:pathLst>
                  <a:path w="28" h="20">
                    <a:moveTo>
                      <a:pt x="18" y="0"/>
                    </a:moveTo>
                    <a:lnTo>
                      <a:pt x="28" y="2"/>
                    </a:lnTo>
                    <a:lnTo>
                      <a:pt x="26" y="8"/>
                    </a:lnTo>
                    <a:lnTo>
                      <a:pt x="20" y="18"/>
                    </a:lnTo>
                    <a:lnTo>
                      <a:pt x="12" y="20"/>
                    </a:lnTo>
                    <a:lnTo>
                      <a:pt x="0" y="16"/>
                    </a:lnTo>
                    <a:lnTo>
                      <a:pt x="4" y="8"/>
                    </a:lnTo>
                    <a:lnTo>
                      <a:pt x="14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5" name="Freeform 20"/>
              <p:cNvSpPr>
                <a:spLocks noChangeAspect="1"/>
              </p:cNvSpPr>
              <p:nvPr/>
            </p:nvSpPr>
            <p:spPr bwMode="auto">
              <a:xfrm>
                <a:off x="904" y="971"/>
                <a:ext cx="56" cy="2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4" y="0"/>
                  </a:cxn>
                  <a:cxn ang="0">
                    <a:pos x="32" y="0"/>
                  </a:cxn>
                  <a:cxn ang="0">
                    <a:pos x="54" y="0"/>
                  </a:cxn>
                  <a:cxn ang="0">
                    <a:pos x="56" y="6"/>
                  </a:cxn>
                  <a:cxn ang="0">
                    <a:pos x="44" y="8"/>
                  </a:cxn>
                  <a:cxn ang="0">
                    <a:pos x="40" y="12"/>
                  </a:cxn>
                  <a:cxn ang="0">
                    <a:pos x="50" y="12"/>
                  </a:cxn>
                  <a:cxn ang="0">
                    <a:pos x="50" y="18"/>
                  </a:cxn>
                  <a:cxn ang="0">
                    <a:pos x="44" y="24"/>
                  </a:cxn>
                  <a:cxn ang="0">
                    <a:pos x="32" y="24"/>
                  </a:cxn>
                  <a:cxn ang="0">
                    <a:pos x="22" y="24"/>
                  </a:cxn>
                  <a:cxn ang="0">
                    <a:pos x="16" y="26"/>
                  </a:cxn>
                  <a:cxn ang="0">
                    <a:pos x="4" y="20"/>
                  </a:cxn>
                  <a:cxn ang="0">
                    <a:pos x="0" y="6"/>
                  </a:cxn>
                </a:cxnLst>
                <a:rect l="0" t="0" r="r" b="b"/>
                <a:pathLst>
                  <a:path w="56" h="26">
                    <a:moveTo>
                      <a:pt x="0" y="6"/>
                    </a:moveTo>
                    <a:lnTo>
                      <a:pt x="14" y="0"/>
                    </a:lnTo>
                    <a:lnTo>
                      <a:pt x="32" y="0"/>
                    </a:lnTo>
                    <a:lnTo>
                      <a:pt x="54" y="0"/>
                    </a:lnTo>
                    <a:lnTo>
                      <a:pt x="56" y="6"/>
                    </a:lnTo>
                    <a:lnTo>
                      <a:pt x="44" y="8"/>
                    </a:lnTo>
                    <a:lnTo>
                      <a:pt x="40" y="12"/>
                    </a:lnTo>
                    <a:lnTo>
                      <a:pt x="50" y="12"/>
                    </a:lnTo>
                    <a:lnTo>
                      <a:pt x="50" y="18"/>
                    </a:lnTo>
                    <a:lnTo>
                      <a:pt x="44" y="24"/>
                    </a:lnTo>
                    <a:lnTo>
                      <a:pt x="32" y="24"/>
                    </a:lnTo>
                    <a:lnTo>
                      <a:pt x="22" y="24"/>
                    </a:lnTo>
                    <a:lnTo>
                      <a:pt x="16" y="26"/>
                    </a:lnTo>
                    <a:lnTo>
                      <a:pt x="4" y="2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6" name="Freeform 21"/>
              <p:cNvSpPr>
                <a:spLocks noChangeAspect="1"/>
              </p:cNvSpPr>
              <p:nvPr/>
            </p:nvSpPr>
            <p:spPr bwMode="auto">
              <a:xfrm>
                <a:off x="904" y="947"/>
                <a:ext cx="64" cy="18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24" y="6"/>
                  </a:cxn>
                  <a:cxn ang="0">
                    <a:pos x="42" y="0"/>
                  </a:cxn>
                  <a:cxn ang="0">
                    <a:pos x="56" y="2"/>
                  </a:cxn>
                  <a:cxn ang="0">
                    <a:pos x="64" y="8"/>
                  </a:cxn>
                  <a:cxn ang="0">
                    <a:pos x="62" y="14"/>
                  </a:cxn>
                  <a:cxn ang="0">
                    <a:pos x="52" y="16"/>
                  </a:cxn>
                  <a:cxn ang="0">
                    <a:pos x="34" y="16"/>
                  </a:cxn>
                  <a:cxn ang="0">
                    <a:pos x="14" y="18"/>
                  </a:cxn>
                  <a:cxn ang="0">
                    <a:pos x="0" y="18"/>
                  </a:cxn>
                  <a:cxn ang="0">
                    <a:pos x="8" y="12"/>
                  </a:cxn>
                </a:cxnLst>
                <a:rect l="0" t="0" r="r" b="b"/>
                <a:pathLst>
                  <a:path w="64" h="18">
                    <a:moveTo>
                      <a:pt x="8" y="12"/>
                    </a:moveTo>
                    <a:lnTo>
                      <a:pt x="24" y="6"/>
                    </a:lnTo>
                    <a:lnTo>
                      <a:pt x="42" y="0"/>
                    </a:lnTo>
                    <a:lnTo>
                      <a:pt x="56" y="2"/>
                    </a:lnTo>
                    <a:lnTo>
                      <a:pt x="64" y="8"/>
                    </a:lnTo>
                    <a:lnTo>
                      <a:pt x="62" y="14"/>
                    </a:lnTo>
                    <a:lnTo>
                      <a:pt x="52" y="16"/>
                    </a:lnTo>
                    <a:lnTo>
                      <a:pt x="34" y="16"/>
                    </a:lnTo>
                    <a:lnTo>
                      <a:pt x="14" y="18"/>
                    </a:lnTo>
                    <a:lnTo>
                      <a:pt x="0" y="18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7" name="Freeform 22"/>
              <p:cNvSpPr>
                <a:spLocks noChangeAspect="1"/>
              </p:cNvSpPr>
              <p:nvPr/>
            </p:nvSpPr>
            <p:spPr bwMode="auto">
              <a:xfrm>
                <a:off x="1074" y="1109"/>
                <a:ext cx="96" cy="78"/>
              </a:xfrm>
              <a:custGeom>
                <a:avLst/>
                <a:gdLst/>
                <a:ahLst/>
                <a:cxnLst>
                  <a:cxn ang="0">
                    <a:pos x="62" y="78"/>
                  </a:cxn>
                  <a:cxn ang="0">
                    <a:pos x="50" y="66"/>
                  </a:cxn>
                  <a:cxn ang="0">
                    <a:pos x="34" y="56"/>
                  </a:cxn>
                  <a:cxn ang="0">
                    <a:pos x="26" y="48"/>
                  </a:cxn>
                  <a:cxn ang="0">
                    <a:pos x="10" y="46"/>
                  </a:cxn>
                  <a:cxn ang="0">
                    <a:pos x="2" y="40"/>
                  </a:cxn>
                  <a:cxn ang="0">
                    <a:pos x="0" y="32"/>
                  </a:cxn>
                  <a:cxn ang="0">
                    <a:pos x="4" y="22"/>
                  </a:cxn>
                  <a:cxn ang="0">
                    <a:pos x="12" y="24"/>
                  </a:cxn>
                  <a:cxn ang="0">
                    <a:pos x="18" y="32"/>
                  </a:cxn>
                  <a:cxn ang="0">
                    <a:pos x="28" y="30"/>
                  </a:cxn>
                  <a:cxn ang="0">
                    <a:pos x="38" y="24"/>
                  </a:cxn>
                  <a:cxn ang="0">
                    <a:pos x="34" y="18"/>
                  </a:cxn>
                  <a:cxn ang="0">
                    <a:pos x="20" y="12"/>
                  </a:cxn>
                  <a:cxn ang="0">
                    <a:pos x="32" y="2"/>
                  </a:cxn>
                  <a:cxn ang="0">
                    <a:pos x="46" y="0"/>
                  </a:cxn>
                  <a:cxn ang="0">
                    <a:pos x="50" y="4"/>
                  </a:cxn>
                  <a:cxn ang="0">
                    <a:pos x="58" y="4"/>
                  </a:cxn>
                  <a:cxn ang="0">
                    <a:pos x="66" y="0"/>
                  </a:cxn>
                  <a:cxn ang="0">
                    <a:pos x="92" y="2"/>
                  </a:cxn>
                  <a:cxn ang="0">
                    <a:pos x="86" y="6"/>
                  </a:cxn>
                  <a:cxn ang="0">
                    <a:pos x="78" y="14"/>
                  </a:cxn>
                  <a:cxn ang="0">
                    <a:pos x="68" y="20"/>
                  </a:cxn>
                  <a:cxn ang="0">
                    <a:pos x="64" y="26"/>
                  </a:cxn>
                  <a:cxn ang="0">
                    <a:pos x="74" y="26"/>
                  </a:cxn>
                  <a:cxn ang="0">
                    <a:pos x="80" y="26"/>
                  </a:cxn>
                  <a:cxn ang="0">
                    <a:pos x="86" y="34"/>
                  </a:cxn>
                  <a:cxn ang="0">
                    <a:pos x="94" y="28"/>
                  </a:cxn>
                  <a:cxn ang="0">
                    <a:pos x="96" y="38"/>
                  </a:cxn>
                  <a:cxn ang="0">
                    <a:pos x="92" y="54"/>
                  </a:cxn>
                  <a:cxn ang="0">
                    <a:pos x="84" y="66"/>
                  </a:cxn>
                  <a:cxn ang="0">
                    <a:pos x="78" y="68"/>
                  </a:cxn>
                  <a:cxn ang="0">
                    <a:pos x="70" y="64"/>
                  </a:cxn>
                  <a:cxn ang="0">
                    <a:pos x="68" y="68"/>
                  </a:cxn>
                  <a:cxn ang="0">
                    <a:pos x="62" y="78"/>
                  </a:cxn>
                </a:cxnLst>
                <a:rect l="0" t="0" r="r" b="b"/>
                <a:pathLst>
                  <a:path w="96" h="78">
                    <a:moveTo>
                      <a:pt x="62" y="78"/>
                    </a:moveTo>
                    <a:lnTo>
                      <a:pt x="50" y="66"/>
                    </a:lnTo>
                    <a:lnTo>
                      <a:pt x="34" y="56"/>
                    </a:lnTo>
                    <a:lnTo>
                      <a:pt x="26" y="48"/>
                    </a:lnTo>
                    <a:lnTo>
                      <a:pt x="10" y="46"/>
                    </a:lnTo>
                    <a:lnTo>
                      <a:pt x="2" y="40"/>
                    </a:lnTo>
                    <a:lnTo>
                      <a:pt x="0" y="32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18" y="32"/>
                    </a:lnTo>
                    <a:lnTo>
                      <a:pt x="28" y="30"/>
                    </a:lnTo>
                    <a:lnTo>
                      <a:pt x="38" y="24"/>
                    </a:lnTo>
                    <a:lnTo>
                      <a:pt x="34" y="18"/>
                    </a:lnTo>
                    <a:lnTo>
                      <a:pt x="20" y="12"/>
                    </a:lnTo>
                    <a:lnTo>
                      <a:pt x="32" y="2"/>
                    </a:lnTo>
                    <a:lnTo>
                      <a:pt x="46" y="0"/>
                    </a:lnTo>
                    <a:lnTo>
                      <a:pt x="50" y="4"/>
                    </a:lnTo>
                    <a:lnTo>
                      <a:pt x="58" y="4"/>
                    </a:lnTo>
                    <a:lnTo>
                      <a:pt x="66" y="0"/>
                    </a:lnTo>
                    <a:lnTo>
                      <a:pt x="92" y="2"/>
                    </a:lnTo>
                    <a:lnTo>
                      <a:pt x="86" y="6"/>
                    </a:lnTo>
                    <a:lnTo>
                      <a:pt x="78" y="14"/>
                    </a:lnTo>
                    <a:lnTo>
                      <a:pt x="68" y="20"/>
                    </a:lnTo>
                    <a:lnTo>
                      <a:pt x="64" y="26"/>
                    </a:lnTo>
                    <a:lnTo>
                      <a:pt x="74" y="26"/>
                    </a:lnTo>
                    <a:lnTo>
                      <a:pt x="80" y="26"/>
                    </a:lnTo>
                    <a:lnTo>
                      <a:pt x="86" y="34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2" y="54"/>
                    </a:lnTo>
                    <a:lnTo>
                      <a:pt x="84" y="66"/>
                    </a:lnTo>
                    <a:lnTo>
                      <a:pt x="78" y="68"/>
                    </a:lnTo>
                    <a:lnTo>
                      <a:pt x="70" y="64"/>
                    </a:lnTo>
                    <a:lnTo>
                      <a:pt x="68" y="68"/>
                    </a:lnTo>
                    <a:lnTo>
                      <a:pt x="62" y="7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8" name="Freeform 23"/>
              <p:cNvSpPr>
                <a:spLocks noChangeAspect="1"/>
              </p:cNvSpPr>
              <p:nvPr/>
            </p:nvSpPr>
            <p:spPr bwMode="auto">
              <a:xfrm>
                <a:off x="1170" y="1047"/>
                <a:ext cx="46" cy="34"/>
              </a:xfrm>
              <a:custGeom>
                <a:avLst/>
                <a:gdLst/>
                <a:ahLst/>
                <a:cxnLst>
                  <a:cxn ang="0">
                    <a:pos x="46" y="34"/>
                  </a:cxn>
                  <a:cxn ang="0">
                    <a:pos x="28" y="32"/>
                  </a:cxn>
                  <a:cxn ang="0">
                    <a:pos x="12" y="30"/>
                  </a:cxn>
                  <a:cxn ang="0">
                    <a:pos x="0" y="22"/>
                  </a:cxn>
                  <a:cxn ang="0">
                    <a:pos x="8" y="12"/>
                  </a:cxn>
                  <a:cxn ang="0">
                    <a:pos x="18" y="6"/>
                  </a:cxn>
                  <a:cxn ang="0">
                    <a:pos x="26" y="0"/>
                  </a:cxn>
                  <a:cxn ang="0">
                    <a:pos x="34" y="6"/>
                  </a:cxn>
                  <a:cxn ang="0">
                    <a:pos x="44" y="14"/>
                  </a:cxn>
                  <a:cxn ang="0">
                    <a:pos x="46" y="22"/>
                  </a:cxn>
                  <a:cxn ang="0">
                    <a:pos x="46" y="34"/>
                  </a:cxn>
                </a:cxnLst>
                <a:rect l="0" t="0" r="r" b="b"/>
                <a:pathLst>
                  <a:path w="46" h="34">
                    <a:moveTo>
                      <a:pt x="46" y="34"/>
                    </a:moveTo>
                    <a:lnTo>
                      <a:pt x="28" y="32"/>
                    </a:lnTo>
                    <a:lnTo>
                      <a:pt x="12" y="30"/>
                    </a:lnTo>
                    <a:lnTo>
                      <a:pt x="0" y="22"/>
                    </a:lnTo>
                    <a:lnTo>
                      <a:pt x="8" y="12"/>
                    </a:lnTo>
                    <a:lnTo>
                      <a:pt x="18" y="6"/>
                    </a:lnTo>
                    <a:lnTo>
                      <a:pt x="26" y="0"/>
                    </a:lnTo>
                    <a:lnTo>
                      <a:pt x="34" y="6"/>
                    </a:lnTo>
                    <a:lnTo>
                      <a:pt x="44" y="14"/>
                    </a:lnTo>
                    <a:lnTo>
                      <a:pt x="46" y="22"/>
                    </a:lnTo>
                    <a:lnTo>
                      <a:pt x="46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9" name="Freeform 24"/>
              <p:cNvSpPr>
                <a:spLocks noChangeAspect="1"/>
              </p:cNvSpPr>
              <p:nvPr/>
            </p:nvSpPr>
            <p:spPr bwMode="auto">
              <a:xfrm>
                <a:off x="1142" y="945"/>
                <a:ext cx="54" cy="3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2" y="4"/>
                  </a:cxn>
                  <a:cxn ang="0">
                    <a:pos x="36" y="10"/>
                  </a:cxn>
                  <a:cxn ang="0">
                    <a:pos x="48" y="14"/>
                  </a:cxn>
                  <a:cxn ang="0">
                    <a:pos x="54" y="20"/>
                  </a:cxn>
                  <a:cxn ang="0">
                    <a:pos x="48" y="30"/>
                  </a:cxn>
                  <a:cxn ang="0">
                    <a:pos x="36" y="32"/>
                  </a:cxn>
                  <a:cxn ang="0">
                    <a:pos x="20" y="32"/>
                  </a:cxn>
                  <a:cxn ang="0">
                    <a:pos x="16" y="22"/>
                  </a:cxn>
                  <a:cxn ang="0">
                    <a:pos x="6" y="18"/>
                  </a:cxn>
                  <a:cxn ang="0">
                    <a:pos x="0" y="12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54" h="32">
                    <a:moveTo>
                      <a:pt x="4" y="0"/>
                    </a:moveTo>
                    <a:lnTo>
                      <a:pt x="22" y="4"/>
                    </a:lnTo>
                    <a:lnTo>
                      <a:pt x="36" y="10"/>
                    </a:lnTo>
                    <a:lnTo>
                      <a:pt x="48" y="14"/>
                    </a:lnTo>
                    <a:lnTo>
                      <a:pt x="54" y="20"/>
                    </a:lnTo>
                    <a:lnTo>
                      <a:pt x="48" y="30"/>
                    </a:lnTo>
                    <a:lnTo>
                      <a:pt x="36" y="32"/>
                    </a:lnTo>
                    <a:lnTo>
                      <a:pt x="20" y="32"/>
                    </a:lnTo>
                    <a:lnTo>
                      <a:pt x="16" y="22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0" name="Freeform 25"/>
              <p:cNvSpPr>
                <a:spLocks noChangeAspect="1"/>
              </p:cNvSpPr>
              <p:nvPr/>
            </p:nvSpPr>
            <p:spPr bwMode="auto">
              <a:xfrm>
                <a:off x="1166" y="853"/>
                <a:ext cx="182" cy="116"/>
              </a:xfrm>
              <a:custGeom>
                <a:avLst/>
                <a:gdLst/>
                <a:ahLst/>
                <a:cxnLst>
                  <a:cxn ang="0">
                    <a:pos x="116" y="110"/>
                  </a:cxn>
                  <a:cxn ang="0">
                    <a:pos x="102" y="104"/>
                  </a:cxn>
                  <a:cxn ang="0">
                    <a:pos x="96" y="112"/>
                  </a:cxn>
                  <a:cxn ang="0">
                    <a:pos x="66" y="110"/>
                  </a:cxn>
                  <a:cxn ang="0">
                    <a:pos x="78" y="102"/>
                  </a:cxn>
                  <a:cxn ang="0">
                    <a:pos x="62" y="96"/>
                  </a:cxn>
                  <a:cxn ang="0">
                    <a:pos x="40" y="86"/>
                  </a:cxn>
                  <a:cxn ang="0">
                    <a:pos x="70" y="82"/>
                  </a:cxn>
                  <a:cxn ang="0">
                    <a:pos x="96" y="80"/>
                  </a:cxn>
                  <a:cxn ang="0">
                    <a:pos x="78" y="72"/>
                  </a:cxn>
                  <a:cxn ang="0">
                    <a:pos x="50" y="74"/>
                  </a:cxn>
                  <a:cxn ang="0">
                    <a:pos x="24" y="74"/>
                  </a:cxn>
                  <a:cxn ang="0">
                    <a:pos x="0" y="44"/>
                  </a:cxn>
                  <a:cxn ang="0">
                    <a:pos x="14" y="48"/>
                  </a:cxn>
                  <a:cxn ang="0">
                    <a:pos x="36" y="42"/>
                  </a:cxn>
                  <a:cxn ang="0">
                    <a:pos x="16" y="38"/>
                  </a:cxn>
                  <a:cxn ang="0">
                    <a:pos x="24" y="28"/>
                  </a:cxn>
                  <a:cxn ang="0">
                    <a:pos x="42" y="26"/>
                  </a:cxn>
                  <a:cxn ang="0">
                    <a:pos x="24" y="18"/>
                  </a:cxn>
                  <a:cxn ang="0">
                    <a:pos x="34" y="10"/>
                  </a:cxn>
                  <a:cxn ang="0">
                    <a:pos x="58" y="10"/>
                  </a:cxn>
                  <a:cxn ang="0">
                    <a:pos x="42" y="4"/>
                  </a:cxn>
                  <a:cxn ang="0">
                    <a:pos x="70" y="2"/>
                  </a:cxn>
                  <a:cxn ang="0">
                    <a:pos x="118" y="34"/>
                  </a:cxn>
                  <a:cxn ang="0">
                    <a:pos x="126" y="48"/>
                  </a:cxn>
                  <a:cxn ang="0">
                    <a:pos x="138" y="34"/>
                  </a:cxn>
                  <a:cxn ang="0">
                    <a:pos x="142" y="46"/>
                  </a:cxn>
                  <a:cxn ang="0">
                    <a:pos x="152" y="58"/>
                  </a:cxn>
                  <a:cxn ang="0">
                    <a:pos x="164" y="66"/>
                  </a:cxn>
                  <a:cxn ang="0">
                    <a:pos x="176" y="68"/>
                  </a:cxn>
                  <a:cxn ang="0">
                    <a:pos x="178" y="80"/>
                  </a:cxn>
                  <a:cxn ang="0">
                    <a:pos x="162" y="82"/>
                  </a:cxn>
                  <a:cxn ang="0">
                    <a:pos x="140" y="98"/>
                  </a:cxn>
                  <a:cxn ang="0">
                    <a:pos x="144" y="82"/>
                  </a:cxn>
                  <a:cxn ang="0">
                    <a:pos x="134" y="92"/>
                  </a:cxn>
                  <a:cxn ang="0">
                    <a:pos x="136" y="102"/>
                  </a:cxn>
                  <a:cxn ang="0">
                    <a:pos x="136" y="108"/>
                  </a:cxn>
                  <a:cxn ang="0">
                    <a:pos x="128" y="106"/>
                  </a:cxn>
                  <a:cxn ang="0">
                    <a:pos x="124" y="116"/>
                  </a:cxn>
                </a:cxnLst>
                <a:rect l="0" t="0" r="r" b="b"/>
                <a:pathLst>
                  <a:path w="182" h="116">
                    <a:moveTo>
                      <a:pt x="124" y="116"/>
                    </a:moveTo>
                    <a:lnTo>
                      <a:pt x="116" y="110"/>
                    </a:lnTo>
                    <a:lnTo>
                      <a:pt x="108" y="100"/>
                    </a:lnTo>
                    <a:lnTo>
                      <a:pt x="102" y="104"/>
                    </a:lnTo>
                    <a:lnTo>
                      <a:pt x="104" y="110"/>
                    </a:lnTo>
                    <a:lnTo>
                      <a:pt x="96" y="112"/>
                    </a:lnTo>
                    <a:lnTo>
                      <a:pt x="84" y="116"/>
                    </a:lnTo>
                    <a:lnTo>
                      <a:pt x="66" y="110"/>
                    </a:lnTo>
                    <a:lnTo>
                      <a:pt x="64" y="100"/>
                    </a:lnTo>
                    <a:lnTo>
                      <a:pt x="78" y="102"/>
                    </a:lnTo>
                    <a:lnTo>
                      <a:pt x="76" y="98"/>
                    </a:lnTo>
                    <a:lnTo>
                      <a:pt x="62" y="96"/>
                    </a:lnTo>
                    <a:lnTo>
                      <a:pt x="56" y="98"/>
                    </a:lnTo>
                    <a:lnTo>
                      <a:pt x="40" y="86"/>
                    </a:lnTo>
                    <a:lnTo>
                      <a:pt x="52" y="82"/>
                    </a:lnTo>
                    <a:lnTo>
                      <a:pt x="70" y="82"/>
                    </a:lnTo>
                    <a:lnTo>
                      <a:pt x="84" y="82"/>
                    </a:lnTo>
                    <a:lnTo>
                      <a:pt x="96" y="80"/>
                    </a:lnTo>
                    <a:lnTo>
                      <a:pt x="90" y="74"/>
                    </a:lnTo>
                    <a:lnTo>
                      <a:pt x="78" y="72"/>
                    </a:lnTo>
                    <a:lnTo>
                      <a:pt x="62" y="72"/>
                    </a:lnTo>
                    <a:lnTo>
                      <a:pt x="50" y="74"/>
                    </a:lnTo>
                    <a:lnTo>
                      <a:pt x="34" y="72"/>
                    </a:lnTo>
                    <a:lnTo>
                      <a:pt x="24" y="74"/>
                    </a:lnTo>
                    <a:lnTo>
                      <a:pt x="6" y="54"/>
                    </a:lnTo>
                    <a:lnTo>
                      <a:pt x="0" y="44"/>
                    </a:lnTo>
                    <a:lnTo>
                      <a:pt x="8" y="44"/>
                    </a:lnTo>
                    <a:lnTo>
                      <a:pt x="14" y="48"/>
                    </a:lnTo>
                    <a:lnTo>
                      <a:pt x="30" y="50"/>
                    </a:lnTo>
                    <a:lnTo>
                      <a:pt x="36" y="42"/>
                    </a:lnTo>
                    <a:lnTo>
                      <a:pt x="24" y="40"/>
                    </a:lnTo>
                    <a:lnTo>
                      <a:pt x="16" y="38"/>
                    </a:lnTo>
                    <a:lnTo>
                      <a:pt x="14" y="28"/>
                    </a:lnTo>
                    <a:lnTo>
                      <a:pt x="24" y="28"/>
                    </a:lnTo>
                    <a:lnTo>
                      <a:pt x="36" y="30"/>
                    </a:lnTo>
                    <a:lnTo>
                      <a:pt x="42" y="26"/>
                    </a:lnTo>
                    <a:lnTo>
                      <a:pt x="34" y="22"/>
                    </a:lnTo>
                    <a:lnTo>
                      <a:pt x="24" y="18"/>
                    </a:lnTo>
                    <a:lnTo>
                      <a:pt x="26" y="10"/>
                    </a:lnTo>
                    <a:lnTo>
                      <a:pt x="34" y="10"/>
                    </a:lnTo>
                    <a:lnTo>
                      <a:pt x="42" y="12"/>
                    </a:lnTo>
                    <a:lnTo>
                      <a:pt x="58" y="10"/>
                    </a:lnTo>
                    <a:lnTo>
                      <a:pt x="56" y="6"/>
                    </a:lnTo>
                    <a:lnTo>
                      <a:pt x="42" y="4"/>
                    </a:lnTo>
                    <a:lnTo>
                      <a:pt x="46" y="0"/>
                    </a:lnTo>
                    <a:lnTo>
                      <a:pt x="70" y="2"/>
                    </a:lnTo>
                    <a:lnTo>
                      <a:pt x="98" y="30"/>
                    </a:lnTo>
                    <a:lnTo>
                      <a:pt x="118" y="34"/>
                    </a:lnTo>
                    <a:lnTo>
                      <a:pt x="118" y="42"/>
                    </a:lnTo>
                    <a:lnTo>
                      <a:pt x="126" y="48"/>
                    </a:lnTo>
                    <a:lnTo>
                      <a:pt x="130" y="38"/>
                    </a:lnTo>
                    <a:lnTo>
                      <a:pt x="138" y="34"/>
                    </a:lnTo>
                    <a:lnTo>
                      <a:pt x="144" y="36"/>
                    </a:lnTo>
                    <a:lnTo>
                      <a:pt x="142" y="46"/>
                    </a:lnTo>
                    <a:lnTo>
                      <a:pt x="150" y="52"/>
                    </a:lnTo>
                    <a:lnTo>
                      <a:pt x="152" y="58"/>
                    </a:lnTo>
                    <a:lnTo>
                      <a:pt x="150" y="68"/>
                    </a:lnTo>
                    <a:lnTo>
                      <a:pt x="164" y="66"/>
                    </a:lnTo>
                    <a:lnTo>
                      <a:pt x="172" y="68"/>
                    </a:lnTo>
                    <a:lnTo>
                      <a:pt x="176" y="68"/>
                    </a:lnTo>
                    <a:lnTo>
                      <a:pt x="182" y="74"/>
                    </a:lnTo>
                    <a:lnTo>
                      <a:pt x="178" y="80"/>
                    </a:lnTo>
                    <a:lnTo>
                      <a:pt x="172" y="84"/>
                    </a:lnTo>
                    <a:lnTo>
                      <a:pt x="162" y="82"/>
                    </a:lnTo>
                    <a:lnTo>
                      <a:pt x="156" y="84"/>
                    </a:lnTo>
                    <a:lnTo>
                      <a:pt x="140" y="98"/>
                    </a:lnTo>
                    <a:lnTo>
                      <a:pt x="140" y="92"/>
                    </a:lnTo>
                    <a:lnTo>
                      <a:pt x="144" y="82"/>
                    </a:lnTo>
                    <a:lnTo>
                      <a:pt x="138" y="82"/>
                    </a:lnTo>
                    <a:lnTo>
                      <a:pt x="134" y="92"/>
                    </a:lnTo>
                    <a:lnTo>
                      <a:pt x="134" y="96"/>
                    </a:lnTo>
                    <a:lnTo>
                      <a:pt x="136" y="102"/>
                    </a:lnTo>
                    <a:lnTo>
                      <a:pt x="136" y="106"/>
                    </a:lnTo>
                    <a:lnTo>
                      <a:pt x="136" y="108"/>
                    </a:lnTo>
                    <a:lnTo>
                      <a:pt x="134" y="110"/>
                    </a:lnTo>
                    <a:lnTo>
                      <a:pt x="128" y="106"/>
                    </a:lnTo>
                    <a:lnTo>
                      <a:pt x="126" y="104"/>
                    </a:lnTo>
                    <a:lnTo>
                      <a:pt x="124" y="1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1" name="Freeform 26"/>
              <p:cNvSpPr>
                <a:spLocks noChangeAspect="1"/>
              </p:cNvSpPr>
              <p:nvPr/>
            </p:nvSpPr>
            <p:spPr bwMode="auto">
              <a:xfrm>
                <a:off x="1108" y="897"/>
                <a:ext cx="26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8" y="0"/>
                  </a:cxn>
                  <a:cxn ang="0">
                    <a:pos x="26" y="6"/>
                  </a:cxn>
                  <a:cxn ang="0">
                    <a:pos x="26" y="16"/>
                  </a:cxn>
                  <a:cxn ang="0">
                    <a:pos x="18" y="16"/>
                  </a:cxn>
                  <a:cxn ang="0">
                    <a:pos x="14" y="12"/>
                  </a:cxn>
                  <a:cxn ang="0">
                    <a:pos x="4" y="12"/>
                  </a:cxn>
                  <a:cxn ang="0">
                    <a:pos x="0" y="4"/>
                  </a:cxn>
                  <a:cxn ang="0">
                    <a:pos x="8" y="0"/>
                  </a:cxn>
                </a:cxnLst>
                <a:rect l="0" t="0" r="r" b="b"/>
                <a:pathLst>
                  <a:path w="26" h="16">
                    <a:moveTo>
                      <a:pt x="8" y="0"/>
                    </a:moveTo>
                    <a:lnTo>
                      <a:pt x="18" y="0"/>
                    </a:lnTo>
                    <a:lnTo>
                      <a:pt x="26" y="6"/>
                    </a:lnTo>
                    <a:lnTo>
                      <a:pt x="26" y="16"/>
                    </a:lnTo>
                    <a:lnTo>
                      <a:pt x="18" y="16"/>
                    </a:lnTo>
                    <a:lnTo>
                      <a:pt x="14" y="12"/>
                    </a:lnTo>
                    <a:lnTo>
                      <a:pt x="4" y="12"/>
                    </a:lnTo>
                    <a:lnTo>
                      <a:pt x="0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2" name="Freeform 27"/>
              <p:cNvSpPr>
                <a:spLocks noChangeAspect="1"/>
              </p:cNvSpPr>
              <p:nvPr/>
            </p:nvSpPr>
            <p:spPr bwMode="auto">
              <a:xfrm>
                <a:off x="1420" y="1113"/>
                <a:ext cx="70" cy="2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2" y="0"/>
                  </a:cxn>
                  <a:cxn ang="0">
                    <a:pos x="42" y="2"/>
                  </a:cxn>
                  <a:cxn ang="0">
                    <a:pos x="62" y="12"/>
                  </a:cxn>
                  <a:cxn ang="0">
                    <a:pos x="70" y="22"/>
                  </a:cxn>
                  <a:cxn ang="0">
                    <a:pos x="60" y="24"/>
                  </a:cxn>
                  <a:cxn ang="0">
                    <a:pos x="46" y="24"/>
                  </a:cxn>
                  <a:cxn ang="0">
                    <a:pos x="32" y="24"/>
                  </a:cxn>
                  <a:cxn ang="0">
                    <a:pos x="26" y="28"/>
                  </a:cxn>
                  <a:cxn ang="0">
                    <a:pos x="14" y="26"/>
                  </a:cxn>
                  <a:cxn ang="0">
                    <a:pos x="10" y="16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70" h="28">
                    <a:moveTo>
                      <a:pt x="4" y="0"/>
                    </a:moveTo>
                    <a:lnTo>
                      <a:pt x="22" y="0"/>
                    </a:lnTo>
                    <a:lnTo>
                      <a:pt x="42" y="2"/>
                    </a:lnTo>
                    <a:lnTo>
                      <a:pt x="62" y="12"/>
                    </a:lnTo>
                    <a:lnTo>
                      <a:pt x="70" y="22"/>
                    </a:lnTo>
                    <a:lnTo>
                      <a:pt x="60" y="24"/>
                    </a:lnTo>
                    <a:lnTo>
                      <a:pt x="46" y="24"/>
                    </a:lnTo>
                    <a:lnTo>
                      <a:pt x="32" y="24"/>
                    </a:lnTo>
                    <a:lnTo>
                      <a:pt x="26" y="28"/>
                    </a:lnTo>
                    <a:lnTo>
                      <a:pt x="14" y="26"/>
                    </a:lnTo>
                    <a:lnTo>
                      <a:pt x="10" y="16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3" name="Freeform 28"/>
              <p:cNvSpPr>
                <a:spLocks noChangeAspect="1"/>
              </p:cNvSpPr>
              <p:nvPr/>
            </p:nvSpPr>
            <p:spPr bwMode="auto">
              <a:xfrm>
                <a:off x="1474" y="1269"/>
                <a:ext cx="36" cy="30"/>
              </a:xfrm>
              <a:custGeom>
                <a:avLst/>
                <a:gdLst/>
                <a:ahLst/>
                <a:cxnLst>
                  <a:cxn ang="0">
                    <a:pos x="36" y="4"/>
                  </a:cxn>
                  <a:cxn ang="0">
                    <a:pos x="36" y="10"/>
                  </a:cxn>
                  <a:cxn ang="0">
                    <a:pos x="34" y="20"/>
                  </a:cxn>
                  <a:cxn ang="0">
                    <a:pos x="26" y="26"/>
                  </a:cxn>
                  <a:cxn ang="0">
                    <a:pos x="14" y="30"/>
                  </a:cxn>
                  <a:cxn ang="0">
                    <a:pos x="0" y="26"/>
                  </a:cxn>
                  <a:cxn ang="0">
                    <a:pos x="2" y="12"/>
                  </a:cxn>
                  <a:cxn ang="0">
                    <a:pos x="6" y="4"/>
                  </a:cxn>
                  <a:cxn ang="0">
                    <a:pos x="12" y="2"/>
                  </a:cxn>
                  <a:cxn ang="0">
                    <a:pos x="24" y="0"/>
                  </a:cxn>
                  <a:cxn ang="0">
                    <a:pos x="36" y="4"/>
                  </a:cxn>
                </a:cxnLst>
                <a:rect l="0" t="0" r="r" b="b"/>
                <a:pathLst>
                  <a:path w="36" h="30">
                    <a:moveTo>
                      <a:pt x="36" y="4"/>
                    </a:moveTo>
                    <a:lnTo>
                      <a:pt x="36" y="10"/>
                    </a:lnTo>
                    <a:lnTo>
                      <a:pt x="34" y="20"/>
                    </a:lnTo>
                    <a:lnTo>
                      <a:pt x="26" y="26"/>
                    </a:lnTo>
                    <a:lnTo>
                      <a:pt x="14" y="30"/>
                    </a:lnTo>
                    <a:lnTo>
                      <a:pt x="0" y="26"/>
                    </a:lnTo>
                    <a:lnTo>
                      <a:pt x="2" y="12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4" y="0"/>
                    </a:ln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4" name="Freeform 29"/>
              <p:cNvSpPr>
                <a:spLocks noChangeAspect="1"/>
              </p:cNvSpPr>
              <p:nvPr/>
            </p:nvSpPr>
            <p:spPr bwMode="auto">
              <a:xfrm>
                <a:off x="1316" y="1335"/>
                <a:ext cx="110" cy="70"/>
              </a:xfrm>
              <a:custGeom>
                <a:avLst/>
                <a:gdLst/>
                <a:ahLst/>
                <a:cxnLst>
                  <a:cxn ang="0">
                    <a:pos x="18" y="16"/>
                  </a:cxn>
                  <a:cxn ang="0">
                    <a:pos x="18" y="6"/>
                  </a:cxn>
                  <a:cxn ang="0">
                    <a:pos x="28" y="0"/>
                  </a:cxn>
                  <a:cxn ang="0">
                    <a:pos x="40" y="0"/>
                  </a:cxn>
                  <a:cxn ang="0">
                    <a:pos x="40" y="8"/>
                  </a:cxn>
                  <a:cxn ang="0">
                    <a:pos x="42" y="12"/>
                  </a:cxn>
                  <a:cxn ang="0">
                    <a:pos x="52" y="14"/>
                  </a:cxn>
                  <a:cxn ang="0">
                    <a:pos x="54" y="16"/>
                  </a:cxn>
                  <a:cxn ang="0">
                    <a:pos x="56" y="20"/>
                  </a:cxn>
                  <a:cxn ang="0">
                    <a:pos x="62" y="22"/>
                  </a:cxn>
                  <a:cxn ang="0">
                    <a:pos x="70" y="30"/>
                  </a:cxn>
                  <a:cxn ang="0">
                    <a:pos x="84" y="32"/>
                  </a:cxn>
                  <a:cxn ang="0">
                    <a:pos x="86" y="38"/>
                  </a:cxn>
                  <a:cxn ang="0">
                    <a:pos x="88" y="46"/>
                  </a:cxn>
                  <a:cxn ang="0">
                    <a:pos x="98" y="46"/>
                  </a:cxn>
                  <a:cxn ang="0">
                    <a:pos x="108" y="48"/>
                  </a:cxn>
                  <a:cxn ang="0">
                    <a:pos x="110" y="52"/>
                  </a:cxn>
                  <a:cxn ang="0">
                    <a:pos x="110" y="56"/>
                  </a:cxn>
                  <a:cxn ang="0">
                    <a:pos x="108" y="56"/>
                  </a:cxn>
                  <a:cxn ang="0">
                    <a:pos x="106" y="60"/>
                  </a:cxn>
                  <a:cxn ang="0">
                    <a:pos x="102" y="60"/>
                  </a:cxn>
                  <a:cxn ang="0">
                    <a:pos x="100" y="62"/>
                  </a:cxn>
                  <a:cxn ang="0">
                    <a:pos x="90" y="60"/>
                  </a:cxn>
                  <a:cxn ang="0">
                    <a:pos x="84" y="58"/>
                  </a:cxn>
                  <a:cxn ang="0">
                    <a:pos x="76" y="52"/>
                  </a:cxn>
                  <a:cxn ang="0">
                    <a:pos x="68" y="46"/>
                  </a:cxn>
                  <a:cxn ang="0">
                    <a:pos x="64" y="42"/>
                  </a:cxn>
                  <a:cxn ang="0">
                    <a:pos x="60" y="44"/>
                  </a:cxn>
                  <a:cxn ang="0">
                    <a:pos x="58" y="48"/>
                  </a:cxn>
                  <a:cxn ang="0">
                    <a:pos x="52" y="56"/>
                  </a:cxn>
                  <a:cxn ang="0">
                    <a:pos x="40" y="68"/>
                  </a:cxn>
                  <a:cxn ang="0">
                    <a:pos x="24" y="70"/>
                  </a:cxn>
                  <a:cxn ang="0">
                    <a:pos x="26" y="56"/>
                  </a:cxn>
                  <a:cxn ang="0">
                    <a:pos x="14" y="56"/>
                  </a:cxn>
                  <a:cxn ang="0">
                    <a:pos x="10" y="56"/>
                  </a:cxn>
                  <a:cxn ang="0">
                    <a:pos x="6" y="62"/>
                  </a:cxn>
                  <a:cxn ang="0">
                    <a:pos x="0" y="56"/>
                  </a:cxn>
                  <a:cxn ang="0">
                    <a:pos x="6" y="48"/>
                  </a:cxn>
                  <a:cxn ang="0">
                    <a:pos x="16" y="38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16"/>
                  </a:cxn>
                </a:cxnLst>
                <a:rect l="0" t="0" r="r" b="b"/>
                <a:pathLst>
                  <a:path w="110" h="70">
                    <a:moveTo>
                      <a:pt x="18" y="16"/>
                    </a:moveTo>
                    <a:lnTo>
                      <a:pt x="18" y="6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0" y="8"/>
                    </a:lnTo>
                    <a:lnTo>
                      <a:pt x="42" y="12"/>
                    </a:lnTo>
                    <a:lnTo>
                      <a:pt x="52" y="14"/>
                    </a:lnTo>
                    <a:lnTo>
                      <a:pt x="54" y="16"/>
                    </a:lnTo>
                    <a:lnTo>
                      <a:pt x="56" y="20"/>
                    </a:lnTo>
                    <a:lnTo>
                      <a:pt x="62" y="22"/>
                    </a:lnTo>
                    <a:lnTo>
                      <a:pt x="70" y="30"/>
                    </a:lnTo>
                    <a:lnTo>
                      <a:pt x="84" y="32"/>
                    </a:lnTo>
                    <a:lnTo>
                      <a:pt x="86" y="38"/>
                    </a:lnTo>
                    <a:lnTo>
                      <a:pt x="88" y="46"/>
                    </a:lnTo>
                    <a:lnTo>
                      <a:pt x="98" y="46"/>
                    </a:lnTo>
                    <a:lnTo>
                      <a:pt x="108" y="48"/>
                    </a:lnTo>
                    <a:lnTo>
                      <a:pt x="110" y="52"/>
                    </a:lnTo>
                    <a:lnTo>
                      <a:pt x="110" y="56"/>
                    </a:lnTo>
                    <a:lnTo>
                      <a:pt x="108" y="56"/>
                    </a:lnTo>
                    <a:lnTo>
                      <a:pt x="106" y="60"/>
                    </a:lnTo>
                    <a:lnTo>
                      <a:pt x="102" y="60"/>
                    </a:lnTo>
                    <a:lnTo>
                      <a:pt x="100" y="62"/>
                    </a:lnTo>
                    <a:lnTo>
                      <a:pt x="90" y="60"/>
                    </a:lnTo>
                    <a:lnTo>
                      <a:pt x="84" y="58"/>
                    </a:lnTo>
                    <a:lnTo>
                      <a:pt x="76" y="52"/>
                    </a:lnTo>
                    <a:lnTo>
                      <a:pt x="68" y="46"/>
                    </a:lnTo>
                    <a:lnTo>
                      <a:pt x="64" y="42"/>
                    </a:lnTo>
                    <a:lnTo>
                      <a:pt x="60" y="44"/>
                    </a:lnTo>
                    <a:lnTo>
                      <a:pt x="58" y="48"/>
                    </a:lnTo>
                    <a:lnTo>
                      <a:pt x="52" y="56"/>
                    </a:lnTo>
                    <a:lnTo>
                      <a:pt x="40" y="68"/>
                    </a:lnTo>
                    <a:lnTo>
                      <a:pt x="24" y="70"/>
                    </a:lnTo>
                    <a:lnTo>
                      <a:pt x="26" y="56"/>
                    </a:lnTo>
                    <a:lnTo>
                      <a:pt x="14" y="56"/>
                    </a:lnTo>
                    <a:lnTo>
                      <a:pt x="10" y="56"/>
                    </a:lnTo>
                    <a:lnTo>
                      <a:pt x="6" y="62"/>
                    </a:lnTo>
                    <a:lnTo>
                      <a:pt x="0" y="56"/>
                    </a:lnTo>
                    <a:lnTo>
                      <a:pt x="6" y="48"/>
                    </a:lnTo>
                    <a:lnTo>
                      <a:pt x="16" y="38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5" name="Freeform 30"/>
              <p:cNvSpPr>
                <a:spLocks noChangeAspect="1"/>
              </p:cNvSpPr>
              <p:nvPr/>
            </p:nvSpPr>
            <p:spPr bwMode="auto">
              <a:xfrm>
                <a:off x="1124" y="1227"/>
                <a:ext cx="68" cy="36"/>
              </a:xfrm>
              <a:custGeom>
                <a:avLst/>
                <a:gdLst/>
                <a:ahLst/>
                <a:cxnLst>
                  <a:cxn ang="0">
                    <a:pos x="6" y="26"/>
                  </a:cxn>
                  <a:cxn ang="0">
                    <a:pos x="0" y="24"/>
                  </a:cxn>
                  <a:cxn ang="0">
                    <a:pos x="10" y="16"/>
                  </a:cxn>
                  <a:cxn ang="0">
                    <a:pos x="18" y="10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8" y="6"/>
                  </a:cxn>
                  <a:cxn ang="0">
                    <a:pos x="48" y="14"/>
                  </a:cxn>
                  <a:cxn ang="0">
                    <a:pos x="60" y="18"/>
                  </a:cxn>
                  <a:cxn ang="0">
                    <a:pos x="66" y="24"/>
                  </a:cxn>
                  <a:cxn ang="0">
                    <a:pos x="68" y="32"/>
                  </a:cxn>
                  <a:cxn ang="0">
                    <a:pos x="64" y="34"/>
                  </a:cxn>
                  <a:cxn ang="0">
                    <a:pos x="56" y="36"/>
                  </a:cxn>
                  <a:cxn ang="0">
                    <a:pos x="44" y="36"/>
                  </a:cxn>
                  <a:cxn ang="0">
                    <a:pos x="28" y="34"/>
                  </a:cxn>
                  <a:cxn ang="0">
                    <a:pos x="18" y="30"/>
                  </a:cxn>
                  <a:cxn ang="0">
                    <a:pos x="6" y="26"/>
                  </a:cxn>
                </a:cxnLst>
                <a:rect l="0" t="0" r="r" b="b"/>
                <a:pathLst>
                  <a:path w="68" h="36">
                    <a:moveTo>
                      <a:pt x="6" y="26"/>
                    </a:moveTo>
                    <a:lnTo>
                      <a:pt x="0" y="24"/>
                    </a:lnTo>
                    <a:lnTo>
                      <a:pt x="10" y="16"/>
                    </a:lnTo>
                    <a:lnTo>
                      <a:pt x="18" y="10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8" y="6"/>
                    </a:lnTo>
                    <a:lnTo>
                      <a:pt x="48" y="14"/>
                    </a:lnTo>
                    <a:lnTo>
                      <a:pt x="60" y="18"/>
                    </a:lnTo>
                    <a:lnTo>
                      <a:pt x="66" y="24"/>
                    </a:lnTo>
                    <a:lnTo>
                      <a:pt x="68" y="32"/>
                    </a:lnTo>
                    <a:lnTo>
                      <a:pt x="64" y="34"/>
                    </a:lnTo>
                    <a:lnTo>
                      <a:pt x="56" y="36"/>
                    </a:lnTo>
                    <a:lnTo>
                      <a:pt x="44" y="36"/>
                    </a:lnTo>
                    <a:lnTo>
                      <a:pt x="28" y="34"/>
                    </a:lnTo>
                    <a:lnTo>
                      <a:pt x="18" y="30"/>
                    </a:lnTo>
                    <a:lnTo>
                      <a:pt x="6" y="2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6" name="Freeform 31"/>
              <p:cNvSpPr>
                <a:spLocks noChangeAspect="1"/>
              </p:cNvSpPr>
              <p:nvPr/>
            </p:nvSpPr>
            <p:spPr bwMode="auto">
              <a:xfrm>
                <a:off x="1274" y="1109"/>
                <a:ext cx="460" cy="328"/>
              </a:xfrm>
              <a:custGeom>
                <a:avLst/>
                <a:gdLst/>
                <a:ahLst/>
                <a:cxnLst>
                  <a:cxn ang="0">
                    <a:pos x="148" y="30"/>
                  </a:cxn>
                  <a:cxn ang="0">
                    <a:pos x="154" y="52"/>
                  </a:cxn>
                  <a:cxn ang="0">
                    <a:pos x="184" y="36"/>
                  </a:cxn>
                  <a:cxn ang="0">
                    <a:pos x="238" y="44"/>
                  </a:cxn>
                  <a:cxn ang="0">
                    <a:pos x="250" y="54"/>
                  </a:cxn>
                  <a:cxn ang="0">
                    <a:pos x="258" y="58"/>
                  </a:cxn>
                  <a:cxn ang="0">
                    <a:pos x="280" y="68"/>
                  </a:cxn>
                  <a:cxn ang="0">
                    <a:pos x="284" y="86"/>
                  </a:cxn>
                  <a:cxn ang="0">
                    <a:pos x="306" y="90"/>
                  </a:cxn>
                  <a:cxn ang="0">
                    <a:pos x="332" y="92"/>
                  </a:cxn>
                  <a:cxn ang="0">
                    <a:pos x="324" y="108"/>
                  </a:cxn>
                  <a:cxn ang="0">
                    <a:pos x="360" y="116"/>
                  </a:cxn>
                  <a:cxn ang="0">
                    <a:pos x="342" y="122"/>
                  </a:cxn>
                  <a:cxn ang="0">
                    <a:pos x="368" y="134"/>
                  </a:cxn>
                  <a:cxn ang="0">
                    <a:pos x="346" y="136"/>
                  </a:cxn>
                  <a:cxn ang="0">
                    <a:pos x="346" y="150"/>
                  </a:cxn>
                  <a:cxn ang="0">
                    <a:pos x="382" y="160"/>
                  </a:cxn>
                  <a:cxn ang="0">
                    <a:pos x="404" y="174"/>
                  </a:cxn>
                  <a:cxn ang="0">
                    <a:pos x="434" y="190"/>
                  </a:cxn>
                  <a:cxn ang="0">
                    <a:pos x="460" y="208"/>
                  </a:cxn>
                  <a:cxn ang="0">
                    <a:pos x="434" y="216"/>
                  </a:cxn>
                  <a:cxn ang="0">
                    <a:pos x="420" y="240"/>
                  </a:cxn>
                  <a:cxn ang="0">
                    <a:pos x="386" y="222"/>
                  </a:cxn>
                  <a:cxn ang="0">
                    <a:pos x="358" y="230"/>
                  </a:cxn>
                  <a:cxn ang="0">
                    <a:pos x="408" y="284"/>
                  </a:cxn>
                  <a:cxn ang="0">
                    <a:pos x="394" y="290"/>
                  </a:cxn>
                  <a:cxn ang="0">
                    <a:pos x="356" y="290"/>
                  </a:cxn>
                  <a:cxn ang="0">
                    <a:pos x="366" y="306"/>
                  </a:cxn>
                  <a:cxn ang="0">
                    <a:pos x="354" y="322"/>
                  </a:cxn>
                  <a:cxn ang="0">
                    <a:pos x="310" y="314"/>
                  </a:cxn>
                  <a:cxn ang="0">
                    <a:pos x="288" y="280"/>
                  </a:cxn>
                  <a:cxn ang="0">
                    <a:pos x="256" y="258"/>
                  </a:cxn>
                  <a:cxn ang="0">
                    <a:pos x="238" y="260"/>
                  </a:cxn>
                  <a:cxn ang="0">
                    <a:pos x="208" y="270"/>
                  </a:cxn>
                  <a:cxn ang="0">
                    <a:pos x="202" y="236"/>
                  </a:cxn>
                  <a:cxn ang="0">
                    <a:pos x="238" y="240"/>
                  </a:cxn>
                  <a:cxn ang="0">
                    <a:pos x="246" y="222"/>
                  </a:cxn>
                  <a:cxn ang="0">
                    <a:pos x="272" y="172"/>
                  </a:cxn>
                  <a:cxn ang="0">
                    <a:pos x="246" y="156"/>
                  </a:cxn>
                  <a:cxn ang="0">
                    <a:pos x="218" y="150"/>
                  </a:cxn>
                  <a:cxn ang="0">
                    <a:pos x="212" y="124"/>
                  </a:cxn>
                  <a:cxn ang="0">
                    <a:pos x="186" y="106"/>
                  </a:cxn>
                  <a:cxn ang="0">
                    <a:pos x="178" y="112"/>
                  </a:cxn>
                  <a:cxn ang="0">
                    <a:pos x="130" y="116"/>
                  </a:cxn>
                  <a:cxn ang="0">
                    <a:pos x="56" y="110"/>
                  </a:cxn>
                  <a:cxn ang="0">
                    <a:pos x="20" y="102"/>
                  </a:cxn>
                  <a:cxn ang="0">
                    <a:pos x="32" y="86"/>
                  </a:cxn>
                  <a:cxn ang="0">
                    <a:pos x="0" y="72"/>
                  </a:cxn>
                  <a:cxn ang="0">
                    <a:pos x="38" y="2"/>
                  </a:cxn>
                  <a:cxn ang="0">
                    <a:pos x="64" y="12"/>
                  </a:cxn>
                  <a:cxn ang="0">
                    <a:pos x="68" y="76"/>
                  </a:cxn>
                  <a:cxn ang="0">
                    <a:pos x="78" y="46"/>
                  </a:cxn>
                  <a:cxn ang="0">
                    <a:pos x="108" y="4"/>
                  </a:cxn>
                </a:cxnLst>
                <a:rect l="0" t="0" r="r" b="b"/>
                <a:pathLst>
                  <a:path w="460" h="328">
                    <a:moveTo>
                      <a:pt x="134" y="6"/>
                    </a:moveTo>
                    <a:lnTo>
                      <a:pt x="140" y="14"/>
                    </a:lnTo>
                    <a:lnTo>
                      <a:pt x="146" y="22"/>
                    </a:lnTo>
                    <a:lnTo>
                      <a:pt x="148" y="30"/>
                    </a:lnTo>
                    <a:lnTo>
                      <a:pt x="148" y="38"/>
                    </a:lnTo>
                    <a:lnTo>
                      <a:pt x="144" y="42"/>
                    </a:lnTo>
                    <a:lnTo>
                      <a:pt x="144" y="52"/>
                    </a:lnTo>
                    <a:lnTo>
                      <a:pt x="154" y="52"/>
                    </a:lnTo>
                    <a:lnTo>
                      <a:pt x="158" y="42"/>
                    </a:lnTo>
                    <a:lnTo>
                      <a:pt x="168" y="42"/>
                    </a:lnTo>
                    <a:lnTo>
                      <a:pt x="180" y="50"/>
                    </a:lnTo>
                    <a:lnTo>
                      <a:pt x="184" y="36"/>
                    </a:lnTo>
                    <a:lnTo>
                      <a:pt x="198" y="34"/>
                    </a:lnTo>
                    <a:lnTo>
                      <a:pt x="214" y="34"/>
                    </a:lnTo>
                    <a:lnTo>
                      <a:pt x="230" y="40"/>
                    </a:lnTo>
                    <a:lnTo>
                      <a:pt x="238" y="44"/>
                    </a:lnTo>
                    <a:lnTo>
                      <a:pt x="228" y="50"/>
                    </a:lnTo>
                    <a:lnTo>
                      <a:pt x="226" y="58"/>
                    </a:lnTo>
                    <a:lnTo>
                      <a:pt x="240" y="52"/>
                    </a:lnTo>
                    <a:lnTo>
                      <a:pt x="250" y="54"/>
                    </a:lnTo>
                    <a:lnTo>
                      <a:pt x="244" y="60"/>
                    </a:lnTo>
                    <a:lnTo>
                      <a:pt x="238" y="68"/>
                    </a:lnTo>
                    <a:lnTo>
                      <a:pt x="246" y="66"/>
                    </a:lnTo>
                    <a:lnTo>
                      <a:pt x="258" y="58"/>
                    </a:lnTo>
                    <a:lnTo>
                      <a:pt x="260" y="66"/>
                    </a:lnTo>
                    <a:lnTo>
                      <a:pt x="254" y="74"/>
                    </a:lnTo>
                    <a:lnTo>
                      <a:pt x="264" y="74"/>
                    </a:lnTo>
                    <a:lnTo>
                      <a:pt x="280" y="68"/>
                    </a:lnTo>
                    <a:lnTo>
                      <a:pt x="290" y="70"/>
                    </a:lnTo>
                    <a:lnTo>
                      <a:pt x="296" y="76"/>
                    </a:lnTo>
                    <a:lnTo>
                      <a:pt x="292" y="80"/>
                    </a:lnTo>
                    <a:lnTo>
                      <a:pt x="284" y="86"/>
                    </a:lnTo>
                    <a:lnTo>
                      <a:pt x="290" y="90"/>
                    </a:lnTo>
                    <a:lnTo>
                      <a:pt x="300" y="86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298" y="98"/>
                    </a:lnTo>
                    <a:lnTo>
                      <a:pt x="304" y="98"/>
                    </a:lnTo>
                    <a:lnTo>
                      <a:pt x="320" y="92"/>
                    </a:lnTo>
                    <a:lnTo>
                      <a:pt x="332" y="92"/>
                    </a:lnTo>
                    <a:lnTo>
                      <a:pt x="342" y="96"/>
                    </a:lnTo>
                    <a:lnTo>
                      <a:pt x="342" y="100"/>
                    </a:lnTo>
                    <a:lnTo>
                      <a:pt x="334" y="104"/>
                    </a:lnTo>
                    <a:lnTo>
                      <a:pt x="324" y="108"/>
                    </a:lnTo>
                    <a:lnTo>
                      <a:pt x="332" y="112"/>
                    </a:lnTo>
                    <a:lnTo>
                      <a:pt x="350" y="108"/>
                    </a:lnTo>
                    <a:lnTo>
                      <a:pt x="356" y="110"/>
                    </a:lnTo>
                    <a:lnTo>
                      <a:pt x="360" y="116"/>
                    </a:lnTo>
                    <a:lnTo>
                      <a:pt x="362" y="122"/>
                    </a:lnTo>
                    <a:lnTo>
                      <a:pt x="354" y="122"/>
                    </a:lnTo>
                    <a:lnTo>
                      <a:pt x="348" y="122"/>
                    </a:lnTo>
                    <a:lnTo>
                      <a:pt x="342" y="122"/>
                    </a:lnTo>
                    <a:lnTo>
                      <a:pt x="342" y="128"/>
                    </a:lnTo>
                    <a:lnTo>
                      <a:pt x="352" y="128"/>
                    </a:lnTo>
                    <a:lnTo>
                      <a:pt x="362" y="128"/>
                    </a:lnTo>
                    <a:lnTo>
                      <a:pt x="368" y="134"/>
                    </a:lnTo>
                    <a:lnTo>
                      <a:pt x="370" y="138"/>
                    </a:lnTo>
                    <a:lnTo>
                      <a:pt x="368" y="138"/>
                    </a:lnTo>
                    <a:lnTo>
                      <a:pt x="362" y="138"/>
                    </a:lnTo>
                    <a:lnTo>
                      <a:pt x="346" y="136"/>
                    </a:lnTo>
                    <a:lnTo>
                      <a:pt x="344" y="138"/>
                    </a:lnTo>
                    <a:lnTo>
                      <a:pt x="342" y="140"/>
                    </a:lnTo>
                    <a:lnTo>
                      <a:pt x="342" y="144"/>
                    </a:lnTo>
                    <a:lnTo>
                      <a:pt x="346" y="150"/>
                    </a:lnTo>
                    <a:lnTo>
                      <a:pt x="354" y="156"/>
                    </a:lnTo>
                    <a:lnTo>
                      <a:pt x="362" y="156"/>
                    </a:lnTo>
                    <a:lnTo>
                      <a:pt x="370" y="154"/>
                    </a:lnTo>
                    <a:lnTo>
                      <a:pt x="382" y="160"/>
                    </a:lnTo>
                    <a:lnTo>
                      <a:pt x="382" y="166"/>
                    </a:lnTo>
                    <a:lnTo>
                      <a:pt x="388" y="168"/>
                    </a:lnTo>
                    <a:lnTo>
                      <a:pt x="398" y="170"/>
                    </a:lnTo>
                    <a:lnTo>
                      <a:pt x="404" y="174"/>
                    </a:lnTo>
                    <a:lnTo>
                      <a:pt x="406" y="180"/>
                    </a:lnTo>
                    <a:lnTo>
                      <a:pt x="416" y="180"/>
                    </a:lnTo>
                    <a:lnTo>
                      <a:pt x="424" y="182"/>
                    </a:lnTo>
                    <a:lnTo>
                      <a:pt x="434" y="190"/>
                    </a:lnTo>
                    <a:lnTo>
                      <a:pt x="438" y="194"/>
                    </a:lnTo>
                    <a:lnTo>
                      <a:pt x="450" y="196"/>
                    </a:lnTo>
                    <a:lnTo>
                      <a:pt x="460" y="204"/>
                    </a:lnTo>
                    <a:lnTo>
                      <a:pt x="460" y="208"/>
                    </a:lnTo>
                    <a:lnTo>
                      <a:pt x="460" y="212"/>
                    </a:lnTo>
                    <a:lnTo>
                      <a:pt x="458" y="214"/>
                    </a:lnTo>
                    <a:lnTo>
                      <a:pt x="444" y="216"/>
                    </a:lnTo>
                    <a:lnTo>
                      <a:pt x="434" y="216"/>
                    </a:lnTo>
                    <a:lnTo>
                      <a:pt x="436" y="226"/>
                    </a:lnTo>
                    <a:lnTo>
                      <a:pt x="430" y="232"/>
                    </a:lnTo>
                    <a:lnTo>
                      <a:pt x="420" y="232"/>
                    </a:lnTo>
                    <a:lnTo>
                      <a:pt x="420" y="240"/>
                    </a:lnTo>
                    <a:lnTo>
                      <a:pt x="414" y="248"/>
                    </a:lnTo>
                    <a:lnTo>
                      <a:pt x="398" y="240"/>
                    </a:lnTo>
                    <a:lnTo>
                      <a:pt x="390" y="230"/>
                    </a:lnTo>
                    <a:lnTo>
                      <a:pt x="386" y="222"/>
                    </a:lnTo>
                    <a:lnTo>
                      <a:pt x="364" y="208"/>
                    </a:lnTo>
                    <a:lnTo>
                      <a:pt x="356" y="212"/>
                    </a:lnTo>
                    <a:lnTo>
                      <a:pt x="360" y="222"/>
                    </a:lnTo>
                    <a:lnTo>
                      <a:pt x="358" y="230"/>
                    </a:lnTo>
                    <a:lnTo>
                      <a:pt x="364" y="244"/>
                    </a:lnTo>
                    <a:lnTo>
                      <a:pt x="376" y="256"/>
                    </a:lnTo>
                    <a:lnTo>
                      <a:pt x="394" y="270"/>
                    </a:lnTo>
                    <a:lnTo>
                      <a:pt x="408" y="284"/>
                    </a:lnTo>
                    <a:lnTo>
                      <a:pt x="406" y="290"/>
                    </a:lnTo>
                    <a:lnTo>
                      <a:pt x="400" y="288"/>
                    </a:lnTo>
                    <a:lnTo>
                      <a:pt x="396" y="288"/>
                    </a:lnTo>
                    <a:lnTo>
                      <a:pt x="394" y="290"/>
                    </a:lnTo>
                    <a:lnTo>
                      <a:pt x="400" y="304"/>
                    </a:lnTo>
                    <a:lnTo>
                      <a:pt x="394" y="310"/>
                    </a:lnTo>
                    <a:lnTo>
                      <a:pt x="378" y="302"/>
                    </a:lnTo>
                    <a:lnTo>
                      <a:pt x="356" y="290"/>
                    </a:lnTo>
                    <a:lnTo>
                      <a:pt x="344" y="278"/>
                    </a:lnTo>
                    <a:lnTo>
                      <a:pt x="338" y="282"/>
                    </a:lnTo>
                    <a:lnTo>
                      <a:pt x="348" y="292"/>
                    </a:lnTo>
                    <a:lnTo>
                      <a:pt x="366" y="306"/>
                    </a:lnTo>
                    <a:lnTo>
                      <a:pt x="370" y="312"/>
                    </a:lnTo>
                    <a:lnTo>
                      <a:pt x="374" y="320"/>
                    </a:lnTo>
                    <a:lnTo>
                      <a:pt x="378" y="328"/>
                    </a:lnTo>
                    <a:lnTo>
                      <a:pt x="354" y="322"/>
                    </a:lnTo>
                    <a:lnTo>
                      <a:pt x="334" y="314"/>
                    </a:lnTo>
                    <a:lnTo>
                      <a:pt x="320" y="304"/>
                    </a:lnTo>
                    <a:lnTo>
                      <a:pt x="312" y="304"/>
                    </a:lnTo>
                    <a:lnTo>
                      <a:pt x="310" y="314"/>
                    </a:lnTo>
                    <a:lnTo>
                      <a:pt x="296" y="298"/>
                    </a:lnTo>
                    <a:lnTo>
                      <a:pt x="290" y="290"/>
                    </a:lnTo>
                    <a:lnTo>
                      <a:pt x="294" y="286"/>
                    </a:lnTo>
                    <a:lnTo>
                      <a:pt x="288" y="280"/>
                    </a:lnTo>
                    <a:lnTo>
                      <a:pt x="280" y="282"/>
                    </a:lnTo>
                    <a:lnTo>
                      <a:pt x="272" y="274"/>
                    </a:lnTo>
                    <a:lnTo>
                      <a:pt x="262" y="264"/>
                    </a:lnTo>
                    <a:lnTo>
                      <a:pt x="256" y="258"/>
                    </a:lnTo>
                    <a:lnTo>
                      <a:pt x="244" y="254"/>
                    </a:lnTo>
                    <a:lnTo>
                      <a:pt x="238" y="250"/>
                    </a:lnTo>
                    <a:lnTo>
                      <a:pt x="238" y="258"/>
                    </a:lnTo>
                    <a:lnTo>
                      <a:pt x="238" y="260"/>
                    </a:lnTo>
                    <a:lnTo>
                      <a:pt x="236" y="262"/>
                    </a:lnTo>
                    <a:lnTo>
                      <a:pt x="224" y="262"/>
                    </a:lnTo>
                    <a:lnTo>
                      <a:pt x="218" y="266"/>
                    </a:lnTo>
                    <a:lnTo>
                      <a:pt x="208" y="270"/>
                    </a:lnTo>
                    <a:lnTo>
                      <a:pt x="194" y="268"/>
                    </a:lnTo>
                    <a:lnTo>
                      <a:pt x="186" y="258"/>
                    </a:lnTo>
                    <a:lnTo>
                      <a:pt x="188" y="246"/>
                    </a:lnTo>
                    <a:lnTo>
                      <a:pt x="202" y="236"/>
                    </a:lnTo>
                    <a:lnTo>
                      <a:pt x="214" y="238"/>
                    </a:lnTo>
                    <a:lnTo>
                      <a:pt x="226" y="242"/>
                    </a:lnTo>
                    <a:lnTo>
                      <a:pt x="232" y="246"/>
                    </a:lnTo>
                    <a:lnTo>
                      <a:pt x="238" y="240"/>
                    </a:lnTo>
                    <a:lnTo>
                      <a:pt x="246" y="236"/>
                    </a:lnTo>
                    <a:lnTo>
                      <a:pt x="258" y="232"/>
                    </a:lnTo>
                    <a:lnTo>
                      <a:pt x="254" y="228"/>
                    </a:lnTo>
                    <a:lnTo>
                      <a:pt x="246" y="222"/>
                    </a:lnTo>
                    <a:lnTo>
                      <a:pt x="254" y="210"/>
                    </a:lnTo>
                    <a:lnTo>
                      <a:pt x="268" y="202"/>
                    </a:lnTo>
                    <a:lnTo>
                      <a:pt x="280" y="190"/>
                    </a:lnTo>
                    <a:lnTo>
                      <a:pt x="272" y="172"/>
                    </a:lnTo>
                    <a:lnTo>
                      <a:pt x="264" y="160"/>
                    </a:lnTo>
                    <a:lnTo>
                      <a:pt x="256" y="160"/>
                    </a:lnTo>
                    <a:lnTo>
                      <a:pt x="254" y="152"/>
                    </a:lnTo>
                    <a:lnTo>
                      <a:pt x="246" y="156"/>
                    </a:lnTo>
                    <a:lnTo>
                      <a:pt x="240" y="148"/>
                    </a:lnTo>
                    <a:lnTo>
                      <a:pt x="240" y="142"/>
                    </a:lnTo>
                    <a:lnTo>
                      <a:pt x="228" y="142"/>
                    </a:lnTo>
                    <a:lnTo>
                      <a:pt x="218" y="150"/>
                    </a:lnTo>
                    <a:lnTo>
                      <a:pt x="210" y="142"/>
                    </a:lnTo>
                    <a:lnTo>
                      <a:pt x="222" y="134"/>
                    </a:lnTo>
                    <a:lnTo>
                      <a:pt x="218" y="128"/>
                    </a:lnTo>
                    <a:lnTo>
                      <a:pt x="212" y="124"/>
                    </a:lnTo>
                    <a:lnTo>
                      <a:pt x="202" y="114"/>
                    </a:lnTo>
                    <a:lnTo>
                      <a:pt x="196" y="120"/>
                    </a:lnTo>
                    <a:lnTo>
                      <a:pt x="190" y="112"/>
                    </a:lnTo>
                    <a:lnTo>
                      <a:pt x="186" y="106"/>
                    </a:lnTo>
                    <a:lnTo>
                      <a:pt x="178" y="98"/>
                    </a:lnTo>
                    <a:lnTo>
                      <a:pt x="172" y="100"/>
                    </a:lnTo>
                    <a:lnTo>
                      <a:pt x="176" y="106"/>
                    </a:lnTo>
                    <a:lnTo>
                      <a:pt x="178" y="112"/>
                    </a:lnTo>
                    <a:lnTo>
                      <a:pt x="172" y="116"/>
                    </a:lnTo>
                    <a:lnTo>
                      <a:pt x="158" y="116"/>
                    </a:lnTo>
                    <a:lnTo>
                      <a:pt x="136" y="110"/>
                    </a:lnTo>
                    <a:lnTo>
                      <a:pt x="130" y="116"/>
                    </a:lnTo>
                    <a:lnTo>
                      <a:pt x="118" y="118"/>
                    </a:lnTo>
                    <a:lnTo>
                      <a:pt x="90" y="114"/>
                    </a:lnTo>
                    <a:lnTo>
                      <a:pt x="74" y="110"/>
                    </a:lnTo>
                    <a:lnTo>
                      <a:pt x="56" y="110"/>
                    </a:lnTo>
                    <a:lnTo>
                      <a:pt x="48" y="104"/>
                    </a:lnTo>
                    <a:lnTo>
                      <a:pt x="40" y="100"/>
                    </a:lnTo>
                    <a:lnTo>
                      <a:pt x="32" y="106"/>
                    </a:lnTo>
                    <a:lnTo>
                      <a:pt x="20" y="102"/>
                    </a:lnTo>
                    <a:lnTo>
                      <a:pt x="8" y="94"/>
                    </a:lnTo>
                    <a:lnTo>
                      <a:pt x="8" y="84"/>
                    </a:lnTo>
                    <a:lnTo>
                      <a:pt x="16" y="84"/>
                    </a:lnTo>
                    <a:lnTo>
                      <a:pt x="32" y="86"/>
                    </a:lnTo>
                    <a:lnTo>
                      <a:pt x="38" y="82"/>
                    </a:lnTo>
                    <a:lnTo>
                      <a:pt x="32" y="76"/>
                    </a:lnTo>
                    <a:lnTo>
                      <a:pt x="16" y="78"/>
                    </a:lnTo>
                    <a:lnTo>
                      <a:pt x="0" y="72"/>
                    </a:lnTo>
                    <a:lnTo>
                      <a:pt x="0" y="50"/>
                    </a:lnTo>
                    <a:lnTo>
                      <a:pt x="8" y="30"/>
                    </a:lnTo>
                    <a:lnTo>
                      <a:pt x="20" y="14"/>
                    </a:lnTo>
                    <a:lnTo>
                      <a:pt x="38" y="2"/>
                    </a:lnTo>
                    <a:lnTo>
                      <a:pt x="52" y="0"/>
                    </a:lnTo>
                    <a:lnTo>
                      <a:pt x="82" y="2"/>
                    </a:lnTo>
                    <a:lnTo>
                      <a:pt x="76" y="8"/>
                    </a:lnTo>
                    <a:lnTo>
                      <a:pt x="64" y="12"/>
                    </a:lnTo>
                    <a:lnTo>
                      <a:pt x="54" y="28"/>
                    </a:lnTo>
                    <a:lnTo>
                      <a:pt x="54" y="40"/>
                    </a:lnTo>
                    <a:lnTo>
                      <a:pt x="54" y="50"/>
                    </a:lnTo>
                    <a:lnTo>
                      <a:pt x="68" y="76"/>
                    </a:lnTo>
                    <a:lnTo>
                      <a:pt x="82" y="72"/>
                    </a:lnTo>
                    <a:lnTo>
                      <a:pt x="76" y="64"/>
                    </a:lnTo>
                    <a:lnTo>
                      <a:pt x="66" y="50"/>
                    </a:lnTo>
                    <a:lnTo>
                      <a:pt x="78" y="46"/>
                    </a:lnTo>
                    <a:lnTo>
                      <a:pt x="70" y="38"/>
                    </a:lnTo>
                    <a:lnTo>
                      <a:pt x="72" y="26"/>
                    </a:lnTo>
                    <a:lnTo>
                      <a:pt x="84" y="16"/>
                    </a:lnTo>
                    <a:lnTo>
                      <a:pt x="108" y="4"/>
                    </a:lnTo>
                    <a:lnTo>
                      <a:pt x="122" y="2"/>
                    </a:lnTo>
                    <a:lnTo>
                      <a:pt x="134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7" name="Freeform 32"/>
              <p:cNvSpPr>
                <a:spLocks noChangeAspect="1"/>
              </p:cNvSpPr>
              <p:nvPr/>
            </p:nvSpPr>
            <p:spPr bwMode="auto">
              <a:xfrm>
                <a:off x="1364" y="1409"/>
                <a:ext cx="36" cy="2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2" y="0"/>
                  </a:cxn>
                  <a:cxn ang="0">
                    <a:pos x="8" y="6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6" y="18"/>
                  </a:cxn>
                  <a:cxn ang="0">
                    <a:pos x="10" y="22"/>
                  </a:cxn>
                  <a:cxn ang="0">
                    <a:pos x="22" y="18"/>
                  </a:cxn>
                  <a:cxn ang="0">
                    <a:pos x="30" y="12"/>
                  </a:cxn>
                  <a:cxn ang="0">
                    <a:pos x="36" y="4"/>
                  </a:cxn>
                  <a:cxn ang="0">
                    <a:pos x="34" y="0"/>
                  </a:cxn>
                </a:cxnLst>
                <a:rect l="0" t="0" r="r" b="b"/>
                <a:pathLst>
                  <a:path w="36" h="22">
                    <a:moveTo>
                      <a:pt x="34" y="0"/>
                    </a:moveTo>
                    <a:lnTo>
                      <a:pt x="22" y="0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6" y="18"/>
                    </a:lnTo>
                    <a:lnTo>
                      <a:pt x="10" y="22"/>
                    </a:lnTo>
                    <a:lnTo>
                      <a:pt x="22" y="18"/>
                    </a:lnTo>
                    <a:lnTo>
                      <a:pt x="30" y="12"/>
                    </a:lnTo>
                    <a:lnTo>
                      <a:pt x="36" y="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8" name="Freeform 33"/>
              <p:cNvSpPr>
                <a:spLocks noChangeAspect="1"/>
              </p:cNvSpPr>
              <p:nvPr/>
            </p:nvSpPr>
            <p:spPr bwMode="auto">
              <a:xfrm>
                <a:off x="1426" y="1423"/>
                <a:ext cx="18" cy="2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6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18" y="10"/>
                  </a:cxn>
                  <a:cxn ang="0">
                    <a:pos x="16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2">
                    <a:moveTo>
                      <a:pt x="8" y="0"/>
                    </a:moveTo>
                    <a:lnTo>
                      <a:pt x="2" y="6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18" y="10"/>
                    </a:lnTo>
                    <a:lnTo>
                      <a:pt x="1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9" name="Freeform 34"/>
              <p:cNvSpPr>
                <a:spLocks noChangeAspect="1"/>
              </p:cNvSpPr>
              <p:nvPr/>
            </p:nvSpPr>
            <p:spPr bwMode="auto">
              <a:xfrm>
                <a:off x="876" y="971"/>
                <a:ext cx="22" cy="1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" y="2"/>
                  </a:cxn>
                  <a:cxn ang="0">
                    <a:pos x="22" y="8"/>
                  </a:cxn>
                  <a:cxn ang="0">
                    <a:pos x="20" y="12"/>
                  </a:cxn>
                  <a:cxn ang="0">
                    <a:pos x="10" y="14"/>
                  </a:cxn>
                  <a:cxn ang="0">
                    <a:pos x="2" y="8"/>
                  </a:cxn>
                  <a:cxn ang="0">
                    <a:pos x="0" y="2"/>
                  </a:cxn>
                  <a:cxn ang="0">
                    <a:pos x="8" y="0"/>
                  </a:cxn>
                </a:cxnLst>
                <a:rect l="0" t="0" r="r" b="b"/>
                <a:pathLst>
                  <a:path w="22" h="14">
                    <a:moveTo>
                      <a:pt x="8" y="0"/>
                    </a:moveTo>
                    <a:lnTo>
                      <a:pt x="16" y="2"/>
                    </a:lnTo>
                    <a:lnTo>
                      <a:pt x="22" y="8"/>
                    </a:lnTo>
                    <a:lnTo>
                      <a:pt x="20" y="12"/>
                    </a:lnTo>
                    <a:lnTo>
                      <a:pt x="10" y="14"/>
                    </a:lnTo>
                    <a:lnTo>
                      <a:pt x="2" y="8"/>
                    </a:lnTo>
                    <a:lnTo>
                      <a:pt x="0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0" name="Freeform 35"/>
              <p:cNvSpPr>
                <a:spLocks noChangeAspect="1"/>
              </p:cNvSpPr>
              <p:nvPr/>
            </p:nvSpPr>
            <p:spPr bwMode="auto">
              <a:xfrm>
                <a:off x="1516" y="1271"/>
                <a:ext cx="20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" y="6"/>
                  </a:cxn>
                  <a:cxn ang="0">
                    <a:pos x="20" y="12"/>
                  </a:cxn>
                  <a:cxn ang="0">
                    <a:pos x="16" y="16"/>
                  </a:cxn>
                  <a:cxn ang="0">
                    <a:pos x="6" y="14"/>
                  </a:cxn>
                  <a:cxn ang="0">
                    <a:pos x="0" y="10"/>
                  </a:cxn>
                  <a:cxn ang="0">
                    <a:pos x="0" y="2"/>
                  </a:cxn>
                  <a:cxn ang="0">
                    <a:pos x="8" y="0"/>
                  </a:cxn>
                </a:cxnLst>
                <a:rect l="0" t="0" r="r" b="b"/>
                <a:pathLst>
                  <a:path w="20" h="16">
                    <a:moveTo>
                      <a:pt x="8" y="0"/>
                    </a:moveTo>
                    <a:lnTo>
                      <a:pt x="16" y="6"/>
                    </a:lnTo>
                    <a:lnTo>
                      <a:pt x="20" y="12"/>
                    </a:lnTo>
                    <a:lnTo>
                      <a:pt x="16" y="16"/>
                    </a:lnTo>
                    <a:lnTo>
                      <a:pt x="6" y="14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1" name="Freeform 36"/>
              <p:cNvSpPr>
                <a:spLocks noChangeAspect="1"/>
              </p:cNvSpPr>
              <p:nvPr/>
            </p:nvSpPr>
            <p:spPr bwMode="auto">
              <a:xfrm>
                <a:off x="1682" y="1705"/>
                <a:ext cx="38" cy="1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8" y="8"/>
                  </a:cxn>
                  <a:cxn ang="0">
                    <a:pos x="18" y="14"/>
                  </a:cxn>
                  <a:cxn ang="0">
                    <a:pos x="34" y="18"/>
                  </a:cxn>
                  <a:cxn ang="0">
                    <a:pos x="38" y="12"/>
                  </a:cxn>
                  <a:cxn ang="0">
                    <a:pos x="30" y="6"/>
                  </a:cxn>
                  <a:cxn ang="0">
                    <a:pos x="22" y="2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0" y="2"/>
                  </a:cxn>
                </a:cxnLst>
                <a:rect l="0" t="0" r="r" b="b"/>
                <a:pathLst>
                  <a:path w="38" h="18">
                    <a:moveTo>
                      <a:pt x="0" y="2"/>
                    </a:moveTo>
                    <a:lnTo>
                      <a:pt x="8" y="8"/>
                    </a:lnTo>
                    <a:lnTo>
                      <a:pt x="18" y="14"/>
                    </a:lnTo>
                    <a:lnTo>
                      <a:pt x="34" y="18"/>
                    </a:lnTo>
                    <a:lnTo>
                      <a:pt x="38" y="12"/>
                    </a:lnTo>
                    <a:lnTo>
                      <a:pt x="30" y="6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2" name="Freeform 37"/>
              <p:cNvSpPr>
                <a:spLocks noChangeAspect="1"/>
              </p:cNvSpPr>
              <p:nvPr/>
            </p:nvSpPr>
            <p:spPr bwMode="auto">
              <a:xfrm>
                <a:off x="668" y="1685"/>
                <a:ext cx="72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2"/>
                  </a:cxn>
                  <a:cxn ang="0">
                    <a:pos x="24" y="6"/>
                  </a:cxn>
                  <a:cxn ang="0">
                    <a:pos x="32" y="10"/>
                  </a:cxn>
                  <a:cxn ang="0">
                    <a:pos x="42" y="16"/>
                  </a:cxn>
                  <a:cxn ang="0">
                    <a:pos x="50" y="26"/>
                  </a:cxn>
                  <a:cxn ang="0">
                    <a:pos x="56" y="30"/>
                  </a:cxn>
                  <a:cxn ang="0">
                    <a:pos x="66" y="36"/>
                  </a:cxn>
                  <a:cxn ang="0">
                    <a:pos x="70" y="42"/>
                  </a:cxn>
                  <a:cxn ang="0">
                    <a:pos x="72" y="46"/>
                  </a:cxn>
                  <a:cxn ang="0">
                    <a:pos x="66" y="48"/>
                  </a:cxn>
                  <a:cxn ang="0">
                    <a:pos x="56" y="50"/>
                  </a:cxn>
                  <a:cxn ang="0">
                    <a:pos x="46" y="46"/>
                  </a:cxn>
                  <a:cxn ang="0">
                    <a:pos x="46" y="38"/>
                  </a:cxn>
                  <a:cxn ang="0">
                    <a:pos x="40" y="38"/>
                  </a:cxn>
                  <a:cxn ang="0">
                    <a:pos x="34" y="32"/>
                  </a:cxn>
                  <a:cxn ang="0">
                    <a:pos x="28" y="24"/>
                  </a:cxn>
                  <a:cxn ang="0">
                    <a:pos x="22" y="24"/>
                  </a:cxn>
                  <a:cxn ang="0">
                    <a:pos x="20" y="18"/>
                  </a:cxn>
                  <a:cxn ang="0">
                    <a:pos x="14" y="18"/>
                  </a:cxn>
                  <a:cxn ang="0">
                    <a:pos x="6" y="14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72" h="50">
                    <a:moveTo>
                      <a:pt x="0" y="0"/>
                    </a:moveTo>
                    <a:lnTo>
                      <a:pt x="12" y="2"/>
                    </a:lnTo>
                    <a:lnTo>
                      <a:pt x="24" y="6"/>
                    </a:lnTo>
                    <a:lnTo>
                      <a:pt x="32" y="10"/>
                    </a:lnTo>
                    <a:lnTo>
                      <a:pt x="42" y="16"/>
                    </a:lnTo>
                    <a:lnTo>
                      <a:pt x="50" y="26"/>
                    </a:lnTo>
                    <a:lnTo>
                      <a:pt x="56" y="30"/>
                    </a:lnTo>
                    <a:lnTo>
                      <a:pt x="66" y="36"/>
                    </a:lnTo>
                    <a:lnTo>
                      <a:pt x="70" y="42"/>
                    </a:lnTo>
                    <a:lnTo>
                      <a:pt x="72" y="46"/>
                    </a:lnTo>
                    <a:lnTo>
                      <a:pt x="66" y="48"/>
                    </a:lnTo>
                    <a:lnTo>
                      <a:pt x="56" y="50"/>
                    </a:lnTo>
                    <a:lnTo>
                      <a:pt x="46" y="46"/>
                    </a:lnTo>
                    <a:lnTo>
                      <a:pt x="46" y="38"/>
                    </a:lnTo>
                    <a:lnTo>
                      <a:pt x="40" y="38"/>
                    </a:lnTo>
                    <a:lnTo>
                      <a:pt x="34" y="32"/>
                    </a:lnTo>
                    <a:lnTo>
                      <a:pt x="28" y="24"/>
                    </a:lnTo>
                    <a:lnTo>
                      <a:pt x="22" y="24"/>
                    </a:lnTo>
                    <a:lnTo>
                      <a:pt x="20" y="18"/>
                    </a:lnTo>
                    <a:lnTo>
                      <a:pt x="14" y="18"/>
                    </a:lnTo>
                    <a:lnTo>
                      <a:pt x="6" y="14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3" name="Group 38"/>
            <p:cNvGrpSpPr>
              <a:grpSpLocks noChangeAspect="1"/>
            </p:cNvGrpSpPr>
            <p:nvPr/>
          </p:nvGrpSpPr>
          <p:grpSpPr bwMode="auto">
            <a:xfrm>
              <a:off x="457200" y="2165857"/>
              <a:ext cx="2288068" cy="1807371"/>
              <a:chOff x="44" y="1185"/>
              <a:chExt cx="1592" cy="1080"/>
            </a:xfrm>
          </p:grpSpPr>
          <p:grpSp>
            <p:nvGrpSpPr>
              <p:cNvPr id="241" name="Group 39"/>
              <p:cNvGrpSpPr>
                <a:grpSpLocks noChangeAspect="1"/>
              </p:cNvGrpSpPr>
              <p:nvPr/>
            </p:nvGrpSpPr>
            <p:grpSpPr bwMode="auto">
              <a:xfrm>
                <a:off x="44" y="1185"/>
                <a:ext cx="594" cy="464"/>
                <a:chOff x="44" y="1185"/>
                <a:chExt cx="594" cy="464"/>
              </a:xfrm>
            </p:grpSpPr>
            <p:sp>
              <p:nvSpPr>
                <p:cNvPr id="250" name="Freeform 40"/>
                <p:cNvSpPr>
                  <a:spLocks noChangeAspect="1"/>
                </p:cNvSpPr>
                <p:nvPr/>
              </p:nvSpPr>
              <p:spPr bwMode="auto">
                <a:xfrm>
                  <a:off x="44" y="1185"/>
                  <a:ext cx="594" cy="414"/>
                </a:xfrm>
                <a:custGeom>
                  <a:avLst/>
                  <a:gdLst/>
                  <a:ahLst/>
                  <a:cxnLst>
                    <a:cxn ang="0">
                      <a:pos x="540" y="354"/>
                    </a:cxn>
                    <a:cxn ang="0">
                      <a:pos x="510" y="318"/>
                    </a:cxn>
                    <a:cxn ang="0">
                      <a:pos x="500" y="332"/>
                    </a:cxn>
                    <a:cxn ang="0">
                      <a:pos x="464" y="324"/>
                    </a:cxn>
                    <a:cxn ang="0">
                      <a:pos x="414" y="298"/>
                    </a:cxn>
                    <a:cxn ang="0">
                      <a:pos x="362" y="288"/>
                    </a:cxn>
                    <a:cxn ang="0">
                      <a:pos x="318" y="272"/>
                    </a:cxn>
                    <a:cxn ang="0">
                      <a:pos x="314" y="294"/>
                    </a:cxn>
                    <a:cxn ang="0">
                      <a:pos x="278" y="304"/>
                    </a:cxn>
                    <a:cxn ang="0">
                      <a:pos x="252" y="298"/>
                    </a:cxn>
                    <a:cxn ang="0">
                      <a:pos x="270" y="274"/>
                    </a:cxn>
                    <a:cxn ang="0">
                      <a:pos x="274" y="266"/>
                    </a:cxn>
                    <a:cxn ang="0">
                      <a:pos x="236" y="298"/>
                    </a:cxn>
                    <a:cxn ang="0">
                      <a:pos x="222" y="322"/>
                    </a:cxn>
                    <a:cxn ang="0">
                      <a:pos x="196" y="348"/>
                    </a:cxn>
                    <a:cxn ang="0">
                      <a:pos x="146" y="384"/>
                    </a:cxn>
                    <a:cxn ang="0">
                      <a:pos x="112" y="398"/>
                    </a:cxn>
                    <a:cxn ang="0">
                      <a:pos x="90" y="408"/>
                    </a:cxn>
                    <a:cxn ang="0">
                      <a:pos x="84" y="394"/>
                    </a:cxn>
                    <a:cxn ang="0">
                      <a:pos x="114" y="382"/>
                    </a:cxn>
                    <a:cxn ang="0">
                      <a:pos x="156" y="354"/>
                    </a:cxn>
                    <a:cxn ang="0">
                      <a:pos x="170" y="320"/>
                    </a:cxn>
                    <a:cxn ang="0">
                      <a:pos x="138" y="328"/>
                    </a:cxn>
                    <a:cxn ang="0">
                      <a:pos x="100" y="328"/>
                    </a:cxn>
                    <a:cxn ang="0">
                      <a:pos x="86" y="286"/>
                    </a:cxn>
                    <a:cxn ang="0">
                      <a:pos x="56" y="300"/>
                    </a:cxn>
                    <a:cxn ang="0">
                      <a:pos x="48" y="274"/>
                    </a:cxn>
                    <a:cxn ang="0">
                      <a:pos x="24" y="258"/>
                    </a:cxn>
                    <a:cxn ang="0">
                      <a:pos x="46" y="226"/>
                    </a:cxn>
                    <a:cxn ang="0">
                      <a:pos x="80" y="214"/>
                    </a:cxn>
                    <a:cxn ang="0">
                      <a:pos x="102" y="184"/>
                    </a:cxn>
                    <a:cxn ang="0">
                      <a:pos x="86" y="180"/>
                    </a:cxn>
                    <a:cxn ang="0">
                      <a:pos x="20" y="168"/>
                    </a:cxn>
                    <a:cxn ang="0">
                      <a:pos x="10" y="150"/>
                    </a:cxn>
                    <a:cxn ang="0">
                      <a:pos x="60" y="132"/>
                    </a:cxn>
                    <a:cxn ang="0">
                      <a:pos x="100" y="142"/>
                    </a:cxn>
                    <a:cxn ang="0">
                      <a:pos x="102" y="132"/>
                    </a:cxn>
                    <a:cxn ang="0">
                      <a:pos x="84" y="116"/>
                    </a:cxn>
                    <a:cxn ang="0">
                      <a:pos x="44" y="94"/>
                    </a:cxn>
                    <a:cxn ang="0">
                      <a:pos x="22" y="68"/>
                    </a:cxn>
                    <a:cxn ang="0">
                      <a:pos x="88" y="28"/>
                    </a:cxn>
                    <a:cxn ang="0">
                      <a:pos x="132" y="12"/>
                    </a:cxn>
                    <a:cxn ang="0">
                      <a:pos x="186" y="8"/>
                    </a:cxn>
                    <a:cxn ang="0">
                      <a:pos x="244" y="16"/>
                    </a:cxn>
                    <a:cxn ang="0">
                      <a:pos x="318" y="30"/>
                    </a:cxn>
                    <a:cxn ang="0">
                      <a:pos x="400" y="40"/>
                    </a:cxn>
                    <a:cxn ang="0">
                      <a:pos x="438" y="288"/>
                    </a:cxn>
                    <a:cxn ang="0">
                      <a:pos x="478" y="316"/>
                    </a:cxn>
                    <a:cxn ang="0">
                      <a:pos x="508" y="300"/>
                    </a:cxn>
                    <a:cxn ang="0">
                      <a:pos x="556" y="358"/>
                    </a:cxn>
                    <a:cxn ang="0">
                      <a:pos x="594" y="394"/>
                    </a:cxn>
                    <a:cxn ang="0">
                      <a:pos x="582" y="394"/>
                    </a:cxn>
                  </a:cxnLst>
                  <a:rect l="0" t="0" r="r" b="b"/>
                  <a:pathLst>
                    <a:path w="594" h="414">
                      <a:moveTo>
                        <a:pt x="568" y="384"/>
                      </a:moveTo>
                      <a:lnTo>
                        <a:pt x="552" y="370"/>
                      </a:lnTo>
                      <a:lnTo>
                        <a:pt x="542" y="362"/>
                      </a:lnTo>
                      <a:lnTo>
                        <a:pt x="540" y="354"/>
                      </a:lnTo>
                      <a:lnTo>
                        <a:pt x="530" y="342"/>
                      </a:lnTo>
                      <a:lnTo>
                        <a:pt x="522" y="336"/>
                      </a:lnTo>
                      <a:lnTo>
                        <a:pt x="518" y="330"/>
                      </a:lnTo>
                      <a:lnTo>
                        <a:pt x="510" y="318"/>
                      </a:lnTo>
                      <a:lnTo>
                        <a:pt x="506" y="322"/>
                      </a:lnTo>
                      <a:lnTo>
                        <a:pt x="510" y="334"/>
                      </a:lnTo>
                      <a:lnTo>
                        <a:pt x="506" y="338"/>
                      </a:lnTo>
                      <a:lnTo>
                        <a:pt x="500" y="332"/>
                      </a:lnTo>
                      <a:lnTo>
                        <a:pt x="496" y="328"/>
                      </a:lnTo>
                      <a:lnTo>
                        <a:pt x="492" y="336"/>
                      </a:lnTo>
                      <a:lnTo>
                        <a:pt x="480" y="332"/>
                      </a:lnTo>
                      <a:lnTo>
                        <a:pt x="464" y="324"/>
                      </a:lnTo>
                      <a:lnTo>
                        <a:pt x="440" y="310"/>
                      </a:lnTo>
                      <a:lnTo>
                        <a:pt x="438" y="302"/>
                      </a:lnTo>
                      <a:lnTo>
                        <a:pt x="426" y="304"/>
                      </a:lnTo>
                      <a:lnTo>
                        <a:pt x="414" y="298"/>
                      </a:lnTo>
                      <a:lnTo>
                        <a:pt x="400" y="296"/>
                      </a:lnTo>
                      <a:lnTo>
                        <a:pt x="378" y="296"/>
                      </a:lnTo>
                      <a:lnTo>
                        <a:pt x="368" y="296"/>
                      </a:lnTo>
                      <a:lnTo>
                        <a:pt x="362" y="288"/>
                      </a:lnTo>
                      <a:lnTo>
                        <a:pt x="348" y="286"/>
                      </a:lnTo>
                      <a:lnTo>
                        <a:pt x="344" y="280"/>
                      </a:lnTo>
                      <a:lnTo>
                        <a:pt x="332" y="274"/>
                      </a:lnTo>
                      <a:lnTo>
                        <a:pt x="318" y="272"/>
                      </a:lnTo>
                      <a:lnTo>
                        <a:pt x="306" y="272"/>
                      </a:lnTo>
                      <a:lnTo>
                        <a:pt x="306" y="280"/>
                      </a:lnTo>
                      <a:lnTo>
                        <a:pt x="310" y="286"/>
                      </a:lnTo>
                      <a:lnTo>
                        <a:pt x="314" y="294"/>
                      </a:lnTo>
                      <a:lnTo>
                        <a:pt x="310" y="296"/>
                      </a:lnTo>
                      <a:lnTo>
                        <a:pt x="294" y="296"/>
                      </a:lnTo>
                      <a:lnTo>
                        <a:pt x="286" y="298"/>
                      </a:lnTo>
                      <a:lnTo>
                        <a:pt x="278" y="304"/>
                      </a:lnTo>
                      <a:lnTo>
                        <a:pt x="268" y="312"/>
                      </a:lnTo>
                      <a:lnTo>
                        <a:pt x="256" y="316"/>
                      </a:lnTo>
                      <a:lnTo>
                        <a:pt x="250" y="308"/>
                      </a:lnTo>
                      <a:lnTo>
                        <a:pt x="252" y="298"/>
                      </a:lnTo>
                      <a:lnTo>
                        <a:pt x="256" y="290"/>
                      </a:lnTo>
                      <a:lnTo>
                        <a:pt x="258" y="280"/>
                      </a:lnTo>
                      <a:lnTo>
                        <a:pt x="262" y="276"/>
                      </a:lnTo>
                      <a:lnTo>
                        <a:pt x="270" y="274"/>
                      </a:lnTo>
                      <a:lnTo>
                        <a:pt x="280" y="272"/>
                      </a:lnTo>
                      <a:lnTo>
                        <a:pt x="284" y="264"/>
                      </a:lnTo>
                      <a:lnTo>
                        <a:pt x="286" y="260"/>
                      </a:lnTo>
                      <a:lnTo>
                        <a:pt x="274" y="266"/>
                      </a:lnTo>
                      <a:lnTo>
                        <a:pt x="264" y="268"/>
                      </a:lnTo>
                      <a:lnTo>
                        <a:pt x="244" y="282"/>
                      </a:lnTo>
                      <a:lnTo>
                        <a:pt x="236" y="290"/>
                      </a:lnTo>
                      <a:lnTo>
                        <a:pt x="236" y="298"/>
                      </a:lnTo>
                      <a:lnTo>
                        <a:pt x="230" y="304"/>
                      </a:lnTo>
                      <a:lnTo>
                        <a:pt x="220" y="306"/>
                      </a:lnTo>
                      <a:lnTo>
                        <a:pt x="216" y="314"/>
                      </a:lnTo>
                      <a:lnTo>
                        <a:pt x="222" y="322"/>
                      </a:lnTo>
                      <a:lnTo>
                        <a:pt x="224" y="326"/>
                      </a:lnTo>
                      <a:lnTo>
                        <a:pt x="218" y="332"/>
                      </a:lnTo>
                      <a:lnTo>
                        <a:pt x="208" y="340"/>
                      </a:lnTo>
                      <a:lnTo>
                        <a:pt x="196" y="348"/>
                      </a:lnTo>
                      <a:lnTo>
                        <a:pt x="176" y="360"/>
                      </a:lnTo>
                      <a:lnTo>
                        <a:pt x="154" y="372"/>
                      </a:lnTo>
                      <a:lnTo>
                        <a:pt x="148" y="378"/>
                      </a:lnTo>
                      <a:lnTo>
                        <a:pt x="146" y="384"/>
                      </a:lnTo>
                      <a:lnTo>
                        <a:pt x="134" y="390"/>
                      </a:lnTo>
                      <a:lnTo>
                        <a:pt x="130" y="394"/>
                      </a:lnTo>
                      <a:lnTo>
                        <a:pt x="116" y="394"/>
                      </a:lnTo>
                      <a:lnTo>
                        <a:pt x="112" y="398"/>
                      </a:lnTo>
                      <a:lnTo>
                        <a:pt x="104" y="402"/>
                      </a:lnTo>
                      <a:lnTo>
                        <a:pt x="98" y="398"/>
                      </a:lnTo>
                      <a:lnTo>
                        <a:pt x="94" y="400"/>
                      </a:lnTo>
                      <a:lnTo>
                        <a:pt x="90" y="408"/>
                      </a:lnTo>
                      <a:lnTo>
                        <a:pt x="84" y="412"/>
                      </a:lnTo>
                      <a:lnTo>
                        <a:pt x="76" y="410"/>
                      </a:lnTo>
                      <a:lnTo>
                        <a:pt x="78" y="402"/>
                      </a:lnTo>
                      <a:lnTo>
                        <a:pt x="84" y="394"/>
                      </a:lnTo>
                      <a:lnTo>
                        <a:pt x="90" y="390"/>
                      </a:lnTo>
                      <a:lnTo>
                        <a:pt x="100" y="388"/>
                      </a:lnTo>
                      <a:lnTo>
                        <a:pt x="110" y="388"/>
                      </a:lnTo>
                      <a:lnTo>
                        <a:pt x="114" y="382"/>
                      </a:lnTo>
                      <a:lnTo>
                        <a:pt x="124" y="378"/>
                      </a:lnTo>
                      <a:lnTo>
                        <a:pt x="140" y="366"/>
                      </a:lnTo>
                      <a:lnTo>
                        <a:pt x="150" y="356"/>
                      </a:lnTo>
                      <a:lnTo>
                        <a:pt x="156" y="354"/>
                      </a:lnTo>
                      <a:lnTo>
                        <a:pt x="160" y="342"/>
                      </a:lnTo>
                      <a:lnTo>
                        <a:pt x="160" y="332"/>
                      </a:lnTo>
                      <a:lnTo>
                        <a:pt x="168" y="328"/>
                      </a:lnTo>
                      <a:lnTo>
                        <a:pt x="170" y="320"/>
                      </a:lnTo>
                      <a:lnTo>
                        <a:pt x="160" y="322"/>
                      </a:lnTo>
                      <a:lnTo>
                        <a:pt x="148" y="328"/>
                      </a:lnTo>
                      <a:lnTo>
                        <a:pt x="142" y="322"/>
                      </a:lnTo>
                      <a:lnTo>
                        <a:pt x="138" y="328"/>
                      </a:lnTo>
                      <a:lnTo>
                        <a:pt x="134" y="330"/>
                      </a:lnTo>
                      <a:lnTo>
                        <a:pt x="126" y="322"/>
                      </a:lnTo>
                      <a:lnTo>
                        <a:pt x="110" y="320"/>
                      </a:lnTo>
                      <a:lnTo>
                        <a:pt x="100" y="328"/>
                      </a:lnTo>
                      <a:lnTo>
                        <a:pt x="90" y="330"/>
                      </a:lnTo>
                      <a:lnTo>
                        <a:pt x="88" y="304"/>
                      </a:lnTo>
                      <a:lnTo>
                        <a:pt x="86" y="296"/>
                      </a:lnTo>
                      <a:lnTo>
                        <a:pt x="86" y="286"/>
                      </a:lnTo>
                      <a:lnTo>
                        <a:pt x="80" y="286"/>
                      </a:lnTo>
                      <a:lnTo>
                        <a:pt x="78" y="296"/>
                      </a:lnTo>
                      <a:lnTo>
                        <a:pt x="74" y="300"/>
                      </a:lnTo>
                      <a:lnTo>
                        <a:pt x="56" y="300"/>
                      </a:lnTo>
                      <a:lnTo>
                        <a:pt x="48" y="292"/>
                      </a:lnTo>
                      <a:lnTo>
                        <a:pt x="40" y="280"/>
                      </a:lnTo>
                      <a:lnTo>
                        <a:pt x="42" y="274"/>
                      </a:lnTo>
                      <a:lnTo>
                        <a:pt x="48" y="274"/>
                      </a:lnTo>
                      <a:lnTo>
                        <a:pt x="40" y="268"/>
                      </a:lnTo>
                      <a:lnTo>
                        <a:pt x="40" y="260"/>
                      </a:lnTo>
                      <a:lnTo>
                        <a:pt x="36" y="268"/>
                      </a:lnTo>
                      <a:lnTo>
                        <a:pt x="24" y="258"/>
                      </a:lnTo>
                      <a:lnTo>
                        <a:pt x="30" y="246"/>
                      </a:lnTo>
                      <a:lnTo>
                        <a:pt x="34" y="242"/>
                      </a:lnTo>
                      <a:lnTo>
                        <a:pt x="46" y="234"/>
                      </a:lnTo>
                      <a:lnTo>
                        <a:pt x="46" y="226"/>
                      </a:lnTo>
                      <a:lnTo>
                        <a:pt x="50" y="220"/>
                      </a:lnTo>
                      <a:lnTo>
                        <a:pt x="58" y="220"/>
                      </a:lnTo>
                      <a:lnTo>
                        <a:pt x="72" y="222"/>
                      </a:lnTo>
                      <a:lnTo>
                        <a:pt x="80" y="214"/>
                      </a:lnTo>
                      <a:lnTo>
                        <a:pt x="88" y="210"/>
                      </a:lnTo>
                      <a:lnTo>
                        <a:pt x="110" y="208"/>
                      </a:lnTo>
                      <a:lnTo>
                        <a:pt x="108" y="194"/>
                      </a:lnTo>
                      <a:lnTo>
                        <a:pt x="102" y="184"/>
                      </a:lnTo>
                      <a:lnTo>
                        <a:pt x="108" y="178"/>
                      </a:lnTo>
                      <a:lnTo>
                        <a:pt x="104" y="174"/>
                      </a:lnTo>
                      <a:lnTo>
                        <a:pt x="94" y="174"/>
                      </a:lnTo>
                      <a:lnTo>
                        <a:pt x="86" y="180"/>
                      </a:lnTo>
                      <a:lnTo>
                        <a:pt x="76" y="186"/>
                      </a:lnTo>
                      <a:lnTo>
                        <a:pt x="22" y="184"/>
                      </a:lnTo>
                      <a:lnTo>
                        <a:pt x="14" y="176"/>
                      </a:lnTo>
                      <a:lnTo>
                        <a:pt x="20" y="168"/>
                      </a:lnTo>
                      <a:lnTo>
                        <a:pt x="20" y="164"/>
                      </a:lnTo>
                      <a:lnTo>
                        <a:pt x="4" y="164"/>
                      </a:lnTo>
                      <a:lnTo>
                        <a:pt x="0" y="156"/>
                      </a:lnTo>
                      <a:lnTo>
                        <a:pt x="10" y="150"/>
                      </a:lnTo>
                      <a:lnTo>
                        <a:pt x="22" y="140"/>
                      </a:lnTo>
                      <a:lnTo>
                        <a:pt x="36" y="136"/>
                      </a:lnTo>
                      <a:lnTo>
                        <a:pt x="52" y="130"/>
                      </a:lnTo>
                      <a:lnTo>
                        <a:pt x="60" y="132"/>
                      </a:lnTo>
                      <a:lnTo>
                        <a:pt x="62" y="140"/>
                      </a:lnTo>
                      <a:lnTo>
                        <a:pt x="72" y="146"/>
                      </a:lnTo>
                      <a:lnTo>
                        <a:pt x="88" y="144"/>
                      </a:lnTo>
                      <a:lnTo>
                        <a:pt x="100" y="142"/>
                      </a:lnTo>
                      <a:lnTo>
                        <a:pt x="114" y="136"/>
                      </a:lnTo>
                      <a:lnTo>
                        <a:pt x="118" y="130"/>
                      </a:lnTo>
                      <a:lnTo>
                        <a:pt x="108" y="128"/>
                      </a:lnTo>
                      <a:lnTo>
                        <a:pt x="102" y="132"/>
                      </a:lnTo>
                      <a:lnTo>
                        <a:pt x="88" y="130"/>
                      </a:lnTo>
                      <a:lnTo>
                        <a:pt x="88" y="122"/>
                      </a:lnTo>
                      <a:lnTo>
                        <a:pt x="92" y="118"/>
                      </a:lnTo>
                      <a:lnTo>
                        <a:pt x="84" y="116"/>
                      </a:lnTo>
                      <a:lnTo>
                        <a:pt x="66" y="120"/>
                      </a:lnTo>
                      <a:lnTo>
                        <a:pt x="60" y="108"/>
                      </a:lnTo>
                      <a:lnTo>
                        <a:pt x="50" y="100"/>
                      </a:lnTo>
                      <a:lnTo>
                        <a:pt x="44" y="94"/>
                      </a:lnTo>
                      <a:lnTo>
                        <a:pt x="38" y="90"/>
                      </a:lnTo>
                      <a:lnTo>
                        <a:pt x="26" y="90"/>
                      </a:lnTo>
                      <a:lnTo>
                        <a:pt x="20" y="82"/>
                      </a:lnTo>
                      <a:lnTo>
                        <a:pt x="22" y="68"/>
                      </a:lnTo>
                      <a:lnTo>
                        <a:pt x="58" y="64"/>
                      </a:lnTo>
                      <a:lnTo>
                        <a:pt x="70" y="54"/>
                      </a:lnTo>
                      <a:lnTo>
                        <a:pt x="74" y="42"/>
                      </a:lnTo>
                      <a:lnTo>
                        <a:pt x="88" y="28"/>
                      </a:lnTo>
                      <a:lnTo>
                        <a:pt x="104" y="28"/>
                      </a:lnTo>
                      <a:lnTo>
                        <a:pt x="120" y="20"/>
                      </a:lnTo>
                      <a:lnTo>
                        <a:pt x="128" y="20"/>
                      </a:lnTo>
                      <a:lnTo>
                        <a:pt x="132" y="12"/>
                      </a:lnTo>
                      <a:lnTo>
                        <a:pt x="158" y="10"/>
                      </a:lnTo>
                      <a:lnTo>
                        <a:pt x="176" y="0"/>
                      </a:lnTo>
                      <a:lnTo>
                        <a:pt x="190" y="2"/>
                      </a:lnTo>
                      <a:lnTo>
                        <a:pt x="186" y="8"/>
                      </a:lnTo>
                      <a:lnTo>
                        <a:pt x="190" y="14"/>
                      </a:lnTo>
                      <a:lnTo>
                        <a:pt x="204" y="8"/>
                      </a:lnTo>
                      <a:lnTo>
                        <a:pt x="212" y="12"/>
                      </a:lnTo>
                      <a:lnTo>
                        <a:pt x="244" y="16"/>
                      </a:lnTo>
                      <a:lnTo>
                        <a:pt x="244" y="22"/>
                      </a:lnTo>
                      <a:lnTo>
                        <a:pt x="268" y="24"/>
                      </a:lnTo>
                      <a:lnTo>
                        <a:pt x="296" y="24"/>
                      </a:lnTo>
                      <a:lnTo>
                        <a:pt x="318" y="30"/>
                      </a:lnTo>
                      <a:lnTo>
                        <a:pt x="344" y="36"/>
                      </a:lnTo>
                      <a:lnTo>
                        <a:pt x="364" y="40"/>
                      </a:lnTo>
                      <a:lnTo>
                        <a:pt x="394" y="36"/>
                      </a:lnTo>
                      <a:lnTo>
                        <a:pt x="400" y="40"/>
                      </a:lnTo>
                      <a:lnTo>
                        <a:pt x="420" y="48"/>
                      </a:lnTo>
                      <a:lnTo>
                        <a:pt x="420" y="288"/>
                      </a:lnTo>
                      <a:lnTo>
                        <a:pt x="430" y="292"/>
                      </a:lnTo>
                      <a:lnTo>
                        <a:pt x="438" y="288"/>
                      </a:lnTo>
                      <a:lnTo>
                        <a:pt x="446" y="286"/>
                      </a:lnTo>
                      <a:lnTo>
                        <a:pt x="454" y="296"/>
                      </a:lnTo>
                      <a:lnTo>
                        <a:pt x="470" y="308"/>
                      </a:lnTo>
                      <a:lnTo>
                        <a:pt x="478" y="316"/>
                      </a:lnTo>
                      <a:lnTo>
                        <a:pt x="488" y="314"/>
                      </a:lnTo>
                      <a:lnTo>
                        <a:pt x="490" y="308"/>
                      </a:lnTo>
                      <a:lnTo>
                        <a:pt x="498" y="304"/>
                      </a:lnTo>
                      <a:lnTo>
                        <a:pt x="508" y="300"/>
                      </a:lnTo>
                      <a:lnTo>
                        <a:pt x="520" y="312"/>
                      </a:lnTo>
                      <a:lnTo>
                        <a:pt x="530" y="322"/>
                      </a:lnTo>
                      <a:lnTo>
                        <a:pt x="546" y="338"/>
                      </a:lnTo>
                      <a:lnTo>
                        <a:pt x="556" y="358"/>
                      </a:lnTo>
                      <a:lnTo>
                        <a:pt x="566" y="370"/>
                      </a:lnTo>
                      <a:lnTo>
                        <a:pt x="578" y="378"/>
                      </a:lnTo>
                      <a:lnTo>
                        <a:pt x="592" y="386"/>
                      </a:lnTo>
                      <a:lnTo>
                        <a:pt x="594" y="394"/>
                      </a:lnTo>
                      <a:lnTo>
                        <a:pt x="590" y="410"/>
                      </a:lnTo>
                      <a:lnTo>
                        <a:pt x="576" y="414"/>
                      </a:lnTo>
                      <a:lnTo>
                        <a:pt x="580" y="404"/>
                      </a:lnTo>
                      <a:lnTo>
                        <a:pt x="582" y="394"/>
                      </a:lnTo>
                      <a:lnTo>
                        <a:pt x="576" y="392"/>
                      </a:lnTo>
                      <a:lnTo>
                        <a:pt x="570" y="386"/>
                      </a:lnTo>
                      <a:lnTo>
                        <a:pt x="568" y="38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1" name="Freeform 41"/>
                <p:cNvSpPr>
                  <a:spLocks noChangeAspect="1"/>
                </p:cNvSpPr>
                <p:nvPr/>
              </p:nvSpPr>
              <p:spPr bwMode="auto">
                <a:xfrm>
                  <a:off x="250" y="1527"/>
                  <a:ext cx="38" cy="26"/>
                </a:xfrm>
                <a:custGeom>
                  <a:avLst/>
                  <a:gdLst/>
                  <a:ahLst/>
                  <a:cxnLst>
                    <a:cxn ang="0">
                      <a:pos x="28" y="2"/>
                    </a:cxn>
                    <a:cxn ang="0">
                      <a:pos x="20" y="4"/>
                    </a:cxn>
                    <a:cxn ang="0">
                      <a:pos x="14" y="6"/>
                    </a:cxn>
                    <a:cxn ang="0">
                      <a:pos x="14" y="14"/>
                    </a:cxn>
                    <a:cxn ang="0">
                      <a:pos x="8" y="12"/>
                    </a:cxn>
                    <a:cxn ang="0">
                      <a:pos x="4" y="8"/>
                    </a:cxn>
                    <a:cxn ang="0">
                      <a:pos x="0" y="12"/>
                    </a:cxn>
                    <a:cxn ang="0">
                      <a:pos x="2" y="20"/>
                    </a:cxn>
                    <a:cxn ang="0">
                      <a:pos x="8" y="26"/>
                    </a:cxn>
                    <a:cxn ang="0">
                      <a:pos x="26" y="24"/>
                    </a:cxn>
                    <a:cxn ang="0">
                      <a:pos x="32" y="16"/>
                    </a:cxn>
                    <a:cxn ang="0">
                      <a:pos x="38" y="10"/>
                    </a:cxn>
                    <a:cxn ang="0">
                      <a:pos x="34" y="0"/>
                    </a:cxn>
                    <a:cxn ang="0">
                      <a:pos x="28" y="2"/>
                    </a:cxn>
                  </a:cxnLst>
                  <a:rect l="0" t="0" r="r" b="b"/>
                  <a:pathLst>
                    <a:path w="38" h="26">
                      <a:moveTo>
                        <a:pt x="28" y="2"/>
                      </a:moveTo>
                      <a:lnTo>
                        <a:pt x="20" y="4"/>
                      </a:lnTo>
                      <a:lnTo>
                        <a:pt x="14" y="6"/>
                      </a:lnTo>
                      <a:lnTo>
                        <a:pt x="14" y="14"/>
                      </a:lnTo>
                      <a:lnTo>
                        <a:pt x="8" y="12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2" y="20"/>
                      </a:lnTo>
                      <a:lnTo>
                        <a:pt x="8" y="26"/>
                      </a:lnTo>
                      <a:lnTo>
                        <a:pt x="26" y="24"/>
                      </a:lnTo>
                      <a:lnTo>
                        <a:pt x="32" y="16"/>
                      </a:lnTo>
                      <a:lnTo>
                        <a:pt x="38" y="10"/>
                      </a:lnTo>
                      <a:lnTo>
                        <a:pt x="34" y="0"/>
                      </a:lnTo>
                      <a:lnTo>
                        <a:pt x="28" y="2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2" name="Freeform 42"/>
                <p:cNvSpPr>
                  <a:spLocks noChangeAspect="1"/>
                </p:cNvSpPr>
                <p:nvPr/>
              </p:nvSpPr>
              <p:spPr bwMode="auto">
                <a:xfrm>
                  <a:off x="50" y="1473"/>
                  <a:ext cx="26" cy="16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6" y="4"/>
                    </a:cxn>
                    <a:cxn ang="0">
                      <a:pos x="26" y="8"/>
                    </a:cxn>
                    <a:cxn ang="0">
                      <a:pos x="22" y="16"/>
                    </a:cxn>
                    <a:cxn ang="0">
                      <a:pos x="14" y="14"/>
                    </a:cxn>
                    <a:cxn ang="0">
                      <a:pos x="10" y="16"/>
                    </a:cxn>
                    <a:cxn ang="0">
                      <a:pos x="4" y="10"/>
                    </a:cxn>
                    <a:cxn ang="0">
                      <a:pos x="0" y="6"/>
                    </a:cxn>
                    <a:cxn ang="0">
                      <a:pos x="2" y="0"/>
                    </a:cxn>
                    <a:cxn ang="0">
                      <a:pos x="8" y="0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6" h="16">
                      <a:moveTo>
                        <a:pt x="22" y="0"/>
                      </a:moveTo>
                      <a:lnTo>
                        <a:pt x="26" y="4"/>
                      </a:lnTo>
                      <a:lnTo>
                        <a:pt x="26" y="8"/>
                      </a:lnTo>
                      <a:lnTo>
                        <a:pt x="22" y="16"/>
                      </a:lnTo>
                      <a:lnTo>
                        <a:pt x="14" y="14"/>
                      </a:lnTo>
                      <a:lnTo>
                        <a:pt x="10" y="16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3" name="Freeform 43"/>
                <p:cNvSpPr>
                  <a:spLocks noChangeAspect="1"/>
                </p:cNvSpPr>
                <p:nvPr/>
              </p:nvSpPr>
              <p:spPr bwMode="auto">
                <a:xfrm>
                  <a:off x="540" y="1525"/>
                  <a:ext cx="24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2"/>
                    </a:cxn>
                    <a:cxn ang="0">
                      <a:pos x="16" y="6"/>
                    </a:cxn>
                    <a:cxn ang="0">
                      <a:pos x="18" y="20"/>
                    </a:cxn>
                    <a:cxn ang="0">
                      <a:pos x="24" y="30"/>
                    </a:cxn>
                    <a:cxn ang="0">
                      <a:pos x="24" y="40"/>
                    </a:cxn>
                    <a:cxn ang="0">
                      <a:pos x="16" y="32"/>
                    </a:cxn>
                    <a:cxn ang="0">
                      <a:pos x="8" y="22"/>
                    </a:cxn>
                    <a:cxn ang="0">
                      <a:pos x="4" y="16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40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16" y="6"/>
                      </a:lnTo>
                      <a:lnTo>
                        <a:pt x="18" y="20"/>
                      </a:lnTo>
                      <a:lnTo>
                        <a:pt x="24" y="30"/>
                      </a:lnTo>
                      <a:lnTo>
                        <a:pt x="24" y="40"/>
                      </a:lnTo>
                      <a:lnTo>
                        <a:pt x="16" y="32"/>
                      </a:lnTo>
                      <a:lnTo>
                        <a:pt x="8" y="22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4" name="Freeform 44"/>
                <p:cNvSpPr>
                  <a:spLocks noChangeAspect="1"/>
                </p:cNvSpPr>
                <p:nvPr/>
              </p:nvSpPr>
              <p:spPr bwMode="auto">
                <a:xfrm>
                  <a:off x="584" y="1565"/>
                  <a:ext cx="22" cy="3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2"/>
                    </a:cxn>
                    <a:cxn ang="0">
                      <a:pos x="14" y="14"/>
                    </a:cxn>
                    <a:cxn ang="0">
                      <a:pos x="22" y="24"/>
                    </a:cxn>
                    <a:cxn ang="0">
                      <a:pos x="22" y="32"/>
                    </a:cxn>
                    <a:cxn ang="0">
                      <a:pos x="18" y="38"/>
                    </a:cxn>
                    <a:cxn ang="0">
                      <a:pos x="12" y="30"/>
                    </a:cxn>
                    <a:cxn ang="0">
                      <a:pos x="6" y="24"/>
                    </a:cxn>
                    <a:cxn ang="0">
                      <a:pos x="4" y="16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22" h="3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4" y="14"/>
                      </a:lnTo>
                      <a:lnTo>
                        <a:pt x="22" y="24"/>
                      </a:lnTo>
                      <a:lnTo>
                        <a:pt x="22" y="32"/>
                      </a:lnTo>
                      <a:lnTo>
                        <a:pt x="18" y="38"/>
                      </a:lnTo>
                      <a:lnTo>
                        <a:pt x="12" y="30"/>
                      </a:lnTo>
                      <a:lnTo>
                        <a:pt x="6" y="24"/>
                      </a:lnTo>
                      <a:lnTo>
                        <a:pt x="4" y="16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5" name="Freeform 45"/>
                <p:cNvSpPr>
                  <a:spLocks noChangeAspect="1"/>
                </p:cNvSpPr>
                <p:nvPr/>
              </p:nvSpPr>
              <p:spPr bwMode="auto">
                <a:xfrm>
                  <a:off x="588" y="1615"/>
                  <a:ext cx="26" cy="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4"/>
                    </a:cxn>
                    <a:cxn ang="0">
                      <a:pos x="18" y="4"/>
                    </a:cxn>
                    <a:cxn ang="0">
                      <a:pos x="20" y="8"/>
                    </a:cxn>
                    <a:cxn ang="0">
                      <a:pos x="18" y="16"/>
                    </a:cxn>
                    <a:cxn ang="0">
                      <a:pos x="22" y="22"/>
                    </a:cxn>
                    <a:cxn ang="0">
                      <a:pos x="26" y="34"/>
                    </a:cxn>
                    <a:cxn ang="0">
                      <a:pos x="18" y="32"/>
                    </a:cxn>
                    <a:cxn ang="0">
                      <a:pos x="8" y="20"/>
                    </a:cxn>
                    <a:cxn ang="0">
                      <a:pos x="2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34">
                      <a:moveTo>
                        <a:pt x="0" y="0"/>
                      </a:moveTo>
                      <a:lnTo>
                        <a:pt x="10" y="4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18" y="16"/>
                      </a:lnTo>
                      <a:lnTo>
                        <a:pt x="22" y="22"/>
                      </a:lnTo>
                      <a:lnTo>
                        <a:pt x="26" y="34"/>
                      </a:lnTo>
                      <a:lnTo>
                        <a:pt x="18" y="32"/>
                      </a:lnTo>
                      <a:lnTo>
                        <a:pt x="8" y="20"/>
                      </a:lnTo>
                      <a:lnTo>
                        <a:pt x="2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6" name="Freeform 46"/>
                <p:cNvSpPr>
                  <a:spLocks noChangeAspect="1"/>
                </p:cNvSpPr>
                <p:nvPr/>
              </p:nvSpPr>
              <p:spPr bwMode="auto">
                <a:xfrm>
                  <a:off x="84" y="1591"/>
                  <a:ext cx="32" cy="20"/>
                </a:xfrm>
                <a:custGeom>
                  <a:avLst/>
                  <a:gdLst/>
                  <a:ahLst/>
                  <a:cxnLst>
                    <a:cxn ang="0">
                      <a:pos x="32" y="4"/>
                    </a:cxn>
                    <a:cxn ang="0">
                      <a:pos x="28" y="10"/>
                    </a:cxn>
                    <a:cxn ang="0">
                      <a:pos x="22" y="12"/>
                    </a:cxn>
                    <a:cxn ang="0">
                      <a:pos x="12" y="14"/>
                    </a:cxn>
                    <a:cxn ang="0">
                      <a:pos x="6" y="20"/>
                    </a:cxn>
                    <a:cxn ang="0">
                      <a:pos x="0" y="18"/>
                    </a:cxn>
                    <a:cxn ang="0">
                      <a:pos x="6" y="8"/>
                    </a:cxn>
                    <a:cxn ang="0">
                      <a:pos x="14" y="4"/>
                    </a:cxn>
                    <a:cxn ang="0">
                      <a:pos x="26" y="0"/>
                    </a:cxn>
                    <a:cxn ang="0">
                      <a:pos x="32" y="4"/>
                    </a:cxn>
                  </a:cxnLst>
                  <a:rect l="0" t="0" r="r" b="b"/>
                  <a:pathLst>
                    <a:path w="32" h="20">
                      <a:moveTo>
                        <a:pt x="32" y="4"/>
                      </a:moveTo>
                      <a:lnTo>
                        <a:pt x="28" y="10"/>
                      </a:lnTo>
                      <a:lnTo>
                        <a:pt x="22" y="12"/>
                      </a:lnTo>
                      <a:lnTo>
                        <a:pt x="12" y="14"/>
                      </a:lnTo>
                      <a:lnTo>
                        <a:pt x="6" y="20"/>
                      </a:lnTo>
                      <a:lnTo>
                        <a:pt x="0" y="18"/>
                      </a:lnTo>
                      <a:lnTo>
                        <a:pt x="6" y="8"/>
                      </a:lnTo>
                      <a:lnTo>
                        <a:pt x="14" y="4"/>
                      </a:lnTo>
                      <a:lnTo>
                        <a:pt x="26" y="0"/>
                      </a:lnTo>
                      <a:lnTo>
                        <a:pt x="32" y="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7" name="Freeform 47"/>
                <p:cNvSpPr>
                  <a:spLocks noChangeAspect="1"/>
                </p:cNvSpPr>
                <p:nvPr/>
              </p:nvSpPr>
              <p:spPr bwMode="auto">
                <a:xfrm>
                  <a:off x="560" y="1523"/>
                  <a:ext cx="16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4"/>
                    </a:cxn>
                    <a:cxn ang="0">
                      <a:pos x="16" y="16"/>
                    </a:cxn>
                    <a:cxn ang="0">
                      <a:pos x="14" y="24"/>
                    </a:cxn>
                    <a:cxn ang="0">
                      <a:pos x="10" y="30"/>
                    </a:cxn>
                    <a:cxn ang="0">
                      <a:pos x="4" y="22"/>
                    </a:cxn>
                    <a:cxn ang="0">
                      <a:pos x="4" y="16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30">
                      <a:moveTo>
                        <a:pt x="0" y="0"/>
                      </a:moveTo>
                      <a:lnTo>
                        <a:pt x="10" y="4"/>
                      </a:lnTo>
                      <a:lnTo>
                        <a:pt x="16" y="16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4" y="22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8" name="Freeform 48"/>
                <p:cNvSpPr>
                  <a:spLocks noChangeAspect="1"/>
                </p:cNvSpPr>
                <p:nvPr/>
              </p:nvSpPr>
              <p:spPr bwMode="auto">
                <a:xfrm>
                  <a:off x="608" y="1575"/>
                  <a:ext cx="14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4"/>
                    </a:cxn>
                    <a:cxn ang="0">
                      <a:pos x="14" y="6"/>
                    </a:cxn>
                    <a:cxn ang="0">
                      <a:pos x="12" y="16"/>
                    </a:cxn>
                    <a:cxn ang="0">
                      <a:pos x="6" y="20"/>
                    </a:cxn>
                    <a:cxn ang="0">
                      <a:pos x="0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" h="20">
                      <a:moveTo>
                        <a:pt x="0" y="0"/>
                      </a:moveTo>
                      <a:lnTo>
                        <a:pt x="6" y="4"/>
                      </a:lnTo>
                      <a:lnTo>
                        <a:pt x="14" y="6"/>
                      </a:lnTo>
                      <a:lnTo>
                        <a:pt x="12" y="16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9" name="Freeform 49"/>
                <p:cNvSpPr>
                  <a:spLocks noChangeAspect="1"/>
                </p:cNvSpPr>
                <p:nvPr/>
              </p:nvSpPr>
              <p:spPr bwMode="auto">
                <a:xfrm>
                  <a:off x="560" y="1523"/>
                  <a:ext cx="16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4"/>
                    </a:cxn>
                    <a:cxn ang="0">
                      <a:pos x="16" y="16"/>
                    </a:cxn>
                    <a:cxn ang="0">
                      <a:pos x="14" y="24"/>
                    </a:cxn>
                    <a:cxn ang="0">
                      <a:pos x="10" y="30"/>
                    </a:cxn>
                    <a:cxn ang="0">
                      <a:pos x="4" y="22"/>
                    </a:cxn>
                    <a:cxn ang="0">
                      <a:pos x="4" y="16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30">
                      <a:moveTo>
                        <a:pt x="0" y="0"/>
                      </a:moveTo>
                      <a:lnTo>
                        <a:pt x="10" y="4"/>
                      </a:lnTo>
                      <a:lnTo>
                        <a:pt x="16" y="16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4" y="22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60" name="Freeform 50"/>
                <p:cNvSpPr>
                  <a:spLocks noChangeAspect="1"/>
                </p:cNvSpPr>
                <p:nvPr/>
              </p:nvSpPr>
              <p:spPr bwMode="auto">
                <a:xfrm>
                  <a:off x="608" y="1575"/>
                  <a:ext cx="14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4"/>
                    </a:cxn>
                    <a:cxn ang="0">
                      <a:pos x="14" y="6"/>
                    </a:cxn>
                    <a:cxn ang="0">
                      <a:pos x="12" y="16"/>
                    </a:cxn>
                    <a:cxn ang="0">
                      <a:pos x="6" y="20"/>
                    </a:cxn>
                    <a:cxn ang="0">
                      <a:pos x="0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" h="20">
                      <a:moveTo>
                        <a:pt x="0" y="0"/>
                      </a:moveTo>
                      <a:lnTo>
                        <a:pt x="6" y="4"/>
                      </a:lnTo>
                      <a:lnTo>
                        <a:pt x="14" y="6"/>
                      </a:lnTo>
                      <a:lnTo>
                        <a:pt x="12" y="16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61" name="Freeform 51"/>
                <p:cNvSpPr>
                  <a:spLocks noChangeAspect="1"/>
                </p:cNvSpPr>
                <p:nvPr/>
              </p:nvSpPr>
              <p:spPr bwMode="auto">
                <a:xfrm>
                  <a:off x="576" y="1551"/>
                  <a:ext cx="14" cy="1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4" y="6"/>
                    </a:cxn>
                    <a:cxn ang="0">
                      <a:pos x="8" y="10"/>
                    </a:cxn>
                    <a:cxn ang="0">
                      <a:pos x="2" y="14"/>
                    </a:cxn>
                    <a:cxn ang="0">
                      <a:pos x="0" y="6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4" h="14">
                      <a:moveTo>
                        <a:pt x="4" y="0"/>
                      </a:moveTo>
                      <a:lnTo>
                        <a:pt x="8" y="0"/>
                      </a:lnTo>
                      <a:lnTo>
                        <a:pt x="14" y="6"/>
                      </a:lnTo>
                      <a:lnTo>
                        <a:pt x="8" y="10"/>
                      </a:lnTo>
                      <a:lnTo>
                        <a:pt x="2" y="14"/>
                      </a:lnTo>
                      <a:lnTo>
                        <a:pt x="0" y="6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</p:grpSp>
          <p:sp>
            <p:nvSpPr>
              <p:cNvPr id="242" name="Freeform 52"/>
              <p:cNvSpPr>
                <a:spLocks noChangeAspect="1"/>
              </p:cNvSpPr>
              <p:nvPr/>
            </p:nvSpPr>
            <p:spPr bwMode="auto">
              <a:xfrm>
                <a:off x="724" y="1715"/>
                <a:ext cx="912" cy="448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30" y="20"/>
                  </a:cxn>
                  <a:cxn ang="0">
                    <a:pos x="472" y="8"/>
                  </a:cxn>
                  <a:cxn ang="0">
                    <a:pos x="550" y="28"/>
                  </a:cxn>
                  <a:cxn ang="0">
                    <a:pos x="516" y="52"/>
                  </a:cxn>
                  <a:cxn ang="0">
                    <a:pos x="562" y="48"/>
                  </a:cxn>
                  <a:cxn ang="0">
                    <a:pos x="604" y="56"/>
                  </a:cxn>
                  <a:cxn ang="0">
                    <a:pos x="636" y="68"/>
                  </a:cxn>
                  <a:cxn ang="0">
                    <a:pos x="600" y="68"/>
                  </a:cxn>
                  <a:cxn ang="0">
                    <a:pos x="588" y="94"/>
                  </a:cxn>
                  <a:cxn ang="0">
                    <a:pos x="584" y="154"/>
                  </a:cxn>
                  <a:cxn ang="0">
                    <a:pos x="608" y="112"/>
                  </a:cxn>
                  <a:cxn ang="0">
                    <a:pos x="620" y="84"/>
                  </a:cxn>
                  <a:cxn ang="0">
                    <a:pos x="654" y="90"/>
                  </a:cxn>
                  <a:cxn ang="0">
                    <a:pos x="652" y="112"/>
                  </a:cxn>
                  <a:cxn ang="0">
                    <a:pos x="662" y="134"/>
                  </a:cxn>
                  <a:cxn ang="0">
                    <a:pos x="690" y="148"/>
                  </a:cxn>
                  <a:cxn ang="0">
                    <a:pos x="720" y="124"/>
                  </a:cxn>
                  <a:cxn ang="0">
                    <a:pos x="766" y="100"/>
                  </a:cxn>
                  <a:cxn ang="0">
                    <a:pos x="858" y="74"/>
                  </a:cxn>
                  <a:cxn ang="0">
                    <a:pos x="900" y="44"/>
                  </a:cxn>
                  <a:cxn ang="0">
                    <a:pos x="912" y="90"/>
                  </a:cxn>
                  <a:cxn ang="0">
                    <a:pos x="864" y="110"/>
                  </a:cxn>
                  <a:cxn ang="0">
                    <a:pos x="862" y="148"/>
                  </a:cxn>
                  <a:cxn ang="0">
                    <a:pos x="804" y="166"/>
                  </a:cxn>
                  <a:cxn ang="0">
                    <a:pos x="782" y="198"/>
                  </a:cxn>
                  <a:cxn ang="0">
                    <a:pos x="770" y="220"/>
                  </a:cxn>
                  <a:cxn ang="0">
                    <a:pos x="760" y="214"/>
                  </a:cxn>
                  <a:cxn ang="0">
                    <a:pos x="762" y="234"/>
                  </a:cxn>
                  <a:cxn ang="0">
                    <a:pos x="762" y="270"/>
                  </a:cxn>
                  <a:cxn ang="0">
                    <a:pos x="724" y="298"/>
                  </a:cxn>
                  <a:cxn ang="0">
                    <a:pos x="682" y="350"/>
                  </a:cxn>
                  <a:cxn ang="0">
                    <a:pos x="704" y="424"/>
                  </a:cxn>
                  <a:cxn ang="0">
                    <a:pos x="680" y="428"/>
                  </a:cxn>
                  <a:cxn ang="0">
                    <a:pos x="664" y="382"/>
                  </a:cxn>
                  <a:cxn ang="0">
                    <a:pos x="626" y="372"/>
                  </a:cxn>
                  <a:cxn ang="0">
                    <a:pos x="566" y="354"/>
                  </a:cxn>
                  <a:cxn ang="0">
                    <a:pos x="560" y="374"/>
                  </a:cxn>
                  <a:cxn ang="0">
                    <a:pos x="516" y="368"/>
                  </a:cxn>
                  <a:cxn ang="0">
                    <a:pos x="484" y="372"/>
                  </a:cxn>
                  <a:cxn ang="0">
                    <a:pos x="454" y="388"/>
                  </a:cxn>
                  <a:cxn ang="0">
                    <a:pos x="430" y="420"/>
                  </a:cxn>
                  <a:cxn ang="0">
                    <a:pos x="390" y="400"/>
                  </a:cxn>
                  <a:cxn ang="0">
                    <a:pos x="344" y="368"/>
                  </a:cxn>
                  <a:cxn ang="0">
                    <a:pos x="302" y="346"/>
                  </a:cxn>
                  <a:cxn ang="0">
                    <a:pos x="192" y="334"/>
                  </a:cxn>
                  <a:cxn ang="0">
                    <a:pos x="104" y="298"/>
                  </a:cxn>
                  <a:cxn ang="0">
                    <a:pos x="58" y="272"/>
                  </a:cxn>
                  <a:cxn ang="0">
                    <a:pos x="32" y="228"/>
                  </a:cxn>
                  <a:cxn ang="0">
                    <a:pos x="10" y="186"/>
                  </a:cxn>
                  <a:cxn ang="0">
                    <a:pos x="6" y="112"/>
                  </a:cxn>
                  <a:cxn ang="0">
                    <a:pos x="8" y="42"/>
                  </a:cxn>
                </a:cxnLst>
                <a:rect l="0" t="0" r="r" b="b"/>
                <a:pathLst>
                  <a:path w="912" h="448">
                    <a:moveTo>
                      <a:pt x="4" y="38"/>
                    </a:moveTo>
                    <a:lnTo>
                      <a:pt x="0" y="28"/>
                    </a:lnTo>
                    <a:lnTo>
                      <a:pt x="8" y="24"/>
                    </a:lnTo>
                    <a:lnTo>
                      <a:pt x="18" y="28"/>
                    </a:lnTo>
                    <a:lnTo>
                      <a:pt x="24" y="30"/>
                    </a:lnTo>
                    <a:lnTo>
                      <a:pt x="26" y="38"/>
                    </a:lnTo>
                    <a:lnTo>
                      <a:pt x="28" y="44"/>
                    </a:lnTo>
                    <a:lnTo>
                      <a:pt x="34" y="38"/>
                    </a:lnTo>
                    <a:lnTo>
                      <a:pt x="36" y="28"/>
                    </a:lnTo>
                    <a:lnTo>
                      <a:pt x="30" y="20"/>
                    </a:lnTo>
                    <a:lnTo>
                      <a:pt x="30" y="8"/>
                    </a:lnTo>
                    <a:lnTo>
                      <a:pt x="460" y="8"/>
                    </a:lnTo>
                    <a:lnTo>
                      <a:pt x="462" y="0"/>
                    </a:lnTo>
                    <a:lnTo>
                      <a:pt x="470" y="0"/>
                    </a:lnTo>
                    <a:lnTo>
                      <a:pt x="472" y="8"/>
                    </a:lnTo>
                    <a:lnTo>
                      <a:pt x="476" y="12"/>
                    </a:lnTo>
                    <a:lnTo>
                      <a:pt x="488" y="16"/>
                    </a:lnTo>
                    <a:lnTo>
                      <a:pt x="512" y="20"/>
                    </a:lnTo>
                    <a:lnTo>
                      <a:pt x="526" y="24"/>
                    </a:lnTo>
                    <a:lnTo>
                      <a:pt x="550" y="28"/>
                    </a:lnTo>
                    <a:lnTo>
                      <a:pt x="548" y="32"/>
                    </a:lnTo>
                    <a:lnTo>
                      <a:pt x="536" y="36"/>
                    </a:lnTo>
                    <a:lnTo>
                      <a:pt x="528" y="40"/>
                    </a:lnTo>
                    <a:lnTo>
                      <a:pt x="520" y="48"/>
                    </a:lnTo>
                    <a:lnTo>
                      <a:pt x="516" y="52"/>
                    </a:lnTo>
                    <a:lnTo>
                      <a:pt x="526" y="56"/>
                    </a:lnTo>
                    <a:lnTo>
                      <a:pt x="540" y="56"/>
                    </a:lnTo>
                    <a:lnTo>
                      <a:pt x="552" y="56"/>
                    </a:lnTo>
                    <a:lnTo>
                      <a:pt x="558" y="52"/>
                    </a:lnTo>
                    <a:lnTo>
                      <a:pt x="562" y="48"/>
                    </a:lnTo>
                    <a:lnTo>
                      <a:pt x="570" y="42"/>
                    </a:lnTo>
                    <a:lnTo>
                      <a:pt x="574" y="48"/>
                    </a:lnTo>
                    <a:lnTo>
                      <a:pt x="584" y="54"/>
                    </a:lnTo>
                    <a:lnTo>
                      <a:pt x="594" y="58"/>
                    </a:lnTo>
                    <a:lnTo>
                      <a:pt x="604" y="56"/>
                    </a:lnTo>
                    <a:lnTo>
                      <a:pt x="612" y="56"/>
                    </a:lnTo>
                    <a:lnTo>
                      <a:pt x="622" y="54"/>
                    </a:lnTo>
                    <a:lnTo>
                      <a:pt x="628" y="58"/>
                    </a:lnTo>
                    <a:lnTo>
                      <a:pt x="636" y="64"/>
                    </a:lnTo>
                    <a:lnTo>
                      <a:pt x="636" y="68"/>
                    </a:lnTo>
                    <a:lnTo>
                      <a:pt x="628" y="64"/>
                    </a:lnTo>
                    <a:lnTo>
                      <a:pt x="618" y="64"/>
                    </a:lnTo>
                    <a:lnTo>
                      <a:pt x="610" y="70"/>
                    </a:lnTo>
                    <a:lnTo>
                      <a:pt x="604" y="72"/>
                    </a:lnTo>
                    <a:lnTo>
                      <a:pt x="600" y="68"/>
                    </a:lnTo>
                    <a:lnTo>
                      <a:pt x="596" y="72"/>
                    </a:lnTo>
                    <a:lnTo>
                      <a:pt x="588" y="80"/>
                    </a:lnTo>
                    <a:lnTo>
                      <a:pt x="578" y="88"/>
                    </a:lnTo>
                    <a:lnTo>
                      <a:pt x="580" y="96"/>
                    </a:lnTo>
                    <a:lnTo>
                      <a:pt x="588" y="94"/>
                    </a:lnTo>
                    <a:lnTo>
                      <a:pt x="592" y="86"/>
                    </a:lnTo>
                    <a:lnTo>
                      <a:pt x="584" y="104"/>
                    </a:lnTo>
                    <a:lnTo>
                      <a:pt x="580" y="128"/>
                    </a:lnTo>
                    <a:lnTo>
                      <a:pt x="580" y="140"/>
                    </a:lnTo>
                    <a:lnTo>
                      <a:pt x="584" y="154"/>
                    </a:lnTo>
                    <a:lnTo>
                      <a:pt x="594" y="152"/>
                    </a:lnTo>
                    <a:lnTo>
                      <a:pt x="604" y="144"/>
                    </a:lnTo>
                    <a:lnTo>
                      <a:pt x="608" y="134"/>
                    </a:lnTo>
                    <a:lnTo>
                      <a:pt x="608" y="122"/>
                    </a:lnTo>
                    <a:lnTo>
                      <a:pt x="608" y="112"/>
                    </a:lnTo>
                    <a:lnTo>
                      <a:pt x="608" y="100"/>
                    </a:lnTo>
                    <a:lnTo>
                      <a:pt x="608" y="92"/>
                    </a:lnTo>
                    <a:lnTo>
                      <a:pt x="610" y="88"/>
                    </a:lnTo>
                    <a:lnTo>
                      <a:pt x="616" y="88"/>
                    </a:lnTo>
                    <a:lnTo>
                      <a:pt x="620" y="84"/>
                    </a:lnTo>
                    <a:lnTo>
                      <a:pt x="624" y="78"/>
                    </a:lnTo>
                    <a:lnTo>
                      <a:pt x="632" y="76"/>
                    </a:lnTo>
                    <a:lnTo>
                      <a:pt x="640" y="80"/>
                    </a:lnTo>
                    <a:lnTo>
                      <a:pt x="650" y="82"/>
                    </a:lnTo>
                    <a:lnTo>
                      <a:pt x="654" y="90"/>
                    </a:lnTo>
                    <a:lnTo>
                      <a:pt x="652" y="100"/>
                    </a:lnTo>
                    <a:lnTo>
                      <a:pt x="648" y="108"/>
                    </a:lnTo>
                    <a:lnTo>
                      <a:pt x="644" y="112"/>
                    </a:lnTo>
                    <a:lnTo>
                      <a:pt x="646" y="116"/>
                    </a:lnTo>
                    <a:lnTo>
                      <a:pt x="652" y="112"/>
                    </a:lnTo>
                    <a:lnTo>
                      <a:pt x="658" y="108"/>
                    </a:lnTo>
                    <a:lnTo>
                      <a:pt x="664" y="110"/>
                    </a:lnTo>
                    <a:lnTo>
                      <a:pt x="664" y="120"/>
                    </a:lnTo>
                    <a:lnTo>
                      <a:pt x="662" y="126"/>
                    </a:lnTo>
                    <a:lnTo>
                      <a:pt x="662" y="134"/>
                    </a:lnTo>
                    <a:lnTo>
                      <a:pt x="656" y="140"/>
                    </a:lnTo>
                    <a:lnTo>
                      <a:pt x="652" y="148"/>
                    </a:lnTo>
                    <a:lnTo>
                      <a:pt x="660" y="154"/>
                    </a:lnTo>
                    <a:lnTo>
                      <a:pt x="678" y="154"/>
                    </a:lnTo>
                    <a:lnTo>
                      <a:pt x="690" y="148"/>
                    </a:lnTo>
                    <a:lnTo>
                      <a:pt x="702" y="144"/>
                    </a:lnTo>
                    <a:lnTo>
                      <a:pt x="714" y="138"/>
                    </a:lnTo>
                    <a:lnTo>
                      <a:pt x="720" y="136"/>
                    </a:lnTo>
                    <a:lnTo>
                      <a:pt x="722" y="130"/>
                    </a:lnTo>
                    <a:lnTo>
                      <a:pt x="720" y="124"/>
                    </a:lnTo>
                    <a:lnTo>
                      <a:pt x="722" y="120"/>
                    </a:lnTo>
                    <a:lnTo>
                      <a:pt x="744" y="122"/>
                    </a:lnTo>
                    <a:lnTo>
                      <a:pt x="756" y="120"/>
                    </a:lnTo>
                    <a:lnTo>
                      <a:pt x="766" y="112"/>
                    </a:lnTo>
                    <a:lnTo>
                      <a:pt x="766" y="100"/>
                    </a:lnTo>
                    <a:lnTo>
                      <a:pt x="774" y="94"/>
                    </a:lnTo>
                    <a:lnTo>
                      <a:pt x="782" y="88"/>
                    </a:lnTo>
                    <a:lnTo>
                      <a:pt x="840" y="88"/>
                    </a:lnTo>
                    <a:lnTo>
                      <a:pt x="852" y="82"/>
                    </a:lnTo>
                    <a:lnTo>
                      <a:pt x="858" y="74"/>
                    </a:lnTo>
                    <a:lnTo>
                      <a:pt x="862" y="58"/>
                    </a:lnTo>
                    <a:lnTo>
                      <a:pt x="870" y="44"/>
                    </a:lnTo>
                    <a:lnTo>
                      <a:pt x="878" y="36"/>
                    </a:lnTo>
                    <a:lnTo>
                      <a:pt x="886" y="40"/>
                    </a:lnTo>
                    <a:lnTo>
                      <a:pt x="900" y="44"/>
                    </a:lnTo>
                    <a:lnTo>
                      <a:pt x="902" y="52"/>
                    </a:lnTo>
                    <a:lnTo>
                      <a:pt x="900" y="68"/>
                    </a:lnTo>
                    <a:lnTo>
                      <a:pt x="902" y="76"/>
                    </a:lnTo>
                    <a:lnTo>
                      <a:pt x="908" y="82"/>
                    </a:lnTo>
                    <a:lnTo>
                      <a:pt x="912" y="90"/>
                    </a:lnTo>
                    <a:lnTo>
                      <a:pt x="908" y="96"/>
                    </a:lnTo>
                    <a:lnTo>
                      <a:pt x="896" y="96"/>
                    </a:lnTo>
                    <a:lnTo>
                      <a:pt x="884" y="98"/>
                    </a:lnTo>
                    <a:lnTo>
                      <a:pt x="874" y="104"/>
                    </a:lnTo>
                    <a:lnTo>
                      <a:pt x="864" y="110"/>
                    </a:lnTo>
                    <a:lnTo>
                      <a:pt x="858" y="124"/>
                    </a:lnTo>
                    <a:lnTo>
                      <a:pt x="850" y="134"/>
                    </a:lnTo>
                    <a:lnTo>
                      <a:pt x="850" y="142"/>
                    </a:lnTo>
                    <a:lnTo>
                      <a:pt x="854" y="146"/>
                    </a:lnTo>
                    <a:lnTo>
                      <a:pt x="862" y="148"/>
                    </a:lnTo>
                    <a:lnTo>
                      <a:pt x="854" y="154"/>
                    </a:lnTo>
                    <a:lnTo>
                      <a:pt x="848" y="154"/>
                    </a:lnTo>
                    <a:lnTo>
                      <a:pt x="838" y="158"/>
                    </a:lnTo>
                    <a:lnTo>
                      <a:pt x="822" y="162"/>
                    </a:lnTo>
                    <a:lnTo>
                      <a:pt x="804" y="166"/>
                    </a:lnTo>
                    <a:lnTo>
                      <a:pt x="800" y="170"/>
                    </a:lnTo>
                    <a:lnTo>
                      <a:pt x="802" y="182"/>
                    </a:lnTo>
                    <a:lnTo>
                      <a:pt x="796" y="190"/>
                    </a:lnTo>
                    <a:lnTo>
                      <a:pt x="790" y="200"/>
                    </a:lnTo>
                    <a:lnTo>
                      <a:pt x="782" y="198"/>
                    </a:lnTo>
                    <a:lnTo>
                      <a:pt x="786" y="210"/>
                    </a:lnTo>
                    <a:lnTo>
                      <a:pt x="782" y="218"/>
                    </a:lnTo>
                    <a:lnTo>
                      <a:pt x="774" y="228"/>
                    </a:lnTo>
                    <a:lnTo>
                      <a:pt x="770" y="234"/>
                    </a:lnTo>
                    <a:lnTo>
                      <a:pt x="770" y="220"/>
                    </a:lnTo>
                    <a:lnTo>
                      <a:pt x="766" y="208"/>
                    </a:lnTo>
                    <a:lnTo>
                      <a:pt x="768" y="198"/>
                    </a:lnTo>
                    <a:lnTo>
                      <a:pt x="764" y="194"/>
                    </a:lnTo>
                    <a:lnTo>
                      <a:pt x="762" y="202"/>
                    </a:lnTo>
                    <a:lnTo>
                      <a:pt x="760" y="214"/>
                    </a:lnTo>
                    <a:lnTo>
                      <a:pt x="754" y="212"/>
                    </a:lnTo>
                    <a:lnTo>
                      <a:pt x="750" y="214"/>
                    </a:lnTo>
                    <a:lnTo>
                      <a:pt x="758" y="222"/>
                    </a:lnTo>
                    <a:lnTo>
                      <a:pt x="764" y="228"/>
                    </a:lnTo>
                    <a:lnTo>
                      <a:pt x="762" y="234"/>
                    </a:lnTo>
                    <a:lnTo>
                      <a:pt x="764" y="244"/>
                    </a:lnTo>
                    <a:lnTo>
                      <a:pt x="770" y="246"/>
                    </a:lnTo>
                    <a:lnTo>
                      <a:pt x="774" y="256"/>
                    </a:lnTo>
                    <a:lnTo>
                      <a:pt x="770" y="264"/>
                    </a:lnTo>
                    <a:lnTo>
                      <a:pt x="762" y="270"/>
                    </a:lnTo>
                    <a:lnTo>
                      <a:pt x="762" y="278"/>
                    </a:lnTo>
                    <a:lnTo>
                      <a:pt x="752" y="280"/>
                    </a:lnTo>
                    <a:lnTo>
                      <a:pt x="738" y="292"/>
                    </a:lnTo>
                    <a:lnTo>
                      <a:pt x="734" y="296"/>
                    </a:lnTo>
                    <a:lnTo>
                      <a:pt x="724" y="298"/>
                    </a:lnTo>
                    <a:lnTo>
                      <a:pt x="714" y="314"/>
                    </a:lnTo>
                    <a:lnTo>
                      <a:pt x="702" y="318"/>
                    </a:lnTo>
                    <a:lnTo>
                      <a:pt x="696" y="326"/>
                    </a:lnTo>
                    <a:lnTo>
                      <a:pt x="686" y="338"/>
                    </a:lnTo>
                    <a:lnTo>
                      <a:pt x="682" y="350"/>
                    </a:lnTo>
                    <a:lnTo>
                      <a:pt x="686" y="364"/>
                    </a:lnTo>
                    <a:lnTo>
                      <a:pt x="692" y="378"/>
                    </a:lnTo>
                    <a:lnTo>
                      <a:pt x="696" y="392"/>
                    </a:lnTo>
                    <a:lnTo>
                      <a:pt x="702" y="406"/>
                    </a:lnTo>
                    <a:lnTo>
                      <a:pt x="704" y="424"/>
                    </a:lnTo>
                    <a:lnTo>
                      <a:pt x="704" y="440"/>
                    </a:lnTo>
                    <a:lnTo>
                      <a:pt x="702" y="448"/>
                    </a:lnTo>
                    <a:lnTo>
                      <a:pt x="694" y="448"/>
                    </a:lnTo>
                    <a:lnTo>
                      <a:pt x="686" y="440"/>
                    </a:lnTo>
                    <a:lnTo>
                      <a:pt x="680" y="428"/>
                    </a:lnTo>
                    <a:lnTo>
                      <a:pt x="672" y="422"/>
                    </a:lnTo>
                    <a:lnTo>
                      <a:pt x="664" y="416"/>
                    </a:lnTo>
                    <a:lnTo>
                      <a:pt x="662" y="404"/>
                    </a:lnTo>
                    <a:lnTo>
                      <a:pt x="662" y="392"/>
                    </a:lnTo>
                    <a:lnTo>
                      <a:pt x="664" y="382"/>
                    </a:lnTo>
                    <a:lnTo>
                      <a:pt x="656" y="374"/>
                    </a:lnTo>
                    <a:lnTo>
                      <a:pt x="650" y="366"/>
                    </a:lnTo>
                    <a:lnTo>
                      <a:pt x="640" y="362"/>
                    </a:lnTo>
                    <a:lnTo>
                      <a:pt x="634" y="364"/>
                    </a:lnTo>
                    <a:lnTo>
                      <a:pt x="626" y="372"/>
                    </a:lnTo>
                    <a:lnTo>
                      <a:pt x="618" y="362"/>
                    </a:lnTo>
                    <a:lnTo>
                      <a:pt x="606" y="360"/>
                    </a:lnTo>
                    <a:lnTo>
                      <a:pt x="592" y="358"/>
                    </a:lnTo>
                    <a:lnTo>
                      <a:pt x="582" y="354"/>
                    </a:lnTo>
                    <a:lnTo>
                      <a:pt x="566" y="354"/>
                    </a:lnTo>
                    <a:lnTo>
                      <a:pt x="552" y="356"/>
                    </a:lnTo>
                    <a:lnTo>
                      <a:pt x="542" y="358"/>
                    </a:lnTo>
                    <a:lnTo>
                      <a:pt x="548" y="364"/>
                    </a:lnTo>
                    <a:lnTo>
                      <a:pt x="554" y="368"/>
                    </a:lnTo>
                    <a:lnTo>
                      <a:pt x="560" y="374"/>
                    </a:lnTo>
                    <a:lnTo>
                      <a:pt x="552" y="376"/>
                    </a:lnTo>
                    <a:lnTo>
                      <a:pt x="544" y="376"/>
                    </a:lnTo>
                    <a:lnTo>
                      <a:pt x="534" y="378"/>
                    </a:lnTo>
                    <a:lnTo>
                      <a:pt x="526" y="372"/>
                    </a:lnTo>
                    <a:lnTo>
                      <a:pt x="516" y="368"/>
                    </a:lnTo>
                    <a:lnTo>
                      <a:pt x="512" y="370"/>
                    </a:lnTo>
                    <a:lnTo>
                      <a:pt x="508" y="372"/>
                    </a:lnTo>
                    <a:lnTo>
                      <a:pt x="498" y="366"/>
                    </a:lnTo>
                    <a:lnTo>
                      <a:pt x="488" y="366"/>
                    </a:lnTo>
                    <a:lnTo>
                      <a:pt x="484" y="372"/>
                    </a:lnTo>
                    <a:lnTo>
                      <a:pt x="476" y="374"/>
                    </a:lnTo>
                    <a:lnTo>
                      <a:pt x="470" y="370"/>
                    </a:lnTo>
                    <a:lnTo>
                      <a:pt x="466" y="378"/>
                    </a:lnTo>
                    <a:lnTo>
                      <a:pt x="460" y="384"/>
                    </a:lnTo>
                    <a:lnTo>
                      <a:pt x="454" y="388"/>
                    </a:lnTo>
                    <a:lnTo>
                      <a:pt x="442" y="388"/>
                    </a:lnTo>
                    <a:lnTo>
                      <a:pt x="438" y="394"/>
                    </a:lnTo>
                    <a:lnTo>
                      <a:pt x="432" y="400"/>
                    </a:lnTo>
                    <a:lnTo>
                      <a:pt x="428" y="408"/>
                    </a:lnTo>
                    <a:lnTo>
                      <a:pt x="430" y="420"/>
                    </a:lnTo>
                    <a:lnTo>
                      <a:pt x="434" y="432"/>
                    </a:lnTo>
                    <a:lnTo>
                      <a:pt x="422" y="430"/>
                    </a:lnTo>
                    <a:lnTo>
                      <a:pt x="406" y="424"/>
                    </a:lnTo>
                    <a:lnTo>
                      <a:pt x="398" y="412"/>
                    </a:lnTo>
                    <a:lnTo>
                      <a:pt x="390" y="400"/>
                    </a:lnTo>
                    <a:lnTo>
                      <a:pt x="380" y="388"/>
                    </a:lnTo>
                    <a:lnTo>
                      <a:pt x="374" y="374"/>
                    </a:lnTo>
                    <a:lnTo>
                      <a:pt x="360" y="368"/>
                    </a:lnTo>
                    <a:lnTo>
                      <a:pt x="352" y="364"/>
                    </a:lnTo>
                    <a:lnTo>
                      <a:pt x="344" y="368"/>
                    </a:lnTo>
                    <a:lnTo>
                      <a:pt x="342" y="378"/>
                    </a:lnTo>
                    <a:lnTo>
                      <a:pt x="330" y="380"/>
                    </a:lnTo>
                    <a:lnTo>
                      <a:pt x="314" y="370"/>
                    </a:lnTo>
                    <a:lnTo>
                      <a:pt x="312" y="354"/>
                    </a:lnTo>
                    <a:lnTo>
                      <a:pt x="302" y="346"/>
                    </a:lnTo>
                    <a:lnTo>
                      <a:pt x="282" y="330"/>
                    </a:lnTo>
                    <a:lnTo>
                      <a:pt x="262" y="334"/>
                    </a:lnTo>
                    <a:lnTo>
                      <a:pt x="254" y="340"/>
                    </a:lnTo>
                    <a:lnTo>
                      <a:pt x="208" y="340"/>
                    </a:lnTo>
                    <a:lnTo>
                      <a:pt x="192" y="334"/>
                    </a:lnTo>
                    <a:lnTo>
                      <a:pt x="166" y="322"/>
                    </a:lnTo>
                    <a:lnTo>
                      <a:pt x="148" y="316"/>
                    </a:lnTo>
                    <a:lnTo>
                      <a:pt x="116" y="318"/>
                    </a:lnTo>
                    <a:lnTo>
                      <a:pt x="112" y="306"/>
                    </a:lnTo>
                    <a:lnTo>
                      <a:pt x="104" y="298"/>
                    </a:lnTo>
                    <a:lnTo>
                      <a:pt x="98" y="294"/>
                    </a:lnTo>
                    <a:lnTo>
                      <a:pt x="84" y="290"/>
                    </a:lnTo>
                    <a:lnTo>
                      <a:pt x="74" y="282"/>
                    </a:lnTo>
                    <a:lnTo>
                      <a:pt x="60" y="286"/>
                    </a:lnTo>
                    <a:lnTo>
                      <a:pt x="58" y="272"/>
                    </a:lnTo>
                    <a:lnTo>
                      <a:pt x="48" y="258"/>
                    </a:lnTo>
                    <a:lnTo>
                      <a:pt x="38" y="248"/>
                    </a:lnTo>
                    <a:lnTo>
                      <a:pt x="42" y="242"/>
                    </a:lnTo>
                    <a:lnTo>
                      <a:pt x="36" y="238"/>
                    </a:lnTo>
                    <a:lnTo>
                      <a:pt x="32" y="228"/>
                    </a:lnTo>
                    <a:lnTo>
                      <a:pt x="38" y="218"/>
                    </a:lnTo>
                    <a:lnTo>
                      <a:pt x="26" y="218"/>
                    </a:lnTo>
                    <a:lnTo>
                      <a:pt x="18" y="210"/>
                    </a:lnTo>
                    <a:lnTo>
                      <a:pt x="10" y="198"/>
                    </a:lnTo>
                    <a:lnTo>
                      <a:pt x="10" y="186"/>
                    </a:lnTo>
                    <a:lnTo>
                      <a:pt x="2" y="178"/>
                    </a:lnTo>
                    <a:lnTo>
                      <a:pt x="2" y="170"/>
                    </a:lnTo>
                    <a:lnTo>
                      <a:pt x="6" y="148"/>
                    </a:lnTo>
                    <a:lnTo>
                      <a:pt x="2" y="122"/>
                    </a:lnTo>
                    <a:lnTo>
                      <a:pt x="6" y="112"/>
                    </a:lnTo>
                    <a:lnTo>
                      <a:pt x="10" y="64"/>
                    </a:lnTo>
                    <a:lnTo>
                      <a:pt x="16" y="64"/>
                    </a:lnTo>
                    <a:lnTo>
                      <a:pt x="10" y="54"/>
                    </a:lnTo>
                    <a:lnTo>
                      <a:pt x="6" y="48"/>
                    </a:lnTo>
                    <a:lnTo>
                      <a:pt x="8" y="42"/>
                    </a:lnTo>
                    <a:lnTo>
                      <a:pt x="4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grpSp>
            <p:nvGrpSpPr>
              <p:cNvPr id="243" name="Group 53"/>
              <p:cNvGrpSpPr>
                <a:grpSpLocks noChangeAspect="1"/>
              </p:cNvGrpSpPr>
              <p:nvPr/>
            </p:nvGrpSpPr>
            <p:grpSpPr bwMode="auto">
              <a:xfrm>
                <a:off x="170" y="2211"/>
                <a:ext cx="76" cy="54"/>
                <a:chOff x="170" y="2211"/>
                <a:chExt cx="76" cy="54"/>
              </a:xfrm>
            </p:grpSpPr>
            <p:sp>
              <p:nvSpPr>
                <p:cNvPr id="244" name="Freeform 54"/>
                <p:cNvSpPr>
                  <a:spLocks noChangeAspect="1"/>
                </p:cNvSpPr>
                <p:nvPr/>
              </p:nvSpPr>
              <p:spPr bwMode="auto">
                <a:xfrm>
                  <a:off x="214" y="2231"/>
                  <a:ext cx="12" cy="10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0" y="2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4" y="6"/>
                    </a:cxn>
                    <a:cxn ang="0">
                      <a:pos x="10" y="10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0">
                      <a:moveTo>
                        <a:pt x="12" y="6"/>
                      </a:move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6"/>
                      </a:lnTo>
                      <a:lnTo>
                        <a:pt x="10" y="10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5" name="Freeform 55"/>
                <p:cNvSpPr>
                  <a:spLocks noChangeAspect="1"/>
                </p:cNvSpPr>
                <p:nvPr/>
              </p:nvSpPr>
              <p:spPr bwMode="auto">
                <a:xfrm>
                  <a:off x="230" y="2245"/>
                  <a:ext cx="16" cy="20"/>
                </a:xfrm>
                <a:custGeom>
                  <a:avLst/>
                  <a:gdLst/>
                  <a:ahLst/>
                  <a:cxnLst>
                    <a:cxn ang="0">
                      <a:pos x="16" y="14"/>
                    </a:cxn>
                    <a:cxn ang="0">
                      <a:pos x="8" y="16"/>
                    </a:cxn>
                    <a:cxn ang="0">
                      <a:pos x="4" y="20"/>
                    </a:cxn>
                    <a:cxn ang="0">
                      <a:pos x="0" y="12"/>
                    </a:cxn>
                    <a:cxn ang="0">
                      <a:pos x="0" y="6"/>
                    </a:cxn>
                    <a:cxn ang="0">
                      <a:pos x="4" y="0"/>
                    </a:cxn>
                    <a:cxn ang="0">
                      <a:pos x="8" y="2"/>
                    </a:cxn>
                    <a:cxn ang="0">
                      <a:pos x="14" y="6"/>
                    </a:cxn>
                    <a:cxn ang="0">
                      <a:pos x="16" y="14"/>
                    </a:cxn>
                  </a:cxnLst>
                  <a:rect l="0" t="0" r="r" b="b"/>
                  <a:pathLst>
                    <a:path w="16" h="20">
                      <a:moveTo>
                        <a:pt x="16" y="14"/>
                      </a:moveTo>
                      <a:lnTo>
                        <a:pt x="8" y="16"/>
                      </a:lnTo>
                      <a:lnTo>
                        <a:pt x="4" y="20"/>
                      </a:lnTo>
                      <a:lnTo>
                        <a:pt x="0" y="12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4" y="6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6" name="Freeform 56"/>
                <p:cNvSpPr>
                  <a:spLocks noChangeAspect="1"/>
                </p:cNvSpPr>
                <p:nvPr/>
              </p:nvSpPr>
              <p:spPr bwMode="auto">
                <a:xfrm>
                  <a:off x="194" y="2219"/>
                  <a:ext cx="6" cy="8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8"/>
                    </a:cxn>
                    <a:cxn ang="0">
                      <a:pos x="6" y="6"/>
                    </a:cxn>
                  </a:cxnLst>
                  <a:rect l="0" t="0" r="r" b="b"/>
                  <a:pathLst>
                    <a:path w="6" h="8">
                      <a:moveTo>
                        <a:pt x="6" y="6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7" name="Freeform 57"/>
                <p:cNvSpPr>
                  <a:spLocks noChangeAspect="1"/>
                </p:cNvSpPr>
                <p:nvPr/>
              </p:nvSpPr>
              <p:spPr bwMode="auto">
                <a:xfrm>
                  <a:off x="194" y="2219"/>
                  <a:ext cx="6" cy="8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8"/>
                    </a:cxn>
                    <a:cxn ang="0">
                      <a:pos x="6" y="6"/>
                    </a:cxn>
                  </a:cxnLst>
                  <a:rect l="0" t="0" r="r" b="b"/>
                  <a:pathLst>
                    <a:path w="6" h="8">
                      <a:moveTo>
                        <a:pt x="6" y="6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8" name="Freeform 58"/>
                <p:cNvSpPr>
                  <a:spLocks noChangeAspect="1"/>
                </p:cNvSpPr>
                <p:nvPr/>
              </p:nvSpPr>
              <p:spPr bwMode="auto">
                <a:xfrm>
                  <a:off x="170" y="221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2" y="4"/>
                    </a:cxn>
                    <a:cxn ang="0">
                      <a:pos x="6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4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6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9" name="Freeform 59"/>
                <p:cNvSpPr>
                  <a:spLocks noChangeAspect="1"/>
                </p:cNvSpPr>
                <p:nvPr/>
              </p:nvSpPr>
              <p:spPr bwMode="auto">
                <a:xfrm>
                  <a:off x="170" y="221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2" y="4"/>
                    </a:cxn>
                    <a:cxn ang="0">
                      <a:pos x="6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4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6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</p:grpSp>
        </p:grpSp>
        <p:grpSp>
          <p:nvGrpSpPr>
            <p:cNvPr id="14" name="Group 60"/>
            <p:cNvGrpSpPr>
              <a:grpSpLocks noChangeAspect="1"/>
            </p:cNvGrpSpPr>
            <p:nvPr/>
          </p:nvGrpSpPr>
          <p:grpSpPr bwMode="auto">
            <a:xfrm>
              <a:off x="2173251" y="3584978"/>
              <a:ext cx="635255" cy="706214"/>
              <a:chOff x="1238" y="2033"/>
              <a:chExt cx="442" cy="422"/>
            </a:xfrm>
          </p:grpSpPr>
          <p:sp>
            <p:nvSpPr>
              <p:cNvPr id="227" name="Freeform 61"/>
              <p:cNvSpPr>
                <a:spLocks noChangeAspect="1"/>
              </p:cNvSpPr>
              <p:nvPr/>
            </p:nvSpPr>
            <p:spPr bwMode="auto">
              <a:xfrm>
                <a:off x="1238" y="2283"/>
                <a:ext cx="58" cy="64"/>
              </a:xfrm>
              <a:custGeom>
                <a:avLst/>
                <a:gdLst/>
                <a:ahLst/>
                <a:cxnLst>
                  <a:cxn ang="0">
                    <a:pos x="34" y="64"/>
                  </a:cxn>
                  <a:cxn ang="0">
                    <a:pos x="42" y="56"/>
                  </a:cxn>
                  <a:cxn ang="0">
                    <a:pos x="48" y="50"/>
                  </a:cxn>
                  <a:cxn ang="0">
                    <a:pos x="52" y="46"/>
                  </a:cxn>
                  <a:cxn ang="0">
                    <a:pos x="58" y="38"/>
                  </a:cxn>
                  <a:cxn ang="0">
                    <a:pos x="54" y="34"/>
                  </a:cxn>
                  <a:cxn ang="0">
                    <a:pos x="48" y="34"/>
                  </a:cxn>
                  <a:cxn ang="0">
                    <a:pos x="48" y="0"/>
                  </a:cxn>
                  <a:cxn ang="0">
                    <a:pos x="18" y="2"/>
                  </a:cxn>
                  <a:cxn ang="0">
                    <a:pos x="16" y="6"/>
                  </a:cxn>
                  <a:cxn ang="0">
                    <a:pos x="18" y="14"/>
                  </a:cxn>
                  <a:cxn ang="0">
                    <a:pos x="26" y="20"/>
                  </a:cxn>
                  <a:cxn ang="0">
                    <a:pos x="30" y="26"/>
                  </a:cxn>
                  <a:cxn ang="0">
                    <a:pos x="26" y="28"/>
                  </a:cxn>
                  <a:cxn ang="0">
                    <a:pos x="14" y="30"/>
                  </a:cxn>
                  <a:cxn ang="0">
                    <a:pos x="10" y="28"/>
                  </a:cxn>
                  <a:cxn ang="0">
                    <a:pos x="4" y="36"/>
                  </a:cxn>
                  <a:cxn ang="0">
                    <a:pos x="2" y="42"/>
                  </a:cxn>
                  <a:cxn ang="0">
                    <a:pos x="0" y="54"/>
                  </a:cxn>
                  <a:cxn ang="0">
                    <a:pos x="6" y="58"/>
                  </a:cxn>
                  <a:cxn ang="0">
                    <a:pos x="12" y="62"/>
                  </a:cxn>
                  <a:cxn ang="0">
                    <a:pos x="22" y="64"/>
                  </a:cxn>
                  <a:cxn ang="0">
                    <a:pos x="34" y="64"/>
                  </a:cxn>
                </a:cxnLst>
                <a:rect l="0" t="0" r="r" b="b"/>
                <a:pathLst>
                  <a:path w="58" h="64">
                    <a:moveTo>
                      <a:pt x="34" y="64"/>
                    </a:moveTo>
                    <a:lnTo>
                      <a:pt x="42" y="56"/>
                    </a:lnTo>
                    <a:lnTo>
                      <a:pt x="48" y="50"/>
                    </a:lnTo>
                    <a:lnTo>
                      <a:pt x="52" y="46"/>
                    </a:lnTo>
                    <a:lnTo>
                      <a:pt x="58" y="38"/>
                    </a:lnTo>
                    <a:lnTo>
                      <a:pt x="54" y="34"/>
                    </a:lnTo>
                    <a:lnTo>
                      <a:pt x="48" y="34"/>
                    </a:lnTo>
                    <a:lnTo>
                      <a:pt x="48" y="0"/>
                    </a:lnTo>
                    <a:lnTo>
                      <a:pt x="18" y="2"/>
                    </a:lnTo>
                    <a:lnTo>
                      <a:pt x="16" y="6"/>
                    </a:lnTo>
                    <a:lnTo>
                      <a:pt x="18" y="14"/>
                    </a:lnTo>
                    <a:lnTo>
                      <a:pt x="26" y="20"/>
                    </a:lnTo>
                    <a:lnTo>
                      <a:pt x="30" y="26"/>
                    </a:lnTo>
                    <a:lnTo>
                      <a:pt x="26" y="28"/>
                    </a:lnTo>
                    <a:lnTo>
                      <a:pt x="14" y="30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2" y="42"/>
                    </a:lnTo>
                    <a:lnTo>
                      <a:pt x="0" y="54"/>
                    </a:lnTo>
                    <a:lnTo>
                      <a:pt x="6" y="58"/>
                    </a:lnTo>
                    <a:lnTo>
                      <a:pt x="12" y="62"/>
                    </a:lnTo>
                    <a:lnTo>
                      <a:pt x="22" y="64"/>
                    </a:lnTo>
                    <a:lnTo>
                      <a:pt x="34" y="6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8" name="Freeform 62"/>
              <p:cNvSpPr>
                <a:spLocks noChangeAspect="1"/>
              </p:cNvSpPr>
              <p:nvPr/>
            </p:nvSpPr>
            <p:spPr bwMode="auto">
              <a:xfrm>
                <a:off x="1286" y="2273"/>
                <a:ext cx="12" cy="4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6"/>
                  </a:cxn>
                  <a:cxn ang="0">
                    <a:pos x="10" y="12"/>
                  </a:cxn>
                  <a:cxn ang="0">
                    <a:pos x="10" y="26"/>
                  </a:cxn>
                  <a:cxn ang="0">
                    <a:pos x="10" y="34"/>
                  </a:cxn>
                  <a:cxn ang="0">
                    <a:pos x="6" y="38"/>
                  </a:cxn>
                  <a:cxn ang="0">
                    <a:pos x="0" y="44"/>
                  </a:cxn>
                  <a:cxn ang="0">
                    <a:pos x="0" y="10"/>
                  </a:cxn>
                  <a:cxn ang="0">
                    <a:pos x="6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44">
                    <a:moveTo>
                      <a:pt x="10" y="0"/>
                    </a:moveTo>
                    <a:lnTo>
                      <a:pt x="12" y="6"/>
                    </a:lnTo>
                    <a:lnTo>
                      <a:pt x="10" y="12"/>
                    </a:lnTo>
                    <a:lnTo>
                      <a:pt x="10" y="26"/>
                    </a:lnTo>
                    <a:lnTo>
                      <a:pt x="10" y="34"/>
                    </a:lnTo>
                    <a:lnTo>
                      <a:pt x="6" y="38"/>
                    </a:lnTo>
                    <a:lnTo>
                      <a:pt x="0" y="44"/>
                    </a:lnTo>
                    <a:lnTo>
                      <a:pt x="0" y="10"/>
                    </a:lnTo>
                    <a:lnTo>
                      <a:pt x="6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9" name="Freeform 63"/>
              <p:cNvSpPr>
                <a:spLocks noChangeAspect="1"/>
              </p:cNvSpPr>
              <p:nvPr/>
            </p:nvSpPr>
            <p:spPr bwMode="auto">
              <a:xfrm>
                <a:off x="1272" y="2337"/>
                <a:ext cx="34" cy="2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24" y="8"/>
                  </a:cxn>
                  <a:cxn ang="0">
                    <a:pos x="32" y="10"/>
                  </a:cxn>
                  <a:cxn ang="0">
                    <a:pos x="34" y="14"/>
                  </a:cxn>
                  <a:cxn ang="0">
                    <a:pos x="30" y="20"/>
                  </a:cxn>
                  <a:cxn ang="0">
                    <a:pos x="26" y="22"/>
                  </a:cxn>
                  <a:cxn ang="0">
                    <a:pos x="16" y="18"/>
                  </a:cxn>
                  <a:cxn ang="0">
                    <a:pos x="8" y="14"/>
                  </a:cxn>
                  <a:cxn ang="0">
                    <a:pos x="0" y="10"/>
                  </a:cxn>
                </a:cxnLst>
                <a:rect l="0" t="0" r="r" b="b"/>
                <a:pathLst>
                  <a:path w="34" h="22">
                    <a:moveTo>
                      <a:pt x="0" y="10"/>
                    </a:moveTo>
                    <a:lnTo>
                      <a:pt x="12" y="0"/>
                    </a:lnTo>
                    <a:lnTo>
                      <a:pt x="18" y="4"/>
                    </a:lnTo>
                    <a:lnTo>
                      <a:pt x="24" y="8"/>
                    </a:lnTo>
                    <a:lnTo>
                      <a:pt x="32" y="10"/>
                    </a:lnTo>
                    <a:lnTo>
                      <a:pt x="34" y="14"/>
                    </a:lnTo>
                    <a:lnTo>
                      <a:pt x="30" y="20"/>
                    </a:lnTo>
                    <a:lnTo>
                      <a:pt x="26" y="22"/>
                    </a:lnTo>
                    <a:lnTo>
                      <a:pt x="16" y="18"/>
                    </a:lnTo>
                    <a:lnTo>
                      <a:pt x="8" y="1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0" name="Freeform 64"/>
              <p:cNvSpPr>
                <a:spLocks noChangeAspect="1"/>
              </p:cNvSpPr>
              <p:nvPr/>
            </p:nvSpPr>
            <p:spPr bwMode="auto">
              <a:xfrm>
                <a:off x="1284" y="2315"/>
                <a:ext cx="96" cy="48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26" y="2"/>
                  </a:cxn>
                  <a:cxn ang="0">
                    <a:pos x="34" y="2"/>
                  </a:cxn>
                  <a:cxn ang="0">
                    <a:pos x="42" y="4"/>
                  </a:cxn>
                  <a:cxn ang="0">
                    <a:pos x="52" y="2"/>
                  </a:cxn>
                  <a:cxn ang="0">
                    <a:pos x="64" y="0"/>
                  </a:cxn>
                  <a:cxn ang="0">
                    <a:pos x="74" y="0"/>
                  </a:cxn>
                  <a:cxn ang="0">
                    <a:pos x="80" y="0"/>
                  </a:cxn>
                  <a:cxn ang="0">
                    <a:pos x="84" y="4"/>
                  </a:cxn>
                  <a:cxn ang="0">
                    <a:pos x="96" y="12"/>
                  </a:cxn>
                  <a:cxn ang="0">
                    <a:pos x="94" y="16"/>
                  </a:cxn>
                  <a:cxn ang="0">
                    <a:pos x="88" y="18"/>
                  </a:cxn>
                  <a:cxn ang="0">
                    <a:pos x="80" y="18"/>
                  </a:cxn>
                  <a:cxn ang="0">
                    <a:pos x="70" y="18"/>
                  </a:cxn>
                  <a:cxn ang="0">
                    <a:pos x="64" y="22"/>
                  </a:cxn>
                  <a:cxn ang="0">
                    <a:pos x="56" y="30"/>
                  </a:cxn>
                  <a:cxn ang="0">
                    <a:pos x="48" y="32"/>
                  </a:cxn>
                  <a:cxn ang="0">
                    <a:pos x="42" y="34"/>
                  </a:cxn>
                  <a:cxn ang="0">
                    <a:pos x="40" y="42"/>
                  </a:cxn>
                  <a:cxn ang="0">
                    <a:pos x="36" y="46"/>
                  </a:cxn>
                  <a:cxn ang="0">
                    <a:pos x="30" y="48"/>
                  </a:cxn>
                  <a:cxn ang="0">
                    <a:pos x="30" y="42"/>
                  </a:cxn>
                  <a:cxn ang="0">
                    <a:pos x="28" y="36"/>
                  </a:cxn>
                  <a:cxn ang="0">
                    <a:pos x="22" y="36"/>
                  </a:cxn>
                  <a:cxn ang="0">
                    <a:pos x="20" y="32"/>
                  </a:cxn>
                  <a:cxn ang="0">
                    <a:pos x="6" y="26"/>
                  </a:cxn>
                  <a:cxn ang="0">
                    <a:pos x="0" y="22"/>
                  </a:cxn>
                  <a:cxn ang="0">
                    <a:pos x="12" y="6"/>
                  </a:cxn>
                </a:cxnLst>
                <a:rect l="0" t="0" r="r" b="b"/>
                <a:pathLst>
                  <a:path w="96" h="48">
                    <a:moveTo>
                      <a:pt x="12" y="6"/>
                    </a:moveTo>
                    <a:lnTo>
                      <a:pt x="26" y="2"/>
                    </a:lnTo>
                    <a:lnTo>
                      <a:pt x="34" y="2"/>
                    </a:lnTo>
                    <a:lnTo>
                      <a:pt x="42" y="4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0" y="0"/>
                    </a:lnTo>
                    <a:lnTo>
                      <a:pt x="84" y="4"/>
                    </a:lnTo>
                    <a:lnTo>
                      <a:pt x="96" y="12"/>
                    </a:lnTo>
                    <a:lnTo>
                      <a:pt x="94" y="16"/>
                    </a:lnTo>
                    <a:lnTo>
                      <a:pt x="88" y="18"/>
                    </a:lnTo>
                    <a:lnTo>
                      <a:pt x="80" y="18"/>
                    </a:lnTo>
                    <a:lnTo>
                      <a:pt x="70" y="18"/>
                    </a:lnTo>
                    <a:lnTo>
                      <a:pt x="64" y="22"/>
                    </a:lnTo>
                    <a:lnTo>
                      <a:pt x="56" y="30"/>
                    </a:lnTo>
                    <a:lnTo>
                      <a:pt x="48" y="32"/>
                    </a:lnTo>
                    <a:lnTo>
                      <a:pt x="42" y="34"/>
                    </a:lnTo>
                    <a:lnTo>
                      <a:pt x="40" y="42"/>
                    </a:lnTo>
                    <a:lnTo>
                      <a:pt x="36" y="4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28" y="36"/>
                    </a:lnTo>
                    <a:lnTo>
                      <a:pt x="22" y="36"/>
                    </a:lnTo>
                    <a:lnTo>
                      <a:pt x="20" y="32"/>
                    </a:lnTo>
                    <a:lnTo>
                      <a:pt x="6" y="26"/>
                    </a:lnTo>
                    <a:lnTo>
                      <a:pt x="0" y="22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1" name="Freeform 65"/>
              <p:cNvSpPr>
                <a:spLocks noChangeAspect="1"/>
              </p:cNvSpPr>
              <p:nvPr/>
            </p:nvSpPr>
            <p:spPr bwMode="auto">
              <a:xfrm>
                <a:off x="1314" y="2331"/>
                <a:ext cx="64" cy="66"/>
              </a:xfrm>
              <a:custGeom>
                <a:avLst/>
                <a:gdLst/>
                <a:ahLst/>
                <a:cxnLst>
                  <a:cxn ang="0">
                    <a:pos x="54" y="66"/>
                  </a:cxn>
                  <a:cxn ang="0">
                    <a:pos x="44" y="62"/>
                  </a:cxn>
                  <a:cxn ang="0">
                    <a:pos x="26" y="60"/>
                  </a:cxn>
                  <a:cxn ang="0">
                    <a:pos x="14" y="50"/>
                  </a:cxn>
                  <a:cxn ang="0">
                    <a:pos x="6" y="42"/>
                  </a:cxn>
                  <a:cxn ang="0">
                    <a:pos x="0" y="32"/>
                  </a:cxn>
                  <a:cxn ang="0">
                    <a:pos x="10" y="26"/>
                  </a:cxn>
                  <a:cxn ang="0">
                    <a:pos x="12" y="18"/>
                  </a:cxn>
                  <a:cxn ang="0">
                    <a:pos x="26" y="14"/>
                  </a:cxn>
                  <a:cxn ang="0">
                    <a:pos x="34" y="6"/>
                  </a:cxn>
                  <a:cxn ang="0">
                    <a:pos x="40" y="2"/>
                  </a:cxn>
                  <a:cxn ang="0">
                    <a:pos x="50" y="2"/>
                  </a:cxn>
                  <a:cxn ang="0">
                    <a:pos x="58" y="2"/>
                  </a:cxn>
                  <a:cxn ang="0">
                    <a:pos x="64" y="0"/>
                  </a:cxn>
                  <a:cxn ang="0">
                    <a:pos x="64" y="6"/>
                  </a:cxn>
                  <a:cxn ang="0">
                    <a:pos x="62" y="18"/>
                  </a:cxn>
                  <a:cxn ang="0">
                    <a:pos x="58" y="30"/>
                  </a:cxn>
                  <a:cxn ang="0">
                    <a:pos x="56" y="42"/>
                  </a:cxn>
                  <a:cxn ang="0">
                    <a:pos x="56" y="52"/>
                  </a:cxn>
                  <a:cxn ang="0">
                    <a:pos x="54" y="66"/>
                  </a:cxn>
                </a:cxnLst>
                <a:rect l="0" t="0" r="r" b="b"/>
                <a:pathLst>
                  <a:path w="64" h="66">
                    <a:moveTo>
                      <a:pt x="54" y="66"/>
                    </a:moveTo>
                    <a:lnTo>
                      <a:pt x="44" y="62"/>
                    </a:lnTo>
                    <a:lnTo>
                      <a:pt x="26" y="60"/>
                    </a:lnTo>
                    <a:lnTo>
                      <a:pt x="14" y="50"/>
                    </a:lnTo>
                    <a:lnTo>
                      <a:pt x="6" y="42"/>
                    </a:lnTo>
                    <a:lnTo>
                      <a:pt x="0" y="32"/>
                    </a:lnTo>
                    <a:lnTo>
                      <a:pt x="10" y="26"/>
                    </a:lnTo>
                    <a:lnTo>
                      <a:pt x="12" y="18"/>
                    </a:lnTo>
                    <a:lnTo>
                      <a:pt x="26" y="14"/>
                    </a:lnTo>
                    <a:lnTo>
                      <a:pt x="34" y="6"/>
                    </a:lnTo>
                    <a:lnTo>
                      <a:pt x="40" y="2"/>
                    </a:lnTo>
                    <a:lnTo>
                      <a:pt x="50" y="2"/>
                    </a:lnTo>
                    <a:lnTo>
                      <a:pt x="58" y="2"/>
                    </a:lnTo>
                    <a:lnTo>
                      <a:pt x="64" y="0"/>
                    </a:lnTo>
                    <a:lnTo>
                      <a:pt x="64" y="6"/>
                    </a:lnTo>
                    <a:lnTo>
                      <a:pt x="62" y="18"/>
                    </a:lnTo>
                    <a:lnTo>
                      <a:pt x="58" y="30"/>
                    </a:lnTo>
                    <a:lnTo>
                      <a:pt x="56" y="42"/>
                    </a:lnTo>
                    <a:lnTo>
                      <a:pt x="56" y="52"/>
                    </a:lnTo>
                    <a:lnTo>
                      <a:pt x="54" y="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2" name="Freeform 66"/>
              <p:cNvSpPr>
                <a:spLocks noChangeAspect="1"/>
              </p:cNvSpPr>
              <p:nvPr/>
            </p:nvSpPr>
            <p:spPr bwMode="auto">
              <a:xfrm>
                <a:off x="1338" y="2391"/>
                <a:ext cx="50" cy="44"/>
              </a:xfrm>
              <a:custGeom>
                <a:avLst/>
                <a:gdLst/>
                <a:ahLst/>
                <a:cxnLst>
                  <a:cxn ang="0">
                    <a:pos x="18" y="20"/>
                  </a:cxn>
                  <a:cxn ang="0">
                    <a:pos x="12" y="16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2" y="20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18" y="2"/>
                  </a:cxn>
                  <a:cxn ang="0">
                    <a:pos x="30" y="6"/>
                  </a:cxn>
                  <a:cxn ang="0">
                    <a:pos x="34" y="10"/>
                  </a:cxn>
                  <a:cxn ang="0">
                    <a:pos x="42" y="18"/>
                  </a:cxn>
                  <a:cxn ang="0">
                    <a:pos x="48" y="24"/>
                  </a:cxn>
                  <a:cxn ang="0">
                    <a:pos x="50" y="28"/>
                  </a:cxn>
                  <a:cxn ang="0">
                    <a:pos x="46" y="30"/>
                  </a:cxn>
                  <a:cxn ang="0">
                    <a:pos x="44" y="36"/>
                  </a:cxn>
                  <a:cxn ang="0">
                    <a:pos x="42" y="42"/>
                  </a:cxn>
                  <a:cxn ang="0">
                    <a:pos x="38" y="44"/>
                  </a:cxn>
                  <a:cxn ang="0">
                    <a:pos x="34" y="32"/>
                  </a:cxn>
                  <a:cxn ang="0">
                    <a:pos x="28" y="26"/>
                  </a:cxn>
                  <a:cxn ang="0">
                    <a:pos x="24" y="24"/>
                  </a:cxn>
                  <a:cxn ang="0">
                    <a:pos x="18" y="20"/>
                  </a:cxn>
                </a:cxnLst>
                <a:rect l="0" t="0" r="r" b="b"/>
                <a:pathLst>
                  <a:path w="50" h="44">
                    <a:moveTo>
                      <a:pt x="18" y="20"/>
                    </a:moveTo>
                    <a:lnTo>
                      <a:pt x="12" y="16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18" y="2"/>
                    </a:lnTo>
                    <a:lnTo>
                      <a:pt x="30" y="6"/>
                    </a:lnTo>
                    <a:lnTo>
                      <a:pt x="34" y="10"/>
                    </a:lnTo>
                    <a:lnTo>
                      <a:pt x="42" y="18"/>
                    </a:lnTo>
                    <a:lnTo>
                      <a:pt x="48" y="24"/>
                    </a:lnTo>
                    <a:lnTo>
                      <a:pt x="50" y="28"/>
                    </a:lnTo>
                    <a:lnTo>
                      <a:pt x="46" y="30"/>
                    </a:lnTo>
                    <a:lnTo>
                      <a:pt x="44" y="36"/>
                    </a:lnTo>
                    <a:lnTo>
                      <a:pt x="42" y="42"/>
                    </a:lnTo>
                    <a:lnTo>
                      <a:pt x="38" y="44"/>
                    </a:lnTo>
                    <a:lnTo>
                      <a:pt x="34" y="32"/>
                    </a:lnTo>
                    <a:lnTo>
                      <a:pt x="28" y="26"/>
                    </a:lnTo>
                    <a:lnTo>
                      <a:pt x="24" y="24"/>
                    </a:lnTo>
                    <a:lnTo>
                      <a:pt x="18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3" name="Freeform 67"/>
              <p:cNvSpPr>
                <a:spLocks noChangeAspect="1"/>
              </p:cNvSpPr>
              <p:nvPr/>
            </p:nvSpPr>
            <p:spPr bwMode="auto">
              <a:xfrm>
                <a:off x="1376" y="2417"/>
                <a:ext cx="102" cy="38"/>
              </a:xfrm>
              <a:custGeom>
                <a:avLst/>
                <a:gdLst/>
                <a:ahLst/>
                <a:cxnLst>
                  <a:cxn ang="0">
                    <a:pos x="88" y="34"/>
                  </a:cxn>
                  <a:cxn ang="0">
                    <a:pos x="82" y="32"/>
                  </a:cxn>
                  <a:cxn ang="0">
                    <a:pos x="80" y="28"/>
                  </a:cxn>
                  <a:cxn ang="0">
                    <a:pos x="80" y="22"/>
                  </a:cxn>
                  <a:cxn ang="0">
                    <a:pos x="80" y="16"/>
                  </a:cxn>
                  <a:cxn ang="0">
                    <a:pos x="78" y="12"/>
                  </a:cxn>
                  <a:cxn ang="0">
                    <a:pos x="72" y="10"/>
                  </a:cxn>
                  <a:cxn ang="0">
                    <a:pos x="66" y="10"/>
                  </a:cxn>
                  <a:cxn ang="0">
                    <a:pos x="62" y="12"/>
                  </a:cxn>
                  <a:cxn ang="0">
                    <a:pos x="60" y="16"/>
                  </a:cxn>
                  <a:cxn ang="0">
                    <a:pos x="52" y="18"/>
                  </a:cxn>
                  <a:cxn ang="0">
                    <a:pos x="48" y="22"/>
                  </a:cxn>
                  <a:cxn ang="0">
                    <a:pos x="50" y="26"/>
                  </a:cxn>
                  <a:cxn ang="0">
                    <a:pos x="52" y="30"/>
                  </a:cxn>
                  <a:cxn ang="0">
                    <a:pos x="52" y="36"/>
                  </a:cxn>
                  <a:cxn ang="0">
                    <a:pos x="44" y="38"/>
                  </a:cxn>
                  <a:cxn ang="0">
                    <a:pos x="38" y="32"/>
                  </a:cxn>
                  <a:cxn ang="0">
                    <a:pos x="32" y="26"/>
                  </a:cxn>
                  <a:cxn ang="0">
                    <a:pos x="26" y="22"/>
                  </a:cxn>
                  <a:cxn ang="0">
                    <a:pos x="18" y="20"/>
                  </a:cxn>
                  <a:cxn ang="0">
                    <a:pos x="14" y="18"/>
                  </a:cxn>
                  <a:cxn ang="0">
                    <a:pos x="8" y="20"/>
                  </a:cxn>
                  <a:cxn ang="0">
                    <a:pos x="0" y="18"/>
                  </a:cxn>
                  <a:cxn ang="0">
                    <a:pos x="4" y="14"/>
                  </a:cxn>
                  <a:cxn ang="0">
                    <a:pos x="6" y="8"/>
                  </a:cxn>
                  <a:cxn ang="0">
                    <a:pos x="12" y="2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30" y="12"/>
                  </a:cxn>
                  <a:cxn ang="0">
                    <a:pos x="38" y="12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62" y="2"/>
                  </a:cxn>
                  <a:cxn ang="0">
                    <a:pos x="72" y="0"/>
                  </a:cxn>
                  <a:cxn ang="0">
                    <a:pos x="82" y="2"/>
                  </a:cxn>
                  <a:cxn ang="0">
                    <a:pos x="88" y="6"/>
                  </a:cxn>
                  <a:cxn ang="0">
                    <a:pos x="94" y="10"/>
                  </a:cxn>
                  <a:cxn ang="0">
                    <a:pos x="98" y="16"/>
                  </a:cxn>
                  <a:cxn ang="0">
                    <a:pos x="102" y="20"/>
                  </a:cxn>
                  <a:cxn ang="0">
                    <a:pos x="100" y="26"/>
                  </a:cxn>
                  <a:cxn ang="0">
                    <a:pos x="94" y="30"/>
                  </a:cxn>
                  <a:cxn ang="0">
                    <a:pos x="88" y="34"/>
                  </a:cxn>
                </a:cxnLst>
                <a:rect l="0" t="0" r="r" b="b"/>
                <a:pathLst>
                  <a:path w="102" h="38">
                    <a:moveTo>
                      <a:pt x="88" y="34"/>
                    </a:moveTo>
                    <a:lnTo>
                      <a:pt x="82" y="32"/>
                    </a:lnTo>
                    <a:lnTo>
                      <a:pt x="80" y="28"/>
                    </a:lnTo>
                    <a:lnTo>
                      <a:pt x="80" y="22"/>
                    </a:lnTo>
                    <a:lnTo>
                      <a:pt x="80" y="16"/>
                    </a:lnTo>
                    <a:lnTo>
                      <a:pt x="78" y="12"/>
                    </a:lnTo>
                    <a:lnTo>
                      <a:pt x="72" y="10"/>
                    </a:lnTo>
                    <a:lnTo>
                      <a:pt x="66" y="10"/>
                    </a:lnTo>
                    <a:lnTo>
                      <a:pt x="62" y="12"/>
                    </a:lnTo>
                    <a:lnTo>
                      <a:pt x="60" y="16"/>
                    </a:lnTo>
                    <a:lnTo>
                      <a:pt x="52" y="18"/>
                    </a:lnTo>
                    <a:lnTo>
                      <a:pt x="48" y="22"/>
                    </a:lnTo>
                    <a:lnTo>
                      <a:pt x="50" y="26"/>
                    </a:lnTo>
                    <a:lnTo>
                      <a:pt x="52" y="30"/>
                    </a:lnTo>
                    <a:lnTo>
                      <a:pt x="52" y="36"/>
                    </a:lnTo>
                    <a:lnTo>
                      <a:pt x="44" y="38"/>
                    </a:lnTo>
                    <a:lnTo>
                      <a:pt x="38" y="32"/>
                    </a:lnTo>
                    <a:lnTo>
                      <a:pt x="32" y="26"/>
                    </a:lnTo>
                    <a:lnTo>
                      <a:pt x="26" y="22"/>
                    </a:lnTo>
                    <a:lnTo>
                      <a:pt x="18" y="20"/>
                    </a:lnTo>
                    <a:lnTo>
                      <a:pt x="14" y="18"/>
                    </a:lnTo>
                    <a:lnTo>
                      <a:pt x="8" y="20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6" y="8"/>
                    </a:lnTo>
                    <a:lnTo>
                      <a:pt x="12" y="2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0"/>
                    </a:lnTo>
                    <a:lnTo>
                      <a:pt x="52" y="6"/>
                    </a:lnTo>
                    <a:lnTo>
                      <a:pt x="62" y="2"/>
                    </a:lnTo>
                    <a:lnTo>
                      <a:pt x="72" y="0"/>
                    </a:lnTo>
                    <a:lnTo>
                      <a:pt x="82" y="2"/>
                    </a:lnTo>
                    <a:lnTo>
                      <a:pt x="88" y="6"/>
                    </a:lnTo>
                    <a:lnTo>
                      <a:pt x="94" y="10"/>
                    </a:lnTo>
                    <a:lnTo>
                      <a:pt x="98" y="16"/>
                    </a:lnTo>
                    <a:lnTo>
                      <a:pt x="102" y="20"/>
                    </a:lnTo>
                    <a:lnTo>
                      <a:pt x="100" y="26"/>
                    </a:lnTo>
                    <a:lnTo>
                      <a:pt x="94" y="30"/>
                    </a:lnTo>
                    <a:lnTo>
                      <a:pt x="88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4" name="Freeform 68"/>
              <p:cNvSpPr>
                <a:spLocks noChangeAspect="1"/>
              </p:cNvSpPr>
              <p:nvPr/>
            </p:nvSpPr>
            <p:spPr bwMode="auto">
              <a:xfrm>
                <a:off x="1354" y="2195"/>
                <a:ext cx="166" cy="56"/>
              </a:xfrm>
              <a:custGeom>
                <a:avLst/>
                <a:gdLst/>
                <a:ahLst/>
                <a:cxnLst>
                  <a:cxn ang="0">
                    <a:pos x="148" y="56"/>
                  </a:cxn>
                  <a:cxn ang="0">
                    <a:pos x="140" y="52"/>
                  </a:cxn>
                  <a:cxn ang="0">
                    <a:pos x="130" y="52"/>
                  </a:cxn>
                  <a:cxn ang="0">
                    <a:pos x="124" y="56"/>
                  </a:cxn>
                  <a:cxn ang="0">
                    <a:pos x="116" y="54"/>
                  </a:cxn>
                  <a:cxn ang="0">
                    <a:pos x="118" y="46"/>
                  </a:cxn>
                  <a:cxn ang="0">
                    <a:pos x="116" y="40"/>
                  </a:cxn>
                  <a:cxn ang="0">
                    <a:pos x="104" y="40"/>
                  </a:cxn>
                  <a:cxn ang="0">
                    <a:pos x="100" y="32"/>
                  </a:cxn>
                  <a:cxn ang="0">
                    <a:pos x="94" y="30"/>
                  </a:cxn>
                  <a:cxn ang="0">
                    <a:pos x="80" y="26"/>
                  </a:cxn>
                  <a:cxn ang="0">
                    <a:pos x="76" y="22"/>
                  </a:cxn>
                  <a:cxn ang="0">
                    <a:pos x="62" y="18"/>
                  </a:cxn>
                  <a:cxn ang="0">
                    <a:pos x="48" y="16"/>
                  </a:cxn>
                  <a:cxn ang="0">
                    <a:pos x="44" y="12"/>
                  </a:cxn>
                  <a:cxn ang="0">
                    <a:pos x="34" y="10"/>
                  </a:cxn>
                  <a:cxn ang="0">
                    <a:pos x="28" y="14"/>
                  </a:cxn>
                  <a:cxn ang="0">
                    <a:pos x="20" y="18"/>
                  </a:cxn>
                  <a:cxn ang="0">
                    <a:pos x="12" y="22"/>
                  </a:cxn>
                  <a:cxn ang="0">
                    <a:pos x="0" y="22"/>
                  </a:cxn>
                  <a:cxn ang="0">
                    <a:pos x="2" y="16"/>
                  </a:cxn>
                  <a:cxn ang="0">
                    <a:pos x="10" y="6"/>
                  </a:cxn>
                  <a:cxn ang="0">
                    <a:pos x="26" y="2"/>
                  </a:cxn>
                  <a:cxn ang="0">
                    <a:pos x="40" y="0"/>
                  </a:cxn>
                  <a:cxn ang="0">
                    <a:pos x="58" y="0"/>
                  </a:cxn>
                  <a:cxn ang="0">
                    <a:pos x="74" y="4"/>
                  </a:cxn>
                  <a:cxn ang="0">
                    <a:pos x="88" y="10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16" y="24"/>
                  </a:cxn>
                  <a:cxn ang="0">
                    <a:pos x="130" y="30"/>
                  </a:cxn>
                  <a:cxn ang="0">
                    <a:pos x="142" y="34"/>
                  </a:cxn>
                  <a:cxn ang="0">
                    <a:pos x="154" y="40"/>
                  </a:cxn>
                  <a:cxn ang="0">
                    <a:pos x="166" y="46"/>
                  </a:cxn>
                  <a:cxn ang="0">
                    <a:pos x="160" y="50"/>
                  </a:cxn>
                  <a:cxn ang="0">
                    <a:pos x="152" y="52"/>
                  </a:cxn>
                  <a:cxn ang="0">
                    <a:pos x="150" y="56"/>
                  </a:cxn>
                  <a:cxn ang="0">
                    <a:pos x="148" y="56"/>
                  </a:cxn>
                </a:cxnLst>
                <a:rect l="0" t="0" r="r" b="b"/>
                <a:pathLst>
                  <a:path w="166" h="56">
                    <a:moveTo>
                      <a:pt x="148" y="56"/>
                    </a:moveTo>
                    <a:lnTo>
                      <a:pt x="140" y="52"/>
                    </a:lnTo>
                    <a:lnTo>
                      <a:pt x="130" y="52"/>
                    </a:lnTo>
                    <a:lnTo>
                      <a:pt x="124" y="56"/>
                    </a:lnTo>
                    <a:lnTo>
                      <a:pt x="116" y="54"/>
                    </a:lnTo>
                    <a:lnTo>
                      <a:pt x="118" y="46"/>
                    </a:lnTo>
                    <a:lnTo>
                      <a:pt x="116" y="40"/>
                    </a:lnTo>
                    <a:lnTo>
                      <a:pt x="104" y="40"/>
                    </a:lnTo>
                    <a:lnTo>
                      <a:pt x="100" y="32"/>
                    </a:lnTo>
                    <a:lnTo>
                      <a:pt x="94" y="30"/>
                    </a:lnTo>
                    <a:lnTo>
                      <a:pt x="80" y="26"/>
                    </a:lnTo>
                    <a:lnTo>
                      <a:pt x="76" y="22"/>
                    </a:lnTo>
                    <a:lnTo>
                      <a:pt x="62" y="18"/>
                    </a:lnTo>
                    <a:lnTo>
                      <a:pt x="48" y="16"/>
                    </a:lnTo>
                    <a:lnTo>
                      <a:pt x="44" y="12"/>
                    </a:lnTo>
                    <a:lnTo>
                      <a:pt x="34" y="10"/>
                    </a:lnTo>
                    <a:lnTo>
                      <a:pt x="28" y="14"/>
                    </a:lnTo>
                    <a:lnTo>
                      <a:pt x="20" y="18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2" y="16"/>
                    </a:lnTo>
                    <a:lnTo>
                      <a:pt x="10" y="6"/>
                    </a:lnTo>
                    <a:lnTo>
                      <a:pt x="26" y="2"/>
                    </a:lnTo>
                    <a:lnTo>
                      <a:pt x="40" y="0"/>
                    </a:lnTo>
                    <a:lnTo>
                      <a:pt x="58" y="0"/>
                    </a:lnTo>
                    <a:lnTo>
                      <a:pt x="74" y="4"/>
                    </a:lnTo>
                    <a:lnTo>
                      <a:pt x="88" y="10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16" y="24"/>
                    </a:lnTo>
                    <a:lnTo>
                      <a:pt x="130" y="30"/>
                    </a:lnTo>
                    <a:lnTo>
                      <a:pt x="142" y="34"/>
                    </a:lnTo>
                    <a:lnTo>
                      <a:pt x="154" y="40"/>
                    </a:lnTo>
                    <a:lnTo>
                      <a:pt x="166" y="46"/>
                    </a:lnTo>
                    <a:lnTo>
                      <a:pt x="160" y="50"/>
                    </a:lnTo>
                    <a:lnTo>
                      <a:pt x="152" y="52"/>
                    </a:lnTo>
                    <a:lnTo>
                      <a:pt x="150" y="56"/>
                    </a:lnTo>
                    <a:lnTo>
                      <a:pt x="148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5" name="Freeform 69"/>
              <p:cNvSpPr>
                <a:spLocks noChangeAspect="1"/>
              </p:cNvSpPr>
              <p:nvPr/>
            </p:nvSpPr>
            <p:spPr bwMode="auto">
              <a:xfrm>
                <a:off x="1520" y="2247"/>
                <a:ext cx="44" cy="30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6" y="30"/>
                  </a:cxn>
                  <a:cxn ang="0">
                    <a:pos x="32" y="30"/>
                  </a:cxn>
                  <a:cxn ang="0">
                    <a:pos x="40" y="30"/>
                  </a:cxn>
                  <a:cxn ang="0">
                    <a:pos x="40" y="24"/>
                  </a:cxn>
                  <a:cxn ang="0">
                    <a:pos x="36" y="20"/>
                  </a:cxn>
                  <a:cxn ang="0">
                    <a:pos x="42" y="18"/>
                  </a:cxn>
                  <a:cxn ang="0">
                    <a:pos x="44" y="14"/>
                  </a:cxn>
                  <a:cxn ang="0">
                    <a:pos x="42" y="4"/>
                  </a:cxn>
                  <a:cxn ang="0">
                    <a:pos x="32" y="2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22" y="6"/>
                  </a:cxn>
                  <a:cxn ang="0">
                    <a:pos x="28" y="14"/>
                  </a:cxn>
                  <a:cxn ang="0">
                    <a:pos x="28" y="20"/>
                  </a:cxn>
                  <a:cxn ang="0">
                    <a:pos x="20" y="20"/>
                  </a:cxn>
                  <a:cxn ang="0">
                    <a:pos x="14" y="18"/>
                  </a:cxn>
                  <a:cxn ang="0">
                    <a:pos x="6" y="20"/>
                  </a:cxn>
                  <a:cxn ang="0">
                    <a:pos x="0" y="20"/>
                  </a:cxn>
                  <a:cxn ang="0">
                    <a:pos x="0" y="28"/>
                  </a:cxn>
                </a:cxnLst>
                <a:rect l="0" t="0" r="r" b="b"/>
                <a:pathLst>
                  <a:path w="44" h="30">
                    <a:moveTo>
                      <a:pt x="0" y="28"/>
                    </a:moveTo>
                    <a:lnTo>
                      <a:pt x="16" y="30"/>
                    </a:lnTo>
                    <a:lnTo>
                      <a:pt x="32" y="30"/>
                    </a:lnTo>
                    <a:lnTo>
                      <a:pt x="40" y="30"/>
                    </a:lnTo>
                    <a:lnTo>
                      <a:pt x="40" y="24"/>
                    </a:lnTo>
                    <a:lnTo>
                      <a:pt x="36" y="20"/>
                    </a:lnTo>
                    <a:lnTo>
                      <a:pt x="42" y="18"/>
                    </a:lnTo>
                    <a:lnTo>
                      <a:pt x="44" y="14"/>
                    </a:lnTo>
                    <a:lnTo>
                      <a:pt x="42" y="4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6" y="2"/>
                    </a:lnTo>
                    <a:lnTo>
                      <a:pt x="22" y="6"/>
                    </a:lnTo>
                    <a:lnTo>
                      <a:pt x="28" y="14"/>
                    </a:lnTo>
                    <a:lnTo>
                      <a:pt x="28" y="20"/>
                    </a:lnTo>
                    <a:lnTo>
                      <a:pt x="20" y="20"/>
                    </a:lnTo>
                    <a:lnTo>
                      <a:pt x="14" y="18"/>
                    </a:lnTo>
                    <a:lnTo>
                      <a:pt x="6" y="20"/>
                    </a:lnTo>
                    <a:lnTo>
                      <a:pt x="0" y="2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6" name="Freeform 70"/>
              <p:cNvSpPr>
                <a:spLocks noChangeAspect="1"/>
              </p:cNvSpPr>
              <p:nvPr/>
            </p:nvSpPr>
            <p:spPr bwMode="auto">
              <a:xfrm>
                <a:off x="1458" y="2269"/>
                <a:ext cx="32" cy="1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8" y="6"/>
                  </a:cxn>
                  <a:cxn ang="0">
                    <a:pos x="32" y="10"/>
                  </a:cxn>
                  <a:cxn ang="0">
                    <a:pos x="24" y="14"/>
                  </a:cxn>
                  <a:cxn ang="0">
                    <a:pos x="18" y="14"/>
                  </a:cxn>
                  <a:cxn ang="0">
                    <a:pos x="14" y="18"/>
                  </a:cxn>
                  <a:cxn ang="0">
                    <a:pos x="10" y="12"/>
                  </a:cxn>
                  <a:cxn ang="0">
                    <a:pos x="6" y="8"/>
                  </a:cxn>
                  <a:cxn ang="0">
                    <a:pos x="0" y="6"/>
                  </a:cxn>
                </a:cxnLst>
                <a:rect l="0" t="0" r="r" b="b"/>
                <a:pathLst>
                  <a:path w="32" h="18">
                    <a:moveTo>
                      <a:pt x="0" y="6"/>
                    </a:moveTo>
                    <a:lnTo>
                      <a:pt x="6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8" y="6"/>
                    </a:lnTo>
                    <a:lnTo>
                      <a:pt x="32" y="10"/>
                    </a:lnTo>
                    <a:lnTo>
                      <a:pt x="24" y="14"/>
                    </a:lnTo>
                    <a:lnTo>
                      <a:pt x="18" y="14"/>
                    </a:lnTo>
                    <a:lnTo>
                      <a:pt x="14" y="18"/>
                    </a:lnTo>
                    <a:lnTo>
                      <a:pt x="10" y="12"/>
                    </a:lnTo>
                    <a:lnTo>
                      <a:pt x="6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7" name="Freeform 71"/>
              <p:cNvSpPr>
                <a:spLocks noChangeAspect="1"/>
              </p:cNvSpPr>
              <p:nvPr/>
            </p:nvSpPr>
            <p:spPr bwMode="auto">
              <a:xfrm>
                <a:off x="1556" y="2251"/>
                <a:ext cx="58" cy="3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2"/>
                  </a:cxn>
                  <a:cxn ang="0">
                    <a:pos x="24" y="2"/>
                  </a:cxn>
                  <a:cxn ang="0">
                    <a:pos x="34" y="4"/>
                  </a:cxn>
                  <a:cxn ang="0">
                    <a:pos x="40" y="6"/>
                  </a:cxn>
                  <a:cxn ang="0">
                    <a:pos x="46" y="10"/>
                  </a:cxn>
                  <a:cxn ang="0">
                    <a:pos x="56" y="16"/>
                  </a:cxn>
                  <a:cxn ang="0">
                    <a:pos x="58" y="20"/>
                  </a:cxn>
                  <a:cxn ang="0">
                    <a:pos x="54" y="24"/>
                  </a:cxn>
                  <a:cxn ang="0">
                    <a:pos x="44" y="22"/>
                  </a:cxn>
                  <a:cxn ang="0">
                    <a:pos x="38" y="22"/>
                  </a:cxn>
                  <a:cxn ang="0">
                    <a:pos x="30" y="24"/>
                  </a:cxn>
                  <a:cxn ang="0">
                    <a:pos x="24" y="24"/>
                  </a:cxn>
                  <a:cxn ang="0">
                    <a:pos x="20" y="20"/>
                  </a:cxn>
                  <a:cxn ang="0">
                    <a:pos x="14" y="22"/>
                  </a:cxn>
                  <a:cxn ang="0">
                    <a:pos x="12" y="28"/>
                  </a:cxn>
                  <a:cxn ang="0">
                    <a:pos x="12" y="34"/>
                  </a:cxn>
                  <a:cxn ang="0">
                    <a:pos x="8" y="36"/>
                  </a:cxn>
                  <a:cxn ang="0">
                    <a:pos x="4" y="30"/>
                  </a:cxn>
                  <a:cxn ang="0">
                    <a:pos x="4" y="26"/>
                  </a:cxn>
                  <a:cxn ang="0">
                    <a:pos x="4" y="20"/>
                  </a:cxn>
                  <a:cxn ang="0">
                    <a:pos x="0" y="16"/>
                  </a:cxn>
                  <a:cxn ang="0">
                    <a:pos x="6" y="14"/>
                  </a:cxn>
                  <a:cxn ang="0">
                    <a:pos x="8" y="10"/>
                  </a:cxn>
                  <a:cxn ang="0">
                    <a:pos x="6" y="0"/>
                  </a:cxn>
                </a:cxnLst>
                <a:rect l="0" t="0" r="r" b="b"/>
                <a:pathLst>
                  <a:path w="58" h="36">
                    <a:moveTo>
                      <a:pt x="6" y="0"/>
                    </a:moveTo>
                    <a:lnTo>
                      <a:pt x="16" y="2"/>
                    </a:lnTo>
                    <a:lnTo>
                      <a:pt x="24" y="2"/>
                    </a:lnTo>
                    <a:lnTo>
                      <a:pt x="34" y="4"/>
                    </a:lnTo>
                    <a:lnTo>
                      <a:pt x="40" y="6"/>
                    </a:lnTo>
                    <a:lnTo>
                      <a:pt x="46" y="10"/>
                    </a:lnTo>
                    <a:lnTo>
                      <a:pt x="56" y="16"/>
                    </a:lnTo>
                    <a:lnTo>
                      <a:pt x="58" y="20"/>
                    </a:lnTo>
                    <a:lnTo>
                      <a:pt x="54" y="24"/>
                    </a:lnTo>
                    <a:lnTo>
                      <a:pt x="44" y="22"/>
                    </a:lnTo>
                    <a:lnTo>
                      <a:pt x="38" y="22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20" y="20"/>
                    </a:lnTo>
                    <a:lnTo>
                      <a:pt x="14" y="22"/>
                    </a:lnTo>
                    <a:lnTo>
                      <a:pt x="12" y="28"/>
                    </a:lnTo>
                    <a:lnTo>
                      <a:pt x="12" y="34"/>
                    </a:lnTo>
                    <a:lnTo>
                      <a:pt x="8" y="36"/>
                    </a:lnTo>
                    <a:lnTo>
                      <a:pt x="4" y="30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8" name="Freeform 72"/>
              <p:cNvSpPr>
                <a:spLocks noChangeAspect="1"/>
              </p:cNvSpPr>
              <p:nvPr/>
            </p:nvSpPr>
            <p:spPr bwMode="auto">
              <a:xfrm>
                <a:off x="1632" y="2271"/>
                <a:ext cx="26" cy="1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8" y="0"/>
                  </a:cxn>
                  <a:cxn ang="0">
                    <a:pos x="0" y="4"/>
                  </a:cxn>
                  <a:cxn ang="0">
                    <a:pos x="4" y="10"/>
                  </a:cxn>
                  <a:cxn ang="0">
                    <a:pos x="12" y="10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26" h="10">
                    <a:moveTo>
                      <a:pt x="18" y="0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2" y="10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9" name="Freeform 73"/>
              <p:cNvSpPr>
                <a:spLocks noChangeAspect="1"/>
              </p:cNvSpPr>
              <p:nvPr/>
            </p:nvSpPr>
            <p:spPr bwMode="auto">
              <a:xfrm>
                <a:off x="1456" y="2161"/>
                <a:ext cx="12" cy="1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" y="12"/>
                  </a:cxn>
                  <a:cxn ang="0">
                    <a:pos x="10" y="16"/>
                  </a:cxn>
                  <a:cxn ang="0">
                    <a:pos x="12" y="10"/>
                  </a:cxn>
                  <a:cxn ang="0">
                    <a:pos x="8" y="4"/>
                  </a:cxn>
                </a:cxnLst>
                <a:rect l="0" t="0" r="r" b="b"/>
                <a:pathLst>
                  <a:path w="12" h="16">
                    <a:moveTo>
                      <a:pt x="8" y="4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10" y="16"/>
                    </a:lnTo>
                    <a:lnTo>
                      <a:pt x="12" y="1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40" name="Freeform 74"/>
              <p:cNvSpPr>
                <a:spLocks noChangeAspect="1"/>
              </p:cNvSpPr>
              <p:nvPr/>
            </p:nvSpPr>
            <p:spPr bwMode="auto">
              <a:xfrm>
                <a:off x="1668" y="2033"/>
                <a:ext cx="12" cy="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8" y="8"/>
                  </a:cxn>
                  <a:cxn ang="0">
                    <a:pos x="12" y="8"/>
                  </a:cxn>
                  <a:cxn ang="0">
                    <a:pos x="6" y="0"/>
                  </a:cxn>
                </a:cxnLst>
                <a:rect l="0" t="0" r="r" b="b"/>
                <a:pathLst>
                  <a:path w="12" h="8">
                    <a:moveTo>
                      <a:pt x="6" y="0"/>
                    </a:moveTo>
                    <a:lnTo>
                      <a:pt x="2" y="2"/>
                    </a:lnTo>
                    <a:lnTo>
                      <a:pt x="0" y="8"/>
                    </a:lnTo>
                    <a:lnTo>
                      <a:pt x="8" y="8"/>
                    </a:lnTo>
                    <a:lnTo>
                      <a:pt x="12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5" name="Group 75"/>
            <p:cNvGrpSpPr>
              <a:grpSpLocks noChangeAspect="1"/>
            </p:cNvGrpSpPr>
            <p:nvPr/>
          </p:nvGrpSpPr>
          <p:grpSpPr bwMode="auto">
            <a:xfrm>
              <a:off x="2420455" y="4150618"/>
              <a:ext cx="1057800" cy="1981414"/>
              <a:chOff x="1410" y="2371"/>
              <a:chExt cx="736" cy="1184"/>
            </a:xfrm>
          </p:grpSpPr>
          <p:sp>
            <p:nvSpPr>
              <p:cNvPr id="209" name="Freeform 76"/>
              <p:cNvSpPr>
                <a:spLocks noChangeAspect="1"/>
              </p:cNvSpPr>
              <p:nvPr/>
            </p:nvSpPr>
            <p:spPr bwMode="auto">
              <a:xfrm>
                <a:off x="1450" y="2371"/>
                <a:ext cx="186" cy="266"/>
              </a:xfrm>
              <a:custGeom>
                <a:avLst/>
                <a:gdLst/>
                <a:ahLst/>
                <a:cxnLst>
                  <a:cxn ang="0">
                    <a:pos x="30" y="72"/>
                  </a:cxn>
                  <a:cxn ang="0">
                    <a:pos x="34" y="58"/>
                  </a:cxn>
                  <a:cxn ang="0">
                    <a:pos x="50" y="42"/>
                  </a:cxn>
                  <a:cxn ang="0">
                    <a:pos x="54" y="28"/>
                  </a:cxn>
                  <a:cxn ang="0">
                    <a:pos x="74" y="20"/>
                  </a:cxn>
                  <a:cxn ang="0">
                    <a:pos x="88" y="16"/>
                  </a:cxn>
                  <a:cxn ang="0">
                    <a:pos x="104" y="6"/>
                  </a:cxn>
                  <a:cxn ang="0">
                    <a:pos x="116" y="0"/>
                  </a:cxn>
                  <a:cxn ang="0">
                    <a:pos x="118" y="10"/>
                  </a:cxn>
                  <a:cxn ang="0">
                    <a:pos x="106" y="18"/>
                  </a:cxn>
                  <a:cxn ang="0">
                    <a:pos x="92" y="34"/>
                  </a:cxn>
                  <a:cxn ang="0">
                    <a:pos x="92" y="54"/>
                  </a:cxn>
                  <a:cxn ang="0">
                    <a:pos x="100" y="64"/>
                  </a:cxn>
                  <a:cxn ang="0">
                    <a:pos x="102" y="82"/>
                  </a:cxn>
                  <a:cxn ang="0">
                    <a:pos x="136" y="84"/>
                  </a:cxn>
                  <a:cxn ang="0">
                    <a:pos x="176" y="96"/>
                  </a:cxn>
                  <a:cxn ang="0">
                    <a:pos x="176" y="110"/>
                  </a:cxn>
                  <a:cxn ang="0">
                    <a:pos x="176" y="128"/>
                  </a:cxn>
                  <a:cxn ang="0">
                    <a:pos x="178" y="136"/>
                  </a:cxn>
                  <a:cxn ang="0">
                    <a:pos x="180" y="150"/>
                  </a:cxn>
                  <a:cxn ang="0">
                    <a:pos x="184" y="162"/>
                  </a:cxn>
                  <a:cxn ang="0">
                    <a:pos x="178" y="168"/>
                  </a:cxn>
                  <a:cxn ang="0">
                    <a:pos x="168" y="170"/>
                  </a:cxn>
                  <a:cxn ang="0">
                    <a:pos x="140" y="172"/>
                  </a:cxn>
                  <a:cxn ang="0">
                    <a:pos x="138" y="176"/>
                  </a:cxn>
                  <a:cxn ang="0">
                    <a:pos x="146" y="180"/>
                  </a:cxn>
                  <a:cxn ang="0">
                    <a:pos x="152" y="188"/>
                  </a:cxn>
                  <a:cxn ang="0">
                    <a:pos x="142" y="186"/>
                  </a:cxn>
                  <a:cxn ang="0">
                    <a:pos x="140" y="200"/>
                  </a:cxn>
                  <a:cxn ang="0">
                    <a:pos x="148" y="220"/>
                  </a:cxn>
                  <a:cxn ang="0">
                    <a:pos x="144" y="252"/>
                  </a:cxn>
                  <a:cxn ang="0">
                    <a:pos x="132" y="262"/>
                  </a:cxn>
                  <a:cxn ang="0">
                    <a:pos x="136" y="246"/>
                  </a:cxn>
                  <a:cxn ang="0">
                    <a:pos x="132" y="234"/>
                  </a:cxn>
                  <a:cxn ang="0">
                    <a:pos x="86" y="224"/>
                  </a:cxn>
                  <a:cxn ang="0">
                    <a:pos x="64" y="200"/>
                  </a:cxn>
                  <a:cxn ang="0">
                    <a:pos x="38" y="192"/>
                  </a:cxn>
                  <a:cxn ang="0">
                    <a:pos x="16" y="186"/>
                  </a:cxn>
                  <a:cxn ang="0">
                    <a:pos x="4" y="168"/>
                  </a:cxn>
                  <a:cxn ang="0">
                    <a:pos x="12" y="158"/>
                  </a:cxn>
                  <a:cxn ang="0">
                    <a:pos x="24" y="138"/>
                  </a:cxn>
                  <a:cxn ang="0">
                    <a:pos x="24" y="110"/>
                  </a:cxn>
                  <a:cxn ang="0">
                    <a:pos x="20" y="90"/>
                  </a:cxn>
                  <a:cxn ang="0">
                    <a:pos x="26" y="72"/>
                  </a:cxn>
                </a:cxnLst>
                <a:rect l="0" t="0" r="r" b="b"/>
                <a:pathLst>
                  <a:path w="186" h="266">
                    <a:moveTo>
                      <a:pt x="28" y="66"/>
                    </a:moveTo>
                    <a:lnTo>
                      <a:pt x="30" y="72"/>
                    </a:lnTo>
                    <a:lnTo>
                      <a:pt x="34" y="68"/>
                    </a:lnTo>
                    <a:lnTo>
                      <a:pt x="34" y="58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2" y="36"/>
                    </a:lnTo>
                    <a:lnTo>
                      <a:pt x="54" y="28"/>
                    </a:lnTo>
                    <a:lnTo>
                      <a:pt x="68" y="20"/>
                    </a:lnTo>
                    <a:lnTo>
                      <a:pt x="74" y="20"/>
                    </a:lnTo>
                    <a:lnTo>
                      <a:pt x="78" y="16"/>
                    </a:lnTo>
                    <a:lnTo>
                      <a:pt x="88" y="16"/>
                    </a:lnTo>
                    <a:lnTo>
                      <a:pt x="96" y="12"/>
                    </a:lnTo>
                    <a:lnTo>
                      <a:pt x="104" y="6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0" y="2"/>
                    </a:lnTo>
                    <a:lnTo>
                      <a:pt x="118" y="10"/>
                    </a:lnTo>
                    <a:lnTo>
                      <a:pt x="112" y="14"/>
                    </a:lnTo>
                    <a:lnTo>
                      <a:pt x="106" y="18"/>
                    </a:lnTo>
                    <a:lnTo>
                      <a:pt x="96" y="26"/>
                    </a:lnTo>
                    <a:lnTo>
                      <a:pt x="92" y="34"/>
                    </a:lnTo>
                    <a:lnTo>
                      <a:pt x="90" y="48"/>
                    </a:lnTo>
                    <a:lnTo>
                      <a:pt x="92" y="54"/>
                    </a:lnTo>
                    <a:lnTo>
                      <a:pt x="96" y="60"/>
                    </a:lnTo>
                    <a:lnTo>
                      <a:pt x="100" y="64"/>
                    </a:lnTo>
                    <a:lnTo>
                      <a:pt x="102" y="68"/>
                    </a:lnTo>
                    <a:lnTo>
                      <a:pt x="102" y="82"/>
                    </a:lnTo>
                    <a:lnTo>
                      <a:pt x="108" y="86"/>
                    </a:lnTo>
                    <a:lnTo>
                      <a:pt x="136" y="84"/>
                    </a:lnTo>
                    <a:lnTo>
                      <a:pt x="148" y="98"/>
                    </a:lnTo>
                    <a:lnTo>
                      <a:pt x="176" y="96"/>
                    </a:lnTo>
                    <a:lnTo>
                      <a:pt x="182" y="102"/>
                    </a:lnTo>
                    <a:lnTo>
                      <a:pt x="176" y="110"/>
                    </a:lnTo>
                    <a:lnTo>
                      <a:pt x="176" y="120"/>
                    </a:lnTo>
                    <a:lnTo>
                      <a:pt x="176" y="128"/>
                    </a:lnTo>
                    <a:lnTo>
                      <a:pt x="176" y="136"/>
                    </a:lnTo>
                    <a:lnTo>
                      <a:pt x="178" y="136"/>
                    </a:lnTo>
                    <a:lnTo>
                      <a:pt x="180" y="138"/>
                    </a:lnTo>
                    <a:lnTo>
                      <a:pt x="180" y="150"/>
                    </a:lnTo>
                    <a:lnTo>
                      <a:pt x="180" y="160"/>
                    </a:lnTo>
                    <a:lnTo>
                      <a:pt x="184" y="162"/>
                    </a:lnTo>
                    <a:lnTo>
                      <a:pt x="186" y="172"/>
                    </a:lnTo>
                    <a:lnTo>
                      <a:pt x="178" y="168"/>
                    </a:lnTo>
                    <a:lnTo>
                      <a:pt x="174" y="168"/>
                    </a:lnTo>
                    <a:lnTo>
                      <a:pt x="168" y="170"/>
                    </a:lnTo>
                    <a:lnTo>
                      <a:pt x="150" y="170"/>
                    </a:lnTo>
                    <a:lnTo>
                      <a:pt x="140" y="172"/>
                    </a:lnTo>
                    <a:lnTo>
                      <a:pt x="140" y="174"/>
                    </a:lnTo>
                    <a:lnTo>
                      <a:pt x="138" y="176"/>
                    </a:lnTo>
                    <a:lnTo>
                      <a:pt x="140" y="178"/>
                    </a:lnTo>
                    <a:lnTo>
                      <a:pt x="146" y="180"/>
                    </a:lnTo>
                    <a:lnTo>
                      <a:pt x="152" y="182"/>
                    </a:lnTo>
                    <a:lnTo>
                      <a:pt x="152" y="188"/>
                    </a:lnTo>
                    <a:lnTo>
                      <a:pt x="146" y="186"/>
                    </a:lnTo>
                    <a:lnTo>
                      <a:pt x="142" y="186"/>
                    </a:lnTo>
                    <a:lnTo>
                      <a:pt x="140" y="188"/>
                    </a:lnTo>
                    <a:lnTo>
                      <a:pt x="140" y="200"/>
                    </a:lnTo>
                    <a:lnTo>
                      <a:pt x="146" y="208"/>
                    </a:lnTo>
                    <a:lnTo>
                      <a:pt x="148" y="220"/>
                    </a:lnTo>
                    <a:lnTo>
                      <a:pt x="146" y="234"/>
                    </a:lnTo>
                    <a:lnTo>
                      <a:pt x="144" y="252"/>
                    </a:lnTo>
                    <a:lnTo>
                      <a:pt x="138" y="266"/>
                    </a:lnTo>
                    <a:lnTo>
                      <a:pt x="132" y="262"/>
                    </a:lnTo>
                    <a:lnTo>
                      <a:pt x="132" y="252"/>
                    </a:lnTo>
                    <a:lnTo>
                      <a:pt x="136" y="246"/>
                    </a:lnTo>
                    <a:lnTo>
                      <a:pt x="134" y="240"/>
                    </a:lnTo>
                    <a:lnTo>
                      <a:pt x="132" y="234"/>
                    </a:lnTo>
                    <a:lnTo>
                      <a:pt x="90" y="232"/>
                    </a:lnTo>
                    <a:lnTo>
                      <a:pt x="86" y="224"/>
                    </a:lnTo>
                    <a:lnTo>
                      <a:pt x="74" y="212"/>
                    </a:lnTo>
                    <a:lnTo>
                      <a:pt x="64" y="200"/>
                    </a:lnTo>
                    <a:lnTo>
                      <a:pt x="50" y="196"/>
                    </a:lnTo>
                    <a:lnTo>
                      <a:pt x="38" y="192"/>
                    </a:lnTo>
                    <a:lnTo>
                      <a:pt x="26" y="192"/>
                    </a:lnTo>
                    <a:lnTo>
                      <a:pt x="16" y="186"/>
                    </a:lnTo>
                    <a:lnTo>
                      <a:pt x="0" y="176"/>
                    </a:lnTo>
                    <a:lnTo>
                      <a:pt x="4" y="168"/>
                    </a:lnTo>
                    <a:lnTo>
                      <a:pt x="4" y="158"/>
                    </a:lnTo>
                    <a:lnTo>
                      <a:pt x="12" y="158"/>
                    </a:lnTo>
                    <a:lnTo>
                      <a:pt x="20" y="152"/>
                    </a:lnTo>
                    <a:lnTo>
                      <a:pt x="24" y="138"/>
                    </a:lnTo>
                    <a:lnTo>
                      <a:pt x="24" y="124"/>
                    </a:lnTo>
                    <a:lnTo>
                      <a:pt x="24" y="110"/>
                    </a:lnTo>
                    <a:lnTo>
                      <a:pt x="22" y="96"/>
                    </a:lnTo>
                    <a:lnTo>
                      <a:pt x="20" y="90"/>
                    </a:lnTo>
                    <a:lnTo>
                      <a:pt x="14" y="80"/>
                    </a:lnTo>
                    <a:lnTo>
                      <a:pt x="26" y="72"/>
                    </a:lnTo>
                    <a:lnTo>
                      <a:pt x="28" y="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0" name="Freeform 77"/>
              <p:cNvSpPr>
                <a:spLocks noChangeAspect="1"/>
              </p:cNvSpPr>
              <p:nvPr/>
            </p:nvSpPr>
            <p:spPr bwMode="auto">
              <a:xfrm>
                <a:off x="1418" y="2547"/>
                <a:ext cx="88" cy="100"/>
              </a:xfrm>
              <a:custGeom>
                <a:avLst/>
                <a:gdLst/>
                <a:ahLst/>
                <a:cxnLst>
                  <a:cxn ang="0">
                    <a:pos x="26" y="100"/>
                  </a:cxn>
                  <a:cxn ang="0">
                    <a:pos x="20" y="94"/>
                  </a:cxn>
                  <a:cxn ang="0">
                    <a:pos x="8" y="88"/>
                  </a:cxn>
                  <a:cxn ang="0">
                    <a:pos x="8" y="76"/>
                  </a:cxn>
                  <a:cxn ang="0">
                    <a:pos x="14" y="72"/>
                  </a:cxn>
                  <a:cxn ang="0">
                    <a:pos x="18" y="64"/>
                  </a:cxn>
                  <a:cxn ang="0">
                    <a:pos x="18" y="58"/>
                  </a:cxn>
                  <a:cxn ang="0">
                    <a:pos x="14" y="58"/>
                  </a:cxn>
                  <a:cxn ang="0">
                    <a:pos x="10" y="62"/>
                  </a:cxn>
                  <a:cxn ang="0">
                    <a:pos x="6" y="62"/>
                  </a:cxn>
                  <a:cxn ang="0">
                    <a:pos x="0" y="58"/>
                  </a:cxn>
                  <a:cxn ang="0">
                    <a:pos x="0" y="48"/>
                  </a:cxn>
                  <a:cxn ang="0">
                    <a:pos x="2" y="38"/>
                  </a:cxn>
                  <a:cxn ang="0">
                    <a:pos x="6" y="26"/>
                  </a:cxn>
                  <a:cxn ang="0">
                    <a:pos x="10" y="18"/>
                  </a:cxn>
                  <a:cxn ang="0">
                    <a:pos x="14" y="12"/>
                  </a:cxn>
                  <a:cxn ang="0">
                    <a:pos x="22" y="6"/>
                  </a:cxn>
                  <a:cxn ang="0">
                    <a:pos x="32" y="0"/>
                  </a:cxn>
                  <a:cxn ang="0">
                    <a:pos x="58" y="16"/>
                  </a:cxn>
                  <a:cxn ang="0">
                    <a:pos x="70" y="16"/>
                  </a:cxn>
                  <a:cxn ang="0">
                    <a:pos x="88" y="22"/>
                  </a:cxn>
                  <a:cxn ang="0">
                    <a:pos x="86" y="30"/>
                  </a:cxn>
                  <a:cxn ang="0">
                    <a:pos x="86" y="40"/>
                  </a:cxn>
                  <a:cxn ang="0">
                    <a:pos x="82" y="48"/>
                  </a:cxn>
                  <a:cxn ang="0">
                    <a:pos x="76" y="56"/>
                  </a:cxn>
                  <a:cxn ang="0">
                    <a:pos x="68" y="62"/>
                  </a:cxn>
                  <a:cxn ang="0">
                    <a:pos x="52" y="68"/>
                  </a:cxn>
                  <a:cxn ang="0">
                    <a:pos x="46" y="74"/>
                  </a:cxn>
                  <a:cxn ang="0">
                    <a:pos x="40" y="82"/>
                  </a:cxn>
                  <a:cxn ang="0">
                    <a:pos x="36" y="92"/>
                  </a:cxn>
                  <a:cxn ang="0">
                    <a:pos x="26" y="100"/>
                  </a:cxn>
                </a:cxnLst>
                <a:rect l="0" t="0" r="r" b="b"/>
                <a:pathLst>
                  <a:path w="88" h="100">
                    <a:moveTo>
                      <a:pt x="26" y="100"/>
                    </a:moveTo>
                    <a:lnTo>
                      <a:pt x="20" y="94"/>
                    </a:lnTo>
                    <a:lnTo>
                      <a:pt x="8" y="88"/>
                    </a:lnTo>
                    <a:lnTo>
                      <a:pt x="8" y="76"/>
                    </a:lnTo>
                    <a:lnTo>
                      <a:pt x="14" y="72"/>
                    </a:lnTo>
                    <a:lnTo>
                      <a:pt x="18" y="64"/>
                    </a:lnTo>
                    <a:lnTo>
                      <a:pt x="18" y="58"/>
                    </a:lnTo>
                    <a:lnTo>
                      <a:pt x="14" y="58"/>
                    </a:lnTo>
                    <a:lnTo>
                      <a:pt x="10" y="62"/>
                    </a:lnTo>
                    <a:lnTo>
                      <a:pt x="6" y="62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6" y="26"/>
                    </a:lnTo>
                    <a:lnTo>
                      <a:pt x="10" y="18"/>
                    </a:lnTo>
                    <a:lnTo>
                      <a:pt x="14" y="12"/>
                    </a:lnTo>
                    <a:lnTo>
                      <a:pt x="22" y="6"/>
                    </a:lnTo>
                    <a:lnTo>
                      <a:pt x="32" y="0"/>
                    </a:lnTo>
                    <a:lnTo>
                      <a:pt x="58" y="16"/>
                    </a:lnTo>
                    <a:lnTo>
                      <a:pt x="70" y="16"/>
                    </a:lnTo>
                    <a:lnTo>
                      <a:pt x="88" y="22"/>
                    </a:lnTo>
                    <a:lnTo>
                      <a:pt x="86" y="30"/>
                    </a:lnTo>
                    <a:lnTo>
                      <a:pt x="86" y="40"/>
                    </a:lnTo>
                    <a:lnTo>
                      <a:pt x="82" y="48"/>
                    </a:lnTo>
                    <a:lnTo>
                      <a:pt x="76" y="56"/>
                    </a:lnTo>
                    <a:lnTo>
                      <a:pt x="68" y="62"/>
                    </a:lnTo>
                    <a:lnTo>
                      <a:pt x="52" y="68"/>
                    </a:lnTo>
                    <a:lnTo>
                      <a:pt x="46" y="74"/>
                    </a:lnTo>
                    <a:lnTo>
                      <a:pt x="40" y="82"/>
                    </a:lnTo>
                    <a:lnTo>
                      <a:pt x="36" y="92"/>
                    </a:lnTo>
                    <a:lnTo>
                      <a:pt x="26" y="10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1" name="Freeform 78"/>
              <p:cNvSpPr>
                <a:spLocks noChangeAspect="1"/>
              </p:cNvSpPr>
              <p:nvPr/>
            </p:nvSpPr>
            <p:spPr bwMode="auto">
              <a:xfrm>
                <a:off x="1716" y="2395"/>
                <a:ext cx="20" cy="1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0"/>
                  </a:cxn>
                  <a:cxn ang="0">
                    <a:pos x="18" y="10"/>
                  </a:cxn>
                  <a:cxn ang="0">
                    <a:pos x="14" y="16"/>
                  </a:cxn>
                  <a:cxn ang="0">
                    <a:pos x="0" y="14"/>
                  </a:cxn>
                  <a:cxn ang="0">
                    <a:pos x="6" y="6"/>
                  </a:cxn>
                  <a:cxn ang="0">
                    <a:pos x="10" y="6"/>
                  </a:cxn>
                  <a:cxn ang="0">
                    <a:pos x="12" y="0"/>
                  </a:cxn>
                </a:cxnLst>
                <a:rect l="0" t="0" r="r" b="b"/>
                <a:pathLst>
                  <a:path w="20" h="16">
                    <a:moveTo>
                      <a:pt x="12" y="0"/>
                    </a:moveTo>
                    <a:lnTo>
                      <a:pt x="20" y="0"/>
                    </a:lnTo>
                    <a:lnTo>
                      <a:pt x="18" y="10"/>
                    </a:lnTo>
                    <a:lnTo>
                      <a:pt x="14" y="16"/>
                    </a:lnTo>
                    <a:lnTo>
                      <a:pt x="0" y="14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2" name="Freeform 79"/>
              <p:cNvSpPr>
                <a:spLocks noChangeAspect="1"/>
              </p:cNvSpPr>
              <p:nvPr/>
            </p:nvSpPr>
            <p:spPr bwMode="auto">
              <a:xfrm>
                <a:off x="1540" y="2373"/>
                <a:ext cx="210" cy="184"/>
              </a:xfrm>
              <a:custGeom>
                <a:avLst/>
                <a:gdLst/>
                <a:ahLst/>
                <a:cxnLst>
                  <a:cxn ang="0">
                    <a:pos x="46" y="8"/>
                  </a:cxn>
                  <a:cxn ang="0">
                    <a:pos x="50" y="0"/>
                  </a:cxn>
                  <a:cxn ang="0">
                    <a:pos x="52" y="12"/>
                  </a:cxn>
                  <a:cxn ang="0">
                    <a:pos x="70" y="16"/>
                  </a:cxn>
                  <a:cxn ang="0">
                    <a:pos x="80" y="24"/>
                  </a:cxn>
                  <a:cxn ang="0">
                    <a:pos x="108" y="28"/>
                  </a:cxn>
                  <a:cxn ang="0">
                    <a:pos x="138" y="32"/>
                  </a:cxn>
                  <a:cxn ang="0">
                    <a:pos x="156" y="26"/>
                  </a:cxn>
                  <a:cxn ang="0">
                    <a:pos x="174" y="28"/>
                  </a:cxn>
                  <a:cxn ang="0">
                    <a:pos x="162" y="32"/>
                  </a:cxn>
                  <a:cxn ang="0">
                    <a:pos x="176" y="40"/>
                  </a:cxn>
                  <a:cxn ang="0">
                    <a:pos x="192" y="46"/>
                  </a:cxn>
                  <a:cxn ang="0">
                    <a:pos x="188" y="56"/>
                  </a:cxn>
                  <a:cxn ang="0">
                    <a:pos x="196" y="60"/>
                  </a:cxn>
                  <a:cxn ang="0">
                    <a:pos x="210" y="62"/>
                  </a:cxn>
                  <a:cxn ang="0">
                    <a:pos x="200" y="76"/>
                  </a:cxn>
                  <a:cxn ang="0">
                    <a:pos x="192" y="90"/>
                  </a:cxn>
                  <a:cxn ang="0">
                    <a:pos x="190" y="104"/>
                  </a:cxn>
                  <a:cxn ang="0">
                    <a:pos x="196" y="116"/>
                  </a:cxn>
                  <a:cxn ang="0">
                    <a:pos x="180" y="130"/>
                  </a:cxn>
                  <a:cxn ang="0">
                    <a:pos x="164" y="136"/>
                  </a:cxn>
                  <a:cxn ang="0">
                    <a:pos x="148" y="134"/>
                  </a:cxn>
                  <a:cxn ang="0">
                    <a:pos x="134" y="132"/>
                  </a:cxn>
                  <a:cxn ang="0">
                    <a:pos x="142" y="148"/>
                  </a:cxn>
                  <a:cxn ang="0">
                    <a:pos x="154" y="156"/>
                  </a:cxn>
                  <a:cxn ang="0">
                    <a:pos x="152" y="166"/>
                  </a:cxn>
                  <a:cxn ang="0">
                    <a:pos x="140" y="168"/>
                  </a:cxn>
                  <a:cxn ang="0">
                    <a:pos x="116" y="184"/>
                  </a:cxn>
                  <a:cxn ang="0">
                    <a:pos x="98" y="174"/>
                  </a:cxn>
                  <a:cxn ang="0">
                    <a:pos x="94" y="160"/>
                  </a:cxn>
                  <a:cxn ang="0">
                    <a:pos x="90" y="136"/>
                  </a:cxn>
                  <a:cxn ang="0">
                    <a:pos x="86" y="108"/>
                  </a:cxn>
                  <a:cxn ang="0">
                    <a:pos x="86" y="94"/>
                  </a:cxn>
                  <a:cxn ang="0">
                    <a:pos x="46" y="82"/>
                  </a:cxn>
                  <a:cxn ang="0">
                    <a:pos x="12" y="80"/>
                  </a:cxn>
                  <a:cxn ang="0">
                    <a:pos x="0" y="46"/>
                  </a:cxn>
                  <a:cxn ang="0">
                    <a:pos x="8" y="22"/>
                  </a:cxn>
                  <a:cxn ang="0">
                    <a:pos x="22" y="16"/>
                  </a:cxn>
                  <a:cxn ang="0">
                    <a:pos x="22" y="30"/>
                  </a:cxn>
                  <a:cxn ang="0">
                    <a:pos x="18" y="46"/>
                  </a:cxn>
                  <a:cxn ang="0">
                    <a:pos x="30" y="48"/>
                  </a:cxn>
                  <a:cxn ang="0">
                    <a:pos x="30" y="32"/>
                  </a:cxn>
                  <a:cxn ang="0">
                    <a:pos x="32" y="20"/>
                  </a:cxn>
                  <a:cxn ang="0">
                    <a:pos x="44" y="14"/>
                  </a:cxn>
                </a:cxnLst>
                <a:rect l="0" t="0" r="r" b="b"/>
                <a:pathLst>
                  <a:path w="210" h="184">
                    <a:moveTo>
                      <a:pt x="44" y="14"/>
                    </a:moveTo>
                    <a:lnTo>
                      <a:pt x="46" y="8"/>
                    </a:lnTo>
                    <a:lnTo>
                      <a:pt x="46" y="2"/>
                    </a:lnTo>
                    <a:lnTo>
                      <a:pt x="50" y="0"/>
                    </a:lnTo>
                    <a:lnTo>
                      <a:pt x="52" y="4"/>
                    </a:lnTo>
                    <a:lnTo>
                      <a:pt x="52" y="12"/>
                    </a:lnTo>
                    <a:lnTo>
                      <a:pt x="60" y="14"/>
                    </a:lnTo>
                    <a:lnTo>
                      <a:pt x="70" y="16"/>
                    </a:lnTo>
                    <a:lnTo>
                      <a:pt x="76" y="22"/>
                    </a:lnTo>
                    <a:lnTo>
                      <a:pt x="80" y="24"/>
                    </a:lnTo>
                    <a:lnTo>
                      <a:pt x="98" y="28"/>
                    </a:lnTo>
                    <a:lnTo>
                      <a:pt x="108" y="28"/>
                    </a:lnTo>
                    <a:lnTo>
                      <a:pt x="126" y="36"/>
                    </a:lnTo>
                    <a:lnTo>
                      <a:pt x="138" y="32"/>
                    </a:lnTo>
                    <a:lnTo>
                      <a:pt x="146" y="28"/>
                    </a:lnTo>
                    <a:lnTo>
                      <a:pt x="156" y="26"/>
                    </a:lnTo>
                    <a:lnTo>
                      <a:pt x="164" y="28"/>
                    </a:lnTo>
                    <a:lnTo>
                      <a:pt x="174" y="28"/>
                    </a:lnTo>
                    <a:lnTo>
                      <a:pt x="170" y="30"/>
                    </a:lnTo>
                    <a:lnTo>
                      <a:pt x="162" y="32"/>
                    </a:lnTo>
                    <a:lnTo>
                      <a:pt x="164" y="40"/>
                    </a:lnTo>
                    <a:lnTo>
                      <a:pt x="176" y="40"/>
                    </a:lnTo>
                    <a:lnTo>
                      <a:pt x="188" y="42"/>
                    </a:lnTo>
                    <a:lnTo>
                      <a:pt x="192" y="46"/>
                    </a:lnTo>
                    <a:lnTo>
                      <a:pt x="192" y="52"/>
                    </a:lnTo>
                    <a:lnTo>
                      <a:pt x="188" y="56"/>
                    </a:lnTo>
                    <a:lnTo>
                      <a:pt x="188" y="62"/>
                    </a:lnTo>
                    <a:lnTo>
                      <a:pt x="196" y="60"/>
                    </a:lnTo>
                    <a:lnTo>
                      <a:pt x="202" y="58"/>
                    </a:lnTo>
                    <a:lnTo>
                      <a:pt x="210" y="62"/>
                    </a:lnTo>
                    <a:lnTo>
                      <a:pt x="204" y="70"/>
                    </a:lnTo>
                    <a:lnTo>
                      <a:pt x="200" y="76"/>
                    </a:lnTo>
                    <a:lnTo>
                      <a:pt x="202" y="84"/>
                    </a:lnTo>
                    <a:lnTo>
                      <a:pt x="192" y="90"/>
                    </a:lnTo>
                    <a:lnTo>
                      <a:pt x="188" y="96"/>
                    </a:lnTo>
                    <a:lnTo>
                      <a:pt x="190" y="104"/>
                    </a:lnTo>
                    <a:lnTo>
                      <a:pt x="194" y="110"/>
                    </a:lnTo>
                    <a:lnTo>
                      <a:pt x="196" y="116"/>
                    </a:lnTo>
                    <a:lnTo>
                      <a:pt x="192" y="126"/>
                    </a:lnTo>
                    <a:lnTo>
                      <a:pt x="180" y="130"/>
                    </a:lnTo>
                    <a:lnTo>
                      <a:pt x="170" y="132"/>
                    </a:lnTo>
                    <a:lnTo>
                      <a:pt x="164" y="136"/>
                    </a:lnTo>
                    <a:lnTo>
                      <a:pt x="158" y="136"/>
                    </a:lnTo>
                    <a:lnTo>
                      <a:pt x="148" y="134"/>
                    </a:lnTo>
                    <a:lnTo>
                      <a:pt x="140" y="130"/>
                    </a:lnTo>
                    <a:lnTo>
                      <a:pt x="134" y="132"/>
                    </a:lnTo>
                    <a:lnTo>
                      <a:pt x="140" y="138"/>
                    </a:lnTo>
                    <a:lnTo>
                      <a:pt x="142" y="148"/>
                    </a:lnTo>
                    <a:lnTo>
                      <a:pt x="148" y="156"/>
                    </a:lnTo>
                    <a:lnTo>
                      <a:pt x="154" y="156"/>
                    </a:lnTo>
                    <a:lnTo>
                      <a:pt x="154" y="160"/>
                    </a:lnTo>
                    <a:lnTo>
                      <a:pt x="152" y="166"/>
                    </a:lnTo>
                    <a:lnTo>
                      <a:pt x="146" y="166"/>
                    </a:lnTo>
                    <a:lnTo>
                      <a:pt x="140" y="168"/>
                    </a:lnTo>
                    <a:lnTo>
                      <a:pt x="130" y="180"/>
                    </a:lnTo>
                    <a:lnTo>
                      <a:pt x="116" y="184"/>
                    </a:lnTo>
                    <a:lnTo>
                      <a:pt x="106" y="182"/>
                    </a:lnTo>
                    <a:lnTo>
                      <a:pt x="98" y="174"/>
                    </a:lnTo>
                    <a:lnTo>
                      <a:pt x="96" y="170"/>
                    </a:lnTo>
                    <a:lnTo>
                      <a:pt x="94" y="160"/>
                    </a:lnTo>
                    <a:lnTo>
                      <a:pt x="90" y="158"/>
                    </a:lnTo>
                    <a:lnTo>
                      <a:pt x="90" y="136"/>
                    </a:lnTo>
                    <a:lnTo>
                      <a:pt x="86" y="134"/>
                    </a:lnTo>
                    <a:lnTo>
                      <a:pt x="86" y="108"/>
                    </a:lnTo>
                    <a:lnTo>
                      <a:pt x="92" y="100"/>
                    </a:lnTo>
                    <a:lnTo>
                      <a:pt x="86" y="94"/>
                    </a:lnTo>
                    <a:lnTo>
                      <a:pt x="58" y="96"/>
                    </a:lnTo>
                    <a:lnTo>
                      <a:pt x="46" y="82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12" y="66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8" y="22"/>
                    </a:lnTo>
                    <a:lnTo>
                      <a:pt x="18" y="14"/>
                    </a:lnTo>
                    <a:lnTo>
                      <a:pt x="22" y="16"/>
                    </a:lnTo>
                    <a:lnTo>
                      <a:pt x="22" y="20"/>
                    </a:lnTo>
                    <a:lnTo>
                      <a:pt x="22" y="30"/>
                    </a:lnTo>
                    <a:lnTo>
                      <a:pt x="16" y="34"/>
                    </a:lnTo>
                    <a:lnTo>
                      <a:pt x="18" y="46"/>
                    </a:lnTo>
                    <a:lnTo>
                      <a:pt x="22" y="52"/>
                    </a:lnTo>
                    <a:lnTo>
                      <a:pt x="30" y="48"/>
                    </a:lnTo>
                    <a:lnTo>
                      <a:pt x="34" y="40"/>
                    </a:lnTo>
                    <a:lnTo>
                      <a:pt x="30" y="32"/>
                    </a:lnTo>
                    <a:lnTo>
                      <a:pt x="28" y="26"/>
                    </a:lnTo>
                    <a:lnTo>
                      <a:pt x="32" y="20"/>
                    </a:lnTo>
                    <a:lnTo>
                      <a:pt x="38" y="18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3" name="Freeform 80"/>
              <p:cNvSpPr>
                <a:spLocks noChangeAspect="1"/>
              </p:cNvSpPr>
              <p:nvPr/>
            </p:nvSpPr>
            <p:spPr bwMode="auto">
              <a:xfrm>
                <a:off x="1728" y="2435"/>
                <a:ext cx="70" cy="114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50" y="24"/>
                  </a:cxn>
                  <a:cxn ang="0">
                    <a:pos x="58" y="30"/>
                  </a:cxn>
                  <a:cxn ang="0">
                    <a:pos x="66" y="40"/>
                  </a:cxn>
                  <a:cxn ang="0">
                    <a:pos x="64" y="48"/>
                  </a:cxn>
                  <a:cxn ang="0">
                    <a:pos x="60" y="54"/>
                  </a:cxn>
                  <a:cxn ang="0">
                    <a:pos x="54" y="62"/>
                  </a:cxn>
                  <a:cxn ang="0">
                    <a:pos x="52" y="72"/>
                  </a:cxn>
                  <a:cxn ang="0">
                    <a:pos x="56" y="76"/>
                  </a:cxn>
                  <a:cxn ang="0">
                    <a:pos x="60" y="82"/>
                  </a:cxn>
                  <a:cxn ang="0">
                    <a:pos x="64" y="86"/>
                  </a:cxn>
                  <a:cxn ang="0">
                    <a:pos x="66" y="90"/>
                  </a:cxn>
                  <a:cxn ang="0">
                    <a:pos x="70" y="100"/>
                  </a:cxn>
                  <a:cxn ang="0">
                    <a:pos x="66" y="104"/>
                  </a:cxn>
                  <a:cxn ang="0">
                    <a:pos x="58" y="108"/>
                  </a:cxn>
                  <a:cxn ang="0">
                    <a:pos x="52" y="112"/>
                  </a:cxn>
                  <a:cxn ang="0">
                    <a:pos x="42" y="114"/>
                  </a:cxn>
                  <a:cxn ang="0">
                    <a:pos x="34" y="114"/>
                  </a:cxn>
                  <a:cxn ang="0">
                    <a:pos x="26" y="106"/>
                  </a:cxn>
                  <a:cxn ang="0">
                    <a:pos x="20" y="98"/>
                  </a:cxn>
                  <a:cxn ang="0">
                    <a:pos x="20" y="90"/>
                  </a:cxn>
                  <a:cxn ang="0">
                    <a:pos x="20" y="78"/>
                  </a:cxn>
                  <a:cxn ang="0">
                    <a:pos x="26" y="72"/>
                  </a:cxn>
                  <a:cxn ang="0">
                    <a:pos x="22" y="62"/>
                  </a:cxn>
                  <a:cxn ang="0">
                    <a:pos x="18" y="50"/>
                  </a:cxn>
                  <a:cxn ang="0">
                    <a:pos x="6" y="50"/>
                  </a:cxn>
                  <a:cxn ang="0">
                    <a:pos x="2" y="42"/>
                  </a:cxn>
                  <a:cxn ang="0">
                    <a:pos x="0" y="34"/>
                  </a:cxn>
                  <a:cxn ang="0">
                    <a:pos x="4" y="28"/>
                  </a:cxn>
                  <a:cxn ang="0">
                    <a:pos x="14" y="22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22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42" y="12"/>
                  </a:cxn>
                  <a:cxn ang="0">
                    <a:pos x="44" y="16"/>
                  </a:cxn>
                  <a:cxn ang="0">
                    <a:pos x="44" y="22"/>
                  </a:cxn>
                  <a:cxn ang="0">
                    <a:pos x="42" y="30"/>
                  </a:cxn>
                </a:cxnLst>
                <a:rect l="0" t="0" r="r" b="b"/>
                <a:pathLst>
                  <a:path w="70" h="114">
                    <a:moveTo>
                      <a:pt x="42" y="30"/>
                    </a:moveTo>
                    <a:lnTo>
                      <a:pt x="50" y="24"/>
                    </a:lnTo>
                    <a:lnTo>
                      <a:pt x="58" y="30"/>
                    </a:lnTo>
                    <a:lnTo>
                      <a:pt x="66" y="40"/>
                    </a:lnTo>
                    <a:lnTo>
                      <a:pt x="64" y="48"/>
                    </a:lnTo>
                    <a:lnTo>
                      <a:pt x="60" y="54"/>
                    </a:lnTo>
                    <a:lnTo>
                      <a:pt x="54" y="62"/>
                    </a:lnTo>
                    <a:lnTo>
                      <a:pt x="52" y="72"/>
                    </a:lnTo>
                    <a:lnTo>
                      <a:pt x="56" y="76"/>
                    </a:lnTo>
                    <a:lnTo>
                      <a:pt x="60" y="82"/>
                    </a:lnTo>
                    <a:lnTo>
                      <a:pt x="64" y="86"/>
                    </a:lnTo>
                    <a:lnTo>
                      <a:pt x="66" y="90"/>
                    </a:lnTo>
                    <a:lnTo>
                      <a:pt x="70" y="100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2" y="112"/>
                    </a:lnTo>
                    <a:lnTo>
                      <a:pt x="42" y="114"/>
                    </a:lnTo>
                    <a:lnTo>
                      <a:pt x="34" y="114"/>
                    </a:lnTo>
                    <a:lnTo>
                      <a:pt x="26" y="106"/>
                    </a:lnTo>
                    <a:lnTo>
                      <a:pt x="20" y="98"/>
                    </a:lnTo>
                    <a:lnTo>
                      <a:pt x="20" y="90"/>
                    </a:lnTo>
                    <a:lnTo>
                      <a:pt x="20" y="78"/>
                    </a:lnTo>
                    <a:lnTo>
                      <a:pt x="26" y="72"/>
                    </a:lnTo>
                    <a:lnTo>
                      <a:pt x="22" y="62"/>
                    </a:lnTo>
                    <a:lnTo>
                      <a:pt x="18" y="50"/>
                    </a:lnTo>
                    <a:lnTo>
                      <a:pt x="6" y="50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4" y="28"/>
                    </a:lnTo>
                    <a:lnTo>
                      <a:pt x="14" y="22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22" y="0"/>
                    </a:lnTo>
                    <a:lnTo>
                      <a:pt x="28" y="2"/>
                    </a:lnTo>
                    <a:lnTo>
                      <a:pt x="34" y="6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44" y="22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4" name="Freeform 81"/>
              <p:cNvSpPr>
                <a:spLocks noChangeAspect="1"/>
              </p:cNvSpPr>
              <p:nvPr/>
            </p:nvSpPr>
            <p:spPr bwMode="auto">
              <a:xfrm>
                <a:off x="1834" y="2477"/>
                <a:ext cx="48" cy="6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2"/>
                  </a:cxn>
                  <a:cxn ang="0">
                    <a:pos x="28" y="6"/>
                  </a:cxn>
                  <a:cxn ang="0">
                    <a:pos x="38" y="12"/>
                  </a:cxn>
                  <a:cxn ang="0">
                    <a:pos x="44" y="20"/>
                  </a:cxn>
                  <a:cxn ang="0">
                    <a:pos x="48" y="26"/>
                  </a:cxn>
                  <a:cxn ang="0">
                    <a:pos x="42" y="34"/>
                  </a:cxn>
                  <a:cxn ang="0">
                    <a:pos x="36" y="46"/>
                  </a:cxn>
                  <a:cxn ang="0">
                    <a:pos x="30" y="60"/>
                  </a:cxn>
                  <a:cxn ang="0">
                    <a:pos x="24" y="56"/>
                  </a:cxn>
                  <a:cxn ang="0">
                    <a:pos x="14" y="54"/>
                  </a:cxn>
                  <a:cxn ang="0">
                    <a:pos x="8" y="58"/>
                  </a:cxn>
                  <a:cxn ang="0">
                    <a:pos x="2" y="58"/>
                  </a:cxn>
                  <a:cxn ang="0">
                    <a:pos x="2" y="50"/>
                  </a:cxn>
                  <a:cxn ang="0">
                    <a:pos x="6" y="36"/>
                  </a:cxn>
                  <a:cxn ang="0">
                    <a:pos x="10" y="28"/>
                  </a:cxn>
                  <a:cxn ang="0">
                    <a:pos x="4" y="24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2" y="6"/>
                  </a:cxn>
                  <a:cxn ang="0">
                    <a:pos x="6" y="0"/>
                  </a:cxn>
                </a:cxnLst>
                <a:rect l="0" t="0" r="r" b="b"/>
                <a:pathLst>
                  <a:path w="48" h="60">
                    <a:moveTo>
                      <a:pt x="6" y="0"/>
                    </a:moveTo>
                    <a:lnTo>
                      <a:pt x="16" y="2"/>
                    </a:lnTo>
                    <a:lnTo>
                      <a:pt x="28" y="6"/>
                    </a:lnTo>
                    <a:lnTo>
                      <a:pt x="38" y="12"/>
                    </a:lnTo>
                    <a:lnTo>
                      <a:pt x="44" y="20"/>
                    </a:lnTo>
                    <a:lnTo>
                      <a:pt x="48" y="26"/>
                    </a:lnTo>
                    <a:lnTo>
                      <a:pt x="42" y="34"/>
                    </a:lnTo>
                    <a:lnTo>
                      <a:pt x="36" y="46"/>
                    </a:lnTo>
                    <a:lnTo>
                      <a:pt x="30" y="60"/>
                    </a:lnTo>
                    <a:lnTo>
                      <a:pt x="24" y="56"/>
                    </a:lnTo>
                    <a:lnTo>
                      <a:pt x="14" y="54"/>
                    </a:lnTo>
                    <a:lnTo>
                      <a:pt x="8" y="58"/>
                    </a:lnTo>
                    <a:lnTo>
                      <a:pt x="2" y="58"/>
                    </a:lnTo>
                    <a:lnTo>
                      <a:pt x="2" y="50"/>
                    </a:lnTo>
                    <a:lnTo>
                      <a:pt x="6" y="36"/>
                    </a:lnTo>
                    <a:lnTo>
                      <a:pt x="10" y="28"/>
                    </a:lnTo>
                    <a:lnTo>
                      <a:pt x="4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5" name="Freeform 82"/>
              <p:cNvSpPr>
                <a:spLocks noChangeAspect="1"/>
              </p:cNvSpPr>
              <p:nvPr/>
            </p:nvSpPr>
            <p:spPr bwMode="auto">
              <a:xfrm>
                <a:off x="1780" y="2475"/>
                <a:ext cx="64" cy="64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2" y="0"/>
                  </a:cxn>
                  <a:cxn ang="0">
                    <a:pos x="32" y="2"/>
                  </a:cxn>
                  <a:cxn ang="0">
                    <a:pos x="36" y="2"/>
                  </a:cxn>
                  <a:cxn ang="0">
                    <a:pos x="42" y="2"/>
                  </a:cxn>
                  <a:cxn ang="0">
                    <a:pos x="48" y="2"/>
                  </a:cxn>
                  <a:cxn ang="0">
                    <a:pos x="54" y="2"/>
                  </a:cxn>
                  <a:cxn ang="0">
                    <a:pos x="60" y="2"/>
                  </a:cxn>
                  <a:cxn ang="0">
                    <a:pos x="54" y="14"/>
                  </a:cxn>
                  <a:cxn ang="0">
                    <a:pos x="54" y="20"/>
                  </a:cxn>
                  <a:cxn ang="0">
                    <a:pos x="58" y="26"/>
                  </a:cxn>
                  <a:cxn ang="0">
                    <a:pos x="64" y="30"/>
                  </a:cxn>
                  <a:cxn ang="0">
                    <a:pos x="56" y="52"/>
                  </a:cxn>
                  <a:cxn ang="0">
                    <a:pos x="56" y="60"/>
                  </a:cxn>
                  <a:cxn ang="0">
                    <a:pos x="50" y="58"/>
                  </a:cxn>
                  <a:cxn ang="0">
                    <a:pos x="42" y="56"/>
                  </a:cxn>
                  <a:cxn ang="0">
                    <a:pos x="36" y="54"/>
                  </a:cxn>
                  <a:cxn ang="0">
                    <a:pos x="32" y="54"/>
                  </a:cxn>
                  <a:cxn ang="0">
                    <a:pos x="32" y="60"/>
                  </a:cxn>
                  <a:cxn ang="0">
                    <a:pos x="30" y="64"/>
                  </a:cxn>
                  <a:cxn ang="0">
                    <a:pos x="28" y="64"/>
                  </a:cxn>
                  <a:cxn ang="0">
                    <a:pos x="22" y="64"/>
                  </a:cxn>
                  <a:cxn ang="0">
                    <a:pos x="18" y="60"/>
                  </a:cxn>
                  <a:cxn ang="0">
                    <a:pos x="12" y="46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8" y="14"/>
                  </a:cxn>
                  <a:cxn ang="0">
                    <a:pos x="12" y="8"/>
                  </a:cxn>
                  <a:cxn ang="0">
                    <a:pos x="14" y="0"/>
                  </a:cxn>
                </a:cxnLst>
                <a:rect l="0" t="0" r="r" b="b"/>
                <a:pathLst>
                  <a:path w="64" h="64">
                    <a:moveTo>
                      <a:pt x="14" y="0"/>
                    </a:moveTo>
                    <a:lnTo>
                      <a:pt x="22" y="0"/>
                    </a:lnTo>
                    <a:lnTo>
                      <a:pt x="32" y="2"/>
                    </a:lnTo>
                    <a:lnTo>
                      <a:pt x="36" y="2"/>
                    </a:lnTo>
                    <a:lnTo>
                      <a:pt x="42" y="2"/>
                    </a:lnTo>
                    <a:lnTo>
                      <a:pt x="48" y="2"/>
                    </a:lnTo>
                    <a:lnTo>
                      <a:pt x="54" y="2"/>
                    </a:lnTo>
                    <a:lnTo>
                      <a:pt x="60" y="2"/>
                    </a:lnTo>
                    <a:lnTo>
                      <a:pt x="54" y="14"/>
                    </a:lnTo>
                    <a:lnTo>
                      <a:pt x="54" y="20"/>
                    </a:lnTo>
                    <a:lnTo>
                      <a:pt x="58" y="26"/>
                    </a:lnTo>
                    <a:lnTo>
                      <a:pt x="64" y="30"/>
                    </a:lnTo>
                    <a:lnTo>
                      <a:pt x="56" y="52"/>
                    </a:lnTo>
                    <a:lnTo>
                      <a:pt x="56" y="60"/>
                    </a:lnTo>
                    <a:lnTo>
                      <a:pt x="50" y="58"/>
                    </a:lnTo>
                    <a:lnTo>
                      <a:pt x="42" y="56"/>
                    </a:lnTo>
                    <a:lnTo>
                      <a:pt x="36" y="54"/>
                    </a:lnTo>
                    <a:lnTo>
                      <a:pt x="32" y="54"/>
                    </a:lnTo>
                    <a:lnTo>
                      <a:pt x="32" y="60"/>
                    </a:lnTo>
                    <a:lnTo>
                      <a:pt x="30" y="64"/>
                    </a:lnTo>
                    <a:lnTo>
                      <a:pt x="28" y="64"/>
                    </a:lnTo>
                    <a:lnTo>
                      <a:pt x="22" y="64"/>
                    </a:lnTo>
                    <a:lnTo>
                      <a:pt x="18" y="60"/>
                    </a:lnTo>
                    <a:lnTo>
                      <a:pt x="12" y="46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8" y="14"/>
                    </a:lnTo>
                    <a:lnTo>
                      <a:pt x="12" y="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6" name="Freeform 83"/>
              <p:cNvSpPr>
                <a:spLocks noChangeAspect="1"/>
              </p:cNvSpPr>
              <p:nvPr/>
            </p:nvSpPr>
            <p:spPr bwMode="auto">
              <a:xfrm>
                <a:off x="1410" y="2569"/>
                <a:ext cx="198" cy="292"/>
              </a:xfrm>
              <a:custGeom>
                <a:avLst/>
                <a:gdLst/>
                <a:ahLst/>
                <a:cxnLst>
                  <a:cxn ang="0">
                    <a:pos x="6" y="60"/>
                  </a:cxn>
                  <a:cxn ang="0">
                    <a:pos x="16" y="54"/>
                  </a:cxn>
                  <a:cxn ang="0">
                    <a:pos x="24" y="68"/>
                  </a:cxn>
                  <a:cxn ang="0">
                    <a:pos x="44" y="70"/>
                  </a:cxn>
                  <a:cxn ang="0">
                    <a:pos x="54" y="52"/>
                  </a:cxn>
                  <a:cxn ang="0">
                    <a:pos x="72" y="40"/>
                  </a:cxn>
                  <a:cxn ang="0">
                    <a:pos x="84" y="34"/>
                  </a:cxn>
                  <a:cxn ang="0">
                    <a:pos x="94" y="18"/>
                  </a:cxn>
                  <a:cxn ang="0">
                    <a:pos x="104" y="2"/>
                  </a:cxn>
                  <a:cxn ang="0">
                    <a:pos x="114" y="14"/>
                  </a:cxn>
                  <a:cxn ang="0">
                    <a:pos x="126" y="26"/>
                  </a:cxn>
                  <a:cxn ang="0">
                    <a:pos x="172" y="36"/>
                  </a:cxn>
                  <a:cxn ang="0">
                    <a:pos x="176" y="48"/>
                  </a:cxn>
                  <a:cxn ang="0">
                    <a:pos x="172" y="64"/>
                  </a:cxn>
                  <a:cxn ang="0">
                    <a:pos x="172" y="68"/>
                  </a:cxn>
                  <a:cxn ang="0">
                    <a:pos x="142" y="76"/>
                  </a:cxn>
                  <a:cxn ang="0">
                    <a:pos x="130" y="98"/>
                  </a:cxn>
                  <a:cxn ang="0">
                    <a:pos x="116" y="116"/>
                  </a:cxn>
                  <a:cxn ang="0">
                    <a:pos x="124" y="138"/>
                  </a:cxn>
                  <a:cxn ang="0">
                    <a:pos x="144" y="158"/>
                  </a:cxn>
                  <a:cxn ang="0">
                    <a:pos x="162" y="156"/>
                  </a:cxn>
                  <a:cxn ang="0">
                    <a:pos x="172" y="154"/>
                  </a:cxn>
                  <a:cxn ang="0">
                    <a:pos x="170" y="172"/>
                  </a:cxn>
                  <a:cxn ang="0">
                    <a:pos x="188" y="174"/>
                  </a:cxn>
                  <a:cxn ang="0">
                    <a:pos x="198" y="208"/>
                  </a:cxn>
                  <a:cxn ang="0">
                    <a:pos x="196" y="228"/>
                  </a:cxn>
                  <a:cxn ang="0">
                    <a:pos x="190" y="240"/>
                  </a:cxn>
                  <a:cxn ang="0">
                    <a:pos x="192" y="256"/>
                  </a:cxn>
                  <a:cxn ang="0">
                    <a:pos x="194" y="268"/>
                  </a:cxn>
                  <a:cxn ang="0">
                    <a:pos x="184" y="282"/>
                  </a:cxn>
                  <a:cxn ang="0">
                    <a:pos x="174" y="292"/>
                  </a:cxn>
                  <a:cxn ang="0">
                    <a:pos x="140" y="268"/>
                  </a:cxn>
                  <a:cxn ang="0">
                    <a:pos x="100" y="248"/>
                  </a:cxn>
                  <a:cxn ang="0">
                    <a:pos x="76" y="222"/>
                  </a:cxn>
                  <a:cxn ang="0">
                    <a:pos x="72" y="198"/>
                  </a:cxn>
                  <a:cxn ang="0">
                    <a:pos x="56" y="172"/>
                  </a:cxn>
                  <a:cxn ang="0">
                    <a:pos x="36" y="132"/>
                  </a:cxn>
                  <a:cxn ang="0">
                    <a:pos x="16" y="102"/>
                  </a:cxn>
                  <a:cxn ang="0">
                    <a:pos x="6" y="84"/>
                  </a:cxn>
                  <a:cxn ang="0">
                    <a:pos x="2" y="68"/>
                  </a:cxn>
                </a:cxnLst>
                <a:rect l="0" t="0" r="r" b="b"/>
                <a:pathLst>
                  <a:path w="198" h="292">
                    <a:moveTo>
                      <a:pt x="2" y="68"/>
                    </a:moveTo>
                    <a:lnTo>
                      <a:pt x="6" y="60"/>
                    </a:lnTo>
                    <a:lnTo>
                      <a:pt x="10" y="54"/>
                    </a:lnTo>
                    <a:lnTo>
                      <a:pt x="16" y="54"/>
                    </a:lnTo>
                    <a:lnTo>
                      <a:pt x="16" y="66"/>
                    </a:lnTo>
                    <a:lnTo>
                      <a:pt x="24" y="68"/>
                    </a:lnTo>
                    <a:lnTo>
                      <a:pt x="34" y="78"/>
                    </a:lnTo>
                    <a:lnTo>
                      <a:pt x="44" y="70"/>
                    </a:lnTo>
                    <a:lnTo>
                      <a:pt x="48" y="60"/>
                    </a:lnTo>
                    <a:lnTo>
                      <a:pt x="54" y="52"/>
                    </a:lnTo>
                    <a:lnTo>
                      <a:pt x="60" y="46"/>
                    </a:lnTo>
                    <a:lnTo>
                      <a:pt x="72" y="40"/>
                    </a:lnTo>
                    <a:lnTo>
                      <a:pt x="80" y="36"/>
                    </a:lnTo>
                    <a:lnTo>
                      <a:pt x="84" y="34"/>
                    </a:lnTo>
                    <a:lnTo>
                      <a:pt x="90" y="26"/>
                    </a:lnTo>
                    <a:lnTo>
                      <a:pt x="94" y="18"/>
                    </a:lnTo>
                    <a:lnTo>
                      <a:pt x="96" y="0"/>
                    </a:lnTo>
                    <a:lnTo>
                      <a:pt x="104" y="2"/>
                    </a:lnTo>
                    <a:lnTo>
                      <a:pt x="110" y="10"/>
                    </a:lnTo>
                    <a:lnTo>
                      <a:pt x="114" y="14"/>
                    </a:lnTo>
                    <a:lnTo>
                      <a:pt x="120" y="20"/>
                    </a:lnTo>
                    <a:lnTo>
                      <a:pt x="126" y="26"/>
                    </a:lnTo>
                    <a:lnTo>
                      <a:pt x="130" y="34"/>
                    </a:lnTo>
                    <a:lnTo>
                      <a:pt x="172" y="36"/>
                    </a:lnTo>
                    <a:lnTo>
                      <a:pt x="174" y="42"/>
                    </a:lnTo>
                    <a:lnTo>
                      <a:pt x="176" y="48"/>
                    </a:lnTo>
                    <a:lnTo>
                      <a:pt x="172" y="54"/>
                    </a:lnTo>
                    <a:lnTo>
                      <a:pt x="172" y="64"/>
                    </a:lnTo>
                    <a:lnTo>
                      <a:pt x="178" y="68"/>
                    </a:lnTo>
                    <a:lnTo>
                      <a:pt x="172" y="68"/>
                    </a:lnTo>
                    <a:lnTo>
                      <a:pt x="156" y="70"/>
                    </a:lnTo>
                    <a:lnTo>
                      <a:pt x="142" y="76"/>
                    </a:lnTo>
                    <a:lnTo>
                      <a:pt x="132" y="88"/>
                    </a:lnTo>
                    <a:lnTo>
                      <a:pt x="130" y="98"/>
                    </a:lnTo>
                    <a:lnTo>
                      <a:pt x="124" y="104"/>
                    </a:lnTo>
                    <a:lnTo>
                      <a:pt x="116" y="116"/>
                    </a:lnTo>
                    <a:lnTo>
                      <a:pt x="120" y="126"/>
                    </a:lnTo>
                    <a:lnTo>
                      <a:pt x="124" y="138"/>
                    </a:lnTo>
                    <a:lnTo>
                      <a:pt x="134" y="148"/>
                    </a:lnTo>
                    <a:lnTo>
                      <a:pt x="144" y="158"/>
                    </a:lnTo>
                    <a:lnTo>
                      <a:pt x="152" y="160"/>
                    </a:lnTo>
                    <a:lnTo>
                      <a:pt x="162" y="156"/>
                    </a:lnTo>
                    <a:lnTo>
                      <a:pt x="170" y="148"/>
                    </a:lnTo>
                    <a:lnTo>
                      <a:pt x="172" y="154"/>
                    </a:lnTo>
                    <a:lnTo>
                      <a:pt x="168" y="166"/>
                    </a:lnTo>
                    <a:lnTo>
                      <a:pt x="170" y="172"/>
                    </a:lnTo>
                    <a:lnTo>
                      <a:pt x="176" y="172"/>
                    </a:lnTo>
                    <a:lnTo>
                      <a:pt x="188" y="174"/>
                    </a:lnTo>
                    <a:lnTo>
                      <a:pt x="198" y="200"/>
                    </a:lnTo>
                    <a:lnTo>
                      <a:pt x="198" y="208"/>
                    </a:lnTo>
                    <a:lnTo>
                      <a:pt x="196" y="222"/>
                    </a:lnTo>
                    <a:lnTo>
                      <a:pt x="196" y="228"/>
                    </a:lnTo>
                    <a:lnTo>
                      <a:pt x="194" y="230"/>
                    </a:lnTo>
                    <a:lnTo>
                      <a:pt x="190" y="240"/>
                    </a:lnTo>
                    <a:lnTo>
                      <a:pt x="188" y="250"/>
                    </a:lnTo>
                    <a:lnTo>
                      <a:pt x="192" y="256"/>
                    </a:lnTo>
                    <a:lnTo>
                      <a:pt x="198" y="262"/>
                    </a:lnTo>
                    <a:lnTo>
                      <a:pt x="194" y="268"/>
                    </a:lnTo>
                    <a:lnTo>
                      <a:pt x="186" y="276"/>
                    </a:lnTo>
                    <a:lnTo>
                      <a:pt x="184" y="282"/>
                    </a:lnTo>
                    <a:lnTo>
                      <a:pt x="180" y="290"/>
                    </a:lnTo>
                    <a:lnTo>
                      <a:pt x="174" y="292"/>
                    </a:lnTo>
                    <a:lnTo>
                      <a:pt x="158" y="278"/>
                    </a:lnTo>
                    <a:lnTo>
                      <a:pt x="140" y="268"/>
                    </a:lnTo>
                    <a:lnTo>
                      <a:pt x="118" y="258"/>
                    </a:lnTo>
                    <a:lnTo>
                      <a:pt x="100" y="248"/>
                    </a:lnTo>
                    <a:lnTo>
                      <a:pt x="90" y="236"/>
                    </a:lnTo>
                    <a:lnTo>
                      <a:pt x="76" y="222"/>
                    </a:lnTo>
                    <a:lnTo>
                      <a:pt x="82" y="214"/>
                    </a:lnTo>
                    <a:lnTo>
                      <a:pt x="72" y="198"/>
                    </a:lnTo>
                    <a:lnTo>
                      <a:pt x="64" y="186"/>
                    </a:lnTo>
                    <a:lnTo>
                      <a:pt x="56" y="172"/>
                    </a:lnTo>
                    <a:lnTo>
                      <a:pt x="48" y="152"/>
                    </a:lnTo>
                    <a:lnTo>
                      <a:pt x="36" y="132"/>
                    </a:lnTo>
                    <a:lnTo>
                      <a:pt x="26" y="112"/>
                    </a:lnTo>
                    <a:lnTo>
                      <a:pt x="16" y="102"/>
                    </a:lnTo>
                    <a:lnTo>
                      <a:pt x="4" y="96"/>
                    </a:lnTo>
                    <a:lnTo>
                      <a:pt x="6" y="84"/>
                    </a:lnTo>
                    <a:lnTo>
                      <a:pt x="0" y="78"/>
                    </a:lnTo>
                    <a:lnTo>
                      <a:pt x="2" y="6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7" name="Freeform 84"/>
              <p:cNvSpPr>
                <a:spLocks noChangeAspect="1"/>
              </p:cNvSpPr>
              <p:nvPr/>
            </p:nvSpPr>
            <p:spPr bwMode="auto">
              <a:xfrm>
                <a:off x="1598" y="2725"/>
                <a:ext cx="188" cy="214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68" y="28"/>
                  </a:cxn>
                  <a:cxn ang="0">
                    <a:pos x="100" y="44"/>
                  </a:cxn>
                  <a:cxn ang="0">
                    <a:pos x="122" y="56"/>
                  </a:cxn>
                  <a:cxn ang="0">
                    <a:pos x="146" y="74"/>
                  </a:cxn>
                  <a:cxn ang="0">
                    <a:pos x="146" y="90"/>
                  </a:cxn>
                  <a:cxn ang="0">
                    <a:pos x="160" y="102"/>
                  </a:cxn>
                  <a:cxn ang="0">
                    <a:pos x="174" y="110"/>
                  </a:cxn>
                  <a:cxn ang="0">
                    <a:pos x="186" y="126"/>
                  </a:cxn>
                  <a:cxn ang="0">
                    <a:pos x="188" y="142"/>
                  </a:cxn>
                  <a:cxn ang="0">
                    <a:pos x="184" y="162"/>
                  </a:cxn>
                  <a:cxn ang="0">
                    <a:pos x="174" y="160"/>
                  </a:cxn>
                  <a:cxn ang="0">
                    <a:pos x="152" y="152"/>
                  </a:cxn>
                  <a:cxn ang="0">
                    <a:pos x="126" y="158"/>
                  </a:cxn>
                  <a:cxn ang="0">
                    <a:pos x="114" y="174"/>
                  </a:cxn>
                  <a:cxn ang="0">
                    <a:pos x="112" y="194"/>
                  </a:cxn>
                  <a:cxn ang="0">
                    <a:pos x="90" y="198"/>
                  </a:cxn>
                  <a:cxn ang="0">
                    <a:pos x="74" y="200"/>
                  </a:cxn>
                  <a:cxn ang="0">
                    <a:pos x="52" y="196"/>
                  </a:cxn>
                  <a:cxn ang="0">
                    <a:pos x="40" y="210"/>
                  </a:cxn>
                  <a:cxn ang="0">
                    <a:pos x="32" y="214"/>
                  </a:cxn>
                  <a:cxn ang="0">
                    <a:pos x="28" y="214"/>
                  </a:cxn>
                  <a:cxn ang="0">
                    <a:pos x="22" y="186"/>
                  </a:cxn>
                  <a:cxn ang="0">
                    <a:pos x="14" y="156"/>
                  </a:cxn>
                  <a:cxn ang="0">
                    <a:pos x="2" y="126"/>
                  </a:cxn>
                  <a:cxn ang="0">
                    <a:pos x="6" y="112"/>
                  </a:cxn>
                  <a:cxn ang="0">
                    <a:pos x="4" y="100"/>
                  </a:cxn>
                  <a:cxn ang="0">
                    <a:pos x="2" y="84"/>
                  </a:cxn>
                  <a:cxn ang="0">
                    <a:pos x="8" y="72"/>
                  </a:cxn>
                  <a:cxn ang="0">
                    <a:pos x="10" y="44"/>
                  </a:cxn>
                  <a:cxn ang="0">
                    <a:pos x="10" y="18"/>
                  </a:cxn>
                  <a:cxn ang="0">
                    <a:pos x="34" y="10"/>
                  </a:cxn>
                </a:cxnLst>
                <a:rect l="0" t="0" r="r" b="b"/>
                <a:pathLst>
                  <a:path w="188" h="214">
                    <a:moveTo>
                      <a:pt x="42" y="4"/>
                    </a:moveTo>
                    <a:lnTo>
                      <a:pt x="54" y="0"/>
                    </a:lnTo>
                    <a:lnTo>
                      <a:pt x="66" y="0"/>
                    </a:lnTo>
                    <a:lnTo>
                      <a:pt x="68" y="28"/>
                    </a:lnTo>
                    <a:lnTo>
                      <a:pt x="80" y="40"/>
                    </a:lnTo>
                    <a:lnTo>
                      <a:pt x="100" y="44"/>
                    </a:lnTo>
                    <a:lnTo>
                      <a:pt x="104" y="50"/>
                    </a:lnTo>
                    <a:lnTo>
                      <a:pt x="122" y="56"/>
                    </a:lnTo>
                    <a:lnTo>
                      <a:pt x="142" y="62"/>
                    </a:lnTo>
                    <a:lnTo>
                      <a:pt x="146" y="74"/>
                    </a:lnTo>
                    <a:lnTo>
                      <a:pt x="148" y="82"/>
                    </a:lnTo>
                    <a:lnTo>
                      <a:pt x="146" y="90"/>
                    </a:lnTo>
                    <a:lnTo>
                      <a:pt x="148" y="102"/>
                    </a:lnTo>
                    <a:lnTo>
                      <a:pt x="160" y="102"/>
                    </a:lnTo>
                    <a:lnTo>
                      <a:pt x="176" y="102"/>
                    </a:lnTo>
                    <a:lnTo>
                      <a:pt x="174" y="110"/>
                    </a:lnTo>
                    <a:lnTo>
                      <a:pt x="176" y="122"/>
                    </a:lnTo>
                    <a:lnTo>
                      <a:pt x="186" y="126"/>
                    </a:lnTo>
                    <a:lnTo>
                      <a:pt x="188" y="136"/>
                    </a:lnTo>
                    <a:lnTo>
                      <a:pt x="188" y="142"/>
                    </a:lnTo>
                    <a:lnTo>
                      <a:pt x="180" y="156"/>
                    </a:lnTo>
                    <a:lnTo>
                      <a:pt x="184" y="162"/>
                    </a:lnTo>
                    <a:lnTo>
                      <a:pt x="180" y="166"/>
                    </a:lnTo>
                    <a:lnTo>
                      <a:pt x="174" y="160"/>
                    </a:lnTo>
                    <a:lnTo>
                      <a:pt x="164" y="154"/>
                    </a:lnTo>
                    <a:lnTo>
                      <a:pt x="152" y="152"/>
                    </a:lnTo>
                    <a:lnTo>
                      <a:pt x="136" y="154"/>
                    </a:lnTo>
                    <a:lnTo>
                      <a:pt x="126" y="158"/>
                    </a:lnTo>
                    <a:lnTo>
                      <a:pt x="120" y="160"/>
                    </a:lnTo>
                    <a:lnTo>
                      <a:pt x="114" y="174"/>
                    </a:lnTo>
                    <a:lnTo>
                      <a:pt x="114" y="184"/>
                    </a:lnTo>
                    <a:lnTo>
                      <a:pt x="112" y="194"/>
                    </a:lnTo>
                    <a:lnTo>
                      <a:pt x="108" y="198"/>
                    </a:lnTo>
                    <a:lnTo>
                      <a:pt x="90" y="198"/>
                    </a:lnTo>
                    <a:lnTo>
                      <a:pt x="84" y="212"/>
                    </a:lnTo>
                    <a:lnTo>
                      <a:pt x="74" y="200"/>
                    </a:lnTo>
                    <a:lnTo>
                      <a:pt x="60" y="202"/>
                    </a:lnTo>
                    <a:lnTo>
                      <a:pt x="52" y="196"/>
                    </a:lnTo>
                    <a:lnTo>
                      <a:pt x="44" y="202"/>
                    </a:lnTo>
                    <a:lnTo>
                      <a:pt x="40" y="210"/>
                    </a:lnTo>
                    <a:lnTo>
                      <a:pt x="38" y="214"/>
                    </a:lnTo>
                    <a:lnTo>
                      <a:pt x="32" y="214"/>
                    </a:lnTo>
                    <a:lnTo>
                      <a:pt x="30" y="214"/>
                    </a:lnTo>
                    <a:lnTo>
                      <a:pt x="28" y="214"/>
                    </a:lnTo>
                    <a:lnTo>
                      <a:pt x="26" y="200"/>
                    </a:lnTo>
                    <a:lnTo>
                      <a:pt x="22" y="186"/>
                    </a:lnTo>
                    <a:lnTo>
                      <a:pt x="14" y="174"/>
                    </a:lnTo>
                    <a:lnTo>
                      <a:pt x="14" y="156"/>
                    </a:lnTo>
                    <a:lnTo>
                      <a:pt x="8" y="144"/>
                    </a:lnTo>
                    <a:lnTo>
                      <a:pt x="2" y="126"/>
                    </a:lnTo>
                    <a:lnTo>
                      <a:pt x="0" y="118"/>
                    </a:lnTo>
                    <a:lnTo>
                      <a:pt x="6" y="112"/>
                    </a:lnTo>
                    <a:lnTo>
                      <a:pt x="10" y="106"/>
                    </a:lnTo>
                    <a:lnTo>
                      <a:pt x="4" y="100"/>
                    </a:lnTo>
                    <a:lnTo>
                      <a:pt x="0" y="94"/>
                    </a:lnTo>
                    <a:lnTo>
                      <a:pt x="2" y="84"/>
                    </a:lnTo>
                    <a:lnTo>
                      <a:pt x="6" y="74"/>
                    </a:lnTo>
                    <a:lnTo>
                      <a:pt x="8" y="72"/>
                    </a:lnTo>
                    <a:lnTo>
                      <a:pt x="8" y="66"/>
                    </a:lnTo>
                    <a:lnTo>
                      <a:pt x="10" y="44"/>
                    </a:lnTo>
                    <a:lnTo>
                      <a:pt x="0" y="18"/>
                    </a:lnTo>
                    <a:lnTo>
                      <a:pt x="10" y="18"/>
                    </a:lnTo>
                    <a:lnTo>
                      <a:pt x="20" y="16"/>
                    </a:lnTo>
                    <a:lnTo>
                      <a:pt x="34" y="10"/>
                    </a:ln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8" name="Freeform 85"/>
              <p:cNvSpPr>
                <a:spLocks noChangeAspect="1"/>
              </p:cNvSpPr>
              <p:nvPr/>
            </p:nvSpPr>
            <p:spPr bwMode="auto">
              <a:xfrm>
                <a:off x="1706" y="2877"/>
                <a:ext cx="134" cy="140"/>
              </a:xfrm>
              <a:custGeom>
                <a:avLst/>
                <a:gdLst/>
                <a:ahLst/>
                <a:cxnLst>
                  <a:cxn ang="0">
                    <a:pos x="108" y="136"/>
                  </a:cxn>
                  <a:cxn ang="0">
                    <a:pos x="94" y="140"/>
                  </a:cxn>
                  <a:cxn ang="0">
                    <a:pos x="72" y="140"/>
                  </a:cxn>
                  <a:cxn ang="0">
                    <a:pos x="66" y="132"/>
                  </a:cxn>
                  <a:cxn ang="0">
                    <a:pos x="72" y="118"/>
                  </a:cxn>
                  <a:cxn ang="0">
                    <a:pos x="80" y="106"/>
                  </a:cxn>
                  <a:cxn ang="0">
                    <a:pos x="74" y="98"/>
                  </a:cxn>
                  <a:cxn ang="0">
                    <a:pos x="54" y="90"/>
                  </a:cxn>
                  <a:cxn ang="0">
                    <a:pos x="38" y="78"/>
                  </a:cxn>
                  <a:cxn ang="0">
                    <a:pos x="30" y="78"/>
                  </a:cxn>
                  <a:cxn ang="0">
                    <a:pos x="20" y="72"/>
                  </a:cxn>
                  <a:cxn ang="0">
                    <a:pos x="8" y="60"/>
                  </a:cxn>
                  <a:cxn ang="0">
                    <a:pos x="2" y="52"/>
                  </a:cxn>
                  <a:cxn ang="0">
                    <a:pos x="0" y="46"/>
                  </a:cxn>
                  <a:cxn ang="0">
                    <a:pos x="4" y="42"/>
                  </a:cxn>
                  <a:cxn ang="0">
                    <a:pos x="6" y="32"/>
                  </a:cxn>
                  <a:cxn ang="0">
                    <a:pos x="6" y="22"/>
                  </a:cxn>
                  <a:cxn ang="0">
                    <a:pos x="12" y="8"/>
                  </a:cxn>
                  <a:cxn ang="0">
                    <a:pos x="28" y="2"/>
                  </a:cxn>
                  <a:cxn ang="0">
                    <a:pos x="44" y="0"/>
                  </a:cxn>
                  <a:cxn ang="0">
                    <a:pos x="56" y="2"/>
                  </a:cxn>
                  <a:cxn ang="0">
                    <a:pos x="66" y="8"/>
                  </a:cxn>
                  <a:cxn ang="0">
                    <a:pos x="72" y="14"/>
                  </a:cxn>
                  <a:cxn ang="0">
                    <a:pos x="76" y="22"/>
                  </a:cxn>
                  <a:cxn ang="0">
                    <a:pos x="76" y="34"/>
                  </a:cxn>
                  <a:cxn ang="0">
                    <a:pos x="76" y="50"/>
                  </a:cxn>
                  <a:cxn ang="0">
                    <a:pos x="86" y="50"/>
                  </a:cxn>
                  <a:cxn ang="0">
                    <a:pos x="94" y="48"/>
                  </a:cxn>
                  <a:cxn ang="0">
                    <a:pos x="104" y="50"/>
                  </a:cxn>
                  <a:cxn ang="0">
                    <a:pos x="110" y="54"/>
                  </a:cxn>
                  <a:cxn ang="0">
                    <a:pos x="108" y="64"/>
                  </a:cxn>
                  <a:cxn ang="0">
                    <a:pos x="112" y="74"/>
                  </a:cxn>
                  <a:cxn ang="0">
                    <a:pos x="120" y="82"/>
                  </a:cxn>
                  <a:cxn ang="0">
                    <a:pos x="128" y="80"/>
                  </a:cxn>
                  <a:cxn ang="0">
                    <a:pos x="134" y="82"/>
                  </a:cxn>
                  <a:cxn ang="0">
                    <a:pos x="132" y="90"/>
                  </a:cxn>
                  <a:cxn ang="0">
                    <a:pos x="128" y="100"/>
                  </a:cxn>
                  <a:cxn ang="0">
                    <a:pos x="128" y="114"/>
                  </a:cxn>
                  <a:cxn ang="0">
                    <a:pos x="126" y="120"/>
                  </a:cxn>
                  <a:cxn ang="0">
                    <a:pos x="122" y="128"/>
                  </a:cxn>
                  <a:cxn ang="0">
                    <a:pos x="112" y="134"/>
                  </a:cxn>
                  <a:cxn ang="0">
                    <a:pos x="108" y="136"/>
                  </a:cxn>
                </a:cxnLst>
                <a:rect l="0" t="0" r="r" b="b"/>
                <a:pathLst>
                  <a:path w="134" h="140">
                    <a:moveTo>
                      <a:pt x="108" y="136"/>
                    </a:moveTo>
                    <a:lnTo>
                      <a:pt x="94" y="140"/>
                    </a:lnTo>
                    <a:lnTo>
                      <a:pt x="72" y="140"/>
                    </a:lnTo>
                    <a:lnTo>
                      <a:pt x="66" y="132"/>
                    </a:lnTo>
                    <a:lnTo>
                      <a:pt x="72" y="118"/>
                    </a:lnTo>
                    <a:lnTo>
                      <a:pt x="80" y="106"/>
                    </a:lnTo>
                    <a:lnTo>
                      <a:pt x="74" y="98"/>
                    </a:lnTo>
                    <a:lnTo>
                      <a:pt x="54" y="90"/>
                    </a:lnTo>
                    <a:lnTo>
                      <a:pt x="38" y="78"/>
                    </a:lnTo>
                    <a:lnTo>
                      <a:pt x="30" y="78"/>
                    </a:lnTo>
                    <a:lnTo>
                      <a:pt x="20" y="72"/>
                    </a:lnTo>
                    <a:lnTo>
                      <a:pt x="8" y="60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4" y="42"/>
                    </a:lnTo>
                    <a:lnTo>
                      <a:pt x="6" y="32"/>
                    </a:lnTo>
                    <a:lnTo>
                      <a:pt x="6" y="22"/>
                    </a:lnTo>
                    <a:lnTo>
                      <a:pt x="12" y="8"/>
                    </a:lnTo>
                    <a:lnTo>
                      <a:pt x="28" y="2"/>
                    </a:lnTo>
                    <a:lnTo>
                      <a:pt x="44" y="0"/>
                    </a:lnTo>
                    <a:lnTo>
                      <a:pt x="56" y="2"/>
                    </a:lnTo>
                    <a:lnTo>
                      <a:pt x="66" y="8"/>
                    </a:lnTo>
                    <a:lnTo>
                      <a:pt x="72" y="14"/>
                    </a:lnTo>
                    <a:lnTo>
                      <a:pt x="76" y="22"/>
                    </a:lnTo>
                    <a:lnTo>
                      <a:pt x="76" y="34"/>
                    </a:lnTo>
                    <a:lnTo>
                      <a:pt x="76" y="50"/>
                    </a:lnTo>
                    <a:lnTo>
                      <a:pt x="86" y="50"/>
                    </a:lnTo>
                    <a:lnTo>
                      <a:pt x="94" y="48"/>
                    </a:lnTo>
                    <a:lnTo>
                      <a:pt x="104" y="50"/>
                    </a:lnTo>
                    <a:lnTo>
                      <a:pt x="110" y="54"/>
                    </a:lnTo>
                    <a:lnTo>
                      <a:pt x="108" y="64"/>
                    </a:lnTo>
                    <a:lnTo>
                      <a:pt x="112" y="74"/>
                    </a:lnTo>
                    <a:lnTo>
                      <a:pt x="120" y="82"/>
                    </a:lnTo>
                    <a:lnTo>
                      <a:pt x="128" y="80"/>
                    </a:lnTo>
                    <a:lnTo>
                      <a:pt x="134" y="82"/>
                    </a:lnTo>
                    <a:lnTo>
                      <a:pt x="132" y="90"/>
                    </a:lnTo>
                    <a:lnTo>
                      <a:pt x="128" y="100"/>
                    </a:lnTo>
                    <a:lnTo>
                      <a:pt x="128" y="114"/>
                    </a:lnTo>
                    <a:lnTo>
                      <a:pt x="126" y="120"/>
                    </a:lnTo>
                    <a:lnTo>
                      <a:pt x="122" y="128"/>
                    </a:lnTo>
                    <a:lnTo>
                      <a:pt x="112" y="134"/>
                    </a:lnTo>
                    <a:lnTo>
                      <a:pt x="108" y="1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9" name="Freeform 86"/>
              <p:cNvSpPr>
                <a:spLocks noChangeAspect="1"/>
              </p:cNvSpPr>
              <p:nvPr/>
            </p:nvSpPr>
            <p:spPr bwMode="auto">
              <a:xfrm>
                <a:off x="1774" y="3057"/>
                <a:ext cx="84" cy="9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0" y="8"/>
                  </a:cxn>
                  <a:cxn ang="0">
                    <a:pos x="38" y="18"/>
                  </a:cxn>
                  <a:cxn ang="0">
                    <a:pos x="46" y="20"/>
                  </a:cxn>
                  <a:cxn ang="0">
                    <a:pos x="60" y="28"/>
                  </a:cxn>
                  <a:cxn ang="0">
                    <a:pos x="72" y="38"/>
                  </a:cxn>
                  <a:cxn ang="0">
                    <a:pos x="78" y="44"/>
                  </a:cxn>
                  <a:cxn ang="0">
                    <a:pos x="82" y="50"/>
                  </a:cxn>
                  <a:cxn ang="0">
                    <a:pos x="80" y="56"/>
                  </a:cxn>
                  <a:cxn ang="0">
                    <a:pos x="80" y="62"/>
                  </a:cxn>
                  <a:cxn ang="0">
                    <a:pos x="84" y="66"/>
                  </a:cxn>
                  <a:cxn ang="0">
                    <a:pos x="80" y="70"/>
                  </a:cxn>
                  <a:cxn ang="0">
                    <a:pos x="72" y="80"/>
                  </a:cxn>
                  <a:cxn ang="0">
                    <a:pos x="66" y="86"/>
                  </a:cxn>
                  <a:cxn ang="0">
                    <a:pos x="62" y="88"/>
                  </a:cxn>
                  <a:cxn ang="0">
                    <a:pos x="60" y="90"/>
                  </a:cxn>
                  <a:cxn ang="0">
                    <a:pos x="42" y="88"/>
                  </a:cxn>
                  <a:cxn ang="0">
                    <a:pos x="28" y="86"/>
                  </a:cxn>
                  <a:cxn ang="0">
                    <a:pos x="18" y="82"/>
                  </a:cxn>
                  <a:cxn ang="0">
                    <a:pos x="6" y="80"/>
                  </a:cxn>
                  <a:cxn ang="0">
                    <a:pos x="0" y="76"/>
                  </a:cxn>
                  <a:cxn ang="0">
                    <a:pos x="0" y="60"/>
                  </a:cxn>
                  <a:cxn ang="0">
                    <a:pos x="4" y="40"/>
                  </a:cxn>
                  <a:cxn ang="0">
                    <a:pos x="6" y="24"/>
                  </a:cxn>
                  <a:cxn ang="0">
                    <a:pos x="10" y="8"/>
                  </a:cxn>
                  <a:cxn ang="0">
                    <a:pos x="12" y="2"/>
                  </a:cxn>
                  <a:cxn ang="0">
                    <a:pos x="20" y="0"/>
                  </a:cxn>
                </a:cxnLst>
                <a:rect l="0" t="0" r="r" b="b"/>
                <a:pathLst>
                  <a:path w="84" h="90">
                    <a:moveTo>
                      <a:pt x="20" y="0"/>
                    </a:moveTo>
                    <a:lnTo>
                      <a:pt x="30" y="8"/>
                    </a:lnTo>
                    <a:lnTo>
                      <a:pt x="38" y="18"/>
                    </a:lnTo>
                    <a:lnTo>
                      <a:pt x="46" y="20"/>
                    </a:lnTo>
                    <a:lnTo>
                      <a:pt x="60" y="28"/>
                    </a:lnTo>
                    <a:lnTo>
                      <a:pt x="72" y="38"/>
                    </a:lnTo>
                    <a:lnTo>
                      <a:pt x="78" y="44"/>
                    </a:lnTo>
                    <a:lnTo>
                      <a:pt x="82" y="50"/>
                    </a:lnTo>
                    <a:lnTo>
                      <a:pt x="80" y="56"/>
                    </a:lnTo>
                    <a:lnTo>
                      <a:pt x="80" y="62"/>
                    </a:lnTo>
                    <a:lnTo>
                      <a:pt x="84" y="66"/>
                    </a:lnTo>
                    <a:lnTo>
                      <a:pt x="80" y="70"/>
                    </a:lnTo>
                    <a:lnTo>
                      <a:pt x="72" y="80"/>
                    </a:lnTo>
                    <a:lnTo>
                      <a:pt x="66" y="86"/>
                    </a:lnTo>
                    <a:lnTo>
                      <a:pt x="62" y="88"/>
                    </a:lnTo>
                    <a:lnTo>
                      <a:pt x="60" y="90"/>
                    </a:lnTo>
                    <a:lnTo>
                      <a:pt x="42" y="88"/>
                    </a:lnTo>
                    <a:lnTo>
                      <a:pt x="28" y="86"/>
                    </a:lnTo>
                    <a:lnTo>
                      <a:pt x="18" y="82"/>
                    </a:lnTo>
                    <a:lnTo>
                      <a:pt x="6" y="80"/>
                    </a:lnTo>
                    <a:lnTo>
                      <a:pt x="0" y="76"/>
                    </a:lnTo>
                    <a:lnTo>
                      <a:pt x="0" y="60"/>
                    </a:lnTo>
                    <a:lnTo>
                      <a:pt x="4" y="40"/>
                    </a:lnTo>
                    <a:lnTo>
                      <a:pt x="6" y="24"/>
                    </a:lnTo>
                    <a:lnTo>
                      <a:pt x="10" y="8"/>
                    </a:lnTo>
                    <a:lnTo>
                      <a:pt x="12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0" name="Freeform 87"/>
              <p:cNvSpPr>
                <a:spLocks noChangeAspect="1"/>
              </p:cNvSpPr>
              <p:nvPr/>
            </p:nvSpPr>
            <p:spPr bwMode="auto">
              <a:xfrm>
                <a:off x="1534" y="2921"/>
                <a:ext cx="316" cy="562"/>
              </a:xfrm>
              <a:custGeom>
                <a:avLst/>
                <a:gdLst/>
                <a:ahLst/>
                <a:cxnLst>
                  <a:cxn ang="0">
                    <a:pos x="108" y="6"/>
                  </a:cxn>
                  <a:cxn ang="0">
                    <a:pos x="138" y="4"/>
                  </a:cxn>
                  <a:cxn ang="0">
                    <a:pos x="172" y="2"/>
                  </a:cxn>
                  <a:cxn ang="0">
                    <a:pos x="190" y="26"/>
                  </a:cxn>
                  <a:cxn ang="0">
                    <a:pos x="210" y="34"/>
                  </a:cxn>
                  <a:cxn ang="0">
                    <a:pos x="236" y="50"/>
                  </a:cxn>
                  <a:cxn ang="0">
                    <a:pos x="246" y="72"/>
                  </a:cxn>
                  <a:cxn ang="0">
                    <a:pos x="266" y="96"/>
                  </a:cxn>
                  <a:cxn ang="0">
                    <a:pos x="294" y="84"/>
                  </a:cxn>
                  <a:cxn ang="0">
                    <a:pos x="310" y="62"/>
                  </a:cxn>
                  <a:cxn ang="0">
                    <a:pos x="312" y="88"/>
                  </a:cxn>
                  <a:cxn ang="0">
                    <a:pos x="292" y="104"/>
                  </a:cxn>
                  <a:cxn ang="0">
                    <a:pos x="268" y="128"/>
                  </a:cxn>
                  <a:cxn ang="0">
                    <a:pos x="252" y="138"/>
                  </a:cxn>
                  <a:cxn ang="0">
                    <a:pos x="240" y="192"/>
                  </a:cxn>
                  <a:cxn ang="0">
                    <a:pos x="234" y="222"/>
                  </a:cxn>
                  <a:cxn ang="0">
                    <a:pos x="258" y="236"/>
                  </a:cxn>
                  <a:cxn ang="0">
                    <a:pos x="266" y="254"/>
                  </a:cxn>
                  <a:cxn ang="0">
                    <a:pos x="240" y="294"/>
                  </a:cxn>
                  <a:cxn ang="0">
                    <a:pos x="190" y="300"/>
                  </a:cxn>
                  <a:cxn ang="0">
                    <a:pos x="180" y="314"/>
                  </a:cxn>
                  <a:cxn ang="0">
                    <a:pos x="162" y="342"/>
                  </a:cxn>
                  <a:cxn ang="0">
                    <a:pos x="136" y="332"/>
                  </a:cxn>
                  <a:cxn ang="0">
                    <a:pos x="136" y="362"/>
                  </a:cxn>
                  <a:cxn ang="0">
                    <a:pos x="150" y="362"/>
                  </a:cxn>
                  <a:cxn ang="0">
                    <a:pos x="158" y="370"/>
                  </a:cxn>
                  <a:cxn ang="0">
                    <a:pos x="146" y="368"/>
                  </a:cxn>
                  <a:cxn ang="0">
                    <a:pos x="140" y="376"/>
                  </a:cxn>
                  <a:cxn ang="0">
                    <a:pos x="132" y="396"/>
                  </a:cxn>
                  <a:cxn ang="0">
                    <a:pos x="118" y="414"/>
                  </a:cxn>
                  <a:cxn ang="0">
                    <a:pos x="96" y="444"/>
                  </a:cxn>
                  <a:cxn ang="0">
                    <a:pos x="112" y="456"/>
                  </a:cxn>
                  <a:cxn ang="0">
                    <a:pos x="118" y="474"/>
                  </a:cxn>
                  <a:cxn ang="0">
                    <a:pos x="90" y="510"/>
                  </a:cxn>
                  <a:cxn ang="0">
                    <a:pos x="70" y="524"/>
                  </a:cxn>
                  <a:cxn ang="0">
                    <a:pos x="72" y="552"/>
                  </a:cxn>
                  <a:cxn ang="0">
                    <a:pos x="60" y="558"/>
                  </a:cxn>
                  <a:cxn ang="0">
                    <a:pos x="18" y="544"/>
                  </a:cxn>
                  <a:cxn ang="0">
                    <a:pos x="2" y="520"/>
                  </a:cxn>
                  <a:cxn ang="0">
                    <a:pos x="10" y="492"/>
                  </a:cxn>
                  <a:cxn ang="0">
                    <a:pos x="28" y="450"/>
                  </a:cxn>
                  <a:cxn ang="0">
                    <a:pos x="26" y="400"/>
                  </a:cxn>
                  <a:cxn ang="0">
                    <a:pos x="24" y="360"/>
                  </a:cxn>
                  <a:cxn ang="0">
                    <a:pos x="36" y="302"/>
                  </a:cxn>
                  <a:cxn ang="0">
                    <a:pos x="40" y="278"/>
                  </a:cxn>
                  <a:cxn ang="0">
                    <a:pos x="48" y="244"/>
                  </a:cxn>
                  <a:cxn ang="0">
                    <a:pos x="56" y="196"/>
                  </a:cxn>
                  <a:cxn ang="0">
                    <a:pos x="48" y="156"/>
                  </a:cxn>
                  <a:cxn ang="0">
                    <a:pos x="64" y="106"/>
                  </a:cxn>
                  <a:cxn ang="0">
                    <a:pos x="76" y="52"/>
                  </a:cxn>
                  <a:cxn ang="0">
                    <a:pos x="100" y="30"/>
                  </a:cxn>
                </a:cxnLst>
                <a:rect l="0" t="0" r="r" b="b"/>
                <a:pathLst>
                  <a:path w="316" h="562">
                    <a:moveTo>
                      <a:pt x="102" y="18"/>
                    </a:moveTo>
                    <a:lnTo>
                      <a:pt x="104" y="10"/>
                    </a:lnTo>
                    <a:lnTo>
                      <a:pt x="108" y="6"/>
                    </a:lnTo>
                    <a:lnTo>
                      <a:pt x="116" y="0"/>
                    </a:lnTo>
                    <a:lnTo>
                      <a:pt x="124" y="6"/>
                    </a:lnTo>
                    <a:lnTo>
                      <a:pt x="138" y="4"/>
                    </a:lnTo>
                    <a:lnTo>
                      <a:pt x="148" y="16"/>
                    </a:lnTo>
                    <a:lnTo>
                      <a:pt x="154" y="2"/>
                    </a:lnTo>
                    <a:lnTo>
                      <a:pt x="172" y="2"/>
                    </a:lnTo>
                    <a:lnTo>
                      <a:pt x="174" y="8"/>
                    </a:lnTo>
                    <a:lnTo>
                      <a:pt x="180" y="16"/>
                    </a:lnTo>
                    <a:lnTo>
                      <a:pt x="190" y="26"/>
                    </a:lnTo>
                    <a:lnTo>
                      <a:pt x="192" y="28"/>
                    </a:lnTo>
                    <a:lnTo>
                      <a:pt x="202" y="34"/>
                    </a:lnTo>
                    <a:lnTo>
                      <a:pt x="210" y="34"/>
                    </a:lnTo>
                    <a:lnTo>
                      <a:pt x="220" y="40"/>
                    </a:lnTo>
                    <a:lnTo>
                      <a:pt x="226" y="46"/>
                    </a:lnTo>
                    <a:lnTo>
                      <a:pt x="236" y="50"/>
                    </a:lnTo>
                    <a:lnTo>
                      <a:pt x="246" y="54"/>
                    </a:lnTo>
                    <a:lnTo>
                      <a:pt x="252" y="62"/>
                    </a:lnTo>
                    <a:lnTo>
                      <a:pt x="246" y="72"/>
                    </a:lnTo>
                    <a:lnTo>
                      <a:pt x="238" y="88"/>
                    </a:lnTo>
                    <a:lnTo>
                      <a:pt x="244" y="96"/>
                    </a:lnTo>
                    <a:lnTo>
                      <a:pt x="266" y="96"/>
                    </a:lnTo>
                    <a:lnTo>
                      <a:pt x="280" y="92"/>
                    </a:lnTo>
                    <a:lnTo>
                      <a:pt x="288" y="86"/>
                    </a:lnTo>
                    <a:lnTo>
                      <a:pt x="294" y="84"/>
                    </a:lnTo>
                    <a:lnTo>
                      <a:pt x="300" y="70"/>
                    </a:lnTo>
                    <a:lnTo>
                      <a:pt x="300" y="60"/>
                    </a:lnTo>
                    <a:lnTo>
                      <a:pt x="310" y="62"/>
                    </a:lnTo>
                    <a:lnTo>
                      <a:pt x="314" y="66"/>
                    </a:lnTo>
                    <a:lnTo>
                      <a:pt x="316" y="76"/>
                    </a:lnTo>
                    <a:lnTo>
                      <a:pt x="312" y="88"/>
                    </a:lnTo>
                    <a:lnTo>
                      <a:pt x="308" y="94"/>
                    </a:lnTo>
                    <a:lnTo>
                      <a:pt x="300" y="98"/>
                    </a:lnTo>
                    <a:lnTo>
                      <a:pt x="292" y="104"/>
                    </a:lnTo>
                    <a:lnTo>
                      <a:pt x="282" y="112"/>
                    </a:lnTo>
                    <a:lnTo>
                      <a:pt x="274" y="118"/>
                    </a:lnTo>
                    <a:lnTo>
                      <a:pt x="268" y="128"/>
                    </a:lnTo>
                    <a:lnTo>
                      <a:pt x="262" y="132"/>
                    </a:lnTo>
                    <a:lnTo>
                      <a:pt x="260" y="136"/>
                    </a:lnTo>
                    <a:lnTo>
                      <a:pt x="252" y="138"/>
                    </a:lnTo>
                    <a:lnTo>
                      <a:pt x="246" y="160"/>
                    </a:lnTo>
                    <a:lnTo>
                      <a:pt x="244" y="174"/>
                    </a:lnTo>
                    <a:lnTo>
                      <a:pt x="240" y="192"/>
                    </a:lnTo>
                    <a:lnTo>
                      <a:pt x="240" y="212"/>
                    </a:lnTo>
                    <a:lnTo>
                      <a:pt x="236" y="216"/>
                    </a:lnTo>
                    <a:lnTo>
                      <a:pt x="234" y="222"/>
                    </a:lnTo>
                    <a:lnTo>
                      <a:pt x="244" y="224"/>
                    </a:lnTo>
                    <a:lnTo>
                      <a:pt x="254" y="228"/>
                    </a:lnTo>
                    <a:lnTo>
                      <a:pt x="258" y="236"/>
                    </a:lnTo>
                    <a:lnTo>
                      <a:pt x="256" y="244"/>
                    </a:lnTo>
                    <a:lnTo>
                      <a:pt x="258" y="248"/>
                    </a:lnTo>
                    <a:lnTo>
                      <a:pt x="266" y="254"/>
                    </a:lnTo>
                    <a:lnTo>
                      <a:pt x="266" y="268"/>
                    </a:lnTo>
                    <a:lnTo>
                      <a:pt x="254" y="284"/>
                    </a:lnTo>
                    <a:lnTo>
                      <a:pt x="240" y="294"/>
                    </a:lnTo>
                    <a:lnTo>
                      <a:pt x="220" y="296"/>
                    </a:lnTo>
                    <a:lnTo>
                      <a:pt x="206" y="298"/>
                    </a:lnTo>
                    <a:lnTo>
                      <a:pt x="190" y="300"/>
                    </a:lnTo>
                    <a:lnTo>
                      <a:pt x="180" y="298"/>
                    </a:lnTo>
                    <a:lnTo>
                      <a:pt x="178" y="304"/>
                    </a:lnTo>
                    <a:lnTo>
                      <a:pt x="180" y="314"/>
                    </a:lnTo>
                    <a:lnTo>
                      <a:pt x="178" y="330"/>
                    </a:lnTo>
                    <a:lnTo>
                      <a:pt x="170" y="338"/>
                    </a:lnTo>
                    <a:lnTo>
                      <a:pt x="162" y="342"/>
                    </a:lnTo>
                    <a:lnTo>
                      <a:pt x="148" y="336"/>
                    </a:lnTo>
                    <a:lnTo>
                      <a:pt x="142" y="334"/>
                    </a:lnTo>
                    <a:lnTo>
                      <a:pt x="136" y="332"/>
                    </a:lnTo>
                    <a:lnTo>
                      <a:pt x="134" y="338"/>
                    </a:lnTo>
                    <a:lnTo>
                      <a:pt x="136" y="354"/>
                    </a:lnTo>
                    <a:lnTo>
                      <a:pt x="136" y="362"/>
                    </a:lnTo>
                    <a:lnTo>
                      <a:pt x="142" y="364"/>
                    </a:lnTo>
                    <a:lnTo>
                      <a:pt x="150" y="364"/>
                    </a:lnTo>
                    <a:lnTo>
                      <a:pt x="150" y="362"/>
                    </a:lnTo>
                    <a:lnTo>
                      <a:pt x="154" y="360"/>
                    </a:lnTo>
                    <a:lnTo>
                      <a:pt x="158" y="364"/>
                    </a:lnTo>
                    <a:lnTo>
                      <a:pt x="158" y="370"/>
                    </a:lnTo>
                    <a:lnTo>
                      <a:pt x="152" y="374"/>
                    </a:lnTo>
                    <a:lnTo>
                      <a:pt x="148" y="372"/>
                    </a:lnTo>
                    <a:lnTo>
                      <a:pt x="146" y="368"/>
                    </a:lnTo>
                    <a:lnTo>
                      <a:pt x="142" y="368"/>
                    </a:lnTo>
                    <a:lnTo>
                      <a:pt x="138" y="370"/>
                    </a:lnTo>
                    <a:lnTo>
                      <a:pt x="140" y="376"/>
                    </a:lnTo>
                    <a:lnTo>
                      <a:pt x="136" y="382"/>
                    </a:lnTo>
                    <a:lnTo>
                      <a:pt x="130" y="384"/>
                    </a:lnTo>
                    <a:lnTo>
                      <a:pt x="132" y="396"/>
                    </a:lnTo>
                    <a:lnTo>
                      <a:pt x="126" y="408"/>
                    </a:lnTo>
                    <a:lnTo>
                      <a:pt x="124" y="410"/>
                    </a:lnTo>
                    <a:lnTo>
                      <a:pt x="118" y="414"/>
                    </a:lnTo>
                    <a:lnTo>
                      <a:pt x="106" y="420"/>
                    </a:lnTo>
                    <a:lnTo>
                      <a:pt x="94" y="432"/>
                    </a:lnTo>
                    <a:lnTo>
                      <a:pt x="96" y="444"/>
                    </a:lnTo>
                    <a:lnTo>
                      <a:pt x="106" y="454"/>
                    </a:lnTo>
                    <a:lnTo>
                      <a:pt x="106" y="456"/>
                    </a:lnTo>
                    <a:lnTo>
                      <a:pt x="112" y="456"/>
                    </a:lnTo>
                    <a:lnTo>
                      <a:pt x="122" y="458"/>
                    </a:lnTo>
                    <a:lnTo>
                      <a:pt x="122" y="466"/>
                    </a:lnTo>
                    <a:lnTo>
                      <a:pt x="118" y="474"/>
                    </a:lnTo>
                    <a:lnTo>
                      <a:pt x="104" y="486"/>
                    </a:lnTo>
                    <a:lnTo>
                      <a:pt x="94" y="496"/>
                    </a:lnTo>
                    <a:lnTo>
                      <a:pt x="90" y="510"/>
                    </a:lnTo>
                    <a:lnTo>
                      <a:pt x="88" y="516"/>
                    </a:lnTo>
                    <a:lnTo>
                      <a:pt x="76" y="518"/>
                    </a:lnTo>
                    <a:lnTo>
                      <a:pt x="70" y="524"/>
                    </a:lnTo>
                    <a:lnTo>
                      <a:pt x="66" y="538"/>
                    </a:lnTo>
                    <a:lnTo>
                      <a:pt x="68" y="546"/>
                    </a:lnTo>
                    <a:lnTo>
                      <a:pt x="72" y="552"/>
                    </a:lnTo>
                    <a:lnTo>
                      <a:pt x="78" y="560"/>
                    </a:lnTo>
                    <a:lnTo>
                      <a:pt x="76" y="562"/>
                    </a:lnTo>
                    <a:lnTo>
                      <a:pt x="60" y="558"/>
                    </a:lnTo>
                    <a:lnTo>
                      <a:pt x="34" y="558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8" y="528"/>
                    </a:lnTo>
                    <a:lnTo>
                      <a:pt x="6" y="526"/>
                    </a:lnTo>
                    <a:lnTo>
                      <a:pt x="2" y="520"/>
                    </a:lnTo>
                    <a:lnTo>
                      <a:pt x="0" y="510"/>
                    </a:lnTo>
                    <a:lnTo>
                      <a:pt x="2" y="500"/>
                    </a:lnTo>
                    <a:lnTo>
                      <a:pt x="10" y="492"/>
                    </a:lnTo>
                    <a:lnTo>
                      <a:pt x="18" y="480"/>
                    </a:lnTo>
                    <a:lnTo>
                      <a:pt x="20" y="462"/>
                    </a:lnTo>
                    <a:lnTo>
                      <a:pt x="28" y="450"/>
                    </a:lnTo>
                    <a:lnTo>
                      <a:pt x="28" y="424"/>
                    </a:lnTo>
                    <a:lnTo>
                      <a:pt x="30" y="412"/>
                    </a:lnTo>
                    <a:lnTo>
                      <a:pt x="26" y="400"/>
                    </a:lnTo>
                    <a:lnTo>
                      <a:pt x="26" y="380"/>
                    </a:lnTo>
                    <a:lnTo>
                      <a:pt x="22" y="376"/>
                    </a:lnTo>
                    <a:lnTo>
                      <a:pt x="24" y="360"/>
                    </a:lnTo>
                    <a:lnTo>
                      <a:pt x="26" y="348"/>
                    </a:lnTo>
                    <a:lnTo>
                      <a:pt x="28" y="318"/>
                    </a:lnTo>
                    <a:lnTo>
                      <a:pt x="36" y="302"/>
                    </a:lnTo>
                    <a:lnTo>
                      <a:pt x="38" y="296"/>
                    </a:lnTo>
                    <a:lnTo>
                      <a:pt x="40" y="292"/>
                    </a:lnTo>
                    <a:lnTo>
                      <a:pt x="40" y="278"/>
                    </a:lnTo>
                    <a:lnTo>
                      <a:pt x="38" y="254"/>
                    </a:lnTo>
                    <a:lnTo>
                      <a:pt x="44" y="248"/>
                    </a:lnTo>
                    <a:lnTo>
                      <a:pt x="48" y="244"/>
                    </a:lnTo>
                    <a:lnTo>
                      <a:pt x="50" y="224"/>
                    </a:lnTo>
                    <a:lnTo>
                      <a:pt x="54" y="216"/>
                    </a:lnTo>
                    <a:lnTo>
                      <a:pt x="56" y="196"/>
                    </a:lnTo>
                    <a:lnTo>
                      <a:pt x="52" y="180"/>
                    </a:lnTo>
                    <a:lnTo>
                      <a:pt x="48" y="172"/>
                    </a:lnTo>
                    <a:lnTo>
                      <a:pt x="48" y="156"/>
                    </a:lnTo>
                    <a:lnTo>
                      <a:pt x="52" y="148"/>
                    </a:lnTo>
                    <a:lnTo>
                      <a:pt x="56" y="120"/>
                    </a:lnTo>
                    <a:lnTo>
                      <a:pt x="64" y="106"/>
                    </a:lnTo>
                    <a:lnTo>
                      <a:pt x="74" y="92"/>
                    </a:lnTo>
                    <a:lnTo>
                      <a:pt x="80" y="82"/>
                    </a:lnTo>
                    <a:lnTo>
                      <a:pt x="76" y="52"/>
                    </a:lnTo>
                    <a:lnTo>
                      <a:pt x="82" y="46"/>
                    </a:lnTo>
                    <a:lnTo>
                      <a:pt x="90" y="42"/>
                    </a:lnTo>
                    <a:lnTo>
                      <a:pt x="100" y="30"/>
                    </a:lnTo>
                    <a:lnTo>
                      <a:pt x="102" y="1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1" name="Freeform 88"/>
              <p:cNvSpPr>
                <a:spLocks noChangeAspect="1"/>
              </p:cNvSpPr>
              <p:nvPr/>
            </p:nvSpPr>
            <p:spPr bwMode="auto">
              <a:xfrm>
                <a:off x="1500" y="2843"/>
                <a:ext cx="136" cy="672"/>
              </a:xfrm>
              <a:custGeom>
                <a:avLst/>
                <a:gdLst/>
                <a:ahLst/>
                <a:cxnLst>
                  <a:cxn ang="0">
                    <a:pos x="96" y="2"/>
                  </a:cxn>
                  <a:cxn ang="0">
                    <a:pos x="112" y="38"/>
                  </a:cxn>
                  <a:cxn ang="0">
                    <a:pos x="124" y="82"/>
                  </a:cxn>
                  <a:cxn ang="0">
                    <a:pos x="134" y="108"/>
                  </a:cxn>
                  <a:cxn ang="0">
                    <a:pos x="110" y="130"/>
                  </a:cxn>
                  <a:cxn ang="0">
                    <a:pos x="90" y="198"/>
                  </a:cxn>
                  <a:cxn ang="0">
                    <a:pos x="82" y="250"/>
                  </a:cxn>
                  <a:cxn ang="0">
                    <a:pos x="84" y="302"/>
                  </a:cxn>
                  <a:cxn ang="0">
                    <a:pos x="74" y="354"/>
                  </a:cxn>
                  <a:cxn ang="0">
                    <a:pos x="60" y="426"/>
                  </a:cxn>
                  <a:cxn ang="0">
                    <a:pos x="60" y="458"/>
                  </a:cxn>
                  <a:cxn ang="0">
                    <a:pos x="62" y="502"/>
                  </a:cxn>
                  <a:cxn ang="0">
                    <a:pos x="52" y="558"/>
                  </a:cxn>
                  <a:cxn ang="0">
                    <a:pos x="34" y="588"/>
                  </a:cxn>
                  <a:cxn ang="0">
                    <a:pos x="52" y="606"/>
                  </a:cxn>
                  <a:cxn ang="0">
                    <a:pos x="68" y="636"/>
                  </a:cxn>
                  <a:cxn ang="0">
                    <a:pos x="88" y="648"/>
                  </a:cxn>
                  <a:cxn ang="0">
                    <a:pos x="74" y="666"/>
                  </a:cxn>
                  <a:cxn ang="0">
                    <a:pos x="58" y="668"/>
                  </a:cxn>
                  <a:cxn ang="0">
                    <a:pos x="70" y="652"/>
                  </a:cxn>
                  <a:cxn ang="0">
                    <a:pos x="52" y="662"/>
                  </a:cxn>
                  <a:cxn ang="0">
                    <a:pos x="46" y="648"/>
                  </a:cxn>
                  <a:cxn ang="0">
                    <a:pos x="38" y="646"/>
                  </a:cxn>
                  <a:cxn ang="0">
                    <a:pos x="42" y="632"/>
                  </a:cxn>
                  <a:cxn ang="0">
                    <a:pos x="26" y="630"/>
                  </a:cxn>
                  <a:cxn ang="0">
                    <a:pos x="20" y="606"/>
                  </a:cxn>
                  <a:cxn ang="0">
                    <a:pos x="16" y="590"/>
                  </a:cxn>
                  <a:cxn ang="0">
                    <a:pos x="8" y="558"/>
                  </a:cxn>
                  <a:cxn ang="0">
                    <a:pos x="18" y="568"/>
                  </a:cxn>
                  <a:cxn ang="0">
                    <a:pos x="28" y="556"/>
                  </a:cxn>
                  <a:cxn ang="0">
                    <a:pos x="28" y="548"/>
                  </a:cxn>
                  <a:cxn ang="0">
                    <a:pos x="18" y="536"/>
                  </a:cxn>
                  <a:cxn ang="0">
                    <a:pos x="16" y="530"/>
                  </a:cxn>
                  <a:cxn ang="0">
                    <a:pos x="10" y="514"/>
                  </a:cxn>
                  <a:cxn ang="0">
                    <a:pos x="24" y="506"/>
                  </a:cxn>
                  <a:cxn ang="0">
                    <a:pos x="42" y="494"/>
                  </a:cxn>
                  <a:cxn ang="0">
                    <a:pos x="44" y="462"/>
                  </a:cxn>
                  <a:cxn ang="0">
                    <a:pos x="46" y="440"/>
                  </a:cxn>
                  <a:cxn ang="0">
                    <a:pos x="36" y="428"/>
                  </a:cxn>
                  <a:cxn ang="0">
                    <a:pos x="32" y="456"/>
                  </a:cxn>
                  <a:cxn ang="0">
                    <a:pos x="22" y="450"/>
                  </a:cxn>
                  <a:cxn ang="0">
                    <a:pos x="28" y="426"/>
                  </a:cxn>
                  <a:cxn ang="0">
                    <a:pos x="32" y="394"/>
                  </a:cxn>
                  <a:cxn ang="0">
                    <a:pos x="34" y="366"/>
                  </a:cxn>
                  <a:cxn ang="0">
                    <a:pos x="38" y="346"/>
                  </a:cxn>
                  <a:cxn ang="0">
                    <a:pos x="52" y="308"/>
                  </a:cxn>
                  <a:cxn ang="0">
                    <a:pos x="64" y="270"/>
                  </a:cxn>
                  <a:cxn ang="0">
                    <a:pos x="70" y="214"/>
                  </a:cxn>
                  <a:cxn ang="0">
                    <a:pos x="70" y="194"/>
                  </a:cxn>
                  <a:cxn ang="0">
                    <a:pos x="82" y="98"/>
                  </a:cxn>
                  <a:cxn ang="0">
                    <a:pos x="84" y="18"/>
                  </a:cxn>
                </a:cxnLst>
                <a:rect l="0" t="0" r="r" b="b"/>
                <a:pathLst>
                  <a:path w="136" h="672">
                    <a:moveTo>
                      <a:pt x="84" y="18"/>
                    </a:moveTo>
                    <a:lnTo>
                      <a:pt x="90" y="16"/>
                    </a:lnTo>
                    <a:lnTo>
                      <a:pt x="96" y="2"/>
                    </a:lnTo>
                    <a:lnTo>
                      <a:pt x="98" y="0"/>
                    </a:lnTo>
                    <a:lnTo>
                      <a:pt x="102" y="12"/>
                    </a:lnTo>
                    <a:lnTo>
                      <a:pt x="112" y="38"/>
                    </a:lnTo>
                    <a:lnTo>
                      <a:pt x="112" y="56"/>
                    </a:lnTo>
                    <a:lnTo>
                      <a:pt x="120" y="68"/>
                    </a:lnTo>
                    <a:lnTo>
                      <a:pt x="124" y="82"/>
                    </a:lnTo>
                    <a:lnTo>
                      <a:pt x="126" y="96"/>
                    </a:lnTo>
                    <a:lnTo>
                      <a:pt x="136" y="96"/>
                    </a:lnTo>
                    <a:lnTo>
                      <a:pt x="134" y="108"/>
                    </a:lnTo>
                    <a:lnTo>
                      <a:pt x="124" y="120"/>
                    </a:lnTo>
                    <a:lnTo>
                      <a:pt x="116" y="124"/>
                    </a:lnTo>
                    <a:lnTo>
                      <a:pt x="110" y="130"/>
                    </a:lnTo>
                    <a:lnTo>
                      <a:pt x="114" y="160"/>
                    </a:lnTo>
                    <a:lnTo>
                      <a:pt x="96" y="186"/>
                    </a:lnTo>
                    <a:lnTo>
                      <a:pt x="90" y="198"/>
                    </a:lnTo>
                    <a:lnTo>
                      <a:pt x="86" y="222"/>
                    </a:lnTo>
                    <a:lnTo>
                      <a:pt x="82" y="234"/>
                    </a:lnTo>
                    <a:lnTo>
                      <a:pt x="82" y="250"/>
                    </a:lnTo>
                    <a:lnTo>
                      <a:pt x="90" y="274"/>
                    </a:lnTo>
                    <a:lnTo>
                      <a:pt x="88" y="292"/>
                    </a:lnTo>
                    <a:lnTo>
                      <a:pt x="84" y="302"/>
                    </a:lnTo>
                    <a:lnTo>
                      <a:pt x="82" y="322"/>
                    </a:lnTo>
                    <a:lnTo>
                      <a:pt x="72" y="332"/>
                    </a:lnTo>
                    <a:lnTo>
                      <a:pt x="74" y="354"/>
                    </a:lnTo>
                    <a:lnTo>
                      <a:pt x="74" y="370"/>
                    </a:lnTo>
                    <a:lnTo>
                      <a:pt x="62" y="396"/>
                    </a:lnTo>
                    <a:lnTo>
                      <a:pt x="60" y="426"/>
                    </a:lnTo>
                    <a:lnTo>
                      <a:pt x="58" y="438"/>
                    </a:lnTo>
                    <a:lnTo>
                      <a:pt x="56" y="454"/>
                    </a:lnTo>
                    <a:lnTo>
                      <a:pt x="60" y="458"/>
                    </a:lnTo>
                    <a:lnTo>
                      <a:pt x="60" y="478"/>
                    </a:lnTo>
                    <a:lnTo>
                      <a:pt x="64" y="490"/>
                    </a:lnTo>
                    <a:lnTo>
                      <a:pt x="62" y="502"/>
                    </a:lnTo>
                    <a:lnTo>
                      <a:pt x="62" y="528"/>
                    </a:lnTo>
                    <a:lnTo>
                      <a:pt x="54" y="540"/>
                    </a:lnTo>
                    <a:lnTo>
                      <a:pt x="52" y="558"/>
                    </a:lnTo>
                    <a:lnTo>
                      <a:pt x="44" y="570"/>
                    </a:lnTo>
                    <a:lnTo>
                      <a:pt x="36" y="578"/>
                    </a:lnTo>
                    <a:lnTo>
                      <a:pt x="34" y="588"/>
                    </a:lnTo>
                    <a:lnTo>
                      <a:pt x="36" y="596"/>
                    </a:lnTo>
                    <a:lnTo>
                      <a:pt x="40" y="604"/>
                    </a:lnTo>
                    <a:lnTo>
                      <a:pt x="52" y="606"/>
                    </a:lnTo>
                    <a:lnTo>
                      <a:pt x="52" y="622"/>
                    </a:lnTo>
                    <a:lnTo>
                      <a:pt x="58" y="634"/>
                    </a:lnTo>
                    <a:lnTo>
                      <a:pt x="68" y="636"/>
                    </a:lnTo>
                    <a:lnTo>
                      <a:pt x="94" y="636"/>
                    </a:lnTo>
                    <a:lnTo>
                      <a:pt x="96" y="644"/>
                    </a:lnTo>
                    <a:lnTo>
                      <a:pt x="88" y="648"/>
                    </a:lnTo>
                    <a:lnTo>
                      <a:pt x="80" y="650"/>
                    </a:lnTo>
                    <a:lnTo>
                      <a:pt x="74" y="656"/>
                    </a:lnTo>
                    <a:lnTo>
                      <a:pt x="74" y="666"/>
                    </a:lnTo>
                    <a:lnTo>
                      <a:pt x="72" y="672"/>
                    </a:lnTo>
                    <a:lnTo>
                      <a:pt x="64" y="672"/>
                    </a:lnTo>
                    <a:lnTo>
                      <a:pt x="58" y="668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0" y="652"/>
                    </a:lnTo>
                    <a:lnTo>
                      <a:pt x="64" y="648"/>
                    </a:lnTo>
                    <a:lnTo>
                      <a:pt x="56" y="654"/>
                    </a:lnTo>
                    <a:lnTo>
                      <a:pt x="52" y="662"/>
                    </a:lnTo>
                    <a:lnTo>
                      <a:pt x="44" y="660"/>
                    </a:lnTo>
                    <a:lnTo>
                      <a:pt x="38" y="654"/>
                    </a:lnTo>
                    <a:lnTo>
                      <a:pt x="46" y="648"/>
                    </a:lnTo>
                    <a:lnTo>
                      <a:pt x="48" y="644"/>
                    </a:lnTo>
                    <a:lnTo>
                      <a:pt x="46" y="640"/>
                    </a:lnTo>
                    <a:lnTo>
                      <a:pt x="38" y="646"/>
                    </a:lnTo>
                    <a:lnTo>
                      <a:pt x="28" y="646"/>
                    </a:lnTo>
                    <a:lnTo>
                      <a:pt x="30" y="638"/>
                    </a:lnTo>
                    <a:lnTo>
                      <a:pt x="42" y="632"/>
                    </a:lnTo>
                    <a:lnTo>
                      <a:pt x="42" y="628"/>
                    </a:lnTo>
                    <a:lnTo>
                      <a:pt x="34" y="630"/>
                    </a:lnTo>
                    <a:lnTo>
                      <a:pt x="26" y="630"/>
                    </a:lnTo>
                    <a:lnTo>
                      <a:pt x="28" y="622"/>
                    </a:lnTo>
                    <a:lnTo>
                      <a:pt x="22" y="618"/>
                    </a:lnTo>
                    <a:lnTo>
                      <a:pt x="20" y="606"/>
                    </a:lnTo>
                    <a:lnTo>
                      <a:pt x="20" y="602"/>
                    </a:lnTo>
                    <a:lnTo>
                      <a:pt x="20" y="594"/>
                    </a:lnTo>
                    <a:lnTo>
                      <a:pt x="16" y="590"/>
                    </a:lnTo>
                    <a:lnTo>
                      <a:pt x="10" y="582"/>
                    </a:lnTo>
                    <a:lnTo>
                      <a:pt x="6" y="574"/>
                    </a:lnTo>
                    <a:lnTo>
                      <a:pt x="8" y="558"/>
                    </a:lnTo>
                    <a:lnTo>
                      <a:pt x="14" y="558"/>
                    </a:lnTo>
                    <a:lnTo>
                      <a:pt x="16" y="560"/>
                    </a:lnTo>
                    <a:lnTo>
                      <a:pt x="18" y="568"/>
                    </a:lnTo>
                    <a:lnTo>
                      <a:pt x="24" y="566"/>
                    </a:lnTo>
                    <a:lnTo>
                      <a:pt x="24" y="556"/>
                    </a:lnTo>
                    <a:lnTo>
                      <a:pt x="28" y="556"/>
                    </a:lnTo>
                    <a:lnTo>
                      <a:pt x="32" y="554"/>
                    </a:lnTo>
                    <a:lnTo>
                      <a:pt x="32" y="546"/>
                    </a:lnTo>
                    <a:lnTo>
                      <a:pt x="28" y="548"/>
                    </a:lnTo>
                    <a:lnTo>
                      <a:pt x="20" y="550"/>
                    </a:lnTo>
                    <a:lnTo>
                      <a:pt x="18" y="544"/>
                    </a:lnTo>
                    <a:lnTo>
                      <a:pt x="18" y="536"/>
                    </a:lnTo>
                    <a:lnTo>
                      <a:pt x="24" y="534"/>
                    </a:lnTo>
                    <a:lnTo>
                      <a:pt x="24" y="530"/>
                    </a:lnTo>
                    <a:lnTo>
                      <a:pt x="16" y="530"/>
                    </a:lnTo>
                    <a:lnTo>
                      <a:pt x="0" y="530"/>
                    </a:lnTo>
                    <a:lnTo>
                      <a:pt x="6" y="522"/>
                    </a:lnTo>
                    <a:lnTo>
                      <a:pt x="10" y="514"/>
                    </a:lnTo>
                    <a:lnTo>
                      <a:pt x="16" y="506"/>
                    </a:lnTo>
                    <a:lnTo>
                      <a:pt x="22" y="502"/>
                    </a:lnTo>
                    <a:lnTo>
                      <a:pt x="24" y="506"/>
                    </a:lnTo>
                    <a:lnTo>
                      <a:pt x="28" y="518"/>
                    </a:lnTo>
                    <a:lnTo>
                      <a:pt x="36" y="508"/>
                    </a:lnTo>
                    <a:lnTo>
                      <a:pt x="42" y="494"/>
                    </a:lnTo>
                    <a:lnTo>
                      <a:pt x="40" y="484"/>
                    </a:lnTo>
                    <a:lnTo>
                      <a:pt x="38" y="472"/>
                    </a:lnTo>
                    <a:lnTo>
                      <a:pt x="44" y="462"/>
                    </a:lnTo>
                    <a:lnTo>
                      <a:pt x="42" y="452"/>
                    </a:lnTo>
                    <a:lnTo>
                      <a:pt x="44" y="446"/>
                    </a:lnTo>
                    <a:lnTo>
                      <a:pt x="46" y="440"/>
                    </a:lnTo>
                    <a:lnTo>
                      <a:pt x="46" y="428"/>
                    </a:lnTo>
                    <a:lnTo>
                      <a:pt x="40" y="426"/>
                    </a:lnTo>
                    <a:lnTo>
                      <a:pt x="36" y="428"/>
                    </a:lnTo>
                    <a:lnTo>
                      <a:pt x="34" y="438"/>
                    </a:lnTo>
                    <a:lnTo>
                      <a:pt x="32" y="444"/>
                    </a:lnTo>
                    <a:lnTo>
                      <a:pt x="32" y="456"/>
                    </a:lnTo>
                    <a:lnTo>
                      <a:pt x="28" y="462"/>
                    </a:lnTo>
                    <a:lnTo>
                      <a:pt x="22" y="458"/>
                    </a:lnTo>
                    <a:lnTo>
                      <a:pt x="22" y="450"/>
                    </a:lnTo>
                    <a:lnTo>
                      <a:pt x="22" y="438"/>
                    </a:lnTo>
                    <a:lnTo>
                      <a:pt x="26" y="430"/>
                    </a:lnTo>
                    <a:lnTo>
                      <a:pt x="28" y="426"/>
                    </a:lnTo>
                    <a:lnTo>
                      <a:pt x="28" y="416"/>
                    </a:lnTo>
                    <a:lnTo>
                      <a:pt x="30" y="402"/>
                    </a:lnTo>
                    <a:lnTo>
                      <a:pt x="32" y="394"/>
                    </a:lnTo>
                    <a:lnTo>
                      <a:pt x="40" y="386"/>
                    </a:lnTo>
                    <a:lnTo>
                      <a:pt x="36" y="376"/>
                    </a:lnTo>
                    <a:lnTo>
                      <a:pt x="34" y="366"/>
                    </a:lnTo>
                    <a:lnTo>
                      <a:pt x="34" y="358"/>
                    </a:lnTo>
                    <a:lnTo>
                      <a:pt x="32" y="346"/>
                    </a:lnTo>
                    <a:lnTo>
                      <a:pt x="38" y="346"/>
                    </a:lnTo>
                    <a:lnTo>
                      <a:pt x="42" y="332"/>
                    </a:lnTo>
                    <a:lnTo>
                      <a:pt x="48" y="320"/>
                    </a:lnTo>
                    <a:lnTo>
                      <a:pt x="52" y="308"/>
                    </a:lnTo>
                    <a:lnTo>
                      <a:pt x="58" y="292"/>
                    </a:lnTo>
                    <a:lnTo>
                      <a:pt x="60" y="278"/>
                    </a:lnTo>
                    <a:lnTo>
                      <a:pt x="64" y="270"/>
                    </a:lnTo>
                    <a:lnTo>
                      <a:pt x="62" y="232"/>
                    </a:lnTo>
                    <a:lnTo>
                      <a:pt x="62" y="220"/>
                    </a:lnTo>
                    <a:lnTo>
                      <a:pt x="70" y="214"/>
                    </a:lnTo>
                    <a:lnTo>
                      <a:pt x="70" y="206"/>
                    </a:lnTo>
                    <a:lnTo>
                      <a:pt x="66" y="200"/>
                    </a:lnTo>
                    <a:lnTo>
                      <a:pt x="70" y="194"/>
                    </a:lnTo>
                    <a:lnTo>
                      <a:pt x="74" y="174"/>
                    </a:lnTo>
                    <a:lnTo>
                      <a:pt x="80" y="144"/>
                    </a:lnTo>
                    <a:lnTo>
                      <a:pt x="82" y="98"/>
                    </a:lnTo>
                    <a:lnTo>
                      <a:pt x="88" y="52"/>
                    </a:lnTo>
                    <a:lnTo>
                      <a:pt x="86" y="2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2" name="Freeform 89"/>
              <p:cNvSpPr>
                <a:spLocks noChangeAspect="1"/>
              </p:cNvSpPr>
              <p:nvPr/>
            </p:nvSpPr>
            <p:spPr bwMode="auto">
              <a:xfrm>
                <a:off x="1612" y="3497"/>
                <a:ext cx="56" cy="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12" y="42"/>
                  </a:cxn>
                  <a:cxn ang="0">
                    <a:pos x="22" y="42"/>
                  </a:cxn>
                  <a:cxn ang="0">
                    <a:pos x="36" y="46"/>
                  </a:cxn>
                  <a:cxn ang="0">
                    <a:pos x="50" y="44"/>
                  </a:cxn>
                  <a:cxn ang="0">
                    <a:pos x="56" y="42"/>
                  </a:cxn>
                  <a:cxn ang="0">
                    <a:pos x="48" y="40"/>
                  </a:cxn>
                  <a:cxn ang="0">
                    <a:pos x="32" y="36"/>
                  </a:cxn>
                  <a:cxn ang="0">
                    <a:pos x="20" y="28"/>
                  </a:cxn>
                  <a:cxn ang="0">
                    <a:pos x="8" y="16"/>
                  </a:cxn>
                  <a:cxn ang="0">
                    <a:pos x="6" y="8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56" h="46">
                    <a:moveTo>
                      <a:pt x="0" y="0"/>
                    </a:moveTo>
                    <a:lnTo>
                      <a:pt x="0" y="42"/>
                    </a:lnTo>
                    <a:lnTo>
                      <a:pt x="12" y="42"/>
                    </a:lnTo>
                    <a:lnTo>
                      <a:pt x="22" y="42"/>
                    </a:lnTo>
                    <a:lnTo>
                      <a:pt x="36" y="46"/>
                    </a:lnTo>
                    <a:lnTo>
                      <a:pt x="50" y="44"/>
                    </a:lnTo>
                    <a:lnTo>
                      <a:pt x="56" y="42"/>
                    </a:lnTo>
                    <a:lnTo>
                      <a:pt x="48" y="40"/>
                    </a:lnTo>
                    <a:lnTo>
                      <a:pt x="32" y="36"/>
                    </a:lnTo>
                    <a:lnTo>
                      <a:pt x="20" y="28"/>
                    </a:lnTo>
                    <a:lnTo>
                      <a:pt x="8" y="16"/>
                    </a:lnTo>
                    <a:lnTo>
                      <a:pt x="6" y="8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3" name="Freeform 90"/>
              <p:cNvSpPr>
                <a:spLocks noChangeAspect="1"/>
              </p:cNvSpPr>
              <p:nvPr/>
            </p:nvSpPr>
            <p:spPr bwMode="auto">
              <a:xfrm>
                <a:off x="1570" y="3491"/>
                <a:ext cx="68" cy="64"/>
              </a:xfrm>
              <a:custGeom>
                <a:avLst/>
                <a:gdLst/>
                <a:ahLst/>
                <a:cxnLst>
                  <a:cxn ang="0">
                    <a:pos x="2" y="46"/>
                  </a:cxn>
                  <a:cxn ang="0">
                    <a:pos x="0" y="40"/>
                  </a:cxn>
                  <a:cxn ang="0">
                    <a:pos x="6" y="38"/>
                  </a:cxn>
                  <a:cxn ang="0">
                    <a:pos x="10" y="38"/>
                  </a:cxn>
                  <a:cxn ang="0">
                    <a:pos x="20" y="38"/>
                  </a:cxn>
                  <a:cxn ang="0">
                    <a:pos x="26" y="40"/>
                  </a:cxn>
                  <a:cxn ang="0">
                    <a:pos x="30" y="38"/>
                  </a:cxn>
                  <a:cxn ang="0">
                    <a:pos x="22" y="32"/>
                  </a:cxn>
                  <a:cxn ang="0">
                    <a:pos x="16" y="28"/>
                  </a:cxn>
                  <a:cxn ang="0">
                    <a:pos x="18" y="22"/>
                  </a:cxn>
                  <a:cxn ang="0">
                    <a:pos x="22" y="22"/>
                  </a:cxn>
                  <a:cxn ang="0">
                    <a:pos x="28" y="20"/>
                  </a:cxn>
                  <a:cxn ang="0">
                    <a:pos x="26" y="14"/>
                  </a:cxn>
                  <a:cxn ang="0">
                    <a:pos x="20" y="16"/>
                  </a:cxn>
                  <a:cxn ang="0">
                    <a:pos x="14" y="18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20" y="6"/>
                  </a:cxn>
                  <a:cxn ang="0">
                    <a:pos x="24" y="2"/>
                  </a:cxn>
                  <a:cxn ang="0">
                    <a:pos x="32" y="0"/>
                  </a:cxn>
                  <a:cxn ang="0">
                    <a:pos x="38" y="0"/>
                  </a:cxn>
                  <a:cxn ang="0">
                    <a:pos x="42" y="6"/>
                  </a:cxn>
                  <a:cxn ang="0">
                    <a:pos x="42" y="48"/>
                  </a:cxn>
                  <a:cxn ang="0">
                    <a:pos x="64" y="48"/>
                  </a:cxn>
                  <a:cxn ang="0">
                    <a:pos x="68" y="52"/>
                  </a:cxn>
                  <a:cxn ang="0">
                    <a:pos x="68" y="56"/>
                  </a:cxn>
                  <a:cxn ang="0">
                    <a:pos x="60" y="58"/>
                  </a:cxn>
                  <a:cxn ang="0">
                    <a:pos x="52" y="58"/>
                  </a:cxn>
                  <a:cxn ang="0">
                    <a:pos x="44" y="60"/>
                  </a:cxn>
                  <a:cxn ang="0">
                    <a:pos x="42" y="64"/>
                  </a:cxn>
                  <a:cxn ang="0">
                    <a:pos x="34" y="62"/>
                  </a:cxn>
                  <a:cxn ang="0">
                    <a:pos x="24" y="60"/>
                  </a:cxn>
                  <a:cxn ang="0">
                    <a:pos x="20" y="56"/>
                  </a:cxn>
                  <a:cxn ang="0">
                    <a:pos x="20" y="50"/>
                  </a:cxn>
                  <a:cxn ang="0">
                    <a:pos x="16" y="50"/>
                  </a:cxn>
                  <a:cxn ang="0">
                    <a:pos x="12" y="50"/>
                  </a:cxn>
                  <a:cxn ang="0">
                    <a:pos x="12" y="56"/>
                  </a:cxn>
                  <a:cxn ang="0">
                    <a:pos x="2" y="52"/>
                  </a:cxn>
                  <a:cxn ang="0">
                    <a:pos x="2" y="46"/>
                  </a:cxn>
                </a:cxnLst>
                <a:rect l="0" t="0" r="r" b="b"/>
                <a:pathLst>
                  <a:path w="68" h="64">
                    <a:moveTo>
                      <a:pt x="2" y="46"/>
                    </a:moveTo>
                    <a:lnTo>
                      <a:pt x="0" y="40"/>
                    </a:lnTo>
                    <a:lnTo>
                      <a:pt x="6" y="38"/>
                    </a:lnTo>
                    <a:lnTo>
                      <a:pt x="10" y="38"/>
                    </a:lnTo>
                    <a:lnTo>
                      <a:pt x="20" y="38"/>
                    </a:lnTo>
                    <a:lnTo>
                      <a:pt x="26" y="40"/>
                    </a:lnTo>
                    <a:lnTo>
                      <a:pt x="30" y="38"/>
                    </a:lnTo>
                    <a:lnTo>
                      <a:pt x="22" y="32"/>
                    </a:lnTo>
                    <a:lnTo>
                      <a:pt x="16" y="28"/>
                    </a:lnTo>
                    <a:lnTo>
                      <a:pt x="18" y="22"/>
                    </a:lnTo>
                    <a:lnTo>
                      <a:pt x="22" y="22"/>
                    </a:lnTo>
                    <a:lnTo>
                      <a:pt x="28" y="20"/>
                    </a:lnTo>
                    <a:lnTo>
                      <a:pt x="26" y="14"/>
                    </a:lnTo>
                    <a:lnTo>
                      <a:pt x="20" y="16"/>
                    </a:lnTo>
                    <a:lnTo>
                      <a:pt x="14" y="18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20" y="6"/>
                    </a:lnTo>
                    <a:lnTo>
                      <a:pt x="24" y="2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2" y="6"/>
                    </a:lnTo>
                    <a:lnTo>
                      <a:pt x="42" y="48"/>
                    </a:lnTo>
                    <a:lnTo>
                      <a:pt x="64" y="48"/>
                    </a:lnTo>
                    <a:lnTo>
                      <a:pt x="68" y="52"/>
                    </a:lnTo>
                    <a:lnTo>
                      <a:pt x="68" y="56"/>
                    </a:lnTo>
                    <a:lnTo>
                      <a:pt x="60" y="58"/>
                    </a:lnTo>
                    <a:lnTo>
                      <a:pt x="52" y="58"/>
                    </a:lnTo>
                    <a:lnTo>
                      <a:pt x="44" y="60"/>
                    </a:lnTo>
                    <a:lnTo>
                      <a:pt x="42" y="64"/>
                    </a:lnTo>
                    <a:lnTo>
                      <a:pt x="34" y="62"/>
                    </a:lnTo>
                    <a:lnTo>
                      <a:pt x="24" y="60"/>
                    </a:lnTo>
                    <a:lnTo>
                      <a:pt x="20" y="56"/>
                    </a:lnTo>
                    <a:lnTo>
                      <a:pt x="20" y="50"/>
                    </a:lnTo>
                    <a:lnTo>
                      <a:pt x="16" y="50"/>
                    </a:lnTo>
                    <a:lnTo>
                      <a:pt x="12" y="50"/>
                    </a:lnTo>
                    <a:lnTo>
                      <a:pt x="12" y="56"/>
                    </a:lnTo>
                    <a:lnTo>
                      <a:pt x="2" y="52"/>
                    </a:lnTo>
                    <a:lnTo>
                      <a:pt x="2" y="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4" name="Freeform 91"/>
              <p:cNvSpPr>
                <a:spLocks noChangeAspect="1"/>
              </p:cNvSpPr>
              <p:nvPr/>
            </p:nvSpPr>
            <p:spPr bwMode="auto">
              <a:xfrm>
                <a:off x="1738" y="3463"/>
                <a:ext cx="18" cy="1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18" y="6"/>
                  </a:cxn>
                  <a:cxn ang="0">
                    <a:pos x="14" y="10"/>
                  </a:cxn>
                  <a:cxn ang="0">
                    <a:pos x="8" y="16"/>
                  </a:cxn>
                  <a:cxn ang="0">
                    <a:pos x="4" y="18"/>
                  </a:cxn>
                  <a:cxn ang="0">
                    <a:pos x="0" y="16"/>
                  </a:cxn>
                  <a:cxn ang="0">
                    <a:pos x="0" y="12"/>
                  </a:cxn>
                  <a:cxn ang="0">
                    <a:pos x="4" y="8"/>
                  </a:cxn>
                  <a:cxn ang="0">
                    <a:pos x="6" y="4"/>
                  </a:cxn>
                </a:cxnLst>
                <a:rect l="0" t="0" r="r" b="b"/>
                <a:pathLst>
                  <a:path w="18" h="18">
                    <a:moveTo>
                      <a:pt x="6" y="4"/>
                    </a:moveTo>
                    <a:lnTo>
                      <a:pt x="12" y="0"/>
                    </a:lnTo>
                    <a:lnTo>
                      <a:pt x="18" y="2"/>
                    </a:lnTo>
                    <a:lnTo>
                      <a:pt x="18" y="6"/>
                    </a:lnTo>
                    <a:lnTo>
                      <a:pt x="14" y="10"/>
                    </a:lnTo>
                    <a:lnTo>
                      <a:pt x="8" y="16"/>
                    </a:lnTo>
                    <a:lnTo>
                      <a:pt x="4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4" y="8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5" name="Freeform 92"/>
              <p:cNvSpPr>
                <a:spLocks noChangeAspect="1"/>
              </p:cNvSpPr>
              <p:nvPr/>
            </p:nvSpPr>
            <p:spPr bwMode="auto">
              <a:xfrm>
                <a:off x="1754" y="3465"/>
                <a:ext cx="28" cy="2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10" y="0"/>
                  </a:cxn>
                  <a:cxn ang="0">
                    <a:pos x="16" y="0"/>
                  </a:cxn>
                  <a:cxn ang="0">
                    <a:pos x="22" y="0"/>
                  </a:cxn>
                  <a:cxn ang="0">
                    <a:pos x="28" y="2"/>
                  </a:cxn>
                  <a:cxn ang="0">
                    <a:pos x="28" y="6"/>
                  </a:cxn>
                  <a:cxn ang="0">
                    <a:pos x="22" y="8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12" y="14"/>
                  </a:cxn>
                  <a:cxn ang="0">
                    <a:pos x="8" y="16"/>
                  </a:cxn>
                  <a:cxn ang="0">
                    <a:pos x="6" y="20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6" y="8"/>
                  </a:cxn>
                </a:cxnLst>
                <a:rect l="0" t="0" r="r" b="b"/>
                <a:pathLst>
                  <a:path w="28" h="20">
                    <a:moveTo>
                      <a:pt x="6" y="8"/>
                    </a:moveTo>
                    <a:lnTo>
                      <a:pt x="10" y="0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8" y="2"/>
                    </a:lnTo>
                    <a:lnTo>
                      <a:pt x="28" y="6"/>
                    </a:lnTo>
                    <a:lnTo>
                      <a:pt x="22" y="8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6" y="20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6" name="Freeform 93"/>
              <p:cNvSpPr>
                <a:spLocks noChangeAspect="1"/>
              </p:cNvSpPr>
              <p:nvPr/>
            </p:nvSpPr>
            <p:spPr bwMode="auto">
              <a:xfrm>
                <a:off x="1526" y="2485"/>
                <a:ext cx="620" cy="638"/>
              </a:xfrm>
              <a:custGeom>
                <a:avLst/>
                <a:gdLst/>
                <a:ahLst/>
                <a:cxnLst>
                  <a:cxn ang="0">
                    <a:pos x="366" y="36"/>
                  </a:cxn>
                  <a:cxn ang="0">
                    <a:pos x="378" y="70"/>
                  </a:cxn>
                  <a:cxn ang="0">
                    <a:pos x="362" y="100"/>
                  </a:cxn>
                  <a:cxn ang="0">
                    <a:pos x="388" y="78"/>
                  </a:cxn>
                  <a:cxn ang="0">
                    <a:pos x="402" y="98"/>
                  </a:cxn>
                  <a:cxn ang="0">
                    <a:pos x="404" y="108"/>
                  </a:cxn>
                  <a:cxn ang="0">
                    <a:pos x="420" y="92"/>
                  </a:cxn>
                  <a:cxn ang="0">
                    <a:pos x="472" y="114"/>
                  </a:cxn>
                  <a:cxn ang="0">
                    <a:pos x="476" y="126"/>
                  </a:cxn>
                  <a:cxn ang="0">
                    <a:pos x="516" y="130"/>
                  </a:cxn>
                  <a:cxn ang="0">
                    <a:pos x="572" y="152"/>
                  </a:cxn>
                  <a:cxn ang="0">
                    <a:pos x="614" y="174"/>
                  </a:cxn>
                  <a:cxn ang="0">
                    <a:pos x="600" y="246"/>
                  </a:cxn>
                  <a:cxn ang="0">
                    <a:pos x="570" y="286"/>
                  </a:cxn>
                  <a:cxn ang="0">
                    <a:pos x="556" y="322"/>
                  </a:cxn>
                  <a:cxn ang="0">
                    <a:pos x="544" y="392"/>
                  </a:cxn>
                  <a:cxn ang="0">
                    <a:pos x="512" y="446"/>
                  </a:cxn>
                  <a:cxn ang="0">
                    <a:pos x="454" y="468"/>
                  </a:cxn>
                  <a:cxn ang="0">
                    <a:pos x="408" y="494"/>
                  </a:cxn>
                  <a:cxn ang="0">
                    <a:pos x="398" y="550"/>
                  </a:cxn>
                  <a:cxn ang="0">
                    <a:pos x="374" y="588"/>
                  </a:cxn>
                  <a:cxn ang="0">
                    <a:pos x="352" y="606"/>
                  </a:cxn>
                  <a:cxn ang="0">
                    <a:pos x="370" y="584"/>
                  </a:cxn>
                  <a:cxn ang="0">
                    <a:pos x="352" y="596"/>
                  </a:cxn>
                  <a:cxn ang="0">
                    <a:pos x="342" y="622"/>
                  </a:cxn>
                  <a:cxn ang="0">
                    <a:pos x="330" y="622"/>
                  </a:cxn>
                  <a:cxn ang="0">
                    <a:pos x="286" y="590"/>
                  </a:cxn>
                  <a:cxn ang="0">
                    <a:pos x="300" y="540"/>
                  </a:cxn>
                  <a:cxn ang="0">
                    <a:pos x="322" y="502"/>
                  </a:cxn>
                  <a:cxn ang="0">
                    <a:pos x="314" y="474"/>
                  </a:cxn>
                  <a:cxn ang="0">
                    <a:pos x="290" y="446"/>
                  </a:cxn>
                  <a:cxn ang="0">
                    <a:pos x="256" y="414"/>
                  </a:cxn>
                  <a:cxn ang="0">
                    <a:pos x="260" y="376"/>
                  </a:cxn>
                  <a:cxn ang="0">
                    <a:pos x="220" y="342"/>
                  </a:cxn>
                  <a:cxn ang="0">
                    <a:pos x="214" y="302"/>
                  </a:cxn>
                  <a:cxn ang="0">
                    <a:pos x="162" y="282"/>
                  </a:cxn>
                  <a:cxn ang="0">
                    <a:pos x="116" y="244"/>
                  </a:cxn>
                  <a:cxn ang="0">
                    <a:pos x="60" y="256"/>
                  </a:cxn>
                  <a:cxn ang="0">
                    <a:pos x="48" y="238"/>
                  </a:cxn>
                  <a:cxn ang="0">
                    <a:pos x="8" y="222"/>
                  </a:cxn>
                  <a:cxn ang="0">
                    <a:pos x="26" y="160"/>
                  </a:cxn>
                  <a:cxn ang="0">
                    <a:pos x="70" y="120"/>
                  </a:cxn>
                  <a:cxn ang="0">
                    <a:pos x="66" y="72"/>
                  </a:cxn>
                  <a:cxn ang="0">
                    <a:pos x="92" y="56"/>
                  </a:cxn>
                  <a:cxn ang="0">
                    <a:pos x="130" y="72"/>
                  </a:cxn>
                  <a:cxn ang="0">
                    <a:pos x="168" y="44"/>
                  </a:cxn>
                  <a:cxn ang="0">
                    <a:pos x="154" y="18"/>
                  </a:cxn>
                  <a:cxn ang="0">
                    <a:pos x="194" y="18"/>
                  </a:cxn>
                  <a:cxn ang="0">
                    <a:pos x="228" y="22"/>
                  </a:cxn>
                  <a:cxn ang="0">
                    <a:pos x="244" y="64"/>
                  </a:cxn>
                  <a:cxn ang="0">
                    <a:pos x="276" y="54"/>
                  </a:cxn>
                  <a:cxn ang="0">
                    <a:pos x="290" y="44"/>
                  </a:cxn>
                  <a:cxn ang="0">
                    <a:pos x="332" y="48"/>
                  </a:cxn>
                </a:cxnLst>
                <a:rect l="0" t="0" r="r" b="b"/>
                <a:pathLst>
                  <a:path w="620" h="638">
                    <a:moveTo>
                      <a:pt x="356" y="18"/>
                    </a:moveTo>
                    <a:lnTo>
                      <a:pt x="362" y="20"/>
                    </a:lnTo>
                    <a:lnTo>
                      <a:pt x="366" y="24"/>
                    </a:lnTo>
                    <a:lnTo>
                      <a:pt x="364" y="28"/>
                    </a:lnTo>
                    <a:lnTo>
                      <a:pt x="366" y="36"/>
                    </a:lnTo>
                    <a:lnTo>
                      <a:pt x="368" y="44"/>
                    </a:lnTo>
                    <a:lnTo>
                      <a:pt x="376" y="54"/>
                    </a:lnTo>
                    <a:lnTo>
                      <a:pt x="382" y="60"/>
                    </a:lnTo>
                    <a:lnTo>
                      <a:pt x="382" y="68"/>
                    </a:lnTo>
                    <a:lnTo>
                      <a:pt x="378" y="70"/>
                    </a:lnTo>
                    <a:lnTo>
                      <a:pt x="370" y="76"/>
                    </a:lnTo>
                    <a:lnTo>
                      <a:pt x="362" y="84"/>
                    </a:lnTo>
                    <a:lnTo>
                      <a:pt x="360" y="88"/>
                    </a:lnTo>
                    <a:lnTo>
                      <a:pt x="360" y="96"/>
                    </a:lnTo>
                    <a:lnTo>
                      <a:pt x="362" y="100"/>
                    </a:lnTo>
                    <a:lnTo>
                      <a:pt x="368" y="98"/>
                    </a:lnTo>
                    <a:lnTo>
                      <a:pt x="372" y="92"/>
                    </a:lnTo>
                    <a:lnTo>
                      <a:pt x="372" y="82"/>
                    </a:lnTo>
                    <a:lnTo>
                      <a:pt x="380" y="78"/>
                    </a:lnTo>
                    <a:lnTo>
                      <a:pt x="388" y="78"/>
                    </a:lnTo>
                    <a:lnTo>
                      <a:pt x="392" y="82"/>
                    </a:lnTo>
                    <a:lnTo>
                      <a:pt x="400" y="84"/>
                    </a:lnTo>
                    <a:lnTo>
                      <a:pt x="404" y="88"/>
                    </a:lnTo>
                    <a:lnTo>
                      <a:pt x="404" y="92"/>
                    </a:lnTo>
                    <a:lnTo>
                      <a:pt x="402" y="98"/>
                    </a:lnTo>
                    <a:lnTo>
                      <a:pt x="398" y="102"/>
                    </a:lnTo>
                    <a:lnTo>
                      <a:pt x="392" y="108"/>
                    </a:lnTo>
                    <a:lnTo>
                      <a:pt x="392" y="116"/>
                    </a:lnTo>
                    <a:lnTo>
                      <a:pt x="396" y="116"/>
                    </a:lnTo>
                    <a:lnTo>
                      <a:pt x="404" y="108"/>
                    </a:lnTo>
                    <a:lnTo>
                      <a:pt x="406" y="108"/>
                    </a:lnTo>
                    <a:lnTo>
                      <a:pt x="408" y="104"/>
                    </a:lnTo>
                    <a:lnTo>
                      <a:pt x="410" y="98"/>
                    </a:lnTo>
                    <a:lnTo>
                      <a:pt x="414" y="94"/>
                    </a:lnTo>
                    <a:lnTo>
                      <a:pt x="420" y="92"/>
                    </a:lnTo>
                    <a:lnTo>
                      <a:pt x="426" y="94"/>
                    </a:lnTo>
                    <a:lnTo>
                      <a:pt x="440" y="98"/>
                    </a:lnTo>
                    <a:lnTo>
                      <a:pt x="448" y="104"/>
                    </a:lnTo>
                    <a:lnTo>
                      <a:pt x="462" y="110"/>
                    </a:lnTo>
                    <a:lnTo>
                      <a:pt x="472" y="114"/>
                    </a:lnTo>
                    <a:lnTo>
                      <a:pt x="472" y="120"/>
                    </a:lnTo>
                    <a:lnTo>
                      <a:pt x="468" y="126"/>
                    </a:lnTo>
                    <a:lnTo>
                      <a:pt x="466" y="134"/>
                    </a:lnTo>
                    <a:lnTo>
                      <a:pt x="468" y="134"/>
                    </a:lnTo>
                    <a:lnTo>
                      <a:pt x="476" y="126"/>
                    </a:lnTo>
                    <a:lnTo>
                      <a:pt x="482" y="124"/>
                    </a:lnTo>
                    <a:lnTo>
                      <a:pt x="488" y="122"/>
                    </a:lnTo>
                    <a:lnTo>
                      <a:pt x="496" y="124"/>
                    </a:lnTo>
                    <a:lnTo>
                      <a:pt x="506" y="128"/>
                    </a:lnTo>
                    <a:lnTo>
                      <a:pt x="516" y="130"/>
                    </a:lnTo>
                    <a:lnTo>
                      <a:pt x="528" y="130"/>
                    </a:lnTo>
                    <a:lnTo>
                      <a:pt x="538" y="132"/>
                    </a:lnTo>
                    <a:lnTo>
                      <a:pt x="548" y="134"/>
                    </a:lnTo>
                    <a:lnTo>
                      <a:pt x="560" y="142"/>
                    </a:lnTo>
                    <a:lnTo>
                      <a:pt x="572" y="152"/>
                    </a:lnTo>
                    <a:lnTo>
                      <a:pt x="582" y="160"/>
                    </a:lnTo>
                    <a:lnTo>
                      <a:pt x="592" y="166"/>
                    </a:lnTo>
                    <a:lnTo>
                      <a:pt x="602" y="164"/>
                    </a:lnTo>
                    <a:lnTo>
                      <a:pt x="610" y="164"/>
                    </a:lnTo>
                    <a:lnTo>
                      <a:pt x="614" y="174"/>
                    </a:lnTo>
                    <a:lnTo>
                      <a:pt x="620" y="190"/>
                    </a:lnTo>
                    <a:lnTo>
                      <a:pt x="620" y="206"/>
                    </a:lnTo>
                    <a:lnTo>
                      <a:pt x="618" y="224"/>
                    </a:lnTo>
                    <a:lnTo>
                      <a:pt x="608" y="236"/>
                    </a:lnTo>
                    <a:lnTo>
                      <a:pt x="600" y="246"/>
                    </a:lnTo>
                    <a:lnTo>
                      <a:pt x="580" y="264"/>
                    </a:lnTo>
                    <a:lnTo>
                      <a:pt x="580" y="272"/>
                    </a:lnTo>
                    <a:lnTo>
                      <a:pt x="578" y="278"/>
                    </a:lnTo>
                    <a:lnTo>
                      <a:pt x="574" y="282"/>
                    </a:lnTo>
                    <a:lnTo>
                      <a:pt x="570" y="286"/>
                    </a:lnTo>
                    <a:lnTo>
                      <a:pt x="562" y="290"/>
                    </a:lnTo>
                    <a:lnTo>
                      <a:pt x="556" y="294"/>
                    </a:lnTo>
                    <a:lnTo>
                      <a:pt x="554" y="302"/>
                    </a:lnTo>
                    <a:lnTo>
                      <a:pt x="554" y="310"/>
                    </a:lnTo>
                    <a:lnTo>
                      <a:pt x="556" y="322"/>
                    </a:lnTo>
                    <a:lnTo>
                      <a:pt x="556" y="338"/>
                    </a:lnTo>
                    <a:lnTo>
                      <a:pt x="554" y="350"/>
                    </a:lnTo>
                    <a:lnTo>
                      <a:pt x="552" y="366"/>
                    </a:lnTo>
                    <a:lnTo>
                      <a:pt x="548" y="376"/>
                    </a:lnTo>
                    <a:lnTo>
                      <a:pt x="544" y="392"/>
                    </a:lnTo>
                    <a:lnTo>
                      <a:pt x="536" y="408"/>
                    </a:lnTo>
                    <a:lnTo>
                      <a:pt x="528" y="420"/>
                    </a:lnTo>
                    <a:lnTo>
                      <a:pt x="524" y="434"/>
                    </a:lnTo>
                    <a:lnTo>
                      <a:pt x="518" y="440"/>
                    </a:lnTo>
                    <a:lnTo>
                      <a:pt x="512" y="446"/>
                    </a:lnTo>
                    <a:lnTo>
                      <a:pt x="508" y="452"/>
                    </a:lnTo>
                    <a:lnTo>
                      <a:pt x="494" y="456"/>
                    </a:lnTo>
                    <a:lnTo>
                      <a:pt x="482" y="456"/>
                    </a:lnTo>
                    <a:lnTo>
                      <a:pt x="464" y="458"/>
                    </a:lnTo>
                    <a:lnTo>
                      <a:pt x="454" y="468"/>
                    </a:lnTo>
                    <a:lnTo>
                      <a:pt x="446" y="472"/>
                    </a:lnTo>
                    <a:lnTo>
                      <a:pt x="438" y="472"/>
                    </a:lnTo>
                    <a:lnTo>
                      <a:pt x="430" y="480"/>
                    </a:lnTo>
                    <a:lnTo>
                      <a:pt x="418" y="484"/>
                    </a:lnTo>
                    <a:lnTo>
                      <a:pt x="408" y="494"/>
                    </a:lnTo>
                    <a:lnTo>
                      <a:pt x="404" y="502"/>
                    </a:lnTo>
                    <a:lnTo>
                      <a:pt x="402" y="516"/>
                    </a:lnTo>
                    <a:lnTo>
                      <a:pt x="402" y="526"/>
                    </a:lnTo>
                    <a:lnTo>
                      <a:pt x="404" y="542"/>
                    </a:lnTo>
                    <a:lnTo>
                      <a:pt x="398" y="550"/>
                    </a:lnTo>
                    <a:lnTo>
                      <a:pt x="390" y="560"/>
                    </a:lnTo>
                    <a:lnTo>
                      <a:pt x="384" y="566"/>
                    </a:lnTo>
                    <a:lnTo>
                      <a:pt x="380" y="574"/>
                    </a:lnTo>
                    <a:lnTo>
                      <a:pt x="376" y="584"/>
                    </a:lnTo>
                    <a:lnTo>
                      <a:pt x="374" y="588"/>
                    </a:lnTo>
                    <a:lnTo>
                      <a:pt x="370" y="592"/>
                    </a:lnTo>
                    <a:lnTo>
                      <a:pt x="366" y="600"/>
                    </a:lnTo>
                    <a:lnTo>
                      <a:pt x="360" y="604"/>
                    </a:lnTo>
                    <a:lnTo>
                      <a:pt x="352" y="610"/>
                    </a:lnTo>
                    <a:lnTo>
                      <a:pt x="352" y="606"/>
                    </a:lnTo>
                    <a:lnTo>
                      <a:pt x="352" y="604"/>
                    </a:lnTo>
                    <a:lnTo>
                      <a:pt x="356" y="600"/>
                    </a:lnTo>
                    <a:lnTo>
                      <a:pt x="360" y="596"/>
                    </a:lnTo>
                    <a:lnTo>
                      <a:pt x="366" y="590"/>
                    </a:lnTo>
                    <a:lnTo>
                      <a:pt x="370" y="584"/>
                    </a:lnTo>
                    <a:lnTo>
                      <a:pt x="368" y="580"/>
                    </a:lnTo>
                    <a:lnTo>
                      <a:pt x="364" y="582"/>
                    </a:lnTo>
                    <a:lnTo>
                      <a:pt x="360" y="586"/>
                    </a:lnTo>
                    <a:lnTo>
                      <a:pt x="356" y="592"/>
                    </a:lnTo>
                    <a:lnTo>
                      <a:pt x="352" y="596"/>
                    </a:lnTo>
                    <a:lnTo>
                      <a:pt x="348" y="600"/>
                    </a:lnTo>
                    <a:lnTo>
                      <a:pt x="348" y="606"/>
                    </a:lnTo>
                    <a:lnTo>
                      <a:pt x="346" y="612"/>
                    </a:lnTo>
                    <a:lnTo>
                      <a:pt x="344" y="618"/>
                    </a:lnTo>
                    <a:lnTo>
                      <a:pt x="342" y="622"/>
                    </a:lnTo>
                    <a:lnTo>
                      <a:pt x="336" y="630"/>
                    </a:lnTo>
                    <a:lnTo>
                      <a:pt x="332" y="638"/>
                    </a:lnTo>
                    <a:lnTo>
                      <a:pt x="328" y="634"/>
                    </a:lnTo>
                    <a:lnTo>
                      <a:pt x="328" y="628"/>
                    </a:lnTo>
                    <a:lnTo>
                      <a:pt x="330" y="622"/>
                    </a:lnTo>
                    <a:lnTo>
                      <a:pt x="326" y="614"/>
                    </a:lnTo>
                    <a:lnTo>
                      <a:pt x="320" y="610"/>
                    </a:lnTo>
                    <a:lnTo>
                      <a:pt x="308" y="600"/>
                    </a:lnTo>
                    <a:lnTo>
                      <a:pt x="294" y="592"/>
                    </a:lnTo>
                    <a:lnTo>
                      <a:pt x="286" y="590"/>
                    </a:lnTo>
                    <a:lnTo>
                      <a:pt x="278" y="580"/>
                    </a:lnTo>
                    <a:lnTo>
                      <a:pt x="268" y="572"/>
                    </a:lnTo>
                    <a:lnTo>
                      <a:pt x="270" y="568"/>
                    </a:lnTo>
                    <a:lnTo>
                      <a:pt x="276" y="564"/>
                    </a:lnTo>
                    <a:lnTo>
                      <a:pt x="300" y="540"/>
                    </a:lnTo>
                    <a:lnTo>
                      <a:pt x="308" y="534"/>
                    </a:lnTo>
                    <a:lnTo>
                      <a:pt x="316" y="530"/>
                    </a:lnTo>
                    <a:lnTo>
                      <a:pt x="320" y="524"/>
                    </a:lnTo>
                    <a:lnTo>
                      <a:pt x="324" y="512"/>
                    </a:lnTo>
                    <a:lnTo>
                      <a:pt x="322" y="502"/>
                    </a:lnTo>
                    <a:lnTo>
                      <a:pt x="318" y="498"/>
                    </a:lnTo>
                    <a:lnTo>
                      <a:pt x="308" y="496"/>
                    </a:lnTo>
                    <a:lnTo>
                      <a:pt x="308" y="490"/>
                    </a:lnTo>
                    <a:lnTo>
                      <a:pt x="312" y="482"/>
                    </a:lnTo>
                    <a:lnTo>
                      <a:pt x="314" y="474"/>
                    </a:lnTo>
                    <a:lnTo>
                      <a:pt x="308" y="472"/>
                    </a:lnTo>
                    <a:lnTo>
                      <a:pt x="300" y="474"/>
                    </a:lnTo>
                    <a:lnTo>
                      <a:pt x="292" y="466"/>
                    </a:lnTo>
                    <a:lnTo>
                      <a:pt x="288" y="456"/>
                    </a:lnTo>
                    <a:lnTo>
                      <a:pt x="290" y="446"/>
                    </a:lnTo>
                    <a:lnTo>
                      <a:pt x="284" y="442"/>
                    </a:lnTo>
                    <a:lnTo>
                      <a:pt x="274" y="440"/>
                    </a:lnTo>
                    <a:lnTo>
                      <a:pt x="266" y="442"/>
                    </a:lnTo>
                    <a:lnTo>
                      <a:pt x="256" y="442"/>
                    </a:lnTo>
                    <a:lnTo>
                      <a:pt x="256" y="414"/>
                    </a:lnTo>
                    <a:lnTo>
                      <a:pt x="252" y="406"/>
                    </a:lnTo>
                    <a:lnTo>
                      <a:pt x="256" y="402"/>
                    </a:lnTo>
                    <a:lnTo>
                      <a:pt x="252" y="396"/>
                    </a:lnTo>
                    <a:lnTo>
                      <a:pt x="260" y="382"/>
                    </a:lnTo>
                    <a:lnTo>
                      <a:pt x="260" y="376"/>
                    </a:lnTo>
                    <a:lnTo>
                      <a:pt x="258" y="366"/>
                    </a:lnTo>
                    <a:lnTo>
                      <a:pt x="248" y="362"/>
                    </a:lnTo>
                    <a:lnTo>
                      <a:pt x="246" y="350"/>
                    </a:lnTo>
                    <a:lnTo>
                      <a:pt x="248" y="342"/>
                    </a:lnTo>
                    <a:lnTo>
                      <a:pt x="220" y="342"/>
                    </a:lnTo>
                    <a:lnTo>
                      <a:pt x="218" y="330"/>
                    </a:lnTo>
                    <a:lnTo>
                      <a:pt x="218" y="326"/>
                    </a:lnTo>
                    <a:lnTo>
                      <a:pt x="220" y="322"/>
                    </a:lnTo>
                    <a:lnTo>
                      <a:pt x="218" y="314"/>
                    </a:lnTo>
                    <a:lnTo>
                      <a:pt x="214" y="302"/>
                    </a:lnTo>
                    <a:lnTo>
                      <a:pt x="196" y="298"/>
                    </a:lnTo>
                    <a:lnTo>
                      <a:pt x="184" y="292"/>
                    </a:lnTo>
                    <a:lnTo>
                      <a:pt x="176" y="290"/>
                    </a:lnTo>
                    <a:lnTo>
                      <a:pt x="172" y="284"/>
                    </a:lnTo>
                    <a:lnTo>
                      <a:pt x="162" y="282"/>
                    </a:lnTo>
                    <a:lnTo>
                      <a:pt x="152" y="280"/>
                    </a:lnTo>
                    <a:lnTo>
                      <a:pt x="140" y="268"/>
                    </a:lnTo>
                    <a:lnTo>
                      <a:pt x="138" y="240"/>
                    </a:lnTo>
                    <a:lnTo>
                      <a:pt x="126" y="240"/>
                    </a:lnTo>
                    <a:lnTo>
                      <a:pt x="116" y="244"/>
                    </a:lnTo>
                    <a:lnTo>
                      <a:pt x="114" y="244"/>
                    </a:lnTo>
                    <a:lnTo>
                      <a:pt x="106" y="250"/>
                    </a:lnTo>
                    <a:lnTo>
                      <a:pt x="92" y="256"/>
                    </a:lnTo>
                    <a:lnTo>
                      <a:pt x="72" y="258"/>
                    </a:lnTo>
                    <a:lnTo>
                      <a:pt x="60" y="256"/>
                    </a:lnTo>
                    <a:lnTo>
                      <a:pt x="54" y="256"/>
                    </a:lnTo>
                    <a:lnTo>
                      <a:pt x="52" y="250"/>
                    </a:lnTo>
                    <a:lnTo>
                      <a:pt x="56" y="238"/>
                    </a:lnTo>
                    <a:lnTo>
                      <a:pt x="54" y="232"/>
                    </a:lnTo>
                    <a:lnTo>
                      <a:pt x="48" y="238"/>
                    </a:lnTo>
                    <a:lnTo>
                      <a:pt x="38" y="242"/>
                    </a:lnTo>
                    <a:lnTo>
                      <a:pt x="36" y="244"/>
                    </a:lnTo>
                    <a:lnTo>
                      <a:pt x="28" y="242"/>
                    </a:lnTo>
                    <a:lnTo>
                      <a:pt x="18" y="232"/>
                    </a:lnTo>
                    <a:lnTo>
                      <a:pt x="8" y="222"/>
                    </a:lnTo>
                    <a:lnTo>
                      <a:pt x="0" y="200"/>
                    </a:lnTo>
                    <a:lnTo>
                      <a:pt x="8" y="188"/>
                    </a:lnTo>
                    <a:lnTo>
                      <a:pt x="14" y="182"/>
                    </a:lnTo>
                    <a:lnTo>
                      <a:pt x="16" y="172"/>
                    </a:lnTo>
                    <a:lnTo>
                      <a:pt x="26" y="160"/>
                    </a:lnTo>
                    <a:lnTo>
                      <a:pt x="40" y="154"/>
                    </a:lnTo>
                    <a:lnTo>
                      <a:pt x="62" y="152"/>
                    </a:lnTo>
                    <a:lnTo>
                      <a:pt x="68" y="138"/>
                    </a:lnTo>
                    <a:lnTo>
                      <a:pt x="68" y="126"/>
                    </a:lnTo>
                    <a:lnTo>
                      <a:pt x="70" y="120"/>
                    </a:lnTo>
                    <a:lnTo>
                      <a:pt x="72" y="106"/>
                    </a:lnTo>
                    <a:lnTo>
                      <a:pt x="70" y="94"/>
                    </a:lnTo>
                    <a:lnTo>
                      <a:pt x="64" y="86"/>
                    </a:lnTo>
                    <a:lnTo>
                      <a:pt x="64" y="74"/>
                    </a:lnTo>
                    <a:lnTo>
                      <a:pt x="66" y="72"/>
                    </a:lnTo>
                    <a:lnTo>
                      <a:pt x="76" y="74"/>
                    </a:lnTo>
                    <a:lnTo>
                      <a:pt x="76" y="68"/>
                    </a:lnTo>
                    <a:lnTo>
                      <a:pt x="64" y="64"/>
                    </a:lnTo>
                    <a:lnTo>
                      <a:pt x="64" y="58"/>
                    </a:lnTo>
                    <a:lnTo>
                      <a:pt x="92" y="56"/>
                    </a:lnTo>
                    <a:lnTo>
                      <a:pt x="102" y="54"/>
                    </a:lnTo>
                    <a:lnTo>
                      <a:pt x="108" y="56"/>
                    </a:lnTo>
                    <a:lnTo>
                      <a:pt x="112" y="62"/>
                    </a:lnTo>
                    <a:lnTo>
                      <a:pt x="120" y="70"/>
                    </a:lnTo>
                    <a:lnTo>
                      <a:pt x="130" y="72"/>
                    </a:lnTo>
                    <a:lnTo>
                      <a:pt x="144" y="68"/>
                    </a:lnTo>
                    <a:lnTo>
                      <a:pt x="150" y="62"/>
                    </a:lnTo>
                    <a:lnTo>
                      <a:pt x="156" y="56"/>
                    </a:lnTo>
                    <a:lnTo>
                      <a:pt x="168" y="52"/>
                    </a:lnTo>
                    <a:lnTo>
                      <a:pt x="168" y="44"/>
                    </a:lnTo>
                    <a:lnTo>
                      <a:pt x="162" y="44"/>
                    </a:lnTo>
                    <a:lnTo>
                      <a:pt x="156" y="36"/>
                    </a:lnTo>
                    <a:lnTo>
                      <a:pt x="154" y="26"/>
                    </a:lnTo>
                    <a:lnTo>
                      <a:pt x="148" y="20"/>
                    </a:lnTo>
                    <a:lnTo>
                      <a:pt x="154" y="18"/>
                    </a:lnTo>
                    <a:lnTo>
                      <a:pt x="162" y="22"/>
                    </a:lnTo>
                    <a:lnTo>
                      <a:pt x="174" y="22"/>
                    </a:lnTo>
                    <a:lnTo>
                      <a:pt x="178" y="24"/>
                    </a:lnTo>
                    <a:lnTo>
                      <a:pt x="184" y="20"/>
                    </a:lnTo>
                    <a:lnTo>
                      <a:pt x="194" y="18"/>
                    </a:lnTo>
                    <a:lnTo>
                      <a:pt x="206" y="14"/>
                    </a:lnTo>
                    <a:lnTo>
                      <a:pt x="210" y="4"/>
                    </a:lnTo>
                    <a:lnTo>
                      <a:pt x="208" y="0"/>
                    </a:lnTo>
                    <a:lnTo>
                      <a:pt x="220" y="0"/>
                    </a:lnTo>
                    <a:lnTo>
                      <a:pt x="228" y="22"/>
                    </a:lnTo>
                    <a:lnTo>
                      <a:pt x="222" y="28"/>
                    </a:lnTo>
                    <a:lnTo>
                      <a:pt x="222" y="48"/>
                    </a:lnTo>
                    <a:lnTo>
                      <a:pt x="228" y="56"/>
                    </a:lnTo>
                    <a:lnTo>
                      <a:pt x="236" y="64"/>
                    </a:lnTo>
                    <a:lnTo>
                      <a:pt x="244" y="64"/>
                    </a:lnTo>
                    <a:lnTo>
                      <a:pt x="254" y="62"/>
                    </a:lnTo>
                    <a:lnTo>
                      <a:pt x="260" y="58"/>
                    </a:lnTo>
                    <a:lnTo>
                      <a:pt x="268" y="54"/>
                    </a:lnTo>
                    <a:lnTo>
                      <a:pt x="272" y="50"/>
                    </a:lnTo>
                    <a:lnTo>
                      <a:pt x="276" y="54"/>
                    </a:lnTo>
                    <a:lnTo>
                      <a:pt x="282" y="54"/>
                    </a:lnTo>
                    <a:lnTo>
                      <a:pt x="284" y="54"/>
                    </a:lnTo>
                    <a:lnTo>
                      <a:pt x="286" y="48"/>
                    </a:lnTo>
                    <a:lnTo>
                      <a:pt x="286" y="44"/>
                    </a:lnTo>
                    <a:lnTo>
                      <a:pt x="290" y="44"/>
                    </a:lnTo>
                    <a:lnTo>
                      <a:pt x="300" y="46"/>
                    </a:lnTo>
                    <a:lnTo>
                      <a:pt x="310" y="50"/>
                    </a:lnTo>
                    <a:lnTo>
                      <a:pt x="316" y="50"/>
                    </a:lnTo>
                    <a:lnTo>
                      <a:pt x="322" y="46"/>
                    </a:lnTo>
                    <a:lnTo>
                      <a:pt x="332" y="48"/>
                    </a:lnTo>
                    <a:lnTo>
                      <a:pt x="338" y="52"/>
                    </a:lnTo>
                    <a:lnTo>
                      <a:pt x="350" y="24"/>
                    </a:lnTo>
                    <a:lnTo>
                      <a:pt x="356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6" name="Group 94"/>
            <p:cNvGrpSpPr>
              <a:grpSpLocks noChangeAspect="1"/>
            </p:cNvGrpSpPr>
            <p:nvPr/>
          </p:nvGrpSpPr>
          <p:grpSpPr bwMode="auto">
            <a:xfrm>
              <a:off x="3883554" y="3444404"/>
              <a:ext cx="1562268" cy="1998149"/>
              <a:chOff x="2428" y="1949"/>
              <a:chExt cx="1087" cy="1194"/>
            </a:xfrm>
          </p:grpSpPr>
          <p:sp>
            <p:nvSpPr>
              <p:cNvPr id="160" name="Freeform 95"/>
              <p:cNvSpPr>
                <a:spLocks noChangeAspect="1"/>
              </p:cNvSpPr>
              <p:nvPr/>
            </p:nvSpPr>
            <p:spPr bwMode="auto">
              <a:xfrm>
                <a:off x="3093" y="2047"/>
                <a:ext cx="172" cy="17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4"/>
                  </a:cxn>
                  <a:cxn ang="0">
                    <a:pos x="24" y="2"/>
                  </a:cxn>
                  <a:cxn ang="0">
                    <a:pos x="48" y="12"/>
                  </a:cxn>
                  <a:cxn ang="0">
                    <a:pos x="66" y="16"/>
                  </a:cxn>
                  <a:cxn ang="0">
                    <a:pos x="80" y="14"/>
                  </a:cxn>
                  <a:cxn ang="0">
                    <a:pos x="90" y="8"/>
                  </a:cxn>
                  <a:cxn ang="0">
                    <a:pos x="112" y="6"/>
                  </a:cxn>
                  <a:cxn ang="0">
                    <a:pos x="122" y="12"/>
                  </a:cxn>
                  <a:cxn ang="0">
                    <a:pos x="134" y="10"/>
                  </a:cxn>
                  <a:cxn ang="0">
                    <a:pos x="150" y="12"/>
                  </a:cxn>
                  <a:cxn ang="0">
                    <a:pos x="154" y="20"/>
                  </a:cxn>
                  <a:cxn ang="0">
                    <a:pos x="162" y="40"/>
                  </a:cxn>
                  <a:cxn ang="0">
                    <a:pos x="158" y="44"/>
                  </a:cxn>
                  <a:cxn ang="0">
                    <a:pos x="152" y="56"/>
                  </a:cxn>
                  <a:cxn ang="0">
                    <a:pos x="150" y="66"/>
                  </a:cxn>
                  <a:cxn ang="0">
                    <a:pos x="146" y="70"/>
                  </a:cxn>
                  <a:cxn ang="0">
                    <a:pos x="140" y="60"/>
                  </a:cxn>
                  <a:cxn ang="0">
                    <a:pos x="136" y="48"/>
                  </a:cxn>
                  <a:cxn ang="0">
                    <a:pos x="130" y="40"/>
                  </a:cxn>
                  <a:cxn ang="0">
                    <a:pos x="126" y="28"/>
                  </a:cxn>
                  <a:cxn ang="0">
                    <a:pos x="122" y="16"/>
                  </a:cxn>
                  <a:cxn ang="0">
                    <a:pos x="122" y="24"/>
                  </a:cxn>
                  <a:cxn ang="0">
                    <a:pos x="124" y="42"/>
                  </a:cxn>
                  <a:cxn ang="0">
                    <a:pos x="128" y="54"/>
                  </a:cxn>
                  <a:cxn ang="0">
                    <a:pos x="136" y="64"/>
                  </a:cxn>
                  <a:cxn ang="0">
                    <a:pos x="142" y="72"/>
                  </a:cxn>
                  <a:cxn ang="0">
                    <a:pos x="150" y="96"/>
                  </a:cxn>
                  <a:cxn ang="0">
                    <a:pos x="170" y="130"/>
                  </a:cxn>
                  <a:cxn ang="0">
                    <a:pos x="172" y="136"/>
                  </a:cxn>
                  <a:cxn ang="0">
                    <a:pos x="172" y="152"/>
                  </a:cxn>
                  <a:cxn ang="0">
                    <a:pos x="164" y="152"/>
                  </a:cxn>
                  <a:cxn ang="0">
                    <a:pos x="144" y="172"/>
                  </a:cxn>
                  <a:cxn ang="0">
                    <a:pos x="134" y="166"/>
                  </a:cxn>
                  <a:cxn ang="0">
                    <a:pos x="6" y="164"/>
                  </a:cxn>
                  <a:cxn ang="0">
                    <a:pos x="6" y="3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6" y="20"/>
                  </a:cxn>
                  <a:cxn ang="0">
                    <a:pos x="6" y="0"/>
                  </a:cxn>
                </a:cxnLst>
                <a:rect l="0" t="0" r="r" b="b"/>
                <a:pathLst>
                  <a:path w="172" h="172">
                    <a:moveTo>
                      <a:pt x="6" y="0"/>
                    </a:moveTo>
                    <a:lnTo>
                      <a:pt x="16" y="4"/>
                    </a:lnTo>
                    <a:lnTo>
                      <a:pt x="24" y="2"/>
                    </a:lnTo>
                    <a:lnTo>
                      <a:pt x="48" y="12"/>
                    </a:lnTo>
                    <a:lnTo>
                      <a:pt x="66" y="16"/>
                    </a:lnTo>
                    <a:lnTo>
                      <a:pt x="80" y="14"/>
                    </a:lnTo>
                    <a:lnTo>
                      <a:pt x="90" y="8"/>
                    </a:lnTo>
                    <a:lnTo>
                      <a:pt x="112" y="6"/>
                    </a:lnTo>
                    <a:lnTo>
                      <a:pt x="122" y="12"/>
                    </a:lnTo>
                    <a:lnTo>
                      <a:pt x="134" y="10"/>
                    </a:lnTo>
                    <a:lnTo>
                      <a:pt x="150" y="12"/>
                    </a:lnTo>
                    <a:lnTo>
                      <a:pt x="154" y="20"/>
                    </a:lnTo>
                    <a:lnTo>
                      <a:pt x="162" y="40"/>
                    </a:lnTo>
                    <a:lnTo>
                      <a:pt x="158" y="44"/>
                    </a:lnTo>
                    <a:lnTo>
                      <a:pt x="152" y="56"/>
                    </a:lnTo>
                    <a:lnTo>
                      <a:pt x="150" y="66"/>
                    </a:lnTo>
                    <a:lnTo>
                      <a:pt x="146" y="70"/>
                    </a:lnTo>
                    <a:lnTo>
                      <a:pt x="140" y="60"/>
                    </a:lnTo>
                    <a:lnTo>
                      <a:pt x="136" y="48"/>
                    </a:lnTo>
                    <a:lnTo>
                      <a:pt x="130" y="40"/>
                    </a:lnTo>
                    <a:lnTo>
                      <a:pt x="126" y="28"/>
                    </a:lnTo>
                    <a:lnTo>
                      <a:pt x="122" y="16"/>
                    </a:lnTo>
                    <a:lnTo>
                      <a:pt x="122" y="24"/>
                    </a:lnTo>
                    <a:lnTo>
                      <a:pt x="124" y="42"/>
                    </a:lnTo>
                    <a:lnTo>
                      <a:pt x="128" y="54"/>
                    </a:lnTo>
                    <a:lnTo>
                      <a:pt x="136" y="64"/>
                    </a:lnTo>
                    <a:lnTo>
                      <a:pt x="142" y="72"/>
                    </a:lnTo>
                    <a:lnTo>
                      <a:pt x="150" y="96"/>
                    </a:lnTo>
                    <a:lnTo>
                      <a:pt x="170" y="130"/>
                    </a:lnTo>
                    <a:lnTo>
                      <a:pt x="172" y="136"/>
                    </a:lnTo>
                    <a:lnTo>
                      <a:pt x="172" y="152"/>
                    </a:lnTo>
                    <a:lnTo>
                      <a:pt x="164" y="152"/>
                    </a:lnTo>
                    <a:lnTo>
                      <a:pt x="144" y="172"/>
                    </a:lnTo>
                    <a:lnTo>
                      <a:pt x="134" y="166"/>
                    </a:lnTo>
                    <a:lnTo>
                      <a:pt x="6" y="164"/>
                    </a:lnTo>
                    <a:lnTo>
                      <a:pt x="6" y="3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6" y="2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1" name="Freeform 96"/>
              <p:cNvSpPr>
                <a:spLocks noChangeAspect="1"/>
              </p:cNvSpPr>
              <p:nvPr/>
            </p:nvSpPr>
            <p:spPr bwMode="auto">
              <a:xfrm>
                <a:off x="2850" y="2023"/>
                <a:ext cx="249" cy="22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4"/>
                  </a:cxn>
                  <a:cxn ang="0">
                    <a:pos x="79" y="8"/>
                  </a:cxn>
                  <a:cxn ang="0">
                    <a:pos x="93" y="16"/>
                  </a:cxn>
                  <a:cxn ang="0">
                    <a:pos x="99" y="28"/>
                  </a:cxn>
                  <a:cxn ang="0">
                    <a:pos x="107" y="34"/>
                  </a:cxn>
                  <a:cxn ang="0">
                    <a:pos x="125" y="34"/>
                  </a:cxn>
                  <a:cxn ang="0">
                    <a:pos x="137" y="42"/>
                  </a:cxn>
                  <a:cxn ang="0">
                    <a:pos x="157" y="54"/>
                  </a:cxn>
                  <a:cxn ang="0">
                    <a:pos x="171" y="40"/>
                  </a:cxn>
                  <a:cxn ang="0">
                    <a:pos x="173" y="30"/>
                  </a:cxn>
                  <a:cxn ang="0">
                    <a:pos x="167" y="22"/>
                  </a:cxn>
                  <a:cxn ang="0">
                    <a:pos x="177" y="12"/>
                  </a:cxn>
                  <a:cxn ang="0">
                    <a:pos x="191" y="6"/>
                  </a:cxn>
                  <a:cxn ang="0">
                    <a:pos x="209" y="8"/>
                  </a:cxn>
                  <a:cxn ang="0">
                    <a:pos x="223" y="16"/>
                  </a:cxn>
                  <a:cxn ang="0">
                    <a:pos x="237" y="22"/>
                  </a:cxn>
                  <a:cxn ang="0">
                    <a:pos x="249" y="24"/>
                  </a:cxn>
                  <a:cxn ang="0">
                    <a:pos x="249" y="44"/>
                  </a:cxn>
                  <a:cxn ang="0">
                    <a:pos x="243" y="48"/>
                  </a:cxn>
                  <a:cxn ang="0">
                    <a:pos x="245" y="60"/>
                  </a:cxn>
                  <a:cxn ang="0">
                    <a:pos x="249" y="62"/>
                  </a:cxn>
                  <a:cxn ang="0">
                    <a:pos x="249" y="188"/>
                  </a:cxn>
                  <a:cxn ang="0">
                    <a:pos x="249" y="222"/>
                  </a:cxn>
                  <a:cxn ang="0">
                    <a:pos x="231" y="222"/>
                  </a:cxn>
                  <a:cxn ang="0">
                    <a:pos x="97" y="168"/>
                  </a:cxn>
                  <a:cxn ang="0">
                    <a:pos x="91" y="174"/>
                  </a:cxn>
                  <a:cxn ang="0">
                    <a:pos x="79" y="180"/>
                  </a:cxn>
                  <a:cxn ang="0">
                    <a:pos x="69" y="172"/>
                  </a:cxn>
                  <a:cxn ang="0">
                    <a:pos x="59" y="168"/>
                  </a:cxn>
                  <a:cxn ang="0">
                    <a:pos x="43" y="164"/>
                  </a:cxn>
                  <a:cxn ang="0">
                    <a:pos x="37" y="158"/>
                  </a:cxn>
                  <a:cxn ang="0">
                    <a:pos x="33" y="150"/>
                  </a:cxn>
                  <a:cxn ang="0">
                    <a:pos x="14" y="148"/>
                  </a:cxn>
                  <a:cxn ang="0">
                    <a:pos x="8" y="136"/>
                  </a:cxn>
                  <a:cxn ang="0">
                    <a:pos x="4" y="126"/>
                  </a:cxn>
                  <a:cxn ang="0">
                    <a:pos x="0" y="116"/>
                  </a:cxn>
                  <a:cxn ang="0">
                    <a:pos x="8" y="112"/>
                  </a:cxn>
                  <a:cxn ang="0">
                    <a:pos x="8" y="66"/>
                  </a:cxn>
                  <a:cxn ang="0">
                    <a:pos x="4" y="48"/>
                  </a:cxn>
                  <a:cxn ang="0">
                    <a:pos x="12" y="42"/>
                  </a:cxn>
                  <a:cxn ang="0">
                    <a:pos x="12" y="26"/>
                  </a:cxn>
                  <a:cxn ang="0">
                    <a:pos x="33" y="12"/>
                  </a:cxn>
                  <a:cxn ang="0">
                    <a:pos x="35" y="10"/>
                  </a:cxn>
                  <a:cxn ang="0">
                    <a:pos x="35" y="0"/>
                  </a:cxn>
                </a:cxnLst>
                <a:rect l="0" t="0" r="r" b="b"/>
                <a:pathLst>
                  <a:path w="249" h="222">
                    <a:moveTo>
                      <a:pt x="35" y="0"/>
                    </a:moveTo>
                    <a:lnTo>
                      <a:pt x="51" y="4"/>
                    </a:lnTo>
                    <a:lnTo>
                      <a:pt x="79" y="8"/>
                    </a:lnTo>
                    <a:lnTo>
                      <a:pt x="93" y="16"/>
                    </a:lnTo>
                    <a:lnTo>
                      <a:pt x="99" y="28"/>
                    </a:lnTo>
                    <a:lnTo>
                      <a:pt x="107" y="34"/>
                    </a:lnTo>
                    <a:lnTo>
                      <a:pt x="125" y="34"/>
                    </a:lnTo>
                    <a:lnTo>
                      <a:pt x="137" y="42"/>
                    </a:lnTo>
                    <a:lnTo>
                      <a:pt x="157" y="54"/>
                    </a:lnTo>
                    <a:lnTo>
                      <a:pt x="171" y="40"/>
                    </a:lnTo>
                    <a:lnTo>
                      <a:pt x="173" y="30"/>
                    </a:lnTo>
                    <a:lnTo>
                      <a:pt x="167" y="22"/>
                    </a:lnTo>
                    <a:lnTo>
                      <a:pt x="177" y="12"/>
                    </a:lnTo>
                    <a:lnTo>
                      <a:pt x="191" y="6"/>
                    </a:lnTo>
                    <a:lnTo>
                      <a:pt x="209" y="8"/>
                    </a:lnTo>
                    <a:lnTo>
                      <a:pt x="223" y="16"/>
                    </a:lnTo>
                    <a:lnTo>
                      <a:pt x="237" y="22"/>
                    </a:lnTo>
                    <a:lnTo>
                      <a:pt x="249" y="24"/>
                    </a:lnTo>
                    <a:lnTo>
                      <a:pt x="249" y="44"/>
                    </a:lnTo>
                    <a:lnTo>
                      <a:pt x="243" y="48"/>
                    </a:lnTo>
                    <a:lnTo>
                      <a:pt x="245" y="60"/>
                    </a:lnTo>
                    <a:lnTo>
                      <a:pt x="249" y="62"/>
                    </a:lnTo>
                    <a:lnTo>
                      <a:pt x="249" y="188"/>
                    </a:lnTo>
                    <a:lnTo>
                      <a:pt x="249" y="222"/>
                    </a:lnTo>
                    <a:lnTo>
                      <a:pt x="231" y="222"/>
                    </a:lnTo>
                    <a:lnTo>
                      <a:pt x="97" y="168"/>
                    </a:lnTo>
                    <a:lnTo>
                      <a:pt x="91" y="174"/>
                    </a:lnTo>
                    <a:lnTo>
                      <a:pt x="79" y="180"/>
                    </a:lnTo>
                    <a:lnTo>
                      <a:pt x="69" y="172"/>
                    </a:lnTo>
                    <a:lnTo>
                      <a:pt x="59" y="168"/>
                    </a:lnTo>
                    <a:lnTo>
                      <a:pt x="43" y="164"/>
                    </a:lnTo>
                    <a:lnTo>
                      <a:pt x="37" y="158"/>
                    </a:lnTo>
                    <a:lnTo>
                      <a:pt x="33" y="150"/>
                    </a:lnTo>
                    <a:lnTo>
                      <a:pt x="14" y="148"/>
                    </a:lnTo>
                    <a:lnTo>
                      <a:pt x="8" y="136"/>
                    </a:lnTo>
                    <a:lnTo>
                      <a:pt x="4" y="126"/>
                    </a:lnTo>
                    <a:lnTo>
                      <a:pt x="0" y="116"/>
                    </a:lnTo>
                    <a:lnTo>
                      <a:pt x="8" y="112"/>
                    </a:lnTo>
                    <a:lnTo>
                      <a:pt x="8" y="66"/>
                    </a:lnTo>
                    <a:lnTo>
                      <a:pt x="4" y="48"/>
                    </a:lnTo>
                    <a:lnTo>
                      <a:pt x="12" y="42"/>
                    </a:lnTo>
                    <a:lnTo>
                      <a:pt x="12" y="26"/>
                    </a:lnTo>
                    <a:lnTo>
                      <a:pt x="33" y="12"/>
                    </a:lnTo>
                    <a:lnTo>
                      <a:pt x="35" y="1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2" name="Freeform 97"/>
              <p:cNvSpPr>
                <a:spLocks noChangeAspect="1"/>
              </p:cNvSpPr>
              <p:nvPr/>
            </p:nvSpPr>
            <p:spPr bwMode="auto">
              <a:xfrm>
                <a:off x="2820" y="1949"/>
                <a:ext cx="65" cy="122"/>
              </a:xfrm>
              <a:custGeom>
                <a:avLst/>
                <a:gdLst/>
                <a:ahLst/>
                <a:cxnLst>
                  <a:cxn ang="0">
                    <a:pos x="16" y="6"/>
                  </a:cxn>
                  <a:cxn ang="0">
                    <a:pos x="30" y="0"/>
                  </a:cxn>
                  <a:cxn ang="0">
                    <a:pos x="38" y="0"/>
                  </a:cxn>
                  <a:cxn ang="0">
                    <a:pos x="42" y="8"/>
                  </a:cxn>
                  <a:cxn ang="0">
                    <a:pos x="48" y="10"/>
                  </a:cxn>
                  <a:cxn ang="0">
                    <a:pos x="54" y="6"/>
                  </a:cxn>
                  <a:cxn ang="0">
                    <a:pos x="58" y="8"/>
                  </a:cxn>
                  <a:cxn ang="0">
                    <a:pos x="56" y="14"/>
                  </a:cxn>
                  <a:cxn ang="0">
                    <a:pos x="50" y="16"/>
                  </a:cxn>
                  <a:cxn ang="0">
                    <a:pos x="46" y="24"/>
                  </a:cxn>
                  <a:cxn ang="0">
                    <a:pos x="50" y="28"/>
                  </a:cxn>
                  <a:cxn ang="0">
                    <a:pos x="58" y="32"/>
                  </a:cxn>
                  <a:cxn ang="0">
                    <a:pos x="58" y="38"/>
                  </a:cxn>
                  <a:cxn ang="0">
                    <a:pos x="52" y="44"/>
                  </a:cxn>
                  <a:cxn ang="0">
                    <a:pos x="46" y="46"/>
                  </a:cxn>
                  <a:cxn ang="0">
                    <a:pos x="40" y="54"/>
                  </a:cxn>
                  <a:cxn ang="0">
                    <a:pos x="44" y="64"/>
                  </a:cxn>
                  <a:cxn ang="0">
                    <a:pos x="54" y="64"/>
                  </a:cxn>
                  <a:cxn ang="0">
                    <a:pos x="58" y="70"/>
                  </a:cxn>
                  <a:cxn ang="0">
                    <a:pos x="65" y="74"/>
                  </a:cxn>
                  <a:cxn ang="0">
                    <a:pos x="65" y="84"/>
                  </a:cxn>
                  <a:cxn ang="0">
                    <a:pos x="42" y="100"/>
                  </a:cxn>
                  <a:cxn ang="0">
                    <a:pos x="42" y="116"/>
                  </a:cxn>
                  <a:cxn ang="0">
                    <a:pos x="34" y="122"/>
                  </a:cxn>
                  <a:cxn ang="0">
                    <a:pos x="28" y="120"/>
                  </a:cxn>
                  <a:cxn ang="0">
                    <a:pos x="26" y="108"/>
                  </a:cxn>
                  <a:cxn ang="0">
                    <a:pos x="24" y="92"/>
                  </a:cxn>
                  <a:cxn ang="0">
                    <a:pos x="10" y="76"/>
                  </a:cxn>
                  <a:cxn ang="0">
                    <a:pos x="0" y="64"/>
                  </a:cxn>
                  <a:cxn ang="0">
                    <a:pos x="0" y="56"/>
                  </a:cxn>
                  <a:cxn ang="0">
                    <a:pos x="12" y="46"/>
                  </a:cxn>
                  <a:cxn ang="0">
                    <a:pos x="12" y="10"/>
                  </a:cxn>
                  <a:cxn ang="0">
                    <a:pos x="16" y="6"/>
                  </a:cxn>
                </a:cxnLst>
                <a:rect l="0" t="0" r="r" b="b"/>
                <a:pathLst>
                  <a:path w="65" h="122">
                    <a:moveTo>
                      <a:pt x="16" y="6"/>
                    </a:moveTo>
                    <a:lnTo>
                      <a:pt x="30" y="0"/>
                    </a:lnTo>
                    <a:lnTo>
                      <a:pt x="38" y="0"/>
                    </a:lnTo>
                    <a:lnTo>
                      <a:pt x="42" y="8"/>
                    </a:lnTo>
                    <a:lnTo>
                      <a:pt x="48" y="10"/>
                    </a:lnTo>
                    <a:lnTo>
                      <a:pt x="54" y="6"/>
                    </a:lnTo>
                    <a:lnTo>
                      <a:pt x="58" y="8"/>
                    </a:lnTo>
                    <a:lnTo>
                      <a:pt x="56" y="14"/>
                    </a:lnTo>
                    <a:lnTo>
                      <a:pt x="50" y="16"/>
                    </a:lnTo>
                    <a:lnTo>
                      <a:pt x="46" y="24"/>
                    </a:lnTo>
                    <a:lnTo>
                      <a:pt x="50" y="28"/>
                    </a:lnTo>
                    <a:lnTo>
                      <a:pt x="58" y="32"/>
                    </a:lnTo>
                    <a:lnTo>
                      <a:pt x="58" y="38"/>
                    </a:lnTo>
                    <a:lnTo>
                      <a:pt x="52" y="44"/>
                    </a:lnTo>
                    <a:lnTo>
                      <a:pt x="46" y="46"/>
                    </a:lnTo>
                    <a:lnTo>
                      <a:pt x="40" y="54"/>
                    </a:lnTo>
                    <a:lnTo>
                      <a:pt x="44" y="64"/>
                    </a:lnTo>
                    <a:lnTo>
                      <a:pt x="54" y="64"/>
                    </a:lnTo>
                    <a:lnTo>
                      <a:pt x="58" y="70"/>
                    </a:lnTo>
                    <a:lnTo>
                      <a:pt x="65" y="74"/>
                    </a:lnTo>
                    <a:lnTo>
                      <a:pt x="65" y="84"/>
                    </a:lnTo>
                    <a:lnTo>
                      <a:pt x="42" y="100"/>
                    </a:lnTo>
                    <a:lnTo>
                      <a:pt x="42" y="116"/>
                    </a:lnTo>
                    <a:lnTo>
                      <a:pt x="34" y="122"/>
                    </a:lnTo>
                    <a:lnTo>
                      <a:pt x="28" y="120"/>
                    </a:lnTo>
                    <a:lnTo>
                      <a:pt x="26" y="108"/>
                    </a:lnTo>
                    <a:lnTo>
                      <a:pt x="24" y="92"/>
                    </a:lnTo>
                    <a:lnTo>
                      <a:pt x="10" y="76"/>
                    </a:lnTo>
                    <a:lnTo>
                      <a:pt x="0" y="64"/>
                    </a:lnTo>
                    <a:lnTo>
                      <a:pt x="0" y="56"/>
                    </a:lnTo>
                    <a:lnTo>
                      <a:pt x="12" y="46"/>
                    </a:lnTo>
                    <a:lnTo>
                      <a:pt x="12" y="1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3" name="Freeform 98"/>
              <p:cNvSpPr>
                <a:spLocks noChangeAspect="1"/>
              </p:cNvSpPr>
              <p:nvPr/>
            </p:nvSpPr>
            <p:spPr bwMode="auto">
              <a:xfrm>
                <a:off x="2562" y="1955"/>
                <a:ext cx="331" cy="310"/>
              </a:xfrm>
              <a:custGeom>
                <a:avLst/>
                <a:gdLst/>
                <a:ahLst/>
                <a:cxnLst>
                  <a:cxn ang="0">
                    <a:pos x="0" y="164"/>
                  </a:cxn>
                  <a:cxn ang="0">
                    <a:pos x="0" y="146"/>
                  </a:cxn>
                  <a:cxn ang="0">
                    <a:pos x="32" y="126"/>
                  </a:cxn>
                  <a:cxn ang="0">
                    <a:pos x="54" y="124"/>
                  </a:cxn>
                  <a:cxn ang="0">
                    <a:pos x="78" y="104"/>
                  </a:cxn>
                  <a:cxn ang="0">
                    <a:pos x="80" y="96"/>
                  </a:cxn>
                  <a:cxn ang="0">
                    <a:pos x="96" y="86"/>
                  </a:cxn>
                  <a:cxn ang="0">
                    <a:pos x="120" y="84"/>
                  </a:cxn>
                  <a:cxn ang="0">
                    <a:pos x="120" y="76"/>
                  </a:cxn>
                  <a:cxn ang="0">
                    <a:pos x="112" y="66"/>
                  </a:cxn>
                  <a:cxn ang="0">
                    <a:pos x="112" y="40"/>
                  </a:cxn>
                  <a:cxn ang="0">
                    <a:pos x="110" y="34"/>
                  </a:cxn>
                  <a:cxn ang="0">
                    <a:pos x="126" y="22"/>
                  </a:cxn>
                  <a:cxn ang="0">
                    <a:pos x="138" y="20"/>
                  </a:cxn>
                  <a:cxn ang="0">
                    <a:pos x="154" y="10"/>
                  </a:cxn>
                  <a:cxn ang="0">
                    <a:pos x="180" y="6"/>
                  </a:cxn>
                  <a:cxn ang="0">
                    <a:pos x="204" y="2"/>
                  </a:cxn>
                  <a:cxn ang="0">
                    <a:pos x="218" y="4"/>
                  </a:cxn>
                  <a:cxn ang="0">
                    <a:pos x="226" y="6"/>
                  </a:cxn>
                  <a:cxn ang="0">
                    <a:pos x="238" y="0"/>
                  </a:cxn>
                  <a:cxn ang="0">
                    <a:pos x="254" y="0"/>
                  </a:cxn>
                  <a:cxn ang="0">
                    <a:pos x="262" y="0"/>
                  </a:cxn>
                  <a:cxn ang="0">
                    <a:pos x="270" y="4"/>
                  </a:cxn>
                  <a:cxn ang="0">
                    <a:pos x="270" y="40"/>
                  </a:cxn>
                  <a:cxn ang="0">
                    <a:pos x="258" y="50"/>
                  </a:cxn>
                  <a:cxn ang="0">
                    <a:pos x="258" y="58"/>
                  </a:cxn>
                  <a:cxn ang="0">
                    <a:pos x="282" y="86"/>
                  </a:cxn>
                  <a:cxn ang="0">
                    <a:pos x="286" y="114"/>
                  </a:cxn>
                  <a:cxn ang="0">
                    <a:pos x="292" y="116"/>
                  </a:cxn>
                  <a:cxn ang="0">
                    <a:pos x="294" y="132"/>
                  </a:cxn>
                  <a:cxn ang="0">
                    <a:pos x="296" y="180"/>
                  </a:cxn>
                  <a:cxn ang="0">
                    <a:pos x="288" y="184"/>
                  </a:cxn>
                  <a:cxn ang="0">
                    <a:pos x="292" y="194"/>
                  </a:cxn>
                  <a:cxn ang="0">
                    <a:pos x="302" y="216"/>
                  </a:cxn>
                  <a:cxn ang="0">
                    <a:pos x="321" y="218"/>
                  </a:cxn>
                  <a:cxn ang="0">
                    <a:pos x="325" y="226"/>
                  </a:cxn>
                  <a:cxn ang="0">
                    <a:pos x="331" y="232"/>
                  </a:cxn>
                  <a:cxn ang="0">
                    <a:pos x="264" y="272"/>
                  </a:cxn>
                  <a:cxn ang="0">
                    <a:pos x="226" y="304"/>
                  </a:cxn>
                  <a:cxn ang="0">
                    <a:pos x="206" y="308"/>
                  </a:cxn>
                  <a:cxn ang="0">
                    <a:pos x="188" y="310"/>
                  </a:cxn>
                  <a:cxn ang="0">
                    <a:pos x="190" y="294"/>
                  </a:cxn>
                  <a:cxn ang="0">
                    <a:pos x="170" y="286"/>
                  </a:cxn>
                  <a:cxn ang="0">
                    <a:pos x="160" y="276"/>
                  </a:cxn>
                  <a:cxn ang="0">
                    <a:pos x="0" y="164"/>
                  </a:cxn>
                </a:cxnLst>
                <a:rect l="0" t="0" r="r" b="b"/>
                <a:pathLst>
                  <a:path w="331" h="310">
                    <a:moveTo>
                      <a:pt x="0" y="164"/>
                    </a:moveTo>
                    <a:lnTo>
                      <a:pt x="0" y="146"/>
                    </a:lnTo>
                    <a:lnTo>
                      <a:pt x="32" y="126"/>
                    </a:lnTo>
                    <a:lnTo>
                      <a:pt x="54" y="124"/>
                    </a:lnTo>
                    <a:lnTo>
                      <a:pt x="78" y="104"/>
                    </a:lnTo>
                    <a:lnTo>
                      <a:pt x="80" y="96"/>
                    </a:lnTo>
                    <a:lnTo>
                      <a:pt x="96" y="86"/>
                    </a:lnTo>
                    <a:lnTo>
                      <a:pt x="120" y="84"/>
                    </a:lnTo>
                    <a:lnTo>
                      <a:pt x="120" y="76"/>
                    </a:lnTo>
                    <a:lnTo>
                      <a:pt x="112" y="66"/>
                    </a:lnTo>
                    <a:lnTo>
                      <a:pt x="112" y="40"/>
                    </a:lnTo>
                    <a:lnTo>
                      <a:pt x="110" y="34"/>
                    </a:lnTo>
                    <a:lnTo>
                      <a:pt x="126" y="22"/>
                    </a:lnTo>
                    <a:lnTo>
                      <a:pt x="138" y="20"/>
                    </a:lnTo>
                    <a:lnTo>
                      <a:pt x="154" y="10"/>
                    </a:lnTo>
                    <a:lnTo>
                      <a:pt x="180" y="6"/>
                    </a:lnTo>
                    <a:lnTo>
                      <a:pt x="204" y="2"/>
                    </a:lnTo>
                    <a:lnTo>
                      <a:pt x="218" y="4"/>
                    </a:lnTo>
                    <a:lnTo>
                      <a:pt x="226" y="6"/>
                    </a:lnTo>
                    <a:lnTo>
                      <a:pt x="238" y="0"/>
                    </a:lnTo>
                    <a:lnTo>
                      <a:pt x="254" y="0"/>
                    </a:lnTo>
                    <a:lnTo>
                      <a:pt x="262" y="0"/>
                    </a:lnTo>
                    <a:lnTo>
                      <a:pt x="270" y="4"/>
                    </a:lnTo>
                    <a:lnTo>
                      <a:pt x="270" y="40"/>
                    </a:lnTo>
                    <a:lnTo>
                      <a:pt x="258" y="50"/>
                    </a:lnTo>
                    <a:lnTo>
                      <a:pt x="258" y="58"/>
                    </a:lnTo>
                    <a:lnTo>
                      <a:pt x="282" y="86"/>
                    </a:lnTo>
                    <a:lnTo>
                      <a:pt x="286" y="114"/>
                    </a:lnTo>
                    <a:lnTo>
                      <a:pt x="292" y="116"/>
                    </a:lnTo>
                    <a:lnTo>
                      <a:pt x="294" y="132"/>
                    </a:lnTo>
                    <a:lnTo>
                      <a:pt x="296" y="180"/>
                    </a:lnTo>
                    <a:lnTo>
                      <a:pt x="288" y="184"/>
                    </a:lnTo>
                    <a:lnTo>
                      <a:pt x="292" y="194"/>
                    </a:lnTo>
                    <a:lnTo>
                      <a:pt x="302" y="216"/>
                    </a:lnTo>
                    <a:lnTo>
                      <a:pt x="321" y="218"/>
                    </a:lnTo>
                    <a:lnTo>
                      <a:pt x="325" y="226"/>
                    </a:lnTo>
                    <a:lnTo>
                      <a:pt x="331" y="232"/>
                    </a:lnTo>
                    <a:lnTo>
                      <a:pt x="264" y="272"/>
                    </a:lnTo>
                    <a:lnTo>
                      <a:pt x="226" y="304"/>
                    </a:lnTo>
                    <a:lnTo>
                      <a:pt x="206" y="308"/>
                    </a:lnTo>
                    <a:lnTo>
                      <a:pt x="188" y="310"/>
                    </a:lnTo>
                    <a:lnTo>
                      <a:pt x="190" y="294"/>
                    </a:lnTo>
                    <a:lnTo>
                      <a:pt x="170" y="286"/>
                    </a:lnTo>
                    <a:lnTo>
                      <a:pt x="160" y="27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4" name="Freeform 99"/>
              <p:cNvSpPr>
                <a:spLocks noChangeAspect="1"/>
              </p:cNvSpPr>
              <p:nvPr/>
            </p:nvSpPr>
            <p:spPr bwMode="auto">
              <a:xfrm>
                <a:off x="2494" y="1975"/>
                <a:ext cx="188" cy="144"/>
              </a:xfrm>
              <a:custGeom>
                <a:avLst/>
                <a:gdLst/>
                <a:ahLst/>
                <a:cxnLst>
                  <a:cxn ang="0">
                    <a:pos x="68" y="144"/>
                  </a:cxn>
                  <a:cxn ang="0">
                    <a:pos x="0" y="144"/>
                  </a:cxn>
                  <a:cxn ang="0">
                    <a:pos x="10" y="138"/>
                  </a:cxn>
                  <a:cxn ang="0">
                    <a:pos x="28" y="128"/>
                  </a:cxn>
                  <a:cxn ang="0">
                    <a:pos x="50" y="110"/>
                  </a:cxn>
                  <a:cxn ang="0">
                    <a:pos x="52" y="104"/>
                  </a:cxn>
                  <a:cxn ang="0">
                    <a:pos x="52" y="68"/>
                  </a:cxn>
                  <a:cxn ang="0">
                    <a:pos x="62" y="56"/>
                  </a:cxn>
                  <a:cxn ang="0">
                    <a:pos x="74" y="44"/>
                  </a:cxn>
                  <a:cxn ang="0">
                    <a:pos x="88" y="40"/>
                  </a:cxn>
                  <a:cxn ang="0">
                    <a:pos x="102" y="30"/>
                  </a:cxn>
                  <a:cxn ang="0">
                    <a:pos x="108" y="14"/>
                  </a:cxn>
                  <a:cxn ang="0">
                    <a:pos x="112" y="4"/>
                  </a:cxn>
                  <a:cxn ang="0">
                    <a:pos x="116" y="0"/>
                  </a:cxn>
                  <a:cxn ang="0">
                    <a:pos x="122" y="0"/>
                  </a:cxn>
                  <a:cxn ang="0">
                    <a:pos x="126" y="8"/>
                  </a:cxn>
                  <a:cxn ang="0">
                    <a:pos x="132" y="12"/>
                  </a:cxn>
                  <a:cxn ang="0">
                    <a:pos x="154" y="10"/>
                  </a:cxn>
                  <a:cxn ang="0">
                    <a:pos x="164" y="10"/>
                  </a:cxn>
                  <a:cxn ang="0">
                    <a:pos x="168" y="14"/>
                  </a:cxn>
                  <a:cxn ang="0">
                    <a:pos x="178" y="14"/>
                  </a:cxn>
                  <a:cxn ang="0">
                    <a:pos x="180" y="20"/>
                  </a:cxn>
                  <a:cxn ang="0">
                    <a:pos x="180" y="46"/>
                  </a:cxn>
                  <a:cxn ang="0">
                    <a:pos x="188" y="56"/>
                  </a:cxn>
                  <a:cxn ang="0">
                    <a:pos x="188" y="64"/>
                  </a:cxn>
                  <a:cxn ang="0">
                    <a:pos x="164" y="66"/>
                  </a:cxn>
                  <a:cxn ang="0">
                    <a:pos x="148" y="76"/>
                  </a:cxn>
                  <a:cxn ang="0">
                    <a:pos x="146" y="84"/>
                  </a:cxn>
                  <a:cxn ang="0">
                    <a:pos x="122" y="104"/>
                  </a:cxn>
                  <a:cxn ang="0">
                    <a:pos x="100" y="106"/>
                  </a:cxn>
                  <a:cxn ang="0">
                    <a:pos x="68" y="126"/>
                  </a:cxn>
                  <a:cxn ang="0">
                    <a:pos x="68" y="144"/>
                  </a:cxn>
                </a:cxnLst>
                <a:rect l="0" t="0" r="r" b="b"/>
                <a:pathLst>
                  <a:path w="188" h="144">
                    <a:moveTo>
                      <a:pt x="68" y="144"/>
                    </a:moveTo>
                    <a:lnTo>
                      <a:pt x="0" y="144"/>
                    </a:lnTo>
                    <a:lnTo>
                      <a:pt x="10" y="138"/>
                    </a:lnTo>
                    <a:lnTo>
                      <a:pt x="28" y="128"/>
                    </a:lnTo>
                    <a:lnTo>
                      <a:pt x="50" y="110"/>
                    </a:lnTo>
                    <a:lnTo>
                      <a:pt x="52" y="104"/>
                    </a:lnTo>
                    <a:lnTo>
                      <a:pt x="52" y="68"/>
                    </a:lnTo>
                    <a:lnTo>
                      <a:pt x="62" y="56"/>
                    </a:lnTo>
                    <a:lnTo>
                      <a:pt x="74" y="44"/>
                    </a:lnTo>
                    <a:lnTo>
                      <a:pt x="88" y="40"/>
                    </a:lnTo>
                    <a:lnTo>
                      <a:pt x="102" y="30"/>
                    </a:lnTo>
                    <a:lnTo>
                      <a:pt x="108" y="14"/>
                    </a:lnTo>
                    <a:lnTo>
                      <a:pt x="112" y="4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6" y="8"/>
                    </a:lnTo>
                    <a:lnTo>
                      <a:pt x="132" y="12"/>
                    </a:lnTo>
                    <a:lnTo>
                      <a:pt x="154" y="10"/>
                    </a:lnTo>
                    <a:lnTo>
                      <a:pt x="164" y="10"/>
                    </a:lnTo>
                    <a:lnTo>
                      <a:pt x="168" y="14"/>
                    </a:lnTo>
                    <a:lnTo>
                      <a:pt x="178" y="14"/>
                    </a:lnTo>
                    <a:lnTo>
                      <a:pt x="180" y="20"/>
                    </a:lnTo>
                    <a:lnTo>
                      <a:pt x="180" y="46"/>
                    </a:lnTo>
                    <a:lnTo>
                      <a:pt x="188" y="56"/>
                    </a:lnTo>
                    <a:lnTo>
                      <a:pt x="188" y="64"/>
                    </a:lnTo>
                    <a:lnTo>
                      <a:pt x="164" y="66"/>
                    </a:lnTo>
                    <a:lnTo>
                      <a:pt x="148" y="76"/>
                    </a:lnTo>
                    <a:lnTo>
                      <a:pt x="146" y="84"/>
                    </a:lnTo>
                    <a:lnTo>
                      <a:pt x="122" y="104"/>
                    </a:lnTo>
                    <a:lnTo>
                      <a:pt x="100" y="106"/>
                    </a:lnTo>
                    <a:lnTo>
                      <a:pt x="68" y="126"/>
                    </a:lnTo>
                    <a:lnTo>
                      <a:pt x="68" y="14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5" name="Freeform 100"/>
              <p:cNvSpPr>
                <a:spLocks noChangeAspect="1"/>
              </p:cNvSpPr>
              <p:nvPr/>
            </p:nvSpPr>
            <p:spPr bwMode="auto">
              <a:xfrm>
                <a:off x="2430" y="2119"/>
                <a:ext cx="132" cy="106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4" y="94"/>
                  </a:cxn>
                  <a:cxn ang="0">
                    <a:pos x="14" y="78"/>
                  </a:cxn>
                  <a:cxn ang="0">
                    <a:pos x="20" y="62"/>
                  </a:cxn>
                  <a:cxn ang="0">
                    <a:pos x="30" y="54"/>
                  </a:cxn>
                  <a:cxn ang="0">
                    <a:pos x="36" y="38"/>
                  </a:cxn>
                  <a:cxn ang="0">
                    <a:pos x="46" y="24"/>
                  </a:cxn>
                  <a:cxn ang="0">
                    <a:pos x="52" y="18"/>
                  </a:cxn>
                  <a:cxn ang="0">
                    <a:pos x="60" y="8"/>
                  </a:cxn>
                  <a:cxn ang="0">
                    <a:pos x="64" y="0"/>
                  </a:cxn>
                  <a:cxn ang="0">
                    <a:pos x="132" y="0"/>
                  </a:cxn>
                  <a:cxn ang="0">
                    <a:pos x="132" y="28"/>
                  </a:cxn>
                  <a:cxn ang="0">
                    <a:pos x="82" y="28"/>
                  </a:cxn>
                  <a:cxn ang="0">
                    <a:pos x="82" y="70"/>
                  </a:cxn>
                  <a:cxn ang="0">
                    <a:pos x="72" y="70"/>
                  </a:cxn>
                  <a:cxn ang="0">
                    <a:pos x="64" y="74"/>
                  </a:cxn>
                  <a:cxn ang="0">
                    <a:pos x="64" y="82"/>
                  </a:cxn>
                  <a:cxn ang="0">
                    <a:pos x="64" y="106"/>
                  </a:cxn>
                  <a:cxn ang="0">
                    <a:pos x="0" y="106"/>
                  </a:cxn>
                </a:cxnLst>
                <a:rect l="0" t="0" r="r" b="b"/>
                <a:pathLst>
                  <a:path w="132" h="106">
                    <a:moveTo>
                      <a:pt x="0" y="106"/>
                    </a:moveTo>
                    <a:lnTo>
                      <a:pt x="4" y="94"/>
                    </a:lnTo>
                    <a:lnTo>
                      <a:pt x="14" y="78"/>
                    </a:lnTo>
                    <a:lnTo>
                      <a:pt x="20" y="62"/>
                    </a:lnTo>
                    <a:lnTo>
                      <a:pt x="30" y="54"/>
                    </a:lnTo>
                    <a:lnTo>
                      <a:pt x="36" y="38"/>
                    </a:lnTo>
                    <a:lnTo>
                      <a:pt x="46" y="24"/>
                    </a:lnTo>
                    <a:lnTo>
                      <a:pt x="52" y="18"/>
                    </a:lnTo>
                    <a:lnTo>
                      <a:pt x="60" y="8"/>
                    </a:lnTo>
                    <a:lnTo>
                      <a:pt x="64" y="0"/>
                    </a:lnTo>
                    <a:lnTo>
                      <a:pt x="132" y="0"/>
                    </a:lnTo>
                    <a:lnTo>
                      <a:pt x="132" y="28"/>
                    </a:lnTo>
                    <a:lnTo>
                      <a:pt x="82" y="28"/>
                    </a:lnTo>
                    <a:lnTo>
                      <a:pt x="82" y="70"/>
                    </a:lnTo>
                    <a:lnTo>
                      <a:pt x="72" y="70"/>
                    </a:lnTo>
                    <a:lnTo>
                      <a:pt x="64" y="74"/>
                    </a:lnTo>
                    <a:lnTo>
                      <a:pt x="64" y="82"/>
                    </a:lnTo>
                    <a:lnTo>
                      <a:pt x="64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6" name="Freeform 101"/>
              <p:cNvSpPr>
                <a:spLocks noChangeAspect="1"/>
              </p:cNvSpPr>
              <p:nvPr/>
            </p:nvSpPr>
            <p:spPr bwMode="auto">
              <a:xfrm>
                <a:off x="2438" y="2365"/>
                <a:ext cx="48" cy="2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8" y="4"/>
                  </a:cxn>
                  <a:cxn ang="0">
                    <a:pos x="22" y="0"/>
                  </a:cxn>
                  <a:cxn ang="0">
                    <a:pos x="48" y="0"/>
                  </a:cxn>
                  <a:cxn ang="0">
                    <a:pos x="44" y="10"/>
                  </a:cxn>
                  <a:cxn ang="0">
                    <a:pos x="42" y="16"/>
                  </a:cxn>
                  <a:cxn ang="0">
                    <a:pos x="30" y="20"/>
                  </a:cxn>
                  <a:cxn ang="0">
                    <a:pos x="22" y="28"/>
                  </a:cxn>
                  <a:cxn ang="0">
                    <a:pos x="16" y="22"/>
                  </a:cxn>
                  <a:cxn ang="0">
                    <a:pos x="8" y="14"/>
                  </a:cxn>
                  <a:cxn ang="0">
                    <a:pos x="6" y="12"/>
                  </a:cxn>
                  <a:cxn ang="0">
                    <a:pos x="0" y="6"/>
                  </a:cxn>
                </a:cxnLst>
                <a:rect l="0" t="0" r="r" b="b"/>
                <a:pathLst>
                  <a:path w="48" h="28">
                    <a:moveTo>
                      <a:pt x="0" y="6"/>
                    </a:moveTo>
                    <a:lnTo>
                      <a:pt x="18" y="4"/>
                    </a:lnTo>
                    <a:lnTo>
                      <a:pt x="22" y="0"/>
                    </a:lnTo>
                    <a:lnTo>
                      <a:pt x="48" y="0"/>
                    </a:lnTo>
                    <a:lnTo>
                      <a:pt x="44" y="10"/>
                    </a:lnTo>
                    <a:lnTo>
                      <a:pt x="42" y="16"/>
                    </a:lnTo>
                    <a:lnTo>
                      <a:pt x="30" y="20"/>
                    </a:lnTo>
                    <a:lnTo>
                      <a:pt x="22" y="28"/>
                    </a:lnTo>
                    <a:lnTo>
                      <a:pt x="16" y="22"/>
                    </a:lnTo>
                    <a:lnTo>
                      <a:pt x="8" y="14"/>
                    </a:lnTo>
                    <a:lnTo>
                      <a:pt x="6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7" name="Freeform 102"/>
              <p:cNvSpPr>
                <a:spLocks noChangeAspect="1"/>
              </p:cNvSpPr>
              <p:nvPr/>
            </p:nvSpPr>
            <p:spPr bwMode="auto">
              <a:xfrm>
                <a:off x="2492" y="2409"/>
                <a:ext cx="44" cy="48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30" y="0"/>
                  </a:cxn>
                  <a:cxn ang="0">
                    <a:pos x="38" y="8"/>
                  </a:cxn>
                  <a:cxn ang="0">
                    <a:pos x="44" y="16"/>
                  </a:cxn>
                  <a:cxn ang="0">
                    <a:pos x="42" y="24"/>
                  </a:cxn>
                  <a:cxn ang="0">
                    <a:pos x="40" y="32"/>
                  </a:cxn>
                  <a:cxn ang="0">
                    <a:pos x="34" y="40"/>
                  </a:cxn>
                  <a:cxn ang="0">
                    <a:pos x="24" y="48"/>
                  </a:cxn>
                  <a:cxn ang="0">
                    <a:pos x="16" y="44"/>
                  </a:cxn>
                  <a:cxn ang="0">
                    <a:pos x="4" y="32"/>
                  </a:cxn>
                  <a:cxn ang="0">
                    <a:pos x="0" y="24"/>
                  </a:cxn>
                  <a:cxn ang="0">
                    <a:pos x="0" y="16"/>
                  </a:cxn>
                </a:cxnLst>
                <a:rect l="0" t="0" r="r" b="b"/>
                <a:pathLst>
                  <a:path w="44" h="48">
                    <a:moveTo>
                      <a:pt x="0" y="16"/>
                    </a:moveTo>
                    <a:lnTo>
                      <a:pt x="8" y="8"/>
                    </a:lnTo>
                    <a:lnTo>
                      <a:pt x="16" y="2"/>
                    </a:lnTo>
                    <a:lnTo>
                      <a:pt x="30" y="0"/>
                    </a:lnTo>
                    <a:lnTo>
                      <a:pt x="38" y="8"/>
                    </a:lnTo>
                    <a:lnTo>
                      <a:pt x="44" y="16"/>
                    </a:lnTo>
                    <a:lnTo>
                      <a:pt x="42" y="24"/>
                    </a:lnTo>
                    <a:lnTo>
                      <a:pt x="40" y="32"/>
                    </a:lnTo>
                    <a:lnTo>
                      <a:pt x="34" y="40"/>
                    </a:lnTo>
                    <a:lnTo>
                      <a:pt x="24" y="48"/>
                    </a:lnTo>
                    <a:lnTo>
                      <a:pt x="16" y="44"/>
                    </a:lnTo>
                    <a:lnTo>
                      <a:pt x="4" y="32"/>
                    </a:lnTo>
                    <a:lnTo>
                      <a:pt x="0" y="2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8" name="Freeform 103"/>
              <p:cNvSpPr>
                <a:spLocks noChangeAspect="1"/>
              </p:cNvSpPr>
              <p:nvPr/>
            </p:nvSpPr>
            <p:spPr bwMode="auto">
              <a:xfrm>
                <a:off x="2430" y="2119"/>
                <a:ext cx="198" cy="214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64" y="106"/>
                  </a:cxn>
                  <a:cxn ang="0">
                    <a:pos x="64" y="82"/>
                  </a:cxn>
                  <a:cxn ang="0">
                    <a:pos x="64" y="74"/>
                  </a:cxn>
                  <a:cxn ang="0">
                    <a:pos x="68" y="72"/>
                  </a:cxn>
                  <a:cxn ang="0">
                    <a:pos x="72" y="70"/>
                  </a:cxn>
                  <a:cxn ang="0">
                    <a:pos x="82" y="70"/>
                  </a:cxn>
                  <a:cxn ang="0">
                    <a:pos x="82" y="28"/>
                  </a:cxn>
                  <a:cxn ang="0">
                    <a:pos x="132" y="28"/>
                  </a:cxn>
                  <a:cxn ang="0">
                    <a:pos x="132" y="0"/>
                  </a:cxn>
                  <a:cxn ang="0">
                    <a:pos x="198" y="48"/>
                  </a:cxn>
                  <a:cxn ang="0">
                    <a:pos x="168" y="48"/>
                  </a:cxn>
                  <a:cxn ang="0">
                    <a:pos x="180" y="184"/>
                  </a:cxn>
                  <a:cxn ang="0">
                    <a:pos x="186" y="192"/>
                  </a:cxn>
                  <a:cxn ang="0">
                    <a:pos x="184" y="202"/>
                  </a:cxn>
                  <a:cxn ang="0">
                    <a:pos x="84" y="200"/>
                  </a:cxn>
                  <a:cxn ang="0">
                    <a:pos x="78" y="214"/>
                  </a:cxn>
                  <a:cxn ang="0">
                    <a:pos x="68" y="206"/>
                  </a:cxn>
                  <a:cxn ang="0">
                    <a:pos x="60" y="194"/>
                  </a:cxn>
                  <a:cxn ang="0">
                    <a:pos x="52" y="188"/>
                  </a:cxn>
                  <a:cxn ang="0">
                    <a:pos x="40" y="182"/>
                  </a:cxn>
                  <a:cxn ang="0">
                    <a:pos x="26" y="182"/>
                  </a:cxn>
                  <a:cxn ang="0">
                    <a:pos x="12" y="184"/>
                  </a:cxn>
                  <a:cxn ang="0">
                    <a:pos x="12" y="172"/>
                  </a:cxn>
                  <a:cxn ang="0">
                    <a:pos x="18" y="152"/>
                  </a:cxn>
                  <a:cxn ang="0">
                    <a:pos x="12" y="144"/>
                  </a:cxn>
                  <a:cxn ang="0">
                    <a:pos x="8" y="138"/>
                  </a:cxn>
                  <a:cxn ang="0">
                    <a:pos x="12" y="130"/>
                  </a:cxn>
                  <a:cxn ang="0">
                    <a:pos x="12" y="122"/>
                  </a:cxn>
                  <a:cxn ang="0">
                    <a:pos x="8" y="116"/>
                  </a:cxn>
                  <a:cxn ang="0">
                    <a:pos x="0" y="112"/>
                  </a:cxn>
                  <a:cxn ang="0">
                    <a:pos x="0" y="106"/>
                  </a:cxn>
                </a:cxnLst>
                <a:rect l="0" t="0" r="r" b="b"/>
                <a:pathLst>
                  <a:path w="198" h="214">
                    <a:moveTo>
                      <a:pt x="0" y="106"/>
                    </a:moveTo>
                    <a:lnTo>
                      <a:pt x="64" y="106"/>
                    </a:lnTo>
                    <a:lnTo>
                      <a:pt x="64" y="82"/>
                    </a:lnTo>
                    <a:lnTo>
                      <a:pt x="64" y="74"/>
                    </a:lnTo>
                    <a:lnTo>
                      <a:pt x="68" y="72"/>
                    </a:lnTo>
                    <a:lnTo>
                      <a:pt x="72" y="70"/>
                    </a:lnTo>
                    <a:lnTo>
                      <a:pt x="82" y="70"/>
                    </a:lnTo>
                    <a:lnTo>
                      <a:pt x="82" y="28"/>
                    </a:lnTo>
                    <a:lnTo>
                      <a:pt x="132" y="28"/>
                    </a:lnTo>
                    <a:lnTo>
                      <a:pt x="132" y="0"/>
                    </a:lnTo>
                    <a:lnTo>
                      <a:pt x="198" y="48"/>
                    </a:lnTo>
                    <a:lnTo>
                      <a:pt x="168" y="48"/>
                    </a:lnTo>
                    <a:lnTo>
                      <a:pt x="180" y="184"/>
                    </a:lnTo>
                    <a:lnTo>
                      <a:pt x="186" y="192"/>
                    </a:lnTo>
                    <a:lnTo>
                      <a:pt x="184" y="202"/>
                    </a:lnTo>
                    <a:lnTo>
                      <a:pt x="84" y="200"/>
                    </a:lnTo>
                    <a:lnTo>
                      <a:pt x="78" y="214"/>
                    </a:lnTo>
                    <a:lnTo>
                      <a:pt x="68" y="206"/>
                    </a:lnTo>
                    <a:lnTo>
                      <a:pt x="60" y="194"/>
                    </a:lnTo>
                    <a:lnTo>
                      <a:pt x="52" y="188"/>
                    </a:lnTo>
                    <a:lnTo>
                      <a:pt x="40" y="182"/>
                    </a:lnTo>
                    <a:lnTo>
                      <a:pt x="26" y="182"/>
                    </a:lnTo>
                    <a:lnTo>
                      <a:pt x="12" y="184"/>
                    </a:lnTo>
                    <a:lnTo>
                      <a:pt x="12" y="172"/>
                    </a:lnTo>
                    <a:lnTo>
                      <a:pt x="18" y="152"/>
                    </a:lnTo>
                    <a:lnTo>
                      <a:pt x="12" y="144"/>
                    </a:lnTo>
                    <a:lnTo>
                      <a:pt x="8" y="138"/>
                    </a:lnTo>
                    <a:lnTo>
                      <a:pt x="12" y="130"/>
                    </a:lnTo>
                    <a:lnTo>
                      <a:pt x="12" y="122"/>
                    </a:lnTo>
                    <a:lnTo>
                      <a:pt x="8" y="116"/>
                    </a:lnTo>
                    <a:lnTo>
                      <a:pt x="0" y="112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9" name="Freeform 104"/>
              <p:cNvSpPr>
                <a:spLocks noChangeAspect="1"/>
              </p:cNvSpPr>
              <p:nvPr/>
            </p:nvSpPr>
            <p:spPr bwMode="auto">
              <a:xfrm>
                <a:off x="2460" y="2365"/>
                <a:ext cx="116" cy="88"/>
              </a:xfrm>
              <a:custGeom>
                <a:avLst/>
                <a:gdLst/>
                <a:ahLst/>
                <a:cxnLst>
                  <a:cxn ang="0">
                    <a:pos x="60" y="6"/>
                  </a:cxn>
                  <a:cxn ang="0">
                    <a:pos x="60" y="8"/>
                  </a:cxn>
                  <a:cxn ang="0">
                    <a:pos x="72" y="12"/>
                  </a:cxn>
                  <a:cxn ang="0">
                    <a:pos x="84" y="8"/>
                  </a:cxn>
                  <a:cxn ang="0">
                    <a:pos x="98" y="6"/>
                  </a:cxn>
                  <a:cxn ang="0">
                    <a:pos x="100" y="14"/>
                  </a:cxn>
                  <a:cxn ang="0">
                    <a:pos x="106" y="24"/>
                  </a:cxn>
                  <a:cxn ang="0">
                    <a:pos x="112" y="38"/>
                  </a:cxn>
                  <a:cxn ang="0">
                    <a:pos x="110" y="46"/>
                  </a:cxn>
                  <a:cxn ang="0">
                    <a:pos x="112" y="50"/>
                  </a:cxn>
                  <a:cxn ang="0">
                    <a:pos x="114" y="54"/>
                  </a:cxn>
                  <a:cxn ang="0">
                    <a:pos x="116" y="68"/>
                  </a:cxn>
                  <a:cxn ang="0">
                    <a:pos x="110" y="70"/>
                  </a:cxn>
                  <a:cxn ang="0">
                    <a:pos x="112" y="80"/>
                  </a:cxn>
                  <a:cxn ang="0">
                    <a:pos x="106" y="84"/>
                  </a:cxn>
                  <a:cxn ang="0">
                    <a:pos x="100" y="82"/>
                  </a:cxn>
                  <a:cxn ang="0">
                    <a:pos x="96" y="88"/>
                  </a:cxn>
                  <a:cxn ang="0">
                    <a:pos x="90" y="86"/>
                  </a:cxn>
                  <a:cxn ang="0">
                    <a:pos x="88" y="72"/>
                  </a:cxn>
                  <a:cxn ang="0">
                    <a:pos x="82" y="70"/>
                  </a:cxn>
                  <a:cxn ang="0">
                    <a:pos x="74" y="68"/>
                  </a:cxn>
                  <a:cxn ang="0">
                    <a:pos x="76" y="60"/>
                  </a:cxn>
                  <a:cxn ang="0">
                    <a:pos x="70" y="52"/>
                  </a:cxn>
                  <a:cxn ang="0">
                    <a:pos x="62" y="44"/>
                  </a:cxn>
                  <a:cxn ang="0">
                    <a:pos x="48" y="46"/>
                  </a:cxn>
                  <a:cxn ang="0">
                    <a:pos x="40" y="52"/>
                  </a:cxn>
                  <a:cxn ang="0">
                    <a:pos x="32" y="60"/>
                  </a:cxn>
                  <a:cxn ang="0">
                    <a:pos x="24" y="50"/>
                  </a:cxn>
                  <a:cxn ang="0">
                    <a:pos x="14" y="40"/>
                  </a:cxn>
                  <a:cxn ang="0">
                    <a:pos x="6" y="38"/>
                  </a:cxn>
                  <a:cxn ang="0">
                    <a:pos x="0" y="28"/>
                  </a:cxn>
                  <a:cxn ang="0">
                    <a:pos x="8" y="20"/>
                  </a:cxn>
                  <a:cxn ang="0">
                    <a:pos x="20" y="16"/>
                  </a:cxn>
                  <a:cxn ang="0">
                    <a:pos x="22" y="10"/>
                  </a:cxn>
                  <a:cxn ang="0">
                    <a:pos x="26" y="0"/>
                  </a:cxn>
                  <a:cxn ang="0">
                    <a:pos x="32" y="0"/>
                  </a:cxn>
                  <a:cxn ang="0">
                    <a:pos x="38" y="4"/>
                  </a:cxn>
                  <a:cxn ang="0">
                    <a:pos x="50" y="4"/>
                  </a:cxn>
                  <a:cxn ang="0">
                    <a:pos x="60" y="6"/>
                  </a:cxn>
                </a:cxnLst>
                <a:rect l="0" t="0" r="r" b="b"/>
                <a:pathLst>
                  <a:path w="116" h="88">
                    <a:moveTo>
                      <a:pt x="60" y="6"/>
                    </a:moveTo>
                    <a:lnTo>
                      <a:pt x="60" y="8"/>
                    </a:lnTo>
                    <a:lnTo>
                      <a:pt x="72" y="12"/>
                    </a:lnTo>
                    <a:lnTo>
                      <a:pt x="84" y="8"/>
                    </a:lnTo>
                    <a:lnTo>
                      <a:pt x="98" y="6"/>
                    </a:lnTo>
                    <a:lnTo>
                      <a:pt x="100" y="14"/>
                    </a:lnTo>
                    <a:lnTo>
                      <a:pt x="106" y="24"/>
                    </a:lnTo>
                    <a:lnTo>
                      <a:pt x="112" y="38"/>
                    </a:lnTo>
                    <a:lnTo>
                      <a:pt x="110" y="46"/>
                    </a:lnTo>
                    <a:lnTo>
                      <a:pt x="112" y="50"/>
                    </a:lnTo>
                    <a:lnTo>
                      <a:pt x="114" y="54"/>
                    </a:lnTo>
                    <a:lnTo>
                      <a:pt x="116" y="68"/>
                    </a:lnTo>
                    <a:lnTo>
                      <a:pt x="110" y="70"/>
                    </a:lnTo>
                    <a:lnTo>
                      <a:pt x="112" y="80"/>
                    </a:lnTo>
                    <a:lnTo>
                      <a:pt x="106" y="84"/>
                    </a:lnTo>
                    <a:lnTo>
                      <a:pt x="100" y="82"/>
                    </a:lnTo>
                    <a:lnTo>
                      <a:pt x="96" y="88"/>
                    </a:lnTo>
                    <a:lnTo>
                      <a:pt x="90" y="86"/>
                    </a:lnTo>
                    <a:lnTo>
                      <a:pt x="88" y="72"/>
                    </a:lnTo>
                    <a:lnTo>
                      <a:pt x="82" y="70"/>
                    </a:lnTo>
                    <a:lnTo>
                      <a:pt x="74" y="68"/>
                    </a:lnTo>
                    <a:lnTo>
                      <a:pt x="76" y="60"/>
                    </a:lnTo>
                    <a:lnTo>
                      <a:pt x="70" y="52"/>
                    </a:lnTo>
                    <a:lnTo>
                      <a:pt x="62" y="44"/>
                    </a:lnTo>
                    <a:lnTo>
                      <a:pt x="48" y="46"/>
                    </a:lnTo>
                    <a:lnTo>
                      <a:pt x="40" y="52"/>
                    </a:lnTo>
                    <a:lnTo>
                      <a:pt x="32" y="60"/>
                    </a:lnTo>
                    <a:lnTo>
                      <a:pt x="24" y="50"/>
                    </a:lnTo>
                    <a:lnTo>
                      <a:pt x="14" y="40"/>
                    </a:lnTo>
                    <a:lnTo>
                      <a:pt x="6" y="38"/>
                    </a:lnTo>
                    <a:lnTo>
                      <a:pt x="0" y="28"/>
                    </a:lnTo>
                    <a:lnTo>
                      <a:pt x="8" y="20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8" y="4"/>
                    </a:lnTo>
                    <a:lnTo>
                      <a:pt x="50" y="4"/>
                    </a:lnTo>
                    <a:lnTo>
                      <a:pt x="6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0" name="Freeform 105"/>
              <p:cNvSpPr>
                <a:spLocks noChangeAspect="1"/>
              </p:cNvSpPr>
              <p:nvPr/>
            </p:nvSpPr>
            <p:spPr bwMode="auto">
              <a:xfrm>
                <a:off x="2516" y="2433"/>
                <a:ext cx="66" cy="66"/>
              </a:xfrm>
              <a:custGeom>
                <a:avLst/>
                <a:gdLst/>
                <a:ahLst/>
                <a:cxnLst>
                  <a:cxn ang="0">
                    <a:pos x="50" y="16"/>
                  </a:cxn>
                  <a:cxn ang="0">
                    <a:pos x="50" y="26"/>
                  </a:cxn>
                  <a:cxn ang="0">
                    <a:pos x="50" y="34"/>
                  </a:cxn>
                  <a:cxn ang="0">
                    <a:pos x="58" y="36"/>
                  </a:cxn>
                  <a:cxn ang="0">
                    <a:pos x="64" y="40"/>
                  </a:cxn>
                  <a:cxn ang="0">
                    <a:pos x="66" y="46"/>
                  </a:cxn>
                  <a:cxn ang="0">
                    <a:pos x="66" y="54"/>
                  </a:cxn>
                  <a:cxn ang="0">
                    <a:pos x="62" y="66"/>
                  </a:cxn>
                  <a:cxn ang="0">
                    <a:pos x="50" y="62"/>
                  </a:cxn>
                  <a:cxn ang="0">
                    <a:pos x="38" y="54"/>
                  </a:cxn>
                  <a:cxn ang="0">
                    <a:pos x="30" y="44"/>
                  </a:cxn>
                  <a:cxn ang="0">
                    <a:pos x="18" y="36"/>
                  </a:cxn>
                  <a:cxn ang="0">
                    <a:pos x="8" y="32"/>
                  </a:cxn>
                  <a:cxn ang="0">
                    <a:pos x="0" y="24"/>
                  </a:cxn>
                  <a:cxn ang="0">
                    <a:pos x="16" y="8"/>
                  </a:cxn>
                  <a:cxn ang="0">
                    <a:pos x="18" y="0"/>
                  </a:cxn>
                  <a:cxn ang="0">
                    <a:pos x="24" y="0"/>
                  </a:cxn>
                  <a:cxn ang="0">
                    <a:pos x="32" y="4"/>
                  </a:cxn>
                  <a:cxn ang="0">
                    <a:pos x="34" y="18"/>
                  </a:cxn>
                  <a:cxn ang="0">
                    <a:pos x="40" y="20"/>
                  </a:cxn>
                  <a:cxn ang="0">
                    <a:pos x="44" y="14"/>
                  </a:cxn>
                  <a:cxn ang="0">
                    <a:pos x="50" y="16"/>
                  </a:cxn>
                </a:cxnLst>
                <a:rect l="0" t="0" r="r" b="b"/>
                <a:pathLst>
                  <a:path w="66" h="66">
                    <a:moveTo>
                      <a:pt x="50" y="16"/>
                    </a:moveTo>
                    <a:lnTo>
                      <a:pt x="50" y="26"/>
                    </a:lnTo>
                    <a:lnTo>
                      <a:pt x="50" y="34"/>
                    </a:lnTo>
                    <a:lnTo>
                      <a:pt x="58" y="36"/>
                    </a:lnTo>
                    <a:lnTo>
                      <a:pt x="64" y="40"/>
                    </a:lnTo>
                    <a:lnTo>
                      <a:pt x="66" y="46"/>
                    </a:lnTo>
                    <a:lnTo>
                      <a:pt x="66" y="54"/>
                    </a:lnTo>
                    <a:lnTo>
                      <a:pt x="62" y="66"/>
                    </a:lnTo>
                    <a:lnTo>
                      <a:pt x="50" y="62"/>
                    </a:lnTo>
                    <a:lnTo>
                      <a:pt x="38" y="54"/>
                    </a:lnTo>
                    <a:lnTo>
                      <a:pt x="30" y="44"/>
                    </a:lnTo>
                    <a:lnTo>
                      <a:pt x="18" y="36"/>
                    </a:lnTo>
                    <a:lnTo>
                      <a:pt x="8" y="32"/>
                    </a:lnTo>
                    <a:lnTo>
                      <a:pt x="0" y="24"/>
                    </a:lnTo>
                    <a:lnTo>
                      <a:pt x="16" y="8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2" y="4"/>
                    </a:lnTo>
                    <a:lnTo>
                      <a:pt x="34" y="18"/>
                    </a:lnTo>
                    <a:lnTo>
                      <a:pt x="40" y="20"/>
                    </a:lnTo>
                    <a:lnTo>
                      <a:pt x="44" y="14"/>
                    </a:lnTo>
                    <a:lnTo>
                      <a:pt x="5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1" name="Freeform 106"/>
              <p:cNvSpPr>
                <a:spLocks noChangeAspect="1"/>
              </p:cNvSpPr>
              <p:nvPr/>
            </p:nvSpPr>
            <p:spPr bwMode="auto">
              <a:xfrm>
                <a:off x="2913" y="2191"/>
                <a:ext cx="168" cy="258"/>
              </a:xfrm>
              <a:custGeom>
                <a:avLst/>
                <a:gdLst/>
                <a:ahLst/>
                <a:cxnLst>
                  <a:cxn ang="0">
                    <a:pos x="166" y="128"/>
                  </a:cxn>
                  <a:cxn ang="0">
                    <a:pos x="152" y="130"/>
                  </a:cxn>
                  <a:cxn ang="0">
                    <a:pos x="148" y="142"/>
                  </a:cxn>
                  <a:cxn ang="0">
                    <a:pos x="136" y="170"/>
                  </a:cxn>
                  <a:cxn ang="0">
                    <a:pos x="144" y="178"/>
                  </a:cxn>
                  <a:cxn ang="0">
                    <a:pos x="148" y="204"/>
                  </a:cxn>
                  <a:cxn ang="0">
                    <a:pos x="136" y="206"/>
                  </a:cxn>
                  <a:cxn ang="0">
                    <a:pos x="112" y="230"/>
                  </a:cxn>
                  <a:cxn ang="0">
                    <a:pos x="88" y="234"/>
                  </a:cxn>
                  <a:cxn ang="0">
                    <a:pos x="86" y="246"/>
                  </a:cxn>
                  <a:cxn ang="0">
                    <a:pos x="40" y="258"/>
                  </a:cxn>
                  <a:cxn ang="0">
                    <a:pos x="30" y="246"/>
                  </a:cxn>
                  <a:cxn ang="0">
                    <a:pos x="10" y="226"/>
                  </a:cxn>
                  <a:cxn ang="0">
                    <a:pos x="12" y="216"/>
                  </a:cxn>
                  <a:cxn ang="0">
                    <a:pos x="32" y="216"/>
                  </a:cxn>
                  <a:cxn ang="0">
                    <a:pos x="26" y="206"/>
                  </a:cxn>
                  <a:cxn ang="0">
                    <a:pos x="24" y="182"/>
                  </a:cxn>
                  <a:cxn ang="0">
                    <a:pos x="16" y="170"/>
                  </a:cxn>
                  <a:cxn ang="0">
                    <a:pos x="2" y="156"/>
                  </a:cxn>
                  <a:cxn ang="0">
                    <a:pos x="0" y="144"/>
                  </a:cxn>
                  <a:cxn ang="0">
                    <a:pos x="32" y="106"/>
                  </a:cxn>
                  <a:cxn ang="0">
                    <a:pos x="36" y="66"/>
                  </a:cxn>
                  <a:cxn ang="0">
                    <a:pos x="40" y="50"/>
                  </a:cxn>
                  <a:cxn ang="0">
                    <a:pos x="28" y="6"/>
                  </a:cxn>
                  <a:cxn ang="0">
                    <a:pos x="34" y="0"/>
                  </a:cxn>
                  <a:cxn ang="0">
                    <a:pos x="168" y="54"/>
                  </a:cxn>
                  <a:cxn ang="0">
                    <a:pos x="166" y="128"/>
                  </a:cxn>
                </a:cxnLst>
                <a:rect l="0" t="0" r="r" b="b"/>
                <a:pathLst>
                  <a:path w="168" h="258">
                    <a:moveTo>
                      <a:pt x="166" y="128"/>
                    </a:moveTo>
                    <a:lnTo>
                      <a:pt x="152" y="130"/>
                    </a:lnTo>
                    <a:lnTo>
                      <a:pt x="148" y="142"/>
                    </a:lnTo>
                    <a:lnTo>
                      <a:pt x="136" y="170"/>
                    </a:lnTo>
                    <a:lnTo>
                      <a:pt x="144" y="178"/>
                    </a:lnTo>
                    <a:lnTo>
                      <a:pt x="148" y="204"/>
                    </a:lnTo>
                    <a:lnTo>
                      <a:pt x="136" y="206"/>
                    </a:lnTo>
                    <a:lnTo>
                      <a:pt x="112" y="230"/>
                    </a:lnTo>
                    <a:lnTo>
                      <a:pt x="88" y="234"/>
                    </a:lnTo>
                    <a:lnTo>
                      <a:pt x="86" y="246"/>
                    </a:lnTo>
                    <a:lnTo>
                      <a:pt x="40" y="258"/>
                    </a:lnTo>
                    <a:lnTo>
                      <a:pt x="30" y="246"/>
                    </a:lnTo>
                    <a:lnTo>
                      <a:pt x="10" y="226"/>
                    </a:lnTo>
                    <a:lnTo>
                      <a:pt x="12" y="216"/>
                    </a:lnTo>
                    <a:lnTo>
                      <a:pt x="32" y="216"/>
                    </a:lnTo>
                    <a:lnTo>
                      <a:pt x="26" y="206"/>
                    </a:lnTo>
                    <a:lnTo>
                      <a:pt x="24" y="182"/>
                    </a:lnTo>
                    <a:lnTo>
                      <a:pt x="16" y="170"/>
                    </a:lnTo>
                    <a:lnTo>
                      <a:pt x="2" y="156"/>
                    </a:lnTo>
                    <a:lnTo>
                      <a:pt x="0" y="144"/>
                    </a:lnTo>
                    <a:lnTo>
                      <a:pt x="32" y="106"/>
                    </a:lnTo>
                    <a:lnTo>
                      <a:pt x="36" y="66"/>
                    </a:lnTo>
                    <a:lnTo>
                      <a:pt x="40" y="50"/>
                    </a:lnTo>
                    <a:lnTo>
                      <a:pt x="28" y="6"/>
                    </a:lnTo>
                    <a:lnTo>
                      <a:pt x="34" y="0"/>
                    </a:lnTo>
                    <a:lnTo>
                      <a:pt x="168" y="54"/>
                    </a:lnTo>
                    <a:lnTo>
                      <a:pt x="166" y="1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2" name="Freeform 107"/>
              <p:cNvSpPr>
                <a:spLocks noChangeAspect="1"/>
              </p:cNvSpPr>
              <p:nvPr/>
            </p:nvSpPr>
            <p:spPr bwMode="auto">
              <a:xfrm>
                <a:off x="2702" y="2187"/>
                <a:ext cx="251" cy="194"/>
              </a:xfrm>
              <a:custGeom>
                <a:avLst/>
                <a:gdLst/>
                <a:ahLst/>
                <a:cxnLst>
                  <a:cxn ang="0">
                    <a:pos x="4" y="142"/>
                  </a:cxn>
                  <a:cxn ang="0">
                    <a:pos x="18" y="142"/>
                  </a:cxn>
                  <a:cxn ang="0">
                    <a:pos x="52" y="136"/>
                  </a:cxn>
                  <a:cxn ang="0">
                    <a:pos x="64" y="118"/>
                  </a:cxn>
                  <a:cxn ang="0">
                    <a:pos x="66" y="76"/>
                  </a:cxn>
                  <a:cxn ang="0">
                    <a:pos x="86" y="72"/>
                  </a:cxn>
                  <a:cxn ang="0">
                    <a:pos x="124" y="40"/>
                  </a:cxn>
                  <a:cxn ang="0">
                    <a:pos x="191" y="0"/>
                  </a:cxn>
                  <a:cxn ang="0">
                    <a:pos x="199" y="2"/>
                  </a:cxn>
                  <a:cxn ang="0">
                    <a:pos x="207" y="4"/>
                  </a:cxn>
                  <a:cxn ang="0">
                    <a:pos x="217" y="8"/>
                  </a:cxn>
                  <a:cxn ang="0">
                    <a:pos x="227" y="16"/>
                  </a:cxn>
                  <a:cxn ang="0">
                    <a:pos x="239" y="10"/>
                  </a:cxn>
                  <a:cxn ang="0">
                    <a:pos x="251" y="54"/>
                  </a:cxn>
                  <a:cxn ang="0">
                    <a:pos x="247" y="70"/>
                  </a:cxn>
                  <a:cxn ang="0">
                    <a:pos x="243" y="110"/>
                  </a:cxn>
                  <a:cxn ang="0">
                    <a:pos x="211" y="148"/>
                  </a:cxn>
                  <a:cxn ang="0">
                    <a:pos x="213" y="160"/>
                  </a:cxn>
                  <a:cxn ang="0">
                    <a:pos x="191" y="174"/>
                  </a:cxn>
                  <a:cxn ang="0">
                    <a:pos x="156" y="170"/>
                  </a:cxn>
                  <a:cxn ang="0">
                    <a:pos x="150" y="178"/>
                  </a:cxn>
                  <a:cxn ang="0">
                    <a:pos x="122" y="168"/>
                  </a:cxn>
                  <a:cxn ang="0">
                    <a:pos x="112" y="174"/>
                  </a:cxn>
                  <a:cxn ang="0">
                    <a:pos x="96" y="162"/>
                  </a:cxn>
                  <a:cxn ang="0">
                    <a:pos x="66" y="162"/>
                  </a:cxn>
                  <a:cxn ang="0">
                    <a:pos x="54" y="194"/>
                  </a:cxn>
                  <a:cxn ang="0">
                    <a:pos x="44" y="184"/>
                  </a:cxn>
                  <a:cxn ang="0">
                    <a:pos x="30" y="186"/>
                  </a:cxn>
                  <a:cxn ang="0">
                    <a:pos x="16" y="178"/>
                  </a:cxn>
                  <a:cxn ang="0">
                    <a:pos x="12" y="176"/>
                  </a:cxn>
                  <a:cxn ang="0">
                    <a:pos x="14" y="170"/>
                  </a:cxn>
                  <a:cxn ang="0">
                    <a:pos x="4" y="158"/>
                  </a:cxn>
                  <a:cxn ang="0">
                    <a:pos x="0" y="150"/>
                  </a:cxn>
                  <a:cxn ang="0">
                    <a:pos x="4" y="142"/>
                  </a:cxn>
                </a:cxnLst>
                <a:rect l="0" t="0" r="r" b="b"/>
                <a:pathLst>
                  <a:path w="251" h="194">
                    <a:moveTo>
                      <a:pt x="4" y="142"/>
                    </a:moveTo>
                    <a:lnTo>
                      <a:pt x="18" y="142"/>
                    </a:lnTo>
                    <a:lnTo>
                      <a:pt x="52" y="136"/>
                    </a:lnTo>
                    <a:lnTo>
                      <a:pt x="64" y="118"/>
                    </a:lnTo>
                    <a:lnTo>
                      <a:pt x="66" y="76"/>
                    </a:lnTo>
                    <a:lnTo>
                      <a:pt x="86" y="72"/>
                    </a:lnTo>
                    <a:lnTo>
                      <a:pt x="124" y="40"/>
                    </a:lnTo>
                    <a:lnTo>
                      <a:pt x="191" y="0"/>
                    </a:lnTo>
                    <a:lnTo>
                      <a:pt x="199" y="2"/>
                    </a:lnTo>
                    <a:lnTo>
                      <a:pt x="207" y="4"/>
                    </a:lnTo>
                    <a:lnTo>
                      <a:pt x="217" y="8"/>
                    </a:lnTo>
                    <a:lnTo>
                      <a:pt x="227" y="16"/>
                    </a:lnTo>
                    <a:lnTo>
                      <a:pt x="239" y="10"/>
                    </a:lnTo>
                    <a:lnTo>
                      <a:pt x="251" y="54"/>
                    </a:lnTo>
                    <a:lnTo>
                      <a:pt x="247" y="70"/>
                    </a:lnTo>
                    <a:lnTo>
                      <a:pt x="243" y="110"/>
                    </a:lnTo>
                    <a:lnTo>
                      <a:pt x="211" y="148"/>
                    </a:lnTo>
                    <a:lnTo>
                      <a:pt x="213" y="160"/>
                    </a:lnTo>
                    <a:lnTo>
                      <a:pt x="191" y="174"/>
                    </a:lnTo>
                    <a:lnTo>
                      <a:pt x="156" y="170"/>
                    </a:lnTo>
                    <a:lnTo>
                      <a:pt x="150" y="178"/>
                    </a:lnTo>
                    <a:lnTo>
                      <a:pt x="122" y="168"/>
                    </a:lnTo>
                    <a:lnTo>
                      <a:pt x="112" y="174"/>
                    </a:lnTo>
                    <a:lnTo>
                      <a:pt x="96" y="162"/>
                    </a:lnTo>
                    <a:lnTo>
                      <a:pt x="66" y="162"/>
                    </a:lnTo>
                    <a:lnTo>
                      <a:pt x="54" y="194"/>
                    </a:lnTo>
                    <a:lnTo>
                      <a:pt x="44" y="184"/>
                    </a:lnTo>
                    <a:lnTo>
                      <a:pt x="30" y="186"/>
                    </a:lnTo>
                    <a:lnTo>
                      <a:pt x="16" y="178"/>
                    </a:lnTo>
                    <a:lnTo>
                      <a:pt x="12" y="176"/>
                    </a:lnTo>
                    <a:lnTo>
                      <a:pt x="14" y="170"/>
                    </a:lnTo>
                    <a:lnTo>
                      <a:pt x="4" y="158"/>
                    </a:lnTo>
                    <a:lnTo>
                      <a:pt x="0" y="150"/>
                    </a:lnTo>
                    <a:lnTo>
                      <a:pt x="4" y="14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3" name="Freeform 108"/>
              <p:cNvSpPr>
                <a:spLocks noChangeAspect="1"/>
              </p:cNvSpPr>
              <p:nvPr/>
            </p:nvSpPr>
            <p:spPr bwMode="auto">
              <a:xfrm>
                <a:off x="2933" y="2395"/>
                <a:ext cx="202" cy="128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66" y="42"/>
                  </a:cxn>
                  <a:cxn ang="0">
                    <a:pos x="68" y="30"/>
                  </a:cxn>
                  <a:cxn ang="0">
                    <a:pos x="92" y="26"/>
                  </a:cxn>
                  <a:cxn ang="0">
                    <a:pos x="116" y="2"/>
                  </a:cxn>
                  <a:cxn ang="0">
                    <a:pos x="128" y="0"/>
                  </a:cxn>
                  <a:cxn ang="0">
                    <a:pos x="140" y="8"/>
                  </a:cxn>
                  <a:cxn ang="0">
                    <a:pos x="142" y="22"/>
                  </a:cxn>
                  <a:cxn ang="0">
                    <a:pos x="142" y="34"/>
                  </a:cxn>
                  <a:cxn ang="0">
                    <a:pos x="180" y="60"/>
                  </a:cxn>
                  <a:cxn ang="0">
                    <a:pos x="202" y="92"/>
                  </a:cxn>
                  <a:cxn ang="0">
                    <a:pos x="172" y="90"/>
                  </a:cxn>
                  <a:cxn ang="0">
                    <a:pos x="138" y="100"/>
                  </a:cxn>
                  <a:cxn ang="0">
                    <a:pos x="126" y="108"/>
                  </a:cxn>
                  <a:cxn ang="0">
                    <a:pos x="104" y="106"/>
                  </a:cxn>
                  <a:cxn ang="0">
                    <a:pos x="92" y="102"/>
                  </a:cxn>
                  <a:cxn ang="0">
                    <a:pos x="78" y="88"/>
                  </a:cxn>
                  <a:cxn ang="0">
                    <a:pos x="64" y="104"/>
                  </a:cxn>
                  <a:cxn ang="0">
                    <a:pos x="62" y="118"/>
                  </a:cxn>
                  <a:cxn ang="0">
                    <a:pos x="32" y="116"/>
                  </a:cxn>
                  <a:cxn ang="0">
                    <a:pos x="24" y="128"/>
                  </a:cxn>
                  <a:cxn ang="0">
                    <a:pos x="10" y="112"/>
                  </a:cxn>
                  <a:cxn ang="0">
                    <a:pos x="0" y="86"/>
                  </a:cxn>
                  <a:cxn ang="0">
                    <a:pos x="0" y="70"/>
                  </a:cxn>
                  <a:cxn ang="0">
                    <a:pos x="20" y="54"/>
                  </a:cxn>
                </a:cxnLst>
                <a:rect l="0" t="0" r="r" b="b"/>
                <a:pathLst>
                  <a:path w="202" h="128">
                    <a:moveTo>
                      <a:pt x="20" y="54"/>
                    </a:moveTo>
                    <a:lnTo>
                      <a:pt x="66" y="42"/>
                    </a:lnTo>
                    <a:lnTo>
                      <a:pt x="68" y="30"/>
                    </a:lnTo>
                    <a:lnTo>
                      <a:pt x="92" y="26"/>
                    </a:lnTo>
                    <a:lnTo>
                      <a:pt x="116" y="2"/>
                    </a:lnTo>
                    <a:lnTo>
                      <a:pt x="128" y="0"/>
                    </a:lnTo>
                    <a:lnTo>
                      <a:pt x="140" y="8"/>
                    </a:lnTo>
                    <a:lnTo>
                      <a:pt x="142" y="22"/>
                    </a:lnTo>
                    <a:lnTo>
                      <a:pt x="142" y="34"/>
                    </a:lnTo>
                    <a:lnTo>
                      <a:pt x="180" y="60"/>
                    </a:lnTo>
                    <a:lnTo>
                      <a:pt x="202" y="92"/>
                    </a:lnTo>
                    <a:lnTo>
                      <a:pt x="172" y="90"/>
                    </a:lnTo>
                    <a:lnTo>
                      <a:pt x="138" y="100"/>
                    </a:lnTo>
                    <a:lnTo>
                      <a:pt x="126" y="108"/>
                    </a:lnTo>
                    <a:lnTo>
                      <a:pt x="104" y="106"/>
                    </a:lnTo>
                    <a:lnTo>
                      <a:pt x="92" y="102"/>
                    </a:lnTo>
                    <a:lnTo>
                      <a:pt x="78" y="88"/>
                    </a:lnTo>
                    <a:lnTo>
                      <a:pt x="64" y="104"/>
                    </a:lnTo>
                    <a:lnTo>
                      <a:pt x="62" y="118"/>
                    </a:lnTo>
                    <a:lnTo>
                      <a:pt x="32" y="116"/>
                    </a:lnTo>
                    <a:lnTo>
                      <a:pt x="24" y="128"/>
                    </a:lnTo>
                    <a:lnTo>
                      <a:pt x="10" y="112"/>
                    </a:lnTo>
                    <a:lnTo>
                      <a:pt x="0" y="86"/>
                    </a:lnTo>
                    <a:lnTo>
                      <a:pt x="0" y="70"/>
                    </a:lnTo>
                    <a:lnTo>
                      <a:pt x="20" y="5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4" name="Freeform 109"/>
              <p:cNvSpPr>
                <a:spLocks noChangeAspect="1"/>
              </p:cNvSpPr>
              <p:nvPr/>
            </p:nvSpPr>
            <p:spPr bwMode="auto">
              <a:xfrm>
                <a:off x="3049" y="2199"/>
                <a:ext cx="264" cy="308"/>
              </a:xfrm>
              <a:custGeom>
                <a:avLst/>
                <a:gdLst/>
                <a:ahLst/>
                <a:cxnLst>
                  <a:cxn ang="0">
                    <a:pos x="188" y="20"/>
                  </a:cxn>
                  <a:cxn ang="0">
                    <a:pos x="208" y="0"/>
                  </a:cxn>
                  <a:cxn ang="0">
                    <a:pos x="216" y="0"/>
                  </a:cxn>
                  <a:cxn ang="0">
                    <a:pos x="238" y="18"/>
                  </a:cxn>
                  <a:cxn ang="0">
                    <a:pos x="242" y="32"/>
                  </a:cxn>
                  <a:cxn ang="0">
                    <a:pos x="240" y="60"/>
                  </a:cxn>
                  <a:cxn ang="0">
                    <a:pos x="264" y="86"/>
                  </a:cxn>
                  <a:cxn ang="0">
                    <a:pos x="236" y="98"/>
                  </a:cxn>
                  <a:cxn ang="0">
                    <a:pos x="230" y="128"/>
                  </a:cxn>
                  <a:cxn ang="0">
                    <a:pos x="230" y="142"/>
                  </a:cxn>
                  <a:cxn ang="0">
                    <a:pos x="206" y="180"/>
                  </a:cxn>
                  <a:cxn ang="0">
                    <a:pos x="206" y="196"/>
                  </a:cxn>
                  <a:cxn ang="0">
                    <a:pos x="194" y="198"/>
                  </a:cxn>
                  <a:cxn ang="0">
                    <a:pos x="194" y="234"/>
                  </a:cxn>
                  <a:cxn ang="0">
                    <a:pos x="174" y="234"/>
                  </a:cxn>
                  <a:cxn ang="0">
                    <a:pos x="178" y="248"/>
                  </a:cxn>
                  <a:cxn ang="0">
                    <a:pos x="188" y="250"/>
                  </a:cxn>
                  <a:cxn ang="0">
                    <a:pos x="212" y="282"/>
                  </a:cxn>
                  <a:cxn ang="0">
                    <a:pos x="218" y="282"/>
                  </a:cxn>
                  <a:cxn ang="0">
                    <a:pos x="218" y="296"/>
                  </a:cxn>
                  <a:cxn ang="0">
                    <a:pos x="198" y="296"/>
                  </a:cxn>
                  <a:cxn ang="0">
                    <a:pos x="190" y="304"/>
                  </a:cxn>
                  <a:cxn ang="0">
                    <a:pos x="138" y="308"/>
                  </a:cxn>
                  <a:cxn ang="0">
                    <a:pos x="122" y="296"/>
                  </a:cxn>
                  <a:cxn ang="0">
                    <a:pos x="94" y="298"/>
                  </a:cxn>
                  <a:cxn ang="0">
                    <a:pos x="86" y="288"/>
                  </a:cxn>
                  <a:cxn ang="0">
                    <a:pos x="64" y="256"/>
                  </a:cxn>
                  <a:cxn ang="0">
                    <a:pos x="26" y="230"/>
                  </a:cxn>
                  <a:cxn ang="0">
                    <a:pos x="24" y="204"/>
                  </a:cxn>
                  <a:cxn ang="0">
                    <a:pos x="12" y="196"/>
                  </a:cxn>
                  <a:cxn ang="0">
                    <a:pos x="8" y="170"/>
                  </a:cxn>
                  <a:cxn ang="0">
                    <a:pos x="0" y="162"/>
                  </a:cxn>
                  <a:cxn ang="0">
                    <a:pos x="16" y="122"/>
                  </a:cxn>
                  <a:cxn ang="0">
                    <a:pos x="30" y="120"/>
                  </a:cxn>
                  <a:cxn ang="0">
                    <a:pos x="32" y="46"/>
                  </a:cxn>
                  <a:cxn ang="0">
                    <a:pos x="50" y="46"/>
                  </a:cxn>
                  <a:cxn ang="0">
                    <a:pos x="50" y="12"/>
                  </a:cxn>
                  <a:cxn ang="0">
                    <a:pos x="178" y="14"/>
                  </a:cxn>
                  <a:cxn ang="0">
                    <a:pos x="188" y="20"/>
                  </a:cxn>
                </a:cxnLst>
                <a:rect l="0" t="0" r="r" b="b"/>
                <a:pathLst>
                  <a:path w="264" h="308">
                    <a:moveTo>
                      <a:pt x="188" y="20"/>
                    </a:moveTo>
                    <a:lnTo>
                      <a:pt x="208" y="0"/>
                    </a:lnTo>
                    <a:lnTo>
                      <a:pt x="216" y="0"/>
                    </a:lnTo>
                    <a:lnTo>
                      <a:pt x="238" y="18"/>
                    </a:lnTo>
                    <a:lnTo>
                      <a:pt x="242" y="32"/>
                    </a:lnTo>
                    <a:lnTo>
                      <a:pt x="240" y="60"/>
                    </a:lnTo>
                    <a:lnTo>
                      <a:pt x="264" y="86"/>
                    </a:lnTo>
                    <a:lnTo>
                      <a:pt x="236" y="98"/>
                    </a:lnTo>
                    <a:lnTo>
                      <a:pt x="230" y="128"/>
                    </a:lnTo>
                    <a:lnTo>
                      <a:pt x="230" y="142"/>
                    </a:lnTo>
                    <a:lnTo>
                      <a:pt x="206" y="180"/>
                    </a:lnTo>
                    <a:lnTo>
                      <a:pt x="206" y="196"/>
                    </a:lnTo>
                    <a:lnTo>
                      <a:pt x="194" y="198"/>
                    </a:lnTo>
                    <a:lnTo>
                      <a:pt x="194" y="234"/>
                    </a:lnTo>
                    <a:lnTo>
                      <a:pt x="174" y="234"/>
                    </a:lnTo>
                    <a:lnTo>
                      <a:pt x="178" y="248"/>
                    </a:lnTo>
                    <a:lnTo>
                      <a:pt x="188" y="250"/>
                    </a:lnTo>
                    <a:lnTo>
                      <a:pt x="212" y="282"/>
                    </a:lnTo>
                    <a:lnTo>
                      <a:pt x="218" y="282"/>
                    </a:lnTo>
                    <a:lnTo>
                      <a:pt x="218" y="296"/>
                    </a:lnTo>
                    <a:lnTo>
                      <a:pt x="198" y="296"/>
                    </a:lnTo>
                    <a:lnTo>
                      <a:pt x="190" y="304"/>
                    </a:lnTo>
                    <a:lnTo>
                      <a:pt x="138" y="308"/>
                    </a:lnTo>
                    <a:lnTo>
                      <a:pt x="122" y="296"/>
                    </a:lnTo>
                    <a:lnTo>
                      <a:pt x="94" y="298"/>
                    </a:lnTo>
                    <a:lnTo>
                      <a:pt x="86" y="288"/>
                    </a:lnTo>
                    <a:lnTo>
                      <a:pt x="64" y="256"/>
                    </a:lnTo>
                    <a:lnTo>
                      <a:pt x="26" y="230"/>
                    </a:lnTo>
                    <a:lnTo>
                      <a:pt x="24" y="204"/>
                    </a:lnTo>
                    <a:lnTo>
                      <a:pt x="12" y="196"/>
                    </a:lnTo>
                    <a:lnTo>
                      <a:pt x="8" y="170"/>
                    </a:lnTo>
                    <a:lnTo>
                      <a:pt x="0" y="162"/>
                    </a:lnTo>
                    <a:lnTo>
                      <a:pt x="16" y="122"/>
                    </a:lnTo>
                    <a:lnTo>
                      <a:pt x="30" y="120"/>
                    </a:lnTo>
                    <a:lnTo>
                      <a:pt x="32" y="46"/>
                    </a:lnTo>
                    <a:lnTo>
                      <a:pt x="50" y="46"/>
                    </a:lnTo>
                    <a:lnTo>
                      <a:pt x="50" y="12"/>
                    </a:lnTo>
                    <a:lnTo>
                      <a:pt x="178" y="14"/>
                    </a:lnTo>
                    <a:lnTo>
                      <a:pt x="188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5" name="Freeform 110"/>
              <p:cNvSpPr>
                <a:spLocks noChangeAspect="1"/>
              </p:cNvSpPr>
              <p:nvPr/>
            </p:nvSpPr>
            <p:spPr bwMode="auto">
              <a:xfrm>
                <a:off x="3279" y="2285"/>
                <a:ext cx="100" cy="8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2" y="12"/>
                  </a:cxn>
                  <a:cxn ang="0">
                    <a:pos x="48" y="26"/>
                  </a:cxn>
                  <a:cxn ang="0">
                    <a:pos x="50" y="44"/>
                  </a:cxn>
                  <a:cxn ang="0">
                    <a:pos x="64" y="44"/>
                  </a:cxn>
                  <a:cxn ang="0">
                    <a:pos x="100" y="76"/>
                  </a:cxn>
                  <a:cxn ang="0">
                    <a:pos x="94" y="86"/>
                  </a:cxn>
                  <a:cxn ang="0">
                    <a:pos x="76" y="68"/>
                  </a:cxn>
                  <a:cxn ang="0">
                    <a:pos x="58" y="52"/>
                  </a:cxn>
                  <a:cxn ang="0">
                    <a:pos x="24" y="50"/>
                  </a:cxn>
                  <a:cxn ang="0">
                    <a:pos x="22" y="56"/>
                  </a:cxn>
                  <a:cxn ang="0">
                    <a:pos x="0" y="56"/>
                  </a:cxn>
                  <a:cxn ang="0">
                    <a:pos x="0" y="42"/>
                  </a:cxn>
                  <a:cxn ang="0">
                    <a:pos x="4" y="28"/>
                  </a:cxn>
                  <a:cxn ang="0">
                    <a:pos x="6" y="12"/>
                  </a:cxn>
                  <a:cxn ang="0">
                    <a:pos x="34" y="0"/>
                  </a:cxn>
                </a:cxnLst>
                <a:rect l="0" t="0" r="r" b="b"/>
                <a:pathLst>
                  <a:path w="100" h="86">
                    <a:moveTo>
                      <a:pt x="34" y="0"/>
                    </a:moveTo>
                    <a:lnTo>
                      <a:pt x="42" y="12"/>
                    </a:lnTo>
                    <a:lnTo>
                      <a:pt x="48" y="26"/>
                    </a:lnTo>
                    <a:lnTo>
                      <a:pt x="50" y="44"/>
                    </a:lnTo>
                    <a:lnTo>
                      <a:pt x="64" y="44"/>
                    </a:lnTo>
                    <a:lnTo>
                      <a:pt x="100" y="76"/>
                    </a:lnTo>
                    <a:lnTo>
                      <a:pt x="94" y="86"/>
                    </a:lnTo>
                    <a:lnTo>
                      <a:pt x="76" y="68"/>
                    </a:lnTo>
                    <a:lnTo>
                      <a:pt x="58" y="52"/>
                    </a:lnTo>
                    <a:lnTo>
                      <a:pt x="24" y="50"/>
                    </a:lnTo>
                    <a:lnTo>
                      <a:pt x="22" y="56"/>
                    </a:lnTo>
                    <a:lnTo>
                      <a:pt x="0" y="56"/>
                    </a:lnTo>
                    <a:lnTo>
                      <a:pt x="0" y="42"/>
                    </a:lnTo>
                    <a:lnTo>
                      <a:pt x="4" y="28"/>
                    </a:lnTo>
                    <a:lnTo>
                      <a:pt x="6" y="1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6" name="Freeform 111"/>
              <p:cNvSpPr>
                <a:spLocks noChangeAspect="1"/>
              </p:cNvSpPr>
              <p:nvPr/>
            </p:nvSpPr>
            <p:spPr bwMode="auto">
              <a:xfrm>
                <a:off x="3365" y="2361"/>
                <a:ext cx="22" cy="34"/>
              </a:xfrm>
              <a:custGeom>
                <a:avLst/>
                <a:gdLst/>
                <a:ahLst/>
                <a:cxnLst>
                  <a:cxn ang="0">
                    <a:pos x="22" y="16"/>
                  </a:cxn>
                  <a:cxn ang="0">
                    <a:pos x="14" y="22"/>
                  </a:cxn>
                  <a:cxn ang="0">
                    <a:pos x="16" y="34"/>
                  </a:cxn>
                  <a:cxn ang="0">
                    <a:pos x="0" y="32"/>
                  </a:cxn>
                  <a:cxn ang="0">
                    <a:pos x="0" y="20"/>
                  </a:cxn>
                  <a:cxn ang="0">
                    <a:pos x="8" y="10"/>
                  </a:cxn>
                  <a:cxn ang="0">
                    <a:pos x="14" y="0"/>
                  </a:cxn>
                  <a:cxn ang="0">
                    <a:pos x="22" y="16"/>
                  </a:cxn>
                </a:cxnLst>
                <a:rect l="0" t="0" r="r" b="b"/>
                <a:pathLst>
                  <a:path w="22" h="34">
                    <a:moveTo>
                      <a:pt x="22" y="16"/>
                    </a:moveTo>
                    <a:lnTo>
                      <a:pt x="14" y="22"/>
                    </a:lnTo>
                    <a:lnTo>
                      <a:pt x="16" y="34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8" y="10"/>
                    </a:lnTo>
                    <a:lnTo>
                      <a:pt x="14" y="0"/>
                    </a:lnTo>
                    <a:lnTo>
                      <a:pt x="22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7" name="Freeform 112"/>
              <p:cNvSpPr>
                <a:spLocks noChangeAspect="1"/>
              </p:cNvSpPr>
              <p:nvPr/>
            </p:nvSpPr>
            <p:spPr bwMode="auto">
              <a:xfrm>
                <a:off x="3349" y="2379"/>
                <a:ext cx="166" cy="216"/>
              </a:xfrm>
              <a:custGeom>
                <a:avLst/>
                <a:gdLst/>
                <a:ahLst/>
                <a:cxnLst>
                  <a:cxn ang="0">
                    <a:pos x="60" y="26"/>
                  </a:cxn>
                  <a:cxn ang="0">
                    <a:pos x="78" y="18"/>
                  </a:cxn>
                  <a:cxn ang="0">
                    <a:pos x="146" y="8"/>
                  </a:cxn>
                  <a:cxn ang="0">
                    <a:pos x="164" y="0"/>
                  </a:cxn>
                  <a:cxn ang="0">
                    <a:pos x="166" y="22"/>
                  </a:cxn>
                  <a:cxn ang="0">
                    <a:pos x="158" y="30"/>
                  </a:cxn>
                  <a:cxn ang="0">
                    <a:pos x="132" y="80"/>
                  </a:cxn>
                  <a:cxn ang="0">
                    <a:pos x="80" y="152"/>
                  </a:cxn>
                  <a:cxn ang="0">
                    <a:pos x="12" y="216"/>
                  </a:cxn>
                  <a:cxn ang="0">
                    <a:pos x="2" y="202"/>
                  </a:cxn>
                  <a:cxn ang="0">
                    <a:pos x="0" y="146"/>
                  </a:cxn>
                  <a:cxn ang="0">
                    <a:pos x="16" y="136"/>
                  </a:cxn>
                  <a:cxn ang="0">
                    <a:pos x="16" y="126"/>
                  </a:cxn>
                  <a:cxn ang="0">
                    <a:pos x="40" y="112"/>
                  </a:cxn>
                  <a:cxn ang="0">
                    <a:pos x="66" y="108"/>
                  </a:cxn>
                  <a:cxn ang="0">
                    <a:pos x="108" y="62"/>
                  </a:cxn>
                  <a:cxn ang="0">
                    <a:pos x="52" y="48"/>
                  </a:cxn>
                  <a:cxn ang="0">
                    <a:pos x="32" y="26"/>
                  </a:cxn>
                  <a:cxn ang="0">
                    <a:pos x="32" y="16"/>
                  </a:cxn>
                  <a:cxn ang="0">
                    <a:pos x="40" y="8"/>
                  </a:cxn>
                  <a:cxn ang="0">
                    <a:pos x="60" y="26"/>
                  </a:cxn>
                </a:cxnLst>
                <a:rect l="0" t="0" r="r" b="b"/>
                <a:pathLst>
                  <a:path w="166" h="216">
                    <a:moveTo>
                      <a:pt x="60" y="26"/>
                    </a:moveTo>
                    <a:lnTo>
                      <a:pt x="78" y="18"/>
                    </a:lnTo>
                    <a:lnTo>
                      <a:pt x="146" y="8"/>
                    </a:lnTo>
                    <a:lnTo>
                      <a:pt x="164" y="0"/>
                    </a:lnTo>
                    <a:lnTo>
                      <a:pt x="166" y="22"/>
                    </a:lnTo>
                    <a:lnTo>
                      <a:pt x="158" y="30"/>
                    </a:lnTo>
                    <a:lnTo>
                      <a:pt x="132" y="80"/>
                    </a:lnTo>
                    <a:lnTo>
                      <a:pt x="80" y="152"/>
                    </a:lnTo>
                    <a:lnTo>
                      <a:pt x="12" y="216"/>
                    </a:lnTo>
                    <a:lnTo>
                      <a:pt x="2" y="202"/>
                    </a:lnTo>
                    <a:lnTo>
                      <a:pt x="0" y="146"/>
                    </a:lnTo>
                    <a:lnTo>
                      <a:pt x="16" y="136"/>
                    </a:lnTo>
                    <a:lnTo>
                      <a:pt x="16" y="126"/>
                    </a:lnTo>
                    <a:lnTo>
                      <a:pt x="40" y="112"/>
                    </a:lnTo>
                    <a:lnTo>
                      <a:pt x="66" y="108"/>
                    </a:lnTo>
                    <a:lnTo>
                      <a:pt x="108" y="62"/>
                    </a:lnTo>
                    <a:lnTo>
                      <a:pt x="52" y="48"/>
                    </a:lnTo>
                    <a:lnTo>
                      <a:pt x="32" y="26"/>
                    </a:lnTo>
                    <a:lnTo>
                      <a:pt x="32" y="16"/>
                    </a:lnTo>
                    <a:lnTo>
                      <a:pt x="40" y="8"/>
                    </a:lnTo>
                    <a:lnTo>
                      <a:pt x="60" y="2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8" name="Freeform 113"/>
              <p:cNvSpPr>
                <a:spLocks noChangeAspect="1"/>
              </p:cNvSpPr>
              <p:nvPr/>
            </p:nvSpPr>
            <p:spPr bwMode="auto">
              <a:xfrm>
                <a:off x="3223" y="2335"/>
                <a:ext cx="234" cy="178"/>
              </a:xfrm>
              <a:custGeom>
                <a:avLst/>
                <a:gdLst/>
                <a:ahLst/>
                <a:cxnLst>
                  <a:cxn ang="0">
                    <a:pos x="56" y="6"/>
                  </a:cxn>
                  <a:cxn ang="0">
                    <a:pos x="78" y="6"/>
                  </a:cxn>
                  <a:cxn ang="0">
                    <a:pos x="80" y="0"/>
                  </a:cxn>
                  <a:cxn ang="0">
                    <a:pos x="114" y="2"/>
                  </a:cxn>
                  <a:cxn ang="0">
                    <a:pos x="150" y="36"/>
                  </a:cxn>
                  <a:cxn ang="0">
                    <a:pos x="142" y="46"/>
                  </a:cxn>
                  <a:cxn ang="0">
                    <a:pos x="142" y="58"/>
                  </a:cxn>
                  <a:cxn ang="0">
                    <a:pos x="158" y="60"/>
                  </a:cxn>
                  <a:cxn ang="0">
                    <a:pos x="158" y="70"/>
                  </a:cxn>
                  <a:cxn ang="0">
                    <a:pos x="178" y="92"/>
                  </a:cxn>
                  <a:cxn ang="0">
                    <a:pos x="234" y="106"/>
                  </a:cxn>
                  <a:cxn ang="0">
                    <a:pos x="192" y="152"/>
                  </a:cxn>
                  <a:cxn ang="0">
                    <a:pos x="166" y="156"/>
                  </a:cxn>
                  <a:cxn ang="0">
                    <a:pos x="142" y="170"/>
                  </a:cxn>
                  <a:cxn ang="0">
                    <a:pos x="130" y="174"/>
                  </a:cxn>
                  <a:cxn ang="0">
                    <a:pos x="124" y="166"/>
                  </a:cxn>
                  <a:cxn ang="0">
                    <a:pos x="104" y="178"/>
                  </a:cxn>
                  <a:cxn ang="0">
                    <a:pos x="80" y="176"/>
                  </a:cxn>
                  <a:cxn ang="0">
                    <a:pos x="44" y="160"/>
                  </a:cxn>
                  <a:cxn ang="0">
                    <a:pos x="44" y="146"/>
                  </a:cxn>
                  <a:cxn ang="0">
                    <a:pos x="38" y="146"/>
                  </a:cxn>
                  <a:cxn ang="0">
                    <a:pos x="14" y="114"/>
                  </a:cxn>
                  <a:cxn ang="0">
                    <a:pos x="4" y="112"/>
                  </a:cxn>
                  <a:cxn ang="0">
                    <a:pos x="0" y="98"/>
                  </a:cxn>
                  <a:cxn ang="0">
                    <a:pos x="20" y="98"/>
                  </a:cxn>
                  <a:cxn ang="0">
                    <a:pos x="20" y="62"/>
                  </a:cxn>
                  <a:cxn ang="0">
                    <a:pos x="32" y="60"/>
                  </a:cxn>
                  <a:cxn ang="0">
                    <a:pos x="32" y="44"/>
                  </a:cxn>
                  <a:cxn ang="0">
                    <a:pos x="56" y="6"/>
                  </a:cxn>
                </a:cxnLst>
                <a:rect l="0" t="0" r="r" b="b"/>
                <a:pathLst>
                  <a:path w="234" h="178">
                    <a:moveTo>
                      <a:pt x="56" y="6"/>
                    </a:moveTo>
                    <a:lnTo>
                      <a:pt x="78" y="6"/>
                    </a:lnTo>
                    <a:lnTo>
                      <a:pt x="80" y="0"/>
                    </a:lnTo>
                    <a:lnTo>
                      <a:pt x="114" y="2"/>
                    </a:lnTo>
                    <a:lnTo>
                      <a:pt x="150" y="36"/>
                    </a:lnTo>
                    <a:lnTo>
                      <a:pt x="142" y="46"/>
                    </a:lnTo>
                    <a:lnTo>
                      <a:pt x="142" y="58"/>
                    </a:lnTo>
                    <a:lnTo>
                      <a:pt x="158" y="60"/>
                    </a:lnTo>
                    <a:lnTo>
                      <a:pt x="158" y="70"/>
                    </a:lnTo>
                    <a:lnTo>
                      <a:pt x="178" y="92"/>
                    </a:lnTo>
                    <a:lnTo>
                      <a:pt x="234" y="106"/>
                    </a:lnTo>
                    <a:lnTo>
                      <a:pt x="192" y="152"/>
                    </a:lnTo>
                    <a:lnTo>
                      <a:pt x="166" y="156"/>
                    </a:lnTo>
                    <a:lnTo>
                      <a:pt x="142" y="170"/>
                    </a:lnTo>
                    <a:lnTo>
                      <a:pt x="130" y="174"/>
                    </a:lnTo>
                    <a:lnTo>
                      <a:pt x="124" y="166"/>
                    </a:lnTo>
                    <a:lnTo>
                      <a:pt x="104" y="178"/>
                    </a:lnTo>
                    <a:lnTo>
                      <a:pt x="80" y="176"/>
                    </a:lnTo>
                    <a:lnTo>
                      <a:pt x="44" y="160"/>
                    </a:lnTo>
                    <a:lnTo>
                      <a:pt x="44" y="146"/>
                    </a:lnTo>
                    <a:lnTo>
                      <a:pt x="38" y="146"/>
                    </a:lnTo>
                    <a:lnTo>
                      <a:pt x="14" y="114"/>
                    </a:lnTo>
                    <a:lnTo>
                      <a:pt x="4" y="112"/>
                    </a:lnTo>
                    <a:lnTo>
                      <a:pt x="0" y="98"/>
                    </a:lnTo>
                    <a:lnTo>
                      <a:pt x="20" y="98"/>
                    </a:lnTo>
                    <a:lnTo>
                      <a:pt x="20" y="62"/>
                    </a:lnTo>
                    <a:lnTo>
                      <a:pt x="32" y="60"/>
                    </a:lnTo>
                    <a:lnTo>
                      <a:pt x="32" y="44"/>
                    </a:lnTo>
                    <a:lnTo>
                      <a:pt x="56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9" name="Freeform 114"/>
              <p:cNvSpPr>
                <a:spLocks noChangeAspect="1"/>
              </p:cNvSpPr>
              <p:nvPr/>
            </p:nvSpPr>
            <p:spPr bwMode="auto">
              <a:xfrm>
                <a:off x="2838" y="2361"/>
                <a:ext cx="119" cy="17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9" y="12"/>
                  </a:cxn>
                  <a:cxn ang="0">
                    <a:pos x="101" y="36"/>
                  </a:cxn>
                  <a:cxn ang="0">
                    <a:pos x="107" y="46"/>
                  </a:cxn>
                  <a:cxn ang="0">
                    <a:pos x="87" y="46"/>
                  </a:cxn>
                  <a:cxn ang="0">
                    <a:pos x="85" y="56"/>
                  </a:cxn>
                  <a:cxn ang="0">
                    <a:pos x="115" y="88"/>
                  </a:cxn>
                  <a:cxn ang="0">
                    <a:pos x="95" y="104"/>
                  </a:cxn>
                  <a:cxn ang="0">
                    <a:pos x="95" y="120"/>
                  </a:cxn>
                  <a:cxn ang="0">
                    <a:pos x="105" y="146"/>
                  </a:cxn>
                  <a:cxn ang="0">
                    <a:pos x="119" y="162"/>
                  </a:cxn>
                  <a:cxn ang="0">
                    <a:pos x="117" y="176"/>
                  </a:cxn>
                  <a:cxn ang="0">
                    <a:pos x="99" y="178"/>
                  </a:cxn>
                  <a:cxn ang="0">
                    <a:pos x="99" y="170"/>
                  </a:cxn>
                  <a:cxn ang="0">
                    <a:pos x="18" y="170"/>
                  </a:cxn>
                  <a:cxn ang="0">
                    <a:pos x="18" y="146"/>
                  </a:cxn>
                  <a:cxn ang="0">
                    <a:pos x="10" y="138"/>
                  </a:cxn>
                  <a:cxn ang="0">
                    <a:pos x="0" y="132"/>
                  </a:cxn>
                  <a:cxn ang="0">
                    <a:pos x="2" y="114"/>
                  </a:cxn>
                  <a:cxn ang="0">
                    <a:pos x="22" y="96"/>
                  </a:cxn>
                  <a:cxn ang="0">
                    <a:pos x="32" y="96"/>
                  </a:cxn>
                  <a:cxn ang="0">
                    <a:pos x="43" y="104"/>
                  </a:cxn>
                  <a:cxn ang="0">
                    <a:pos x="83" y="28"/>
                  </a:cxn>
                  <a:cxn ang="0">
                    <a:pos x="93" y="26"/>
                  </a:cxn>
                  <a:cxn ang="0">
                    <a:pos x="91" y="12"/>
                  </a:cxn>
                  <a:cxn ang="0">
                    <a:pos x="91" y="0"/>
                  </a:cxn>
                </a:cxnLst>
                <a:rect l="0" t="0" r="r" b="b"/>
                <a:pathLst>
                  <a:path w="119" h="178">
                    <a:moveTo>
                      <a:pt x="91" y="0"/>
                    </a:moveTo>
                    <a:lnTo>
                      <a:pt x="99" y="12"/>
                    </a:lnTo>
                    <a:lnTo>
                      <a:pt x="101" y="36"/>
                    </a:lnTo>
                    <a:lnTo>
                      <a:pt x="107" y="46"/>
                    </a:lnTo>
                    <a:lnTo>
                      <a:pt x="87" y="46"/>
                    </a:lnTo>
                    <a:lnTo>
                      <a:pt x="85" y="56"/>
                    </a:lnTo>
                    <a:lnTo>
                      <a:pt x="115" y="88"/>
                    </a:lnTo>
                    <a:lnTo>
                      <a:pt x="95" y="104"/>
                    </a:lnTo>
                    <a:lnTo>
                      <a:pt x="95" y="120"/>
                    </a:lnTo>
                    <a:lnTo>
                      <a:pt x="105" y="146"/>
                    </a:lnTo>
                    <a:lnTo>
                      <a:pt x="119" y="162"/>
                    </a:lnTo>
                    <a:lnTo>
                      <a:pt x="117" y="176"/>
                    </a:lnTo>
                    <a:lnTo>
                      <a:pt x="99" y="178"/>
                    </a:lnTo>
                    <a:lnTo>
                      <a:pt x="99" y="170"/>
                    </a:lnTo>
                    <a:lnTo>
                      <a:pt x="18" y="170"/>
                    </a:lnTo>
                    <a:lnTo>
                      <a:pt x="18" y="146"/>
                    </a:lnTo>
                    <a:lnTo>
                      <a:pt x="10" y="138"/>
                    </a:lnTo>
                    <a:lnTo>
                      <a:pt x="0" y="132"/>
                    </a:lnTo>
                    <a:lnTo>
                      <a:pt x="2" y="114"/>
                    </a:lnTo>
                    <a:lnTo>
                      <a:pt x="22" y="96"/>
                    </a:lnTo>
                    <a:lnTo>
                      <a:pt x="32" y="96"/>
                    </a:lnTo>
                    <a:lnTo>
                      <a:pt x="43" y="104"/>
                    </a:lnTo>
                    <a:lnTo>
                      <a:pt x="83" y="28"/>
                    </a:lnTo>
                    <a:lnTo>
                      <a:pt x="93" y="26"/>
                    </a:lnTo>
                    <a:lnTo>
                      <a:pt x="91" y="1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0" name="Freeform 115"/>
              <p:cNvSpPr>
                <a:spLocks noChangeAspect="1"/>
              </p:cNvSpPr>
              <p:nvPr/>
            </p:nvSpPr>
            <p:spPr bwMode="auto">
              <a:xfrm>
                <a:off x="2744" y="2347"/>
                <a:ext cx="187" cy="150"/>
              </a:xfrm>
              <a:custGeom>
                <a:avLst/>
                <a:gdLst/>
                <a:ahLst/>
                <a:cxnLst>
                  <a:cxn ang="0">
                    <a:pos x="94" y="146"/>
                  </a:cxn>
                  <a:cxn ang="0">
                    <a:pos x="64" y="150"/>
                  </a:cxn>
                  <a:cxn ang="0">
                    <a:pos x="44" y="148"/>
                  </a:cxn>
                  <a:cxn ang="0">
                    <a:pos x="46" y="132"/>
                  </a:cxn>
                  <a:cxn ang="0">
                    <a:pos x="22" y="118"/>
                  </a:cxn>
                  <a:cxn ang="0">
                    <a:pos x="2" y="116"/>
                  </a:cxn>
                  <a:cxn ang="0">
                    <a:pos x="0" y="78"/>
                  </a:cxn>
                  <a:cxn ang="0">
                    <a:pos x="22" y="52"/>
                  </a:cxn>
                  <a:cxn ang="0">
                    <a:pos x="10" y="42"/>
                  </a:cxn>
                  <a:cxn ang="0">
                    <a:pos x="12" y="34"/>
                  </a:cxn>
                  <a:cxn ang="0">
                    <a:pos x="24" y="2"/>
                  </a:cxn>
                  <a:cxn ang="0">
                    <a:pos x="54" y="2"/>
                  </a:cxn>
                  <a:cxn ang="0">
                    <a:pos x="70" y="14"/>
                  </a:cxn>
                  <a:cxn ang="0">
                    <a:pos x="80" y="8"/>
                  </a:cxn>
                  <a:cxn ang="0">
                    <a:pos x="108" y="18"/>
                  </a:cxn>
                  <a:cxn ang="0">
                    <a:pos x="114" y="10"/>
                  </a:cxn>
                  <a:cxn ang="0">
                    <a:pos x="149" y="14"/>
                  </a:cxn>
                  <a:cxn ang="0">
                    <a:pos x="171" y="0"/>
                  </a:cxn>
                  <a:cxn ang="0">
                    <a:pos x="185" y="14"/>
                  </a:cxn>
                  <a:cxn ang="0">
                    <a:pos x="187" y="40"/>
                  </a:cxn>
                  <a:cxn ang="0">
                    <a:pos x="177" y="42"/>
                  </a:cxn>
                  <a:cxn ang="0">
                    <a:pos x="137" y="118"/>
                  </a:cxn>
                  <a:cxn ang="0">
                    <a:pos x="126" y="110"/>
                  </a:cxn>
                  <a:cxn ang="0">
                    <a:pos x="116" y="110"/>
                  </a:cxn>
                  <a:cxn ang="0">
                    <a:pos x="96" y="128"/>
                  </a:cxn>
                  <a:cxn ang="0">
                    <a:pos x="94" y="146"/>
                  </a:cxn>
                </a:cxnLst>
                <a:rect l="0" t="0" r="r" b="b"/>
                <a:pathLst>
                  <a:path w="187" h="150">
                    <a:moveTo>
                      <a:pt x="94" y="146"/>
                    </a:moveTo>
                    <a:lnTo>
                      <a:pt x="64" y="150"/>
                    </a:lnTo>
                    <a:lnTo>
                      <a:pt x="44" y="148"/>
                    </a:lnTo>
                    <a:lnTo>
                      <a:pt x="46" y="132"/>
                    </a:lnTo>
                    <a:lnTo>
                      <a:pt x="22" y="118"/>
                    </a:lnTo>
                    <a:lnTo>
                      <a:pt x="2" y="116"/>
                    </a:lnTo>
                    <a:lnTo>
                      <a:pt x="0" y="78"/>
                    </a:lnTo>
                    <a:lnTo>
                      <a:pt x="22" y="52"/>
                    </a:lnTo>
                    <a:lnTo>
                      <a:pt x="10" y="42"/>
                    </a:lnTo>
                    <a:lnTo>
                      <a:pt x="12" y="34"/>
                    </a:lnTo>
                    <a:lnTo>
                      <a:pt x="24" y="2"/>
                    </a:lnTo>
                    <a:lnTo>
                      <a:pt x="54" y="2"/>
                    </a:lnTo>
                    <a:lnTo>
                      <a:pt x="70" y="14"/>
                    </a:lnTo>
                    <a:lnTo>
                      <a:pt x="80" y="8"/>
                    </a:lnTo>
                    <a:lnTo>
                      <a:pt x="108" y="18"/>
                    </a:lnTo>
                    <a:lnTo>
                      <a:pt x="114" y="10"/>
                    </a:lnTo>
                    <a:lnTo>
                      <a:pt x="149" y="14"/>
                    </a:lnTo>
                    <a:lnTo>
                      <a:pt x="171" y="0"/>
                    </a:lnTo>
                    <a:lnTo>
                      <a:pt x="185" y="14"/>
                    </a:lnTo>
                    <a:lnTo>
                      <a:pt x="187" y="40"/>
                    </a:lnTo>
                    <a:lnTo>
                      <a:pt x="177" y="42"/>
                    </a:lnTo>
                    <a:lnTo>
                      <a:pt x="137" y="118"/>
                    </a:lnTo>
                    <a:lnTo>
                      <a:pt x="126" y="110"/>
                    </a:lnTo>
                    <a:lnTo>
                      <a:pt x="116" y="110"/>
                    </a:lnTo>
                    <a:lnTo>
                      <a:pt x="96" y="128"/>
                    </a:lnTo>
                    <a:lnTo>
                      <a:pt x="94" y="1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1" name="Freeform 116"/>
              <p:cNvSpPr>
                <a:spLocks noChangeAspect="1"/>
              </p:cNvSpPr>
              <p:nvPr/>
            </p:nvSpPr>
            <p:spPr bwMode="auto">
              <a:xfrm>
                <a:off x="2712" y="2371"/>
                <a:ext cx="54" cy="96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34" y="0"/>
                  </a:cxn>
                  <a:cxn ang="0">
                    <a:pos x="44" y="10"/>
                  </a:cxn>
                  <a:cxn ang="0">
                    <a:pos x="42" y="18"/>
                  </a:cxn>
                  <a:cxn ang="0">
                    <a:pos x="54" y="28"/>
                  </a:cxn>
                  <a:cxn ang="0">
                    <a:pos x="32" y="54"/>
                  </a:cxn>
                  <a:cxn ang="0">
                    <a:pos x="34" y="92"/>
                  </a:cxn>
                  <a:cxn ang="0">
                    <a:pos x="12" y="96"/>
                  </a:cxn>
                  <a:cxn ang="0">
                    <a:pos x="12" y="48"/>
                  </a:cxn>
                  <a:cxn ang="0">
                    <a:pos x="0" y="32"/>
                  </a:cxn>
                  <a:cxn ang="0">
                    <a:pos x="4" y="20"/>
                  </a:cxn>
                  <a:cxn ang="0">
                    <a:pos x="20" y="16"/>
                  </a:cxn>
                  <a:cxn ang="0">
                    <a:pos x="20" y="2"/>
                  </a:cxn>
                </a:cxnLst>
                <a:rect l="0" t="0" r="r" b="b"/>
                <a:pathLst>
                  <a:path w="54" h="96">
                    <a:moveTo>
                      <a:pt x="20" y="2"/>
                    </a:moveTo>
                    <a:lnTo>
                      <a:pt x="34" y="0"/>
                    </a:lnTo>
                    <a:lnTo>
                      <a:pt x="44" y="10"/>
                    </a:lnTo>
                    <a:lnTo>
                      <a:pt x="42" y="18"/>
                    </a:lnTo>
                    <a:lnTo>
                      <a:pt x="54" y="28"/>
                    </a:lnTo>
                    <a:lnTo>
                      <a:pt x="32" y="54"/>
                    </a:lnTo>
                    <a:lnTo>
                      <a:pt x="34" y="92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0" y="32"/>
                    </a:lnTo>
                    <a:lnTo>
                      <a:pt x="4" y="20"/>
                    </a:lnTo>
                    <a:lnTo>
                      <a:pt x="20" y="16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2" name="Freeform 117"/>
              <p:cNvSpPr>
                <a:spLocks noChangeAspect="1"/>
              </p:cNvSpPr>
              <p:nvPr/>
            </p:nvSpPr>
            <p:spPr bwMode="auto">
              <a:xfrm>
                <a:off x="2694" y="2391"/>
                <a:ext cx="30" cy="80"/>
              </a:xfrm>
              <a:custGeom>
                <a:avLst/>
                <a:gdLst/>
                <a:ahLst/>
                <a:cxnLst>
                  <a:cxn ang="0">
                    <a:pos x="30" y="76"/>
                  </a:cxn>
                  <a:cxn ang="0">
                    <a:pos x="16" y="80"/>
                  </a:cxn>
                  <a:cxn ang="0">
                    <a:pos x="12" y="48"/>
                  </a:cxn>
                  <a:cxn ang="0">
                    <a:pos x="8" y="34"/>
                  </a:cxn>
                  <a:cxn ang="0">
                    <a:pos x="12" y="18"/>
                  </a:cxn>
                  <a:cxn ang="0">
                    <a:pos x="0" y="0"/>
                  </a:cxn>
                  <a:cxn ang="0">
                    <a:pos x="22" y="0"/>
                  </a:cxn>
                  <a:cxn ang="0">
                    <a:pos x="18" y="12"/>
                  </a:cxn>
                  <a:cxn ang="0">
                    <a:pos x="30" y="28"/>
                  </a:cxn>
                  <a:cxn ang="0">
                    <a:pos x="30" y="76"/>
                  </a:cxn>
                </a:cxnLst>
                <a:rect l="0" t="0" r="r" b="b"/>
                <a:pathLst>
                  <a:path w="30" h="80">
                    <a:moveTo>
                      <a:pt x="30" y="76"/>
                    </a:moveTo>
                    <a:lnTo>
                      <a:pt x="16" y="80"/>
                    </a:lnTo>
                    <a:lnTo>
                      <a:pt x="12" y="48"/>
                    </a:lnTo>
                    <a:lnTo>
                      <a:pt x="8" y="34"/>
                    </a:lnTo>
                    <a:lnTo>
                      <a:pt x="12" y="18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18" y="12"/>
                    </a:lnTo>
                    <a:lnTo>
                      <a:pt x="30" y="28"/>
                    </a:lnTo>
                    <a:lnTo>
                      <a:pt x="30" y="7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3" name="Freeform 118"/>
              <p:cNvSpPr>
                <a:spLocks noChangeAspect="1"/>
              </p:cNvSpPr>
              <p:nvPr/>
            </p:nvSpPr>
            <p:spPr bwMode="auto">
              <a:xfrm>
                <a:off x="2508" y="2167"/>
                <a:ext cx="258" cy="23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210" y="60"/>
                  </a:cxn>
                  <a:cxn ang="0">
                    <a:pos x="224" y="74"/>
                  </a:cxn>
                  <a:cxn ang="0">
                    <a:pos x="244" y="82"/>
                  </a:cxn>
                  <a:cxn ang="0">
                    <a:pos x="242" y="98"/>
                  </a:cxn>
                  <a:cxn ang="0">
                    <a:pos x="258" y="96"/>
                  </a:cxn>
                  <a:cxn ang="0">
                    <a:pos x="258" y="138"/>
                  </a:cxn>
                  <a:cxn ang="0">
                    <a:pos x="246" y="156"/>
                  </a:cxn>
                  <a:cxn ang="0">
                    <a:pos x="212" y="162"/>
                  </a:cxn>
                  <a:cxn ang="0">
                    <a:pos x="198" y="162"/>
                  </a:cxn>
                  <a:cxn ang="0">
                    <a:pos x="178" y="162"/>
                  </a:cxn>
                  <a:cxn ang="0">
                    <a:pos x="154" y="172"/>
                  </a:cxn>
                  <a:cxn ang="0">
                    <a:pos x="136" y="190"/>
                  </a:cxn>
                  <a:cxn ang="0">
                    <a:pos x="128" y="186"/>
                  </a:cxn>
                  <a:cxn ang="0">
                    <a:pos x="118" y="210"/>
                  </a:cxn>
                  <a:cxn ang="0">
                    <a:pos x="108" y="212"/>
                  </a:cxn>
                  <a:cxn ang="0">
                    <a:pos x="104" y="234"/>
                  </a:cxn>
                  <a:cxn ang="0">
                    <a:pos x="64" y="236"/>
                  </a:cxn>
                  <a:cxn ang="0">
                    <a:pos x="56" y="218"/>
                  </a:cxn>
                  <a:cxn ang="0">
                    <a:pos x="50" y="204"/>
                  </a:cxn>
                  <a:cxn ang="0">
                    <a:pos x="24" y="210"/>
                  </a:cxn>
                  <a:cxn ang="0">
                    <a:pos x="12" y="206"/>
                  </a:cxn>
                  <a:cxn ang="0">
                    <a:pos x="12" y="204"/>
                  </a:cxn>
                  <a:cxn ang="0">
                    <a:pos x="12" y="200"/>
                  </a:cxn>
                  <a:cxn ang="0">
                    <a:pos x="10" y="192"/>
                  </a:cxn>
                  <a:cxn ang="0">
                    <a:pos x="4" y="184"/>
                  </a:cxn>
                  <a:cxn ang="0">
                    <a:pos x="2" y="172"/>
                  </a:cxn>
                  <a:cxn ang="0">
                    <a:pos x="0" y="166"/>
                  </a:cxn>
                  <a:cxn ang="0">
                    <a:pos x="6" y="152"/>
                  </a:cxn>
                  <a:cxn ang="0">
                    <a:pos x="106" y="154"/>
                  </a:cxn>
                  <a:cxn ang="0">
                    <a:pos x="108" y="144"/>
                  </a:cxn>
                  <a:cxn ang="0">
                    <a:pos x="102" y="136"/>
                  </a:cxn>
                  <a:cxn ang="0">
                    <a:pos x="90" y="0"/>
                  </a:cxn>
                  <a:cxn ang="0">
                    <a:pos x="120" y="0"/>
                  </a:cxn>
                </a:cxnLst>
                <a:rect l="0" t="0" r="r" b="b"/>
                <a:pathLst>
                  <a:path w="258" h="236">
                    <a:moveTo>
                      <a:pt x="120" y="0"/>
                    </a:moveTo>
                    <a:lnTo>
                      <a:pt x="210" y="60"/>
                    </a:lnTo>
                    <a:lnTo>
                      <a:pt x="224" y="74"/>
                    </a:lnTo>
                    <a:lnTo>
                      <a:pt x="244" y="82"/>
                    </a:lnTo>
                    <a:lnTo>
                      <a:pt x="242" y="98"/>
                    </a:lnTo>
                    <a:lnTo>
                      <a:pt x="258" y="96"/>
                    </a:lnTo>
                    <a:lnTo>
                      <a:pt x="258" y="138"/>
                    </a:lnTo>
                    <a:lnTo>
                      <a:pt x="246" y="156"/>
                    </a:lnTo>
                    <a:lnTo>
                      <a:pt x="212" y="162"/>
                    </a:lnTo>
                    <a:lnTo>
                      <a:pt x="198" y="162"/>
                    </a:lnTo>
                    <a:lnTo>
                      <a:pt x="178" y="162"/>
                    </a:lnTo>
                    <a:lnTo>
                      <a:pt x="154" y="172"/>
                    </a:lnTo>
                    <a:lnTo>
                      <a:pt x="136" y="190"/>
                    </a:lnTo>
                    <a:lnTo>
                      <a:pt x="128" y="186"/>
                    </a:lnTo>
                    <a:lnTo>
                      <a:pt x="118" y="210"/>
                    </a:lnTo>
                    <a:lnTo>
                      <a:pt x="108" y="212"/>
                    </a:lnTo>
                    <a:lnTo>
                      <a:pt x="104" y="234"/>
                    </a:lnTo>
                    <a:lnTo>
                      <a:pt x="64" y="236"/>
                    </a:lnTo>
                    <a:lnTo>
                      <a:pt x="56" y="218"/>
                    </a:lnTo>
                    <a:lnTo>
                      <a:pt x="50" y="204"/>
                    </a:lnTo>
                    <a:lnTo>
                      <a:pt x="24" y="210"/>
                    </a:lnTo>
                    <a:lnTo>
                      <a:pt x="12" y="206"/>
                    </a:lnTo>
                    <a:lnTo>
                      <a:pt x="12" y="204"/>
                    </a:lnTo>
                    <a:lnTo>
                      <a:pt x="12" y="200"/>
                    </a:lnTo>
                    <a:lnTo>
                      <a:pt x="10" y="192"/>
                    </a:lnTo>
                    <a:lnTo>
                      <a:pt x="4" y="184"/>
                    </a:lnTo>
                    <a:lnTo>
                      <a:pt x="2" y="172"/>
                    </a:lnTo>
                    <a:lnTo>
                      <a:pt x="0" y="166"/>
                    </a:lnTo>
                    <a:lnTo>
                      <a:pt x="6" y="152"/>
                    </a:lnTo>
                    <a:lnTo>
                      <a:pt x="106" y="154"/>
                    </a:lnTo>
                    <a:lnTo>
                      <a:pt x="108" y="144"/>
                    </a:lnTo>
                    <a:lnTo>
                      <a:pt x="102" y="136"/>
                    </a:lnTo>
                    <a:lnTo>
                      <a:pt x="90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4" name="Freeform 119"/>
              <p:cNvSpPr>
                <a:spLocks noChangeAspect="1"/>
              </p:cNvSpPr>
              <p:nvPr/>
            </p:nvSpPr>
            <p:spPr bwMode="auto">
              <a:xfrm>
                <a:off x="2612" y="2329"/>
                <a:ext cx="120" cy="86"/>
              </a:xfrm>
              <a:custGeom>
                <a:avLst/>
                <a:gdLst/>
                <a:ahLst/>
                <a:cxnLst>
                  <a:cxn ang="0">
                    <a:pos x="44" y="62"/>
                  </a:cxn>
                  <a:cxn ang="0">
                    <a:pos x="44" y="84"/>
                  </a:cxn>
                  <a:cxn ang="0">
                    <a:pos x="30" y="78"/>
                  </a:cxn>
                  <a:cxn ang="0">
                    <a:pos x="20" y="86"/>
                  </a:cxn>
                  <a:cxn ang="0">
                    <a:pos x="0" y="72"/>
                  </a:cxn>
                  <a:cxn ang="0">
                    <a:pos x="4" y="50"/>
                  </a:cxn>
                  <a:cxn ang="0">
                    <a:pos x="14" y="48"/>
                  </a:cxn>
                  <a:cxn ang="0">
                    <a:pos x="24" y="24"/>
                  </a:cxn>
                  <a:cxn ang="0">
                    <a:pos x="32" y="28"/>
                  </a:cxn>
                  <a:cxn ang="0">
                    <a:pos x="50" y="10"/>
                  </a:cxn>
                  <a:cxn ang="0">
                    <a:pos x="74" y="0"/>
                  </a:cxn>
                  <a:cxn ang="0">
                    <a:pos x="94" y="0"/>
                  </a:cxn>
                  <a:cxn ang="0">
                    <a:pos x="90" y="8"/>
                  </a:cxn>
                  <a:cxn ang="0">
                    <a:pos x="92" y="14"/>
                  </a:cxn>
                  <a:cxn ang="0">
                    <a:pos x="104" y="28"/>
                  </a:cxn>
                  <a:cxn ang="0">
                    <a:pos x="102" y="34"/>
                  </a:cxn>
                  <a:cxn ang="0">
                    <a:pos x="120" y="44"/>
                  </a:cxn>
                  <a:cxn ang="0">
                    <a:pos x="120" y="58"/>
                  </a:cxn>
                  <a:cxn ang="0">
                    <a:pos x="104" y="62"/>
                  </a:cxn>
                  <a:cxn ang="0">
                    <a:pos x="82" y="62"/>
                  </a:cxn>
                  <a:cxn ang="0">
                    <a:pos x="44" y="62"/>
                  </a:cxn>
                </a:cxnLst>
                <a:rect l="0" t="0" r="r" b="b"/>
                <a:pathLst>
                  <a:path w="120" h="86">
                    <a:moveTo>
                      <a:pt x="44" y="62"/>
                    </a:moveTo>
                    <a:lnTo>
                      <a:pt x="44" y="84"/>
                    </a:lnTo>
                    <a:lnTo>
                      <a:pt x="30" y="78"/>
                    </a:lnTo>
                    <a:lnTo>
                      <a:pt x="20" y="86"/>
                    </a:lnTo>
                    <a:lnTo>
                      <a:pt x="0" y="72"/>
                    </a:lnTo>
                    <a:lnTo>
                      <a:pt x="4" y="50"/>
                    </a:lnTo>
                    <a:lnTo>
                      <a:pt x="14" y="48"/>
                    </a:lnTo>
                    <a:lnTo>
                      <a:pt x="24" y="24"/>
                    </a:lnTo>
                    <a:lnTo>
                      <a:pt x="32" y="28"/>
                    </a:lnTo>
                    <a:lnTo>
                      <a:pt x="50" y="10"/>
                    </a:lnTo>
                    <a:lnTo>
                      <a:pt x="74" y="0"/>
                    </a:lnTo>
                    <a:lnTo>
                      <a:pt x="94" y="0"/>
                    </a:lnTo>
                    <a:lnTo>
                      <a:pt x="90" y="8"/>
                    </a:lnTo>
                    <a:lnTo>
                      <a:pt x="92" y="14"/>
                    </a:lnTo>
                    <a:lnTo>
                      <a:pt x="104" y="28"/>
                    </a:lnTo>
                    <a:lnTo>
                      <a:pt x="102" y="34"/>
                    </a:lnTo>
                    <a:lnTo>
                      <a:pt x="120" y="44"/>
                    </a:lnTo>
                    <a:lnTo>
                      <a:pt x="120" y="58"/>
                    </a:lnTo>
                    <a:lnTo>
                      <a:pt x="104" y="62"/>
                    </a:lnTo>
                    <a:lnTo>
                      <a:pt x="82" y="62"/>
                    </a:lnTo>
                    <a:lnTo>
                      <a:pt x="44" y="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5" name="Freeform 120"/>
              <p:cNvSpPr>
                <a:spLocks noChangeAspect="1"/>
              </p:cNvSpPr>
              <p:nvPr/>
            </p:nvSpPr>
            <p:spPr bwMode="auto">
              <a:xfrm>
                <a:off x="2650" y="2391"/>
                <a:ext cx="60" cy="100"/>
              </a:xfrm>
              <a:custGeom>
                <a:avLst/>
                <a:gdLst/>
                <a:ahLst/>
                <a:cxnLst>
                  <a:cxn ang="0">
                    <a:pos x="60" y="80"/>
                  </a:cxn>
                  <a:cxn ang="0">
                    <a:pos x="48" y="86"/>
                  </a:cxn>
                  <a:cxn ang="0">
                    <a:pos x="36" y="96"/>
                  </a:cxn>
                  <a:cxn ang="0">
                    <a:pos x="20" y="100"/>
                  </a:cxn>
                  <a:cxn ang="0">
                    <a:pos x="8" y="94"/>
                  </a:cxn>
                  <a:cxn ang="0">
                    <a:pos x="0" y="72"/>
                  </a:cxn>
                  <a:cxn ang="0">
                    <a:pos x="10" y="50"/>
                  </a:cxn>
                  <a:cxn ang="0">
                    <a:pos x="6" y="22"/>
                  </a:cxn>
                  <a:cxn ang="0">
                    <a:pos x="6" y="0"/>
                  </a:cxn>
                  <a:cxn ang="0">
                    <a:pos x="44" y="0"/>
                  </a:cxn>
                  <a:cxn ang="0">
                    <a:pos x="56" y="18"/>
                  </a:cxn>
                  <a:cxn ang="0">
                    <a:pos x="52" y="30"/>
                  </a:cxn>
                  <a:cxn ang="0">
                    <a:pos x="54" y="40"/>
                  </a:cxn>
                  <a:cxn ang="0">
                    <a:pos x="56" y="48"/>
                  </a:cxn>
                  <a:cxn ang="0">
                    <a:pos x="60" y="80"/>
                  </a:cxn>
                </a:cxnLst>
                <a:rect l="0" t="0" r="r" b="b"/>
                <a:pathLst>
                  <a:path w="60" h="100">
                    <a:moveTo>
                      <a:pt x="60" y="80"/>
                    </a:moveTo>
                    <a:lnTo>
                      <a:pt x="48" y="86"/>
                    </a:lnTo>
                    <a:lnTo>
                      <a:pt x="36" y="96"/>
                    </a:lnTo>
                    <a:lnTo>
                      <a:pt x="20" y="100"/>
                    </a:lnTo>
                    <a:lnTo>
                      <a:pt x="8" y="94"/>
                    </a:lnTo>
                    <a:lnTo>
                      <a:pt x="0" y="72"/>
                    </a:lnTo>
                    <a:lnTo>
                      <a:pt x="10" y="50"/>
                    </a:lnTo>
                    <a:lnTo>
                      <a:pt x="6" y="22"/>
                    </a:lnTo>
                    <a:lnTo>
                      <a:pt x="6" y="0"/>
                    </a:lnTo>
                    <a:lnTo>
                      <a:pt x="44" y="0"/>
                    </a:lnTo>
                    <a:lnTo>
                      <a:pt x="56" y="18"/>
                    </a:lnTo>
                    <a:lnTo>
                      <a:pt x="52" y="30"/>
                    </a:lnTo>
                    <a:lnTo>
                      <a:pt x="54" y="40"/>
                    </a:lnTo>
                    <a:lnTo>
                      <a:pt x="56" y="48"/>
                    </a:lnTo>
                    <a:lnTo>
                      <a:pt x="60" y="8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6" name="Freeform 121"/>
              <p:cNvSpPr>
                <a:spLocks noChangeAspect="1"/>
              </p:cNvSpPr>
              <p:nvPr/>
            </p:nvSpPr>
            <p:spPr bwMode="auto">
              <a:xfrm>
                <a:off x="2566" y="2401"/>
                <a:ext cx="94" cy="98"/>
              </a:xfrm>
              <a:custGeom>
                <a:avLst/>
                <a:gdLst/>
                <a:ahLst/>
                <a:cxnLst>
                  <a:cxn ang="0">
                    <a:pos x="92" y="84"/>
                  </a:cxn>
                  <a:cxn ang="0">
                    <a:pos x="50" y="84"/>
                  </a:cxn>
                  <a:cxn ang="0">
                    <a:pos x="24" y="94"/>
                  </a:cxn>
                  <a:cxn ang="0">
                    <a:pos x="12" y="98"/>
                  </a:cxn>
                  <a:cxn ang="0">
                    <a:pos x="16" y="78"/>
                  </a:cxn>
                  <a:cxn ang="0">
                    <a:pos x="14" y="72"/>
                  </a:cxn>
                  <a:cxn ang="0">
                    <a:pos x="8" y="68"/>
                  </a:cxn>
                  <a:cxn ang="0">
                    <a:pos x="0" y="66"/>
                  </a:cxn>
                  <a:cxn ang="0">
                    <a:pos x="0" y="56"/>
                  </a:cxn>
                  <a:cxn ang="0">
                    <a:pos x="0" y="48"/>
                  </a:cxn>
                  <a:cxn ang="0">
                    <a:pos x="6" y="44"/>
                  </a:cxn>
                  <a:cxn ang="0">
                    <a:pos x="4" y="34"/>
                  </a:cxn>
                  <a:cxn ang="0">
                    <a:pos x="10" y="32"/>
                  </a:cxn>
                  <a:cxn ang="0">
                    <a:pos x="8" y="18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6" y="0"/>
                  </a:cxn>
                  <a:cxn ang="0">
                    <a:pos x="66" y="14"/>
                  </a:cxn>
                  <a:cxn ang="0">
                    <a:pos x="76" y="6"/>
                  </a:cxn>
                  <a:cxn ang="0">
                    <a:pos x="90" y="12"/>
                  </a:cxn>
                  <a:cxn ang="0">
                    <a:pos x="94" y="40"/>
                  </a:cxn>
                  <a:cxn ang="0">
                    <a:pos x="84" y="62"/>
                  </a:cxn>
                  <a:cxn ang="0">
                    <a:pos x="92" y="84"/>
                  </a:cxn>
                </a:cxnLst>
                <a:rect l="0" t="0" r="r" b="b"/>
                <a:pathLst>
                  <a:path w="94" h="98">
                    <a:moveTo>
                      <a:pt x="92" y="84"/>
                    </a:moveTo>
                    <a:lnTo>
                      <a:pt x="50" y="84"/>
                    </a:lnTo>
                    <a:lnTo>
                      <a:pt x="24" y="94"/>
                    </a:lnTo>
                    <a:lnTo>
                      <a:pt x="12" y="98"/>
                    </a:lnTo>
                    <a:lnTo>
                      <a:pt x="16" y="78"/>
                    </a:lnTo>
                    <a:lnTo>
                      <a:pt x="14" y="72"/>
                    </a:lnTo>
                    <a:lnTo>
                      <a:pt x="8" y="68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48"/>
                    </a:lnTo>
                    <a:lnTo>
                      <a:pt x="6" y="44"/>
                    </a:lnTo>
                    <a:lnTo>
                      <a:pt x="4" y="34"/>
                    </a:lnTo>
                    <a:lnTo>
                      <a:pt x="10" y="32"/>
                    </a:lnTo>
                    <a:lnTo>
                      <a:pt x="8" y="18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6" y="0"/>
                    </a:lnTo>
                    <a:lnTo>
                      <a:pt x="66" y="14"/>
                    </a:lnTo>
                    <a:lnTo>
                      <a:pt x="76" y="6"/>
                    </a:lnTo>
                    <a:lnTo>
                      <a:pt x="90" y="12"/>
                    </a:lnTo>
                    <a:lnTo>
                      <a:pt x="94" y="40"/>
                    </a:lnTo>
                    <a:lnTo>
                      <a:pt x="84" y="62"/>
                    </a:lnTo>
                    <a:lnTo>
                      <a:pt x="92" y="8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7" name="Freeform 122"/>
              <p:cNvSpPr>
                <a:spLocks noChangeAspect="1"/>
              </p:cNvSpPr>
              <p:nvPr/>
            </p:nvSpPr>
            <p:spPr bwMode="auto">
              <a:xfrm>
                <a:off x="2852" y="2531"/>
                <a:ext cx="29" cy="2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9" y="0"/>
                  </a:cxn>
                  <a:cxn ang="0">
                    <a:pos x="26" y="22"/>
                  </a:cxn>
                  <a:cxn ang="0">
                    <a:pos x="2" y="24"/>
                  </a:cxn>
                  <a:cxn ang="0">
                    <a:pos x="0" y="10"/>
                  </a:cxn>
                  <a:cxn ang="0">
                    <a:pos x="4" y="0"/>
                  </a:cxn>
                </a:cxnLst>
                <a:rect l="0" t="0" r="r" b="b"/>
                <a:pathLst>
                  <a:path w="29" h="24">
                    <a:moveTo>
                      <a:pt x="4" y="0"/>
                    </a:moveTo>
                    <a:lnTo>
                      <a:pt x="29" y="0"/>
                    </a:lnTo>
                    <a:lnTo>
                      <a:pt x="26" y="22"/>
                    </a:lnTo>
                    <a:lnTo>
                      <a:pt x="2" y="24"/>
                    </a:lnTo>
                    <a:lnTo>
                      <a:pt x="0" y="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8" name="Freeform 123"/>
              <p:cNvSpPr>
                <a:spLocks noChangeAspect="1"/>
              </p:cNvSpPr>
              <p:nvPr/>
            </p:nvSpPr>
            <p:spPr bwMode="auto">
              <a:xfrm>
                <a:off x="3387" y="2759"/>
                <a:ext cx="114" cy="224"/>
              </a:xfrm>
              <a:custGeom>
                <a:avLst/>
                <a:gdLst/>
                <a:ahLst/>
                <a:cxnLst>
                  <a:cxn ang="0">
                    <a:pos x="22" y="70"/>
                  </a:cxn>
                  <a:cxn ang="0">
                    <a:pos x="46" y="60"/>
                  </a:cxn>
                  <a:cxn ang="0">
                    <a:pos x="70" y="44"/>
                  </a:cxn>
                  <a:cxn ang="0">
                    <a:pos x="78" y="30"/>
                  </a:cxn>
                  <a:cxn ang="0">
                    <a:pos x="86" y="26"/>
                  </a:cxn>
                  <a:cxn ang="0">
                    <a:pos x="94" y="10"/>
                  </a:cxn>
                  <a:cxn ang="0">
                    <a:pos x="96" y="0"/>
                  </a:cxn>
                  <a:cxn ang="0">
                    <a:pos x="108" y="20"/>
                  </a:cxn>
                  <a:cxn ang="0">
                    <a:pos x="112" y="40"/>
                  </a:cxn>
                  <a:cxn ang="0">
                    <a:pos x="114" y="52"/>
                  </a:cxn>
                  <a:cxn ang="0">
                    <a:pos x="114" y="64"/>
                  </a:cxn>
                  <a:cxn ang="0">
                    <a:pos x="102" y="66"/>
                  </a:cxn>
                  <a:cxn ang="0">
                    <a:pos x="102" y="82"/>
                  </a:cxn>
                  <a:cxn ang="0">
                    <a:pos x="82" y="150"/>
                  </a:cxn>
                  <a:cxn ang="0">
                    <a:pos x="74" y="182"/>
                  </a:cxn>
                  <a:cxn ang="0">
                    <a:pos x="62" y="214"/>
                  </a:cxn>
                  <a:cxn ang="0">
                    <a:pos x="40" y="224"/>
                  </a:cxn>
                  <a:cxn ang="0">
                    <a:pos x="18" y="222"/>
                  </a:cxn>
                  <a:cxn ang="0">
                    <a:pos x="8" y="202"/>
                  </a:cxn>
                  <a:cxn ang="0">
                    <a:pos x="6" y="182"/>
                  </a:cxn>
                  <a:cxn ang="0">
                    <a:pos x="0" y="164"/>
                  </a:cxn>
                  <a:cxn ang="0">
                    <a:pos x="16" y="142"/>
                  </a:cxn>
                  <a:cxn ang="0">
                    <a:pos x="20" y="122"/>
                  </a:cxn>
                  <a:cxn ang="0">
                    <a:pos x="16" y="106"/>
                  </a:cxn>
                  <a:cxn ang="0">
                    <a:pos x="10" y="90"/>
                  </a:cxn>
                  <a:cxn ang="0">
                    <a:pos x="18" y="80"/>
                  </a:cxn>
                  <a:cxn ang="0">
                    <a:pos x="22" y="70"/>
                  </a:cxn>
                </a:cxnLst>
                <a:rect l="0" t="0" r="r" b="b"/>
                <a:pathLst>
                  <a:path w="114" h="224">
                    <a:moveTo>
                      <a:pt x="22" y="70"/>
                    </a:moveTo>
                    <a:lnTo>
                      <a:pt x="46" y="60"/>
                    </a:lnTo>
                    <a:lnTo>
                      <a:pt x="70" y="44"/>
                    </a:lnTo>
                    <a:lnTo>
                      <a:pt x="78" y="30"/>
                    </a:lnTo>
                    <a:lnTo>
                      <a:pt x="86" y="26"/>
                    </a:lnTo>
                    <a:lnTo>
                      <a:pt x="94" y="10"/>
                    </a:lnTo>
                    <a:lnTo>
                      <a:pt x="96" y="0"/>
                    </a:lnTo>
                    <a:lnTo>
                      <a:pt x="108" y="20"/>
                    </a:lnTo>
                    <a:lnTo>
                      <a:pt x="112" y="40"/>
                    </a:lnTo>
                    <a:lnTo>
                      <a:pt x="114" y="52"/>
                    </a:lnTo>
                    <a:lnTo>
                      <a:pt x="114" y="64"/>
                    </a:lnTo>
                    <a:lnTo>
                      <a:pt x="102" y="66"/>
                    </a:lnTo>
                    <a:lnTo>
                      <a:pt x="102" y="82"/>
                    </a:lnTo>
                    <a:lnTo>
                      <a:pt x="82" y="150"/>
                    </a:lnTo>
                    <a:lnTo>
                      <a:pt x="74" y="182"/>
                    </a:lnTo>
                    <a:lnTo>
                      <a:pt x="62" y="214"/>
                    </a:lnTo>
                    <a:lnTo>
                      <a:pt x="40" y="224"/>
                    </a:lnTo>
                    <a:lnTo>
                      <a:pt x="18" y="222"/>
                    </a:lnTo>
                    <a:lnTo>
                      <a:pt x="8" y="202"/>
                    </a:lnTo>
                    <a:lnTo>
                      <a:pt x="6" y="182"/>
                    </a:lnTo>
                    <a:lnTo>
                      <a:pt x="0" y="164"/>
                    </a:lnTo>
                    <a:lnTo>
                      <a:pt x="16" y="142"/>
                    </a:lnTo>
                    <a:lnTo>
                      <a:pt x="20" y="122"/>
                    </a:lnTo>
                    <a:lnTo>
                      <a:pt x="16" y="106"/>
                    </a:lnTo>
                    <a:lnTo>
                      <a:pt x="10" y="90"/>
                    </a:lnTo>
                    <a:lnTo>
                      <a:pt x="18" y="80"/>
                    </a:lnTo>
                    <a:lnTo>
                      <a:pt x="22" y="7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9" name="Freeform 124"/>
              <p:cNvSpPr>
                <a:spLocks noChangeAspect="1"/>
              </p:cNvSpPr>
              <p:nvPr/>
            </p:nvSpPr>
            <p:spPr bwMode="auto">
              <a:xfrm>
                <a:off x="2965" y="2925"/>
                <a:ext cx="260" cy="218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2" y="104"/>
                  </a:cxn>
                  <a:cxn ang="0">
                    <a:pos x="6" y="102"/>
                  </a:cxn>
                  <a:cxn ang="0">
                    <a:pos x="8" y="102"/>
                  </a:cxn>
                  <a:cxn ang="0">
                    <a:pos x="14" y="110"/>
                  </a:cxn>
                  <a:cxn ang="0">
                    <a:pos x="22" y="114"/>
                  </a:cxn>
                  <a:cxn ang="0">
                    <a:pos x="38" y="114"/>
                  </a:cxn>
                  <a:cxn ang="0">
                    <a:pos x="54" y="104"/>
                  </a:cxn>
                  <a:cxn ang="0">
                    <a:pos x="54" y="46"/>
                  </a:cxn>
                  <a:cxn ang="0">
                    <a:pos x="66" y="58"/>
                  </a:cxn>
                  <a:cxn ang="0">
                    <a:pos x="66" y="78"/>
                  </a:cxn>
                  <a:cxn ang="0">
                    <a:pos x="82" y="78"/>
                  </a:cxn>
                  <a:cxn ang="0">
                    <a:pos x="96" y="66"/>
                  </a:cxn>
                  <a:cxn ang="0">
                    <a:pos x="100" y="54"/>
                  </a:cxn>
                  <a:cxn ang="0">
                    <a:pos x="110" y="54"/>
                  </a:cxn>
                  <a:cxn ang="0">
                    <a:pos x="120" y="62"/>
                  </a:cxn>
                  <a:cxn ang="0">
                    <a:pos x="140" y="60"/>
                  </a:cxn>
                  <a:cxn ang="0">
                    <a:pos x="148" y="46"/>
                  </a:cxn>
                  <a:cxn ang="0">
                    <a:pos x="186" y="6"/>
                  </a:cxn>
                  <a:cxn ang="0">
                    <a:pos x="196" y="6"/>
                  </a:cxn>
                  <a:cxn ang="0">
                    <a:pos x="198" y="0"/>
                  </a:cxn>
                  <a:cxn ang="0">
                    <a:pos x="228" y="2"/>
                  </a:cxn>
                  <a:cxn ang="0">
                    <a:pos x="236" y="8"/>
                  </a:cxn>
                  <a:cxn ang="0">
                    <a:pos x="244" y="32"/>
                  </a:cxn>
                  <a:cxn ang="0">
                    <a:pos x="244" y="68"/>
                  </a:cxn>
                  <a:cxn ang="0">
                    <a:pos x="244" y="78"/>
                  </a:cxn>
                  <a:cxn ang="0">
                    <a:pos x="260" y="80"/>
                  </a:cxn>
                  <a:cxn ang="0">
                    <a:pos x="254" y="90"/>
                  </a:cxn>
                  <a:cxn ang="0">
                    <a:pos x="254" y="104"/>
                  </a:cxn>
                  <a:cxn ang="0">
                    <a:pos x="246" y="110"/>
                  </a:cxn>
                  <a:cxn ang="0">
                    <a:pos x="230" y="130"/>
                  </a:cxn>
                  <a:cxn ang="0">
                    <a:pos x="224" y="142"/>
                  </a:cxn>
                  <a:cxn ang="0">
                    <a:pos x="210" y="160"/>
                  </a:cxn>
                  <a:cxn ang="0">
                    <a:pos x="188" y="176"/>
                  </a:cxn>
                  <a:cxn ang="0">
                    <a:pos x="164" y="198"/>
                  </a:cxn>
                  <a:cxn ang="0">
                    <a:pos x="142" y="202"/>
                  </a:cxn>
                  <a:cxn ang="0">
                    <a:pos x="128" y="208"/>
                  </a:cxn>
                  <a:cxn ang="0">
                    <a:pos x="110" y="206"/>
                  </a:cxn>
                  <a:cxn ang="0">
                    <a:pos x="88" y="206"/>
                  </a:cxn>
                  <a:cxn ang="0">
                    <a:pos x="70" y="212"/>
                  </a:cxn>
                  <a:cxn ang="0">
                    <a:pos x="50" y="218"/>
                  </a:cxn>
                  <a:cxn ang="0">
                    <a:pos x="34" y="210"/>
                  </a:cxn>
                  <a:cxn ang="0">
                    <a:pos x="28" y="198"/>
                  </a:cxn>
                  <a:cxn ang="0">
                    <a:pos x="20" y="184"/>
                  </a:cxn>
                  <a:cxn ang="0">
                    <a:pos x="30" y="172"/>
                  </a:cxn>
                  <a:cxn ang="0">
                    <a:pos x="22" y="158"/>
                  </a:cxn>
                  <a:cxn ang="0">
                    <a:pos x="12" y="144"/>
                  </a:cxn>
                  <a:cxn ang="0">
                    <a:pos x="6" y="122"/>
                  </a:cxn>
                  <a:cxn ang="0">
                    <a:pos x="0" y="108"/>
                  </a:cxn>
                </a:cxnLst>
                <a:rect l="0" t="0" r="r" b="b"/>
                <a:pathLst>
                  <a:path w="260" h="218">
                    <a:moveTo>
                      <a:pt x="0" y="108"/>
                    </a:moveTo>
                    <a:lnTo>
                      <a:pt x="2" y="104"/>
                    </a:lnTo>
                    <a:lnTo>
                      <a:pt x="6" y="102"/>
                    </a:lnTo>
                    <a:lnTo>
                      <a:pt x="8" y="102"/>
                    </a:lnTo>
                    <a:lnTo>
                      <a:pt x="14" y="110"/>
                    </a:lnTo>
                    <a:lnTo>
                      <a:pt x="22" y="114"/>
                    </a:lnTo>
                    <a:lnTo>
                      <a:pt x="38" y="114"/>
                    </a:lnTo>
                    <a:lnTo>
                      <a:pt x="54" y="104"/>
                    </a:lnTo>
                    <a:lnTo>
                      <a:pt x="54" y="46"/>
                    </a:lnTo>
                    <a:lnTo>
                      <a:pt x="66" y="58"/>
                    </a:lnTo>
                    <a:lnTo>
                      <a:pt x="66" y="78"/>
                    </a:lnTo>
                    <a:lnTo>
                      <a:pt x="82" y="78"/>
                    </a:lnTo>
                    <a:lnTo>
                      <a:pt x="96" y="66"/>
                    </a:lnTo>
                    <a:lnTo>
                      <a:pt x="100" y="54"/>
                    </a:lnTo>
                    <a:lnTo>
                      <a:pt x="110" y="54"/>
                    </a:lnTo>
                    <a:lnTo>
                      <a:pt x="120" y="62"/>
                    </a:lnTo>
                    <a:lnTo>
                      <a:pt x="140" y="60"/>
                    </a:lnTo>
                    <a:lnTo>
                      <a:pt x="148" y="46"/>
                    </a:lnTo>
                    <a:lnTo>
                      <a:pt x="186" y="6"/>
                    </a:lnTo>
                    <a:lnTo>
                      <a:pt x="196" y="6"/>
                    </a:lnTo>
                    <a:lnTo>
                      <a:pt x="198" y="0"/>
                    </a:lnTo>
                    <a:lnTo>
                      <a:pt x="228" y="2"/>
                    </a:lnTo>
                    <a:lnTo>
                      <a:pt x="236" y="8"/>
                    </a:lnTo>
                    <a:lnTo>
                      <a:pt x="244" y="32"/>
                    </a:lnTo>
                    <a:lnTo>
                      <a:pt x="244" y="68"/>
                    </a:lnTo>
                    <a:lnTo>
                      <a:pt x="244" y="78"/>
                    </a:lnTo>
                    <a:lnTo>
                      <a:pt x="260" y="80"/>
                    </a:lnTo>
                    <a:lnTo>
                      <a:pt x="254" y="90"/>
                    </a:lnTo>
                    <a:lnTo>
                      <a:pt x="254" y="104"/>
                    </a:lnTo>
                    <a:lnTo>
                      <a:pt x="246" y="110"/>
                    </a:lnTo>
                    <a:lnTo>
                      <a:pt x="230" y="130"/>
                    </a:lnTo>
                    <a:lnTo>
                      <a:pt x="224" y="142"/>
                    </a:lnTo>
                    <a:lnTo>
                      <a:pt x="210" y="160"/>
                    </a:lnTo>
                    <a:lnTo>
                      <a:pt x="188" y="176"/>
                    </a:lnTo>
                    <a:lnTo>
                      <a:pt x="164" y="198"/>
                    </a:lnTo>
                    <a:lnTo>
                      <a:pt x="142" y="202"/>
                    </a:lnTo>
                    <a:lnTo>
                      <a:pt x="128" y="208"/>
                    </a:lnTo>
                    <a:lnTo>
                      <a:pt x="110" y="206"/>
                    </a:lnTo>
                    <a:lnTo>
                      <a:pt x="88" y="206"/>
                    </a:lnTo>
                    <a:lnTo>
                      <a:pt x="70" y="212"/>
                    </a:lnTo>
                    <a:lnTo>
                      <a:pt x="50" y="218"/>
                    </a:lnTo>
                    <a:lnTo>
                      <a:pt x="34" y="210"/>
                    </a:lnTo>
                    <a:lnTo>
                      <a:pt x="28" y="198"/>
                    </a:lnTo>
                    <a:lnTo>
                      <a:pt x="20" y="184"/>
                    </a:lnTo>
                    <a:lnTo>
                      <a:pt x="30" y="172"/>
                    </a:lnTo>
                    <a:lnTo>
                      <a:pt x="22" y="158"/>
                    </a:lnTo>
                    <a:lnTo>
                      <a:pt x="12" y="144"/>
                    </a:lnTo>
                    <a:lnTo>
                      <a:pt x="6" y="122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4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0" name="Freeform 125"/>
              <p:cNvSpPr>
                <a:spLocks noChangeAspect="1"/>
              </p:cNvSpPr>
              <p:nvPr/>
            </p:nvSpPr>
            <p:spPr bwMode="auto">
              <a:xfrm>
                <a:off x="3103" y="2821"/>
                <a:ext cx="120" cy="106"/>
              </a:xfrm>
              <a:custGeom>
                <a:avLst/>
                <a:gdLst/>
                <a:ahLst/>
                <a:cxnLst>
                  <a:cxn ang="0">
                    <a:pos x="60" y="104"/>
                  </a:cxn>
                  <a:cxn ang="0">
                    <a:pos x="58" y="98"/>
                  </a:cxn>
                  <a:cxn ang="0">
                    <a:pos x="44" y="96"/>
                  </a:cxn>
                  <a:cxn ang="0">
                    <a:pos x="36" y="76"/>
                  </a:cxn>
                  <a:cxn ang="0">
                    <a:pos x="12" y="64"/>
                  </a:cxn>
                  <a:cxn ang="0">
                    <a:pos x="8" y="48"/>
                  </a:cxn>
                  <a:cxn ang="0">
                    <a:pos x="0" y="36"/>
                  </a:cxn>
                  <a:cxn ang="0">
                    <a:pos x="28" y="34"/>
                  </a:cxn>
                  <a:cxn ang="0">
                    <a:pos x="42" y="16"/>
                  </a:cxn>
                  <a:cxn ang="0">
                    <a:pos x="54" y="14"/>
                  </a:cxn>
                  <a:cxn ang="0">
                    <a:pos x="62" y="0"/>
                  </a:cxn>
                  <a:cxn ang="0">
                    <a:pos x="78" y="0"/>
                  </a:cxn>
                  <a:cxn ang="0">
                    <a:pos x="118" y="14"/>
                  </a:cxn>
                  <a:cxn ang="0">
                    <a:pos x="120" y="42"/>
                  </a:cxn>
                  <a:cxn ang="0">
                    <a:pos x="120" y="72"/>
                  </a:cxn>
                  <a:cxn ang="0">
                    <a:pos x="112" y="90"/>
                  </a:cxn>
                  <a:cxn ang="0">
                    <a:pos x="90" y="106"/>
                  </a:cxn>
                  <a:cxn ang="0">
                    <a:pos x="60" y="104"/>
                  </a:cxn>
                </a:cxnLst>
                <a:rect l="0" t="0" r="r" b="b"/>
                <a:pathLst>
                  <a:path w="120" h="106">
                    <a:moveTo>
                      <a:pt x="60" y="104"/>
                    </a:moveTo>
                    <a:lnTo>
                      <a:pt x="58" y="98"/>
                    </a:lnTo>
                    <a:lnTo>
                      <a:pt x="44" y="96"/>
                    </a:lnTo>
                    <a:lnTo>
                      <a:pt x="36" y="76"/>
                    </a:lnTo>
                    <a:lnTo>
                      <a:pt x="12" y="64"/>
                    </a:lnTo>
                    <a:lnTo>
                      <a:pt x="8" y="48"/>
                    </a:lnTo>
                    <a:lnTo>
                      <a:pt x="0" y="36"/>
                    </a:lnTo>
                    <a:lnTo>
                      <a:pt x="28" y="34"/>
                    </a:lnTo>
                    <a:lnTo>
                      <a:pt x="42" y="16"/>
                    </a:lnTo>
                    <a:lnTo>
                      <a:pt x="54" y="14"/>
                    </a:lnTo>
                    <a:lnTo>
                      <a:pt x="62" y="0"/>
                    </a:lnTo>
                    <a:lnTo>
                      <a:pt x="78" y="0"/>
                    </a:lnTo>
                    <a:lnTo>
                      <a:pt x="118" y="14"/>
                    </a:lnTo>
                    <a:lnTo>
                      <a:pt x="120" y="42"/>
                    </a:lnTo>
                    <a:lnTo>
                      <a:pt x="120" y="72"/>
                    </a:lnTo>
                    <a:lnTo>
                      <a:pt x="112" y="90"/>
                    </a:lnTo>
                    <a:lnTo>
                      <a:pt x="90" y="106"/>
                    </a:lnTo>
                    <a:lnTo>
                      <a:pt x="60" y="104"/>
                    </a:lnTo>
                    <a:close/>
                  </a:path>
                </a:pathLst>
              </a:custGeom>
              <a:noFill/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1" name="Freeform 126"/>
              <p:cNvSpPr>
                <a:spLocks noChangeAspect="1"/>
              </p:cNvSpPr>
              <p:nvPr/>
            </p:nvSpPr>
            <p:spPr bwMode="auto">
              <a:xfrm>
                <a:off x="3019" y="2857"/>
                <a:ext cx="144" cy="146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0" y="66"/>
                  </a:cxn>
                  <a:cxn ang="0">
                    <a:pos x="14" y="66"/>
                  </a:cxn>
                  <a:cxn ang="0">
                    <a:pos x="16" y="4"/>
                  </a:cxn>
                  <a:cxn ang="0">
                    <a:pos x="50" y="0"/>
                  </a:cxn>
                  <a:cxn ang="0">
                    <a:pos x="56" y="8"/>
                  </a:cxn>
                  <a:cxn ang="0">
                    <a:pos x="84" y="0"/>
                  </a:cxn>
                  <a:cxn ang="0">
                    <a:pos x="92" y="12"/>
                  </a:cxn>
                  <a:cxn ang="0">
                    <a:pos x="96" y="28"/>
                  </a:cxn>
                  <a:cxn ang="0">
                    <a:pos x="120" y="40"/>
                  </a:cxn>
                  <a:cxn ang="0">
                    <a:pos x="128" y="60"/>
                  </a:cxn>
                  <a:cxn ang="0">
                    <a:pos x="142" y="62"/>
                  </a:cxn>
                  <a:cxn ang="0">
                    <a:pos x="144" y="70"/>
                  </a:cxn>
                  <a:cxn ang="0">
                    <a:pos x="142" y="74"/>
                  </a:cxn>
                  <a:cxn ang="0">
                    <a:pos x="132" y="74"/>
                  </a:cxn>
                  <a:cxn ang="0">
                    <a:pos x="94" y="114"/>
                  </a:cxn>
                  <a:cxn ang="0">
                    <a:pos x="86" y="128"/>
                  </a:cxn>
                  <a:cxn ang="0">
                    <a:pos x="66" y="130"/>
                  </a:cxn>
                  <a:cxn ang="0">
                    <a:pos x="56" y="122"/>
                  </a:cxn>
                  <a:cxn ang="0">
                    <a:pos x="46" y="122"/>
                  </a:cxn>
                  <a:cxn ang="0">
                    <a:pos x="42" y="134"/>
                  </a:cxn>
                  <a:cxn ang="0">
                    <a:pos x="28" y="146"/>
                  </a:cxn>
                  <a:cxn ang="0">
                    <a:pos x="12" y="146"/>
                  </a:cxn>
                  <a:cxn ang="0">
                    <a:pos x="12" y="126"/>
                  </a:cxn>
                  <a:cxn ang="0">
                    <a:pos x="0" y="114"/>
                  </a:cxn>
                </a:cxnLst>
                <a:rect l="0" t="0" r="r" b="b"/>
                <a:pathLst>
                  <a:path w="144" h="146">
                    <a:moveTo>
                      <a:pt x="0" y="114"/>
                    </a:moveTo>
                    <a:lnTo>
                      <a:pt x="0" y="66"/>
                    </a:lnTo>
                    <a:lnTo>
                      <a:pt x="14" y="66"/>
                    </a:lnTo>
                    <a:lnTo>
                      <a:pt x="16" y="4"/>
                    </a:lnTo>
                    <a:lnTo>
                      <a:pt x="50" y="0"/>
                    </a:lnTo>
                    <a:lnTo>
                      <a:pt x="56" y="8"/>
                    </a:lnTo>
                    <a:lnTo>
                      <a:pt x="84" y="0"/>
                    </a:lnTo>
                    <a:lnTo>
                      <a:pt x="92" y="12"/>
                    </a:lnTo>
                    <a:lnTo>
                      <a:pt x="96" y="28"/>
                    </a:lnTo>
                    <a:lnTo>
                      <a:pt x="120" y="40"/>
                    </a:lnTo>
                    <a:lnTo>
                      <a:pt x="128" y="60"/>
                    </a:lnTo>
                    <a:lnTo>
                      <a:pt x="142" y="62"/>
                    </a:lnTo>
                    <a:lnTo>
                      <a:pt x="144" y="70"/>
                    </a:lnTo>
                    <a:lnTo>
                      <a:pt x="142" y="74"/>
                    </a:lnTo>
                    <a:lnTo>
                      <a:pt x="132" y="74"/>
                    </a:lnTo>
                    <a:lnTo>
                      <a:pt x="94" y="114"/>
                    </a:lnTo>
                    <a:lnTo>
                      <a:pt x="86" y="128"/>
                    </a:lnTo>
                    <a:lnTo>
                      <a:pt x="66" y="130"/>
                    </a:lnTo>
                    <a:lnTo>
                      <a:pt x="56" y="122"/>
                    </a:lnTo>
                    <a:lnTo>
                      <a:pt x="46" y="122"/>
                    </a:lnTo>
                    <a:lnTo>
                      <a:pt x="42" y="134"/>
                    </a:lnTo>
                    <a:lnTo>
                      <a:pt x="28" y="146"/>
                    </a:lnTo>
                    <a:lnTo>
                      <a:pt x="12" y="146"/>
                    </a:lnTo>
                    <a:lnTo>
                      <a:pt x="12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2" name="Freeform 127"/>
              <p:cNvSpPr>
                <a:spLocks noChangeAspect="1"/>
              </p:cNvSpPr>
              <p:nvPr/>
            </p:nvSpPr>
            <p:spPr bwMode="auto">
              <a:xfrm>
                <a:off x="2893" y="2847"/>
                <a:ext cx="14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8" y="0"/>
                  </a:cxn>
                  <a:cxn ang="0">
                    <a:pos x="106" y="6"/>
                  </a:cxn>
                  <a:cxn ang="0">
                    <a:pos x="134" y="8"/>
                  </a:cxn>
                  <a:cxn ang="0">
                    <a:pos x="142" y="14"/>
                  </a:cxn>
                  <a:cxn ang="0">
                    <a:pos x="140" y="76"/>
                  </a:cxn>
                  <a:cxn ang="0">
                    <a:pos x="126" y="76"/>
                  </a:cxn>
                  <a:cxn ang="0">
                    <a:pos x="126" y="182"/>
                  </a:cxn>
                  <a:cxn ang="0">
                    <a:pos x="110" y="192"/>
                  </a:cxn>
                  <a:cxn ang="0">
                    <a:pos x="94" y="192"/>
                  </a:cxn>
                  <a:cxn ang="0">
                    <a:pos x="86" y="188"/>
                  </a:cxn>
                  <a:cxn ang="0">
                    <a:pos x="80" y="180"/>
                  </a:cxn>
                  <a:cxn ang="0">
                    <a:pos x="72" y="186"/>
                  </a:cxn>
                  <a:cxn ang="0">
                    <a:pos x="52" y="164"/>
                  </a:cxn>
                  <a:cxn ang="0">
                    <a:pos x="44" y="126"/>
                  </a:cxn>
                  <a:cxn ang="0">
                    <a:pos x="38" y="114"/>
                  </a:cxn>
                  <a:cxn ang="0">
                    <a:pos x="38" y="82"/>
                  </a:cxn>
                  <a:cxn ang="0">
                    <a:pos x="12" y="36"/>
                  </a:cxn>
                  <a:cxn ang="0">
                    <a:pos x="0" y="16"/>
                  </a:cxn>
                  <a:cxn ang="0">
                    <a:pos x="0" y="0"/>
                  </a:cxn>
                </a:cxnLst>
                <a:rect l="0" t="0" r="r" b="b"/>
                <a:pathLst>
                  <a:path w="142" h="192">
                    <a:moveTo>
                      <a:pt x="0" y="0"/>
                    </a:moveTo>
                    <a:lnTo>
                      <a:pt x="98" y="0"/>
                    </a:lnTo>
                    <a:lnTo>
                      <a:pt x="106" y="6"/>
                    </a:lnTo>
                    <a:lnTo>
                      <a:pt x="134" y="8"/>
                    </a:lnTo>
                    <a:lnTo>
                      <a:pt x="142" y="14"/>
                    </a:lnTo>
                    <a:lnTo>
                      <a:pt x="140" y="76"/>
                    </a:lnTo>
                    <a:lnTo>
                      <a:pt x="126" y="76"/>
                    </a:lnTo>
                    <a:lnTo>
                      <a:pt x="126" y="182"/>
                    </a:lnTo>
                    <a:lnTo>
                      <a:pt x="110" y="192"/>
                    </a:lnTo>
                    <a:lnTo>
                      <a:pt x="94" y="192"/>
                    </a:lnTo>
                    <a:lnTo>
                      <a:pt x="86" y="188"/>
                    </a:lnTo>
                    <a:lnTo>
                      <a:pt x="80" y="180"/>
                    </a:lnTo>
                    <a:lnTo>
                      <a:pt x="72" y="186"/>
                    </a:lnTo>
                    <a:lnTo>
                      <a:pt x="52" y="164"/>
                    </a:lnTo>
                    <a:lnTo>
                      <a:pt x="44" y="126"/>
                    </a:lnTo>
                    <a:lnTo>
                      <a:pt x="38" y="114"/>
                    </a:lnTo>
                    <a:lnTo>
                      <a:pt x="38" y="82"/>
                    </a:lnTo>
                    <a:lnTo>
                      <a:pt x="12" y="3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3" name="Freeform 128"/>
              <p:cNvSpPr>
                <a:spLocks noChangeAspect="1"/>
              </p:cNvSpPr>
              <p:nvPr/>
            </p:nvSpPr>
            <p:spPr bwMode="auto">
              <a:xfrm>
                <a:off x="3185" y="2735"/>
                <a:ext cx="162" cy="270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0" y="72"/>
                  </a:cxn>
                  <a:cxn ang="0">
                    <a:pos x="50" y="64"/>
                  </a:cxn>
                  <a:cxn ang="0">
                    <a:pos x="66" y="64"/>
                  </a:cxn>
                  <a:cxn ang="0">
                    <a:pos x="64" y="94"/>
                  </a:cxn>
                  <a:cxn ang="0">
                    <a:pos x="76" y="106"/>
                  </a:cxn>
                  <a:cxn ang="0">
                    <a:pos x="86" y="92"/>
                  </a:cxn>
                  <a:cxn ang="0">
                    <a:pos x="84" y="64"/>
                  </a:cxn>
                  <a:cxn ang="0">
                    <a:pos x="70" y="48"/>
                  </a:cxn>
                  <a:cxn ang="0">
                    <a:pos x="64" y="32"/>
                  </a:cxn>
                  <a:cxn ang="0">
                    <a:pos x="68" y="16"/>
                  </a:cxn>
                  <a:cxn ang="0">
                    <a:pos x="90" y="18"/>
                  </a:cxn>
                  <a:cxn ang="0">
                    <a:pos x="116" y="20"/>
                  </a:cxn>
                  <a:cxn ang="0">
                    <a:pos x="142" y="10"/>
                  </a:cxn>
                  <a:cxn ang="0">
                    <a:pos x="158" y="0"/>
                  </a:cxn>
                  <a:cxn ang="0">
                    <a:pos x="158" y="40"/>
                  </a:cxn>
                  <a:cxn ang="0">
                    <a:pos x="162" y="80"/>
                  </a:cxn>
                  <a:cxn ang="0">
                    <a:pos x="144" y="98"/>
                  </a:cxn>
                  <a:cxn ang="0">
                    <a:pos x="112" y="118"/>
                  </a:cxn>
                  <a:cxn ang="0">
                    <a:pos x="76" y="150"/>
                  </a:cxn>
                  <a:cxn ang="0">
                    <a:pos x="68" y="154"/>
                  </a:cxn>
                  <a:cxn ang="0">
                    <a:pos x="70" y="168"/>
                  </a:cxn>
                  <a:cxn ang="0">
                    <a:pos x="80" y="196"/>
                  </a:cxn>
                  <a:cxn ang="0">
                    <a:pos x="76" y="228"/>
                  </a:cxn>
                  <a:cxn ang="0">
                    <a:pos x="38" y="248"/>
                  </a:cxn>
                  <a:cxn ang="0">
                    <a:pos x="34" y="256"/>
                  </a:cxn>
                  <a:cxn ang="0">
                    <a:pos x="38" y="264"/>
                  </a:cxn>
                  <a:cxn ang="0">
                    <a:pos x="40" y="270"/>
                  </a:cxn>
                  <a:cxn ang="0">
                    <a:pos x="24" y="268"/>
                  </a:cxn>
                  <a:cxn ang="0">
                    <a:pos x="24" y="258"/>
                  </a:cxn>
                  <a:cxn ang="0">
                    <a:pos x="24" y="222"/>
                  </a:cxn>
                  <a:cxn ang="0">
                    <a:pos x="16" y="198"/>
                  </a:cxn>
                  <a:cxn ang="0">
                    <a:pos x="8" y="192"/>
                  </a:cxn>
                  <a:cxn ang="0">
                    <a:pos x="30" y="176"/>
                  </a:cxn>
                  <a:cxn ang="0">
                    <a:pos x="38" y="158"/>
                  </a:cxn>
                  <a:cxn ang="0">
                    <a:pos x="38" y="128"/>
                  </a:cxn>
                  <a:cxn ang="0">
                    <a:pos x="36" y="100"/>
                  </a:cxn>
                  <a:cxn ang="0">
                    <a:pos x="0" y="88"/>
                  </a:cxn>
                </a:cxnLst>
                <a:rect l="0" t="0" r="r" b="b"/>
                <a:pathLst>
                  <a:path w="162" h="270">
                    <a:moveTo>
                      <a:pt x="0" y="88"/>
                    </a:moveTo>
                    <a:lnTo>
                      <a:pt x="0" y="72"/>
                    </a:lnTo>
                    <a:lnTo>
                      <a:pt x="50" y="64"/>
                    </a:lnTo>
                    <a:lnTo>
                      <a:pt x="66" y="64"/>
                    </a:lnTo>
                    <a:lnTo>
                      <a:pt x="64" y="94"/>
                    </a:lnTo>
                    <a:lnTo>
                      <a:pt x="76" y="106"/>
                    </a:lnTo>
                    <a:lnTo>
                      <a:pt x="86" y="92"/>
                    </a:lnTo>
                    <a:lnTo>
                      <a:pt x="84" y="64"/>
                    </a:lnTo>
                    <a:lnTo>
                      <a:pt x="70" y="48"/>
                    </a:lnTo>
                    <a:lnTo>
                      <a:pt x="64" y="32"/>
                    </a:lnTo>
                    <a:lnTo>
                      <a:pt x="68" y="16"/>
                    </a:lnTo>
                    <a:lnTo>
                      <a:pt x="90" y="18"/>
                    </a:lnTo>
                    <a:lnTo>
                      <a:pt x="116" y="20"/>
                    </a:lnTo>
                    <a:lnTo>
                      <a:pt x="142" y="10"/>
                    </a:lnTo>
                    <a:lnTo>
                      <a:pt x="158" y="0"/>
                    </a:lnTo>
                    <a:lnTo>
                      <a:pt x="158" y="40"/>
                    </a:lnTo>
                    <a:lnTo>
                      <a:pt x="162" y="80"/>
                    </a:lnTo>
                    <a:lnTo>
                      <a:pt x="144" y="98"/>
                    </a:lnTo>
                    <a:lnTo>
                      <a:pt x="112" y="118"/>
                    </a:lnTo>
                    <a:lnTo>
                      <a:pt x="76" y="150"/>
                    </a:lnTo>
                    <a:lnTo>
                      <a:pt x="68" y="154"/>
                    </a:lnTo>
                    <a:lnTo>
                      <a:pt x="70" y="168"/>
                    </a:lnTo>
                    <a:lnTo>
                      <a:pt x="80" y="196"/>
                    </a:lnTo>
                    <a:lnTo>
                      <a:pt x="76" y="228"/>
                    </a:lnTo>
                    <a:lnTo>
                      <a:pt x="38" y="248"/>
                    </a:lnTo>
                    <a:lnTo>
                      <a:pt x="34" y="256"/>
                    </a:lnTo>
                    <a:lnTo>
                      <a:pt x="38" y="264"/>
                    </a:lnTo>
                    <a:lnTo>
                      <a:pt x="40" y="270"/>
                    </a:lnTo>
                    <a:lnTo>
                      <a:pt x="24" y="268"/>
                    </a:lnTo>
                    <a:lnTo>
                      <a:pt x="24" y="258"/>
                    </a:lnTo>
                    <a:lnTo>
                      <a:pt x="24" y="222"/>
                    </a:lnTo>
                    <a:lnTo>
                      <a:pt x="16" y="198"/>
                    </a:lnTo>
                    <a:lnTo>
                      <a:pt x="8" y="192"/>
                    </a:lnTo>
                    <a:lnTo>
                      <a:pt x="30" y="176"/>
                    </a:lnTo>
                    <a:lnTo>
                      <a:pt x="38" y="158"/>
                    </a:lnTo>
                    <a:lnTo>
                      <a:pt x="38" y="128"/>
                    </a:lnTo>
                    <a:lnTo>
                      <a:pt x="36" y="100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4" name="Freeform 129"/>
              <p:cNvSpPr>
                <a:spLocks noChangeAspect="1"/>
              </p:cNvSpPr>
              <p:nvPr/>
            </p:nvSpPr>
            <p:spPr bwMode="auto">
              <a:xfrm>
                <a:off x="3221" y="2721"/>
                <a:ext cx="50" cy="120"/>
              </a:xfrm>
              <a:custGeom>
                <a:avLst/>
                <a:gdLst/>
                <a:ahLst/>
                <a:cxnLst>
                  <a:cxn ang="0">
                    <a:pos x="4" y="50"/>
                  </a:cxn>
                  <a:cxn ang="0">
                    <a:pos x="10" y="44"/>
                  </a:cxn>
                  <a:cxn ang="0">
                    <a:pos x="12" y="18"/>
                  </a:cxn>
                  <a:cxn ang="0">
                    <a:pos x="14" y="14"/>
                  </a:cxn>
                  <a:cxn ang="0">
                    <a:pos x="8" y="0"/>
                  </a:cxn>
                  <a:cxn ang="0">
                    <a:pos x="22" y="0"/>
                  </a:cxn>
                  <a:cxn ang="0">
                    <a:pos x="30" y="12"/>
                  </a:cxn>
                  <a:cxn ang="0">
                    <a:pos x="32" y="30"/>
                  </a:cxn>
                  <a:cxn ang="0">
                    <a:pos x="28" y="46"/>
                  </a:cxn>
                  <a:cxn ang="0">
                    <a:pos x="34" y="62"/>
                  </a:cxn>
                  <a:cxn ang="0">
                    <a:pos x="48" y="78"/>
                  </a:cxn>
                  <a:cxn ang="0">
                    <a:pos x="50" y="106"/>
                  </a:cxn>
                  <a:cxn ang="0">
                    <a:pos x="40" y="120"/>
                  </a:cxn>
                  <a:cxn ang="0">
                    <a:pos x="28" y="108"/>
                  </a:cxn>
                  <a:cxn ang="0">
                    <a:pos x="30" y="78"/>
                  </a:cxn>
                  <a:cxn ang="0">
                    <a:pos x="10" y="78"/>
                  </a:cxn>
                  <a:cxn ang="0">
                    <a:pos x="0" y="64"/>
                  </a:cxn>
                  <a:cxn ang="0">
                    <a:pos x="4" y="50"/>
                  </a:cxn>
                </a:cxnLst>
                <a:rect l="0" t="0" r="r" b="b"/>
                <a:pathLst>
                  <a:path w="50" h="120">
                    <a:moveTo>
                      <a:pt x="4" y="50"/>
                    </a:moveTo>
                    <a:lnTo>
                      <a:pt x="10" y="44"/>
                    </a:lnTo>
                    <a:lnTo>
                      <a:pt x="12" y="18"/>
                    </a:lnTo>
                    <a:lnTo>
                      <a:pt x="14" y="14"/>
                    </a:lnTo>
                    <a:lnTo>
                      <a:pt x="8" y="0"/>
                    </a:lnTo>
                    <a:lnTo>
                      <a:pt x="22" y="0"/>
                    </a:lnTo>
                    <a:lnTo>
                      <a:pt x="30" y="12"/>
                    </a:lnTo>
                    <a:lnTo>
                      <a:pt x="32" y="30"/>
                    </a:lnTo>
                    <a:lnTo>
                      <a:pt x="28" y="46"/>
                    </a:lnTo>
                    <a:lnTo>
                      <a:pt x="34" y="62"/>
                    </a:lnTo>
                    <a:lnTo>
                      <a:pt x="48" y="78"/>
                    </a:lnTo>
                    <a:lnTo>
                      <a:pt x="50" y="106"/>
                    </a:lnTo>
                    <a:lnTo>
                      <a:pt x="40" y="120"/>
                    </a:lnTo>
                    <a:lnTo>
                      <a:pt x="28" y="108"/>
                    </a:lnTo>
                    <a:lnTo>
                      <a:pt x="30" y="78"/>
                    </a:lnTo>
                    <a:lnTo>
                      <a:pt x="10" y="78"/>
                    </a:lnTo>
                    <a:lnTo>
                      <a:pt x="0" y="64"/>
                    </a:lnTo>
                    <a:lnTo>
                      <a:pt x="4" y="5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5" name="Freeform 130"/>
              <p:cNvSpPr>
                <a:spLocks noChangeAspect="1"/>
              </p:cNvSpPr>
              <p:nvPr/>
            </p:nvSpPr>
            <p:spPr bwMode="auto">
              <a:xfrm>
                <a:off x="3051" y="2701"/>
                <a:ext cx="184" cy="156"/>
              </a:xfrm>
              <a:custGeom>
                <a:avLst/>
                <a:gdLst/>
                <a:ahLst/>
                <a:cxnLst>
                  <a:cxn ang="0">
                    <a:pos x="52" y="156"/>
                  </a:cxn>
                  <a:cxn ang="0">
                    <a:pos x="46" y="150"/>
                  </a:cxn>
                  <a:cxn ang="0">
                    <a:pos x="20" y="148"/>
                  </a:cxn>
                  <a:cxn ang="0">
                    <a:pos x="2" y="128"/>
                  </a:cxn>
                  <a:cxn ang="0">
                    <a:pos x="0" y="76"/>
                  </a:cxn>
                  <a:cxn ang="0">
                    <a:pos x="30" y="76"/>
                  </a:cxn>
                  <a:cxn ang="0">
                    <a:pos x="30" y="42"/>
                  </a:cxn>
                  <a:cxn ang="0">
                    <a:pos x="48" y="50"/>
                  </a:cxn>
                  <a:cxn ang="0">
                    <a:pos x="68" y="58"/>
                  </a:cxn>
                  <a:cxn ang="0">
                    <a:pos x="82" y="52"/>
                  </a:cxn>
                  <a:cxn ang="0">
                    <a:pos x="90" y="64"/>
                  </a:cxn>
                  <a:cxn ang="0">
                    <a:pos x="102" y="70"/>
                  </a:cxn>
                  <a:cxn ang="0">
                    <a:pos x="110" y="82"/>
                  </a:cxn>
                  <a:cxn ang="0">
                    <a:pos x="124" y="82"/>
                  </a:cxn>
                  <a:cxn ang="0">
                    <a:pos x="124" y="64"/>
                  </a:cxn>
                  <a:cxn ang="0">
                    <a:pos x="110" y="58"/>
                  </a:cxn>
                  <a:cxn ang="0">
                    <a:pos x="100" y="48"/>
                  </a:cxn>
                  <a:cxn ang="0">
                    <a:pos x="104" y="26"/>
                  </a:cxn>
                  <a:cxn ang="0">
                    <a:pos x="102" y="8"/>
                  </a:cxn>
                  <a:cxn ang="0">
                    <a:pos x="118" y="0"/>
                  </a:cxn>
                  <a:cxn ang="0">
                    <a:pos x="136" y="0"/>
                  </a:cxn>
                  <a:cxn ang="0">
                    <a:pos x="178" y="20"/>
                  </a:cxn>
                  <a:cxn ang="0">
                    <a:pos x="184" y="34"/>
                  </a:cxn>
                  <a:cxn ang="0">
                    <a:pos x="180" y="40"/>
                  </a:cxn>
                  <a:cxn ang="0">
                    <a:pos x="180" y="64"/>
                  </a:cxn>
                  <a:cxn ang="0">
                    <a:pos x="174" y="70"/>
                  </a:cxn>
                  <a:cxn ang="0">
                    <a:pos x="170" y="84"/>
                  </a:cxn>
                  <a:cxn ang="0">
                    <a:pos x="180" y="98"/>
                  </a:cxn>
                  <a:cxn ang="0">
                    <a:pos x="134" y="106"/>
                  </a:cxn>
                  <a:cxn ang="0">
                    <a:pos x="134" y="122"/>
                  </a:cxn>
                  <a:cxn ang="0">
                    <a:pos x="114" y="120"/>
                  </a:cxn>
                  <a:cxn ang="0">
                    <a:pos x="106" y="134"/>
                  </a:cxn>
                  <a:cxn ang="0">
                    <a:pos x="94" y="136"/>
                  </a:cxn>
                  <a:cxn ang="0">
                    <a:pos x="80" y="154"/>
                  </a:cxn>
                  <a:cxn ang="0">
                    <a:pos x="52" y="156"/>
                  </a:cxn>
                </a:cxnLst>
                <a:rect l="0" t="0" r="r" b="b"/>
                <a:pathLst>
                  <a:path w="184" h="156">
                    <a:moveTo>
                      <a:pt x="52" y="156"/>
                    </a:moveTo>
                    <a:lnTo>
                      <a:pt x="46" y="150"/>
                    </a:lnTo>
                    <a:lnTo>
                      <a:pt x="20" y="148"/>
                    </a:lnTo>
                    <a:lnTo>
                      <a:pt x="2" y="128"/>
                    </a:lnTo>
                    <a:lnTo>
                      <a:pt x="0" y="76"/>
                    </a:lnTo>
                    <a:lnTo>
                      <a:pt x="30" y="76"/>
                    </a:lnTo>
                    <a:lnTo>
                      <a:pt x="30" y="42"/>
                    </a:lnTo>
                    <a:lnTo>
                      <a:pt x="48" y="50"/>
                    </a:lnTo>
                    <a:lnTo>
                      <a:pt x="68" y="58"/>
                    </a:lnTo>
                    <a:lnTo>
                      <a:pt x="82" y="52"/>
                    </a:lnTo>
                    <a:lnTo>
                      <a:pt x="90" y="64"/>
                    </a:lnTo>
                    <a:lnTo>
                      <a:pt x="102" y="70"/>
                    </a:lnTo>
                    <a:lnTo>
                      <a:pt x="110" y="82"/>
                    </a:lnTo>
                    <a:lnTo>
                      <a:pt x="124" y="82"/>
                    </a:lnTo>
                    <a:lnTo>
                      <a:pt x="124" y="64"/>
                    </a:lnTo>
                    <a:lnTo>
                      <a:pt x="110" y="58"/>
                    </a:lnTo>
                    <a:lnTo>
                      <a:pt x="100" y="48"/>
                    </a:lnTo>
                    <a:lnTo>
                      <a:pt x="104" y="26"/>
                    </a:lnTo>
                    <a:lnTo>
                      <a:pt x="102" y="8"/>
                    </a:lnTo>
                    <a:lnTo>
                      <a:pt x="118" y="0"/>
                    </a:lnTo>
                    <a:lnTo>
                      <a:pt x="136" y="0"/>
                    </a:lnTo>
                    <a:lnTo>
                      <a:pt x="178" y="20"/>
                    </a:lnTo>
                    <a:lnTo>
                      <a:pt x="184" y="34"/>
                    </a:lnTo>
                    <a:lnTo>
                      <a:pt x="180" y="40"/>
                    </a:lnTo>
                    <a:lnTo>
                      <a:pt x="180" y="64"/>
                    </a:lnTo>
                    <a:lnTo>
                      <a:pt x="174" y="70"/>
                    </a:lnTo>
                    <a:lnTo>
                      <a:pt x="170" y="84"/>
                    </a:lnTo>
                    <a:lnTo>
                      <a:pt x="180" y="98"/>
                    </a:lnTo>
                    <a:lnTo>
                      <a:pt x="134" y="106"/>
                    </a:lnTo>
                    <a:lnTo>
                      <a:pt x="134" y="122"/>
                    </a:lnTo>
                    <a:lnTo>
                      <a:pt x="114" y="120"/>
                    </a:lnTo>
                    <a:lnTo>
                      <a:pt x="106" y="134"/>
                    </a:lnTo>
                    <a:lnTo>
                      <a:pt x="94" y="136"/>
                    </a:lnTo>
                    <a:lnTo>
                      <a:pt x="80" y="154"/>
                    </a:lnTo>
                    <a:lnTo>
                      <a:pt x="52" y="1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6" name="Freeform 131"/>
              <p:cNvSpPr>
                <a:spLocks noChangeAspect="1"/>
              </p:cNvSpPr>
              <p:nvPr/>
            </p:nvSpPr>
            <p:spPr bwMode="auto">
              <a:xfrm>
                <a:off x="3169" y="2585"/>
                <a:ext cx="174" cy="170"/>
              </a:xfrm>
              <a:custGeom>
                <a:avLst/>
                <a:gdLst/>
                <a:ahLst/>
                <a:cxnLst>
                  <a:cxn ang="0">
                    <a:pos x="18" y="116"/>
                  </a:cxn>
                  <a:cxn ang="0">
                    <a:pos x="16" y="100"/>
                  </a:cxn>
                  <a:cxn ang="0">
                    <a:pos x="2" y="82"/>
                  </a:cxn>
                  <a:cxn ang="0">
                    <a:pos x="0" y="56"/>
                  </a:cxn>
                  <a:cxn ang="0">
                    <a:pos x="20" y="34"/>
                  </a:cxn>
                  <a:cxn ang="0">
                    <a:pos x="16" y="20"/>
                  </a:cxn>
                  <a:cxn ang="0">
                    <a:pos x="22" y="12"/>
                  </a:cxn>
                  <a:cxn ang="0">
                    <a:pos x="16" y="0"/>
                  </a:cxn>
                  <a:cxn ang="0">
                    <a:pos x="38" y="0"/>
                  </a:cxn>
                  <a:cxn ang="0">
                    <a:pos x="76" y="2"/>
                  </a:cxn>
                  <a:cxn ang="0">
                    <a:pos x="128" y="30"/>
                  </a:cxn>
                  <a:cxn ang="0">
                    <a:pos x="132" y="40"/>
                  </a:cxn>
                  <a:cxn ang="0">
                    <a:pos x="156" y="58"/>
                  </a:cxn>
                  <a:cxn ang="0">
                    <a:pos x="150" y="72"/>
                  </a:cxn>
                  <a:cxn ang="0">
                    <a:pos x="148" y="86"/>
                  </a:cxn>
                  <a:cxn ang="0">
                    <a:pos x="156" y="98"/>
                  </a:cxn>
                  <a:cxn ang="0">
                    <a:pos x="156" y="126"/>
                  </a:cxn>
                  <a:cxn ang="0">
                    <a:pos x="174" y="150"/>
                  </a:cxn>
                  <a:cxn ang="0">
                    <a:pos x="158" y="160"/>
                  </a:cxn>
                  <a:cxn ang="0">
                    <a:pos x="132" y="170"/>
                  </a:cxn>
                  <a:cxn ang="0">
                    <a:pos x="84" y="166"/>
                  </a:cxn>
                  <a:cxn ang="0">
                    <a:pos x="82" y="148"/>
                  </a:cxn>
                  <a:cxn ang="0">
                    <a:pos x="74" y="136"/>
                  </a:cxn>
                  <a:cxn ang="0">
                    <a:pos x="60" y="136"/>
                  </a:cxn>
                  <a:cxn ang="0">
                    <a:pos x="18" y="116"/>
                  </a:cxn>
                </a:cxnLst>
                <a:rect l="0" t="0" r="r" b="b"/>
                <a:pathLst>
                  <a:path w="174" h="170">
                    <a:moveTo>
                      <a:pt x="18" y="116"/>
                    </a:moveTo>
                    <a:lnTo>
                      <a:pt x="16" y="100"/>
                    </a:lnTo>
                    <a:lnTo>
                      <a:pt x="2" y="82"/>
                    </a:lnTo>
                    <a:lnTo>
                      <a:pt x="0" y="56"/>
                    </a:lnTo>
                    <a:lnTo>
                      <a:pt x="20" y="34"/>
                    </a:lnTo>
                    <a:lnTo>
                      <a:pt x="16" y="20"/>
                    </a:lnTo>
                    <a:lnTo>
                      <a:pt x="22" y="12"/>
                    </a:lnTo>
                    <a:lnTo>
                      <a:pt x="16" y="0"/>
                    </a:lnTo>
                    <a:lnTo>
                      <a:pt x="38" y="0"/>
                    </a:lnTo>
                    <a:lnTo>
                      <a:pt x="76" y="2"/>
                    </a:lnTo>
                    <a:lnTo>
                      <a:pt x="128" y="30"/>
                    </a:lnTo>
                    <a:lnTo>
                      <a:pt x="132" y="40"/>
                    </a:lnTo>
                    <a:lnTo>
                      <a:pt x="156" y="58"/>
                    </a:lnTo>
                    <a:lnTo>
                      <a:pt x="150" y="72"/>
                    </a:lnTo>
                    <a:lnTo>
                      <a:pt x="148" y="86"/>
                    </a:lnTo>
                    <a:lnTo>
                      <a:pt x="156" y="98"/>
                    </a:lnTo>
                    <a:lnTo>
                      <a:pt x="156" y="126"/>
                    </a:lnTo>
                    <a:lnTo>
                      <a:pt x="174" y="150"/>
                    </a:lnTo>
                    <a:lnTo>
                      <a:pt x="158" y="160"/>
                    </a:lnTo>
                    <a:lnTo>
                      <a:pt x="132" y="170"/>
                    </a:lnTo>
                    <a:lnTo>
                      <a:pt x="84" y="166"/>
                    </a:lnTo>
                    <a:lnTo>
                      <a:pt x="82" y="148"/>
                    </a:lnTo>
                    <a:lnTo>
                      <a:pt x="74" y="136"/>
                    </a:lnTo>
                    <a:lnTo>
                      <a:pt x="60" y="136"/>
                    </a:lnTo>
                    <a:lnTo>
                      <a:pt x="18" y="1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7" name="Freeform 132"/>
              <p:cNvSpPr>
                <a:spLocks noChangeAspect="1"/>
              </p:cNvSpPr>
              <p:nvPr/>
            </p:nvSpPr>
            <p:spPr bwMode="auto">
              <a:xfrm>
                <a:off x="3167" y="2605"/>
                <a:ext cx="22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" y="2"/>
                  </a:cxn>
                  <a:cxn ang="0">
                    <a:pos x="0" y="12"/>
                  </a:cxn>
                  <a:cxn ang="0">
                    <a:pos x="2" y="36"/>
                  </a:cxn>
                  <a:cxn ang="0">
                    <a:pos x="22" y="14"/>
                  </a:cxn>
                  <a:cxn ang="0">
                    <a:pos x="18" y="0"/>
                  </a:cxn>
                </a:cxnLst>
                <a:rect l="0" t="0" r="r" b="b"/>
                <a:pathLst>
                  <a:path w="22" h="36">
                    <a:moveTo>
                      <a:pt x="18" y="0"/>
                    </a:moveTo>
                    <a:lnTo>
                      <a:pt x="10" y="2"/>
                    </a:lnTo>
                    <a:lnTo>
                      <a:pt x="0" y="12"/>
                    </a:lnTo>
                    <a:lnTo>
                      <a:pt x="2" y="36"/>
                    </a:lnTo>
                    <a:lnTo>
                      <a:pt x="22" y="1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8" name="Freeform 133"/>
              <p:cNvSpPr>
                <a:spLocks noChangeAspect="1"/>
              </p:cNvSpPr>
              <p:nvPr/>
            </p:nvSpPr>
            <p:spPr bwMode="auto">
              <a:xfrm>
                <a:off x="3161" y="2585"/>
                <a:ext cx="30" cy="32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4" y="0"/>
                  </a:cxn>
                  <a:cxn ang="0">
                    <a:pos x="30" y="12"/>
                  </a:cxn>
                  <a:cxn ang="0">
                    <a:pos x="24" y="20"/>
                  </a:cxn>
                  <a:cxn ang="0">
                    <a:pos x="16" y="22"/>
                  </a:cxn>
                  <a:cxn ang="0">
                    <a:pos x="6" y="32"/>
                  </a:cxn>
                  <a:cxn ang="0">
                    <a:pos x="0" y="16"/>
                  </a:cxn>
                  <a:cxn ang="0">
                    <a:pos x="10" y="2"/>
                  </a:cxn>
                </a:cxnLst>
                <a:rect l="0" t="0" r="r" b="b"/>
                <a:pathLst>
                  <a:path w="30" h="32">
                    <a:moveTo>
                      <a:pt x="10" y="2"/>
                    </a:moveTo>
                    <a:lnTo>
                      <a:pt x="24" y="0"/>
                    </a:lnTo>
                    <a:lnTo>
                      <a:pt x="30" y="12"/>
                    </a:lnTo>
                    <a:lnTo>
                      <a:pt x="24" y="20"/>
                    </a:lnTo>
                    <a:lnTo>
                      <a:pt x="16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9" name="Freeform 134"/>
              <p:cNvSpPr>
                <a:spLocks noChangeAspect="1"/>
              </p:cNvSpPr>
              <p:nvPr/>
            </p:nvSpPr>
            <p:spPr bwMode="auto">
              <a:xfrm>
                <a:off x="3171" y="2503"/>
                <a:ext cx="86" cy="8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2" y="64"/>
                  </a:cxn>
                  <a:cxn ang="0">
                    <a:pos x="6" y="52"/>
                  </a:cxn>
                  <a:cxn ang="0">
                    <a:pos x="26" y="34"/>
                  </a:cxn>
                  <a:cxn ang="0">
                    <a:pos x="26" y="30"/>
                  </a:cxn>
                  <a:cxn ang="0">
                    <a:pos x="20" y="28"/>
                  </a:cxn>
                  <a:cxn ang="0">
                    <a:pos x="16" y="4"/>
                  </a:cxn>
                  <a:cxn ang="0">
                    <a:pos x="68" y="0"/>
                  </a:cxn>
                  <a:cxn ang="0">
                    <a:pos x="80" y="20"/>
                  </a:cxn>
                  <a:cxn ang="0">
                    <a:pos x="86" y="42"/>
                  </a:cxn>
                  <a:cxn ang="0">
                    <a:pos x="72" y="58"/>
                  </a:cxn>
                  <a:cxn ang="0">
                    <a:pos x="76" y="72"/>
                  </a:cxn>
                  <a:cxn ang="0">
                    <a:pos x="70" y="84"/>
                  </a:cxn>
                  <a:cxn ang="0">
                    <a:pos x="36" y="82"/>
                  </a:cxn>
                  <a:cxn ang="0">
                    <a:pos x="14" y="82"/>
                  </a:cxn>
                  <a:cxn ang="0">
                    <a:pos x="0" y="84"/>
                  </a:cxn>
                </a:cxnLst>
                <a:rect l="0" t="0" r="r" b="b"/>
                <a:pathLst>
                  <a:path w="86" h="84">
                    <a:moveTo>
                      <a:pt x="0" y="84"/>
                    </a:moveTo>
                    <a:lnTo>
                      <a:pt x="2" y="64"/>
                    </a:lnTo>
                    <a:lnTo>
                      <a:pt x="6" y="52"/>
                    </a:lnTo>
                    <a:lnTo>
                      <a:pt x="26" y="34"/>
                    </a:lnTo>
                    <a:lnTo>
                      <a:pt x="26" y="30"/>
                    </a:lnTo>
                    <a:lnTo>
                      <a:pt x="20" y="28"/>
                    </a:lnTo>
                    <a:lnTo>
                      <a:pt x="16" y="4"/>
                    </a:lnTo>
                    <a:lnTo>
                      <a:pt x="68" y="0"/>
                    </a:lnTo>
                    <a:lnTo>
                      <a:pt x="80" y="20"/>
                    </a:lnTo>
                    <a:lnTo>
                      <a:pt x="86" y="42"/>
                    </a:lnTo>
                    <a:lnTo>
                      <a:pt x="72" y="58"/>
                    </a:lnTo>
                    <a:lnTo>
                      <a:pt x="76" y="72"/>
                    </a:lnTo>
                    <a:lnTo>
                      <a:pt x="70" y="84"/>
                    </a:lnTo>
                    <a:lnTo>
                      <a:pt x="36" y="82"/>
                    </a:lnTo>
                    <a:lnTo>
                      <a:pt x="14" y="82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0" name="Freeform 135"/>
              <p:cNvSpPr>
                <a:spLocks noChangeAspect="1"/>
              </p:cNvSpPr>
              <p:nvPr/>
            </p:nvSpPr>
            <p:spPr bwMode="auto">
              <a:xfrm>
                <a:off x="2893" y="2661"/>
                <a:ext cx="210" cy="204"/>
              </a:xfrm>
              <a:custGeom>
                <a:avLst/>
                <a:gdLst/>
                <a:ahLst/>
                <a:cxnLst>
                  <a:cxn ang="0">
                    <a:pos x="0" y="186"/>
                  </a:cxn>
                  <a:cxn ang="0">
                    <a:pos x="0" y="162"/>
                  </a:cxn>
                  <a:cxn ang="0">
                    <a:pos x="8" y="126"/>
                  </a:cxn>
                  <a:cxn ang="0">
                    <a:pos x="28" y="94"/>
                  </a:cxn>
                  <a:cxn ang="0">
                    <a:pos x="28" y="78"/>
                  </a:cxn>
                  <a:cxn ang="0">
                    <a:pos x="16" y="52"/>
                  </a:cxn>
                  <a:cxn ang="0">
                    <a:pos x="20" y="38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72" y="0"/>
                  </a:cxn>
                  <a:cxn ang="0">
                    <a:pos x="76" y="14"/>
                  </a:cxn>
                  <a:cxn ang="0">
                    <a:pos x="86" y="32"/>
                  </a:cxn>
                  <a:cxn ang="0">
                    <a:pos x="116" y="34"/>
                  </a:cxn>
                  <a:cxn ang="0">
                    <a:pos x="126" y="18"/>
                  </a:cxn>
                  <a:cxn ang="0">
                    <a:pos x="152" y="24"/>
                  </a:cxn>
                  <a:cxn ang="0">
                    <a:pos x="154" y="64"/>
                  </a:cxn>
                  <a:cxn ang="0">
                    <a:pos x="164" y="70"/>
                  </a:cxn>
                  <a:cxn ang="0">
                    <a:pos x="162" y="82"/>
                  </a:cxn>
                  <a:cxn ang="0">
                    <a:pos x="188" y="82"/>
                  </a:cxn>
                  <a:cxn ang="0">
                    <a:pos x="188" y="116"/>
                  </a:cxn>
                  <a:cxn ang="0">
                    <a:pos x="158" y="116"/>
                  </a:cxn>
                  <a:cxn ang="0">
                    <a:pos x="160" y="168"/>
                  </a:cxn>
                  <a:cxn ang="0">
                    <a:pos x="178" y="188"/>
                  </a:cxn>
                  <a:cxn ang="0">
                    <a:pos x="204" y="190"/>
                  </a:cxn>
                  <a:cxn ang="0">
                    <a:pos x="210" y="196"/>
                  </a:cxn>
                  <a:cxn ang="0">
                    <a:pos x="204" y="196"/>
                  </a:cxn>
                  <a:cxn ang="0">
                    <a:pos x="182" y="204"/>
                  </a:cxn>
                  <a:cxn ang="0">
                    <a:pos x="176" y="196"/>
                  </a:cxn>
                  <a:cxn ang="0">
                    <a:pos x="142" y="200"/>
                  </a:cxn>
                  <a:cxn ang="0">
                    <a:pos x="134" y="194"/>
                  </a:cxn>
                  <a:cxn ang="0">
                    <a:pos x="106" y="192"/>
                  </a:cxn>
                  <a:cxn ang="0">
                    <a:pos x="98" y="186"/>
                  </a:cxn>
                  <a:cxn ang="0">
                    <a:pos x="0" y="186"/>
                  </a:cxn>
                </a:cxnLst>
                <a:rect l="0" t="0" r="r" b="b"/>
                <a:pathLst>
                  <a:path w="210" h="204">
                    <a:moveTo>
                      <a:pt x="0" y="186"/>
                    </a:moveTo>
                    <a:lnTo>
                      <a:pt x="0" y="162"/>
                    </a:lnTo>
                    <a:lnTo>
                      <a:pt x="8" y="126"/>
                    </a:lnTo>
                    <a:lnTo>
                      <a:pt x="28" y="94"/>
                    </a:lnTo>
                    <a:lnTo>
                      <a:pt x="28" y="78"/>
                    </a:lnTo>
                    <a:lnTo>
                      <a:pt x="16" y="52"/>
                    </a:lnTo>
                    <a:lnTo>
                      <a:pt x="20" y="38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72" y="0"/>
                    </a:lnTo>
                    <a:lnTo>
                      <a:pt x="76" y="14"/>
                    </a:lnTo>
                    <a:lnTo>
                      <a:pt x="86" y="32"/>
                    </a:lnTo>
                    <a:lnTo>
                      <a:pt x="116" y="34"/>
                    </a:lnTo>
                    <a:lnTo>
                      <a:pt x="126" y="18"/>
                    </a:lnTo>
                    <a:lnTo>
                      <a:pt x="152" y="24"/>
                    </a:lnTo>
                    <a:lnTo>
                      <a:pt x="154" y="64"/>
                    </a:lnTo>
                    <a:lnTo>
                      <a:pt x="164" y="70"/>
                    </a:lnTo>
                    <a:lnTo>
                      <a:pt x="162" y="82"/>
                    </a:lnTo>
                    <a:lnTo>
                      <a:pt x="188" y="82"/>
                    </a:lnTo>
                    <a:lnTo>
                      <a:pt x="188" y="116"/>
                    </a:lnTo>
                    <a:lnTo>
                      <a:pt x="158" y="116"/>
                    </a:lnTo>
                    <a:lnTo>
                      <a:pt x="160" y="168"/>
                    </a:lnTo>
                    <a:lnTo>
                      <a:pt x="178" y="188"/>
                    </a:lnTo>
                    <a:lnTo>
                      <a:pt x="204" y="190"/>
                    </a:lnTo>
                    <a:lnTo>
                      <a:pt x="210" y="196"/>
                    </a:lnTo>
                    <a:lnTo>
                      <a:pt x="204" y="196"/>
                    </a:lnTo>
                    <a:lnTo>
                      <a:pt x="182" y="204"/>
                    </a:lnTo>
                    <a:lnTo>
                      <a:pt x="176" y="196"/>
                    </a:lnTo>
                    <a:lnTo>
                      <a:pt x="142" y="200"/>
                    </a:lnTo>
                    <a:lnTo>
                      <a:pt x="134" y="194"/>
                    </a:lnTo>
                    <a:lnTo>
                      <a:pt x="106" y="192"/>
                    </a:lnTo>
                    <a:lnTo>
                      <a:pt x="98" y="186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1" name="Freeform 136"/>
              <p:cNvSpPr>
                <a:spLocks noChangeAspect="1"/>
              </p:cNvSpPr>
              <p:nvPr/>
            </p:nvSpPr>
            <p:spPr bwMode="auto">
              <a:xfrm>
                <a:off x="2899" y="2483"/>
                <a:ext cx="298" cy="300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6" y="162"/>
                  </a:cxn>
                  <a:cxn ang="0">
                    <a:pos x="14" y="160"/>
                  </a:cxn>
                  <a:cxn ang="0">
                    <a:pos x="34" y="156"/>
                  </a:cxn>
                  <a:cxn ang="0">
                    <a:pos x="60" y="144"/>
                  </a:cxn>
                  <a:cxn ang="0">
                    <a:pos x="64" y="112"/>
                  </a:cxn>
                  <a:cxn ang="0">
                    <a:pos x="88" y="74"/>
                  </a:cxn>
                  <a:cxn ang="0">
                    <a:pos x="94" y="42"/>
                  </a:cxn>
                  <a:cxn ang="0">
                    <a:pos x="96" y="30"/>
                  </a:cxn>
                  <a:cxn ang="0">
                    <a:pos x="98" y="16"/>
                  </a:cxn>
                  <a:cxn ang="0">
                    <a:pos x="112" y="0"/>
                  </a:cxn>
                  <a:cxn ang="0">
                    <a:pos x="126" y="14"/>
                  </a:cxn>
                  <a:cxn ang="0">
                    <a:pos x="138" y="18"/>
                  </a:cxn>
                  <a:cxn ang="0">
                    <a:pos x="160" y="20"/>
                  </a:cxn>
                  <a:cxn ang="0">
                    <a:pos x="172" y="12"/>
                  </a:cxn>
                  <a:cxn ang="0">
                    <a:pos x="206" y="2"/>
                  </a:cxn>
                  <a:cxn ang="0">
                    <a:pos x="236" y="4"/>
                  </a:cxn>
                  <a:cxn ang="0">
                    <a:pos x="244" y="14"/>
                  </a:cxn>
                  <a:cxn ang="0">
                    <a:pos x="272" y="12"/>
                  </a:cxn>
                  <a:cxn ang="0">
                    <a:pos x="288" y="24"/>
                  </a:cxn>
                  <a:cxn ang="0">
                    <a:pos x="292" y="48"/>
                  </a:cxn>
                  <a:cxn ang="0">
                    <a:pos x="298" y="50"/>
                  </a:cxn>
                  <a:cxn ang="0">
                    <a:pos x="298" y="54"/>
                  </a:cxn>
                  <a:cxn ang="0">
                    <a:pos x="278" y="72"/>
                  </a:cxn>
                  <a:cxn ang="0">
                    <a:pos x="274" y="84"/>
                  </a:cxn>
                  <a:cxn ang="0">
                    <a:pos x="272" y="104"/>
                  </a:cxn>
                  <a:cxn ang="0">
                    <a:pos x="262" y="118"/>
                  </a:cxn>
                  <a:cxn ang="0">
                    <a:pos x="268" y="134"/>
                  </a:cxn>
                  <a:cxn ang="0">
                    <a:pos x="270" y="158"/>
                  </a:cxn>
                  <a:cxn ang="0">
                    <a:pos x="270" y="172"/>
                  </a:cxn>
                  <a:cxn ang="0">
                    <a:pos x="272" y="184"/>
                  </a:cxn>
                  <a:cxn ang="0">
                    <a:pos x="286" y="202"/>
                  </a:cxn>
                  <a:cxn ang="0">
                    <a:pos x="288" y="218"/>
                  </a:cxn>
                  <a:cxn ang="0">
                    <a:pos x="270" y="218"/>
                  </a:cxn>
                  <a:cxn ang="0">
                    <a:pos x="254" y="226"/>
                  </a:cxn>
                  <a:cxn ang="0">
                    <a:pos x="256" y="244"/>
                  </a:cxn>
                  <a:cxn ang="0">
                    <a:pos x="252" y="266"/>
                  </a:cxn>
                  <a:cxn ang="0">
                    <a:pos x="262" y="276"/>
                  </a:cxn>
                  <a:cxn ang="0">
                    <a:pos x="276" y="282"/>
                  </a:cxn>
                  <a:cxn ang="0">
                    <a:pos x="276" y="300"/>
                  </a:cxn>
                  <a:cxn ang="0">
                    <a:pos x="262" y="300"/>
                  </a:cxn>
                  <a:cxn ang="0">
                    <a:pos x="254" y="288"/>
                  </a:cxn>
                  <a:cxn ang="0">
                    <a:pos x="242" y="282"/>
                  </a:cxn>
                  <a:cxn ang="0">
                    <a:pos x="234" y="270"/>
                  </a:cxn>
                  <a:cxn ang="0">
                    <a:pos x="220" y="276"/>
                  </a:cxn>
                  <a:cxn ang="0">
                    <a:pos x="182" y="260"/>
                  </a:cxn>
                  <a:cxn ang="0">
                    <a:pos x="156" y="260"/>
                  </a:cxn>
                  <a:cxn ang="0">
                    <a:pos x="158" y="248"/>
                  </a:cxn>
                  <a:cxn ang="0">
                    <a:pos x="148" y="242"/>
                  </a:cxn>
                  <a:cxn ang="0">
                    <a:pos x="146" y="202"/>
                  </a:cxn>
                  <a:cxn ang="0">
                    <a:pos x="120" y="196"/>
                  </a:cxn>
                  <a:cxn ang="0">
                    <a:pos x="110" y="212"/>
                  </a:cxn>
                  <a:cxn ang="0">
                    <a:pos x="80" y="210"/>
                  </a:cxn>
                  <a:cxn ang="0">
                    <a:pos x="70" y="192"/>
                  </a:cxn>
                  <a:cxn ang="0">
                    <a:pos x="66" y="178"/>
                  </a:cxn>
                  <a:cxn ang="0">
                    <a:pos x="6" y="178"/>
                  </a:cxn>
                  <a:cxn ang="0">
                    <a:pos x="0" y="176"/>
                  </a:cxn>
                </a:cxnLst>
                <a:rect l="0" t="0" r="r" b="b"/>
                <a:pathLst>
                  <a:path w="298" h="300">
                    <a:moveTo>
                      <a:pt x="0" y="176"/>
                    </a:moveTo>
                    <a:lnTo>
                      <a:pt x="6" y="162"/>
                    </a:lnTo>
                    <a:lnTo>
                      <a:pt x="14" y="160"/>
                    </a:lnTo>
                    <a:lnTo>
                      <a:pt x="34" y="156"/>
                    </a:lnTo>
                    <a:lnTo>
                      <a:pt x="60" y="144"/>
                    </a:lnTo>
                    <a:lnTo>
                      <a:pt x="64" y="112"/>
                    </a:lnTo>
                    <a:lnTo>
                      <a:pt x="88" y="74"/>
                    </a:lnTo>
                    <a:lnTo>
                      <a:pt x="94" y="42"/>
                    </a:lnTo>
                    <a:lnTo>
                      <a:pt x="96" y="30"/>
                    </a:lnTo>
                    <a:lnTo>
                      <a:pt x="98" y="16"/>
                    </a:lnTo>
                    <a:lnTo>
                      <a:pt x="112" y="0"/>
                    </a:lnTo>
                    <a:lnTo>
                      <a:pt x="126" y="14"/>
                    </a:lnTo>
                    <a:lnTo>
                      <a:pt x="138" y="18"/>
                    </a:lnTo>
                    <a:lnTo>
                      <a:pt x="160" y="20"/>
                    </a:lnTo>
                    <a:lnTo>
                      <a:pt x="172" y="12"/>
                    </a:lnTo>
                    <a:lnTo>
                      <a:pt x="206" y="2"/>
                    </a:lnTo>
                    <a:lnTo>
                      <a:pt x="236" y="4"/>
                    </a:lnTo>
                    <a:lnTo>
                      <a:pt x="244" y="14"/>
                    </a:lnTo>
                    <a:lnTo>
                      <a:pt x="272" y="12"/>
                    </a:lnTo>
                    <a:lnTo>
                      <a:pt x="288" y="24"/>
                    </a:lnTo>
                    <a:lnTo>
                      <a:pt x="292" y="48"/>
                    </a:lnTo>
                    <a:lnTo>
                      <a:pt x="298" y="50"/>
                    </a:lnTo>
                    <a:lnTo>
                      <a:pt x="298" y="54"/>
                    </a:lnTo>
                    <a:lnTo>
                      <a:pt x="278" y="72"/>
                    </a:lnTo>
                    <a:lnTo>
                      <a:pt x="274" y="84"/>
                    </a:lnTo>
                    <a:lnTo>
                      <a:pt x="272" y="104"/>
                    </a:lnTo>
                    <a:lnTo>
                      <a:pt x="262" y="118"/>
                    </a:lnTo>
                    <a:lnTo>
                      <a:pt x="268" y="134"/>
                    </a:lnTo>
                    <a:lnTo>
                      <a:pt x="270" y="158"/>
                    </a:lnTo>
                    <a:lnTo>
                      <a:pt x="270" y="172"/>
                    </a:lnTo>
                    <a:lnTo>
                      <a:pt x="272" y="184"/>
                    </a:lnTo>
                    <a:lnTo>
                      <a:pt x="286" y="202"/>
                    </a:lnTo>
                    <a:lnTo>
                      <a:pt x="288" y="218"/>
                    </a:lnTo>
                    <a:lnTo>
                      <a:pt x="270" y="218"/>
                    </a:lnTo>
                    <a:lnTo>
                      <a:pt x="254" y="226"/>
                    </a:lnTo>
                    <a:lnTo>
                      <a:pt x="256" y="244"/>
                    </a:lnTo>
                    <a:lnTo>
                      <a:pt x="252" y="266"/>
                    </a:lnTo>
                    <a:lnTo>
                      <a:pt x="262" y="276"/>
                    </a:lnTo>
                    <a:lnTo>
                      <a:pt x="276" y="282"/>
                    </a:lnTo>
                    <a:lnTo>
                      <a:pt x="276" y="300"/>
                    </a:lnTo>
                    <a:lnTo>
                      <a:pt x="262" y="300"/>
                    </a:lnTo>
                    <a:lnTo>
                      <a:pt x="254" y="288"/>
                    </a:lnTo>
                    <a:lnTo>
                      <a:pt x="242" y="282"/>
                    </a:lnTo>
                    <a:lnTo>
                      <a:pt x="234" y="270"/>
                    </a:lnTo>
                    <a:lnTo>
                      <a:pt x="220" y="276"/>
                    </a:lnTo>
                    <a:lnTo>
                      <a:pt x="182" y="260"/>
                    </a:lnTo>
                    <a:lnTo>
                      <a:pt x="156" y="260"/>
                    </a:lnTo>
                    <a:lnTo>
                      <a:pt x="158" y="248"/>
                    </a:lnTo>
                    <a:lnTo>
                      <a:pt x="148" y="242"/>
                    </a:lnTo>
                    <a:lnTo>
                      <a:pt x="146" y="202"/>
                    </a:lnTo>
                    <a:lnTo>
                      <a:pt x="120" y="196"/>
                    </a:lnTo>
                    <a:lnTo>
                      <a:pt x="110" y="212"/>
                    </a:lnTo>
                    <a:lnTo>
                      <a:pt x="80" y="210"/>
                    </a:lnTo>
                    <a:lnTo>
                      <a:pt x="70" y="192"/>
                    </a:lnTo>
                    <a:lnTo>
                      <a:pt x="66" y="178"/>
                    </a:lnTo>
                    <a:lnTo>
                      <a:pt x="6" y="178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2" name="Freeform 137"/>
              <p:cNvSpPr>
                <a:spLocks noChangeAspect="1"/>
              </p:cNvSpPr>
              <p:nvPr/>
            </p:nvSpPr>
            <p:spPr bwMode="auto">
              <a:xfrm>
                <a:off x="2893" y="2639"/>
                <a:ext cx="12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0"/>
                  </a:cxn>
                  <a:cxn ang="0">
                    <a:pos x="12" y="4"/>
                  </a:cxn>
                  <a:cxn ang="0">
                    <a:pos x="10" y="12"/>
                  </a:cxn>
                  <a:cxn ang="0">
                    <a:pos x="0" y="20"/>
                  </a:cxn>
                  <a:cxn ang="0">
                    <a:pos x="0" y="4"/>
                  </a:cxn>
                </a:cxnLst>
                <a:rect l="0" t="0" r="r" b="b"/>
                <a:pathLst>
                  <a:path w="12" h="20">
                    <a:moveTo>
                      <a:pt x="0" y="4"/>
                    </a:moveTo>
                    <a:lnTo>
                      <a:pt x="10" y="0"/>
                    </a:lnTo>
                    <a:lnTo>
                      <a:pt x="12" y="4"/>
                    </a:lnTo>
                    <a:lnTo>
                      <a:pt x="10" y="12"/>
                    </a:lnTo>
                    <a:lnTo>
                      <a:pt x="0" y="2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3" name="Freeform 138"/>
              <p:cNvSpPr>
                <a:spLocks noChangeAspect="1"/>
              </p:cNvSpPr>
              <p:nvPr/>
            </p:nvSpPr>
            <p:spPr bwMode="auto">
              <a:xfrm>
                <a:off x="2878" y="2511"/>
                <a:ext cx="117" cy="132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15" y="116"/>
                  </a:cxn>
                  <a:cxn ang="0">
                    <a:pos x="15" y="106"/>
                  </a:cxn>
                  <a:cxn ang="0">
                    <a:pos x="7" y="106"/>
                  </a:cxn>
                  <a:cxn ang="0">
                    <a:pos x="7" y="94"/>
                  </a:cxn>
                  <a:cxn ang="0">
                    <a:pos x="15" y="94"/>
                  </a:cxn>
                  <a:cxn ang="0">
                    <a:pos x="25" y="86"/>
                  </a:cxn>
                  <a:cxn ang="0">
                    <a:pos x="31" y="94"/>
                  </a:cxn>
                  <a:cxn ang="0">
                    <a:pos x="49" y="96"/>
                  </a:cxn>
                  <a:cxn ang="0">
                    <a:pos x="53" y="88"/>
                  </a:cxn>
                  <a:cxn ang="0">
                    <a:pos x="53" y="68"/>
                  </a:cxn>
                  <a:cxn ang="0">
                    <a:pos x="45" y="62"/>
                  </a:cxn>
                  <a:cxn ang="0">
                    <a:pos x="45" y="50"/>
                  </a:cxn>
                  <a:cxn ang="0">
                    <a:pos x="53" y="44"/>
                  </a:cxn>
                  <a:cxn ang="0">
                    <a:pos x="49" y="34"/>
                  </a:cxn>
                  <a:cxn ang="0">
                    <a:pos x="35" y="36"/>
                  </a:cxn>
                  <a:cxn ang="0">
                    <a:pos x="31" y="20"/>
                  </a:cxn>
                  <a:cxn ang="0">
                    <a:pos x="59" y="20"/>
                  </a:cxn>
                  <a:cxn ang="0">
                    <a:pos x="59" y="28"/>
                  </a:cxn>
                  <a:cxn ang="0">
                    <a:pos x="77" y="26"/>
                  </a:cxn>
                  <a:cxn ang="0">
                    <a:pos x="79" y="12"/>
                  </a:cxn>
                  <a:cxn ang="0">
                    <a:pos x="87" y="0"/>
                  </a:cxn>
                  <a:cxn ang="0">
                    <a:pos x="117" y="2"/>
                  </a:cxn>
                  <a:cxn ang="0">
                    <a:pos x="109" y="46"/>
                  </a:cxn>
                  <a:cxn ang="0">
                    <a:pos x="85" y="84"/>
                  </a:cxn>
                  <a:cxn ang="0">
                    <a:pos x="81" y="116"/>
                  </a:cxn>
                  <a:cxn ang="0">
                    <a:pos x="55" y="128"/>
                  </a:cxn>
                  <a:cxn ang="0">
                    <a:pos x="27" y="132"/>
                  </a:cxn>
                  <a:cxn ang="0">
                    <a:pos x="25" y="128"/>
                  </a:cxn>
                  <a:cxn ang="0">
                    <a:pos x="15" y="132"/>
                  </a:cxn>
                  <a:cxn ang="0">
                    <a:pos x="0" y="116"/>
                  </a:cxn>
                </a:cxnLst>
                <a:rect l="0" t="0" r="r" b="b"/>
                <a:pathLst>
                  <a:path w="117" h="132">
                    <a:moveTo>
                      <a:pt x="0" y="116"/>
                    </a:moveTo>
                    <a:lnTo>
                      <a:pt x="15" y="116"/>
                    </a:lnTo>
                    <a:lnTo>
                      <a:pt x="15" y="106"/>
                    </a:lnTo>
                    <a:lnTo>
                      <a:pt x="7" y="106"/>
                    </a:lnTo>
                    <a:lnTo>
                      <a:pt x="7" y="94"/>
                    </a:lnTo>
                    <a:lnTo>
                      <a:pt x="15" y="94"/>
                    </a:lnTo>
                    <a:lnTo>
                      <a:pt x="25" y="86"/>
                    </a:lnTo>
                    <a:lnTo>
                      <a:pt x="31" y="94"/>
                    </a:lnTo>
                    <a:lnTo>
                      <a:pt x="49" y="96"/>
                    </a:lnTo>
                    <a:lnTo>
                      <a:pt x="53" y="88"/>
                    </a:lnTo>
                    <a:lnTo>
                      <a:pt x="53" y="68"/>
                    </a:lnTo>
                    <a:lnTo>
                      <a:pt x="45" y="62"/>
                    </a:lnTo>
                    <a:lnTo>
                      <a:pt x="45" y="50"/>
                    </a:lnTo>
                    <a:lnTo>
                      <a:pt x="53" y="44"/>
                    </a:lnTo>
                    <a:lnTo>
                      <a:pt x="49" y="34"/>
                    </a:lnTo>
                    <a:lnTo>
                      <a:pt x="35" y="36"/>
                    </a:lnTo>
                    <a:lnTo>
                      <a:pt x="31" y="20"/>
                    </a:lnTo>
                    <a:lnTo>
                      <a:pt x="59" y="20"/>
                    </a:lnTo>
                    <a:lnTo>
                      <a:pt x="59" y="28"/>
                    </a:lnTo>
                    <a:lnTo>
                      <a:pt x="77" y="26"/>
                    </a:lnTo>
                    <a:lnTo>
                      <a:pt x="79" y="12"/>
                    </a:lnTo>
                    <a:lnTo>
                      <a:pt x="87" y="0"/>
                    </a:lnTo>
                    <a:lnTo>
                      <a:pt x="117" y="2"/>
                    </a:lnTo>
                    <a:lnTo>
                      <a:pt x="109" y="46"/>
                    </a:lnTo>
                    <a:lnTo>
                      <a:pt x="85" y="84"/>
                    </a:lnTo>
                    <a:lnTo>
                      <a:pt x="81" y="116"/>
                    </a:lnTo>
                    <a:lnTo>
                      <a:pt x="55" y="128"/>
                    </a:lnTo>
                    <a:lnTo>
                      <a:pt x="27" y="132"/>
                    </a:lnTo>
                    <a:lnTo>
                      <a:pt x="25" y="128"/>
                    </a:lnTo>
                    <a:lnTo>
                      <a:pt x="15" y="132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4" name="Freeform 139"/>
              <p:cNvSpPr>
                <a:spLocks noChangeAspect="1"/>
              </p:cNvSpPr>
              <p:nvPr/>
            </p:nvSpPr>
            <p:spPr bwMode="auto">
              <a:xfrm>
                <a:off x="3239" y="2495"/>
                <a:ext cx="126" cy="14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8" y="0"/>
                  </a:cxn>
                  <a:cxn ang="0">
                    <a:pos x="64" y="16"/>
                  </a:cxn>
                  <a:cxn ang="0">
                    <a:pos x="88" y="18"/>
                  </a:cxn>
                  <a:cxn ang="0">
                    <a:pos x="108" y="6"/>
                  </a:cxn>
                  <a:cxn ang="0">
                    <a:pos x="114" y="14"/>
                  </a:cxn>
                  <a:cxn ang="0">
                    <a:pos x="126" y="10"/>
                  </a:cxn>
                  <a:cxn ang="0">
                    <a:pos x="126" y="20"/>
                  </a:cxn>
                  <a:cxn ang="0">
                    <a:pos x="110" y="30"/>
                  </a:cxn>
                  <a:cxn ang="0">
                    <a:pos x="112" y="86"/>
                  </a:cxn>
                  <a:cxn ang="0">
                    <a:pos x="122" y="98"/>
                  </a:cxn>
                  <a:cxn ang="0">
                    <a:pos x="112" y="106"/>
                  </a:cxn>
                  <a:cxn ang="0">
                    <a:pos x="100" y="118"/>
                  </a:cxn>
                  <a:cxn ang="0">
                    <a:pos x="92" y="136"/>
                  </a:cxn>
                  <a:cxn ang="0">
                    <a:pos x="86" y="148"/>
                  </a:cxn>
                  <a:cxn ang="0">
                    <a:pos x="62" y="130"/>
                  </a:cxn>
                  <a:cxn ang="0">
                    <a:pos x="58" y="120"/>
                  </a:cxn>
                  <a:cxn ang="0">
                    <a:pos x="6" y="92"/>
                  </a:cxn>
                  <a:cxn ang="0">
                    <a:pos x="2" y="92"/>
                  </a:cxn>
                  <a:cxn ang="0">
                    <a:pos x="6" y="78"/>
                  </a:cxn>
                  <a:cxn ang="0">
                    <a:pos x="4" y="66"/>
                  </a:cxn>
                  <a:cxn ang="0">
                    <a:pos x="18" y="50"/>
                  </a:cxn>
                  <a:cxn ang="0">
                    <a:pos x="12" y="28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126" h="148">
                    <a:moveTo>
                      <a:pt x="8" y="0"/>
                    </a:moveTo>
                    <a:lnTo>
                      <a:pt x="28" y="0"/>
                    </a:lnTo>
                    <a:lnTo>
                      <a:pt x="64" y="16"/>
                    </a:lnTo>
                    <a:lnTo>
                      <a:pt x="88" y="18"/>
                    </a:lnTo>
                    <a:lnTo>
                      <a:pt x="108" y="6"/>
                    </a:lnTo>
                    <a:lnTo>
                      <a:pt x="114" y="14"/>
                    </a:lnTo>
                    <a:lnTo>
                      <a:pt x="126" y="10"/>
                    </a:lnTo>
                    <a:lnTo>
                      <a:pt x="126" y="20"/>
                    </a:lnTo>
                    <a:lnTo>
                      <a:pt x="110" y="30"/>
                    </a:lnTo>
                    <a:lnTo>
                      <a:pt x="112" y="86"/>
                    </a:lnTo>
                    <a:lnTo>
                      <a:pt x="122" y="98"/>
                    </a:lnTo>
                    <a:lnTo>
                      <a:pt x="112" y="106"/>
                    </a:lnTo>
                    <a:lnTo>
                      <a:pt x="100" y="118"/>
                    </a:lnTo>
                    <a:lnTo>
                      <a:pt x="92" y="136"/>
                    </a:lnTo>
                    <a:lnTo>
                      <a:pt x="86" y="148"/>
                    </a:lnTo>
                    <a:lnTo>
                      <a:pt x="62" y="130"/>
                    </a:lnTo>
                    <a:lnTo>
                      <a:pt x="58" y="120"/>
                    </a:lnTo>
                    <a:lnTo>
                      <a:pt x="6" y="92"/>
                    </a:lnTo>
                    <a:lnTo>
                      <a:pt x="2" y="92"/>
                    </a:lnTo>
                    <a:lnTo>
                      <a:pt x="6" y="78"/>
                    </a:lnTo>
                    <a:lnTo>
                      <a:pt x="4" y="66"/>
                    </a:lnTo>
                    <a:lnTo>
                      <a:pt x="18" y="50"/>
                    </a:lnTo>
                    <a:lnTo>
                      <a:pt x="12" y="2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5" name="Freeform 140"/>
              <p:cNvSpPr>
                <a:spLocks noChangeAspect="1"/>
              </p:cNvSpPr>
              <p:nvPr/>
            </p:nvSpPr>
            <p:spPr bwMode="auto">
              <a:xfrm>
                <a:off x="2842" y="2531"/>
                <a:ext cx="89" cy="96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7" y="0"/>
                  </a:cxn>
                  <a:cxn ang="0">
                    <a:pos x="71" y="16"/>
                  </a:cxn>
                  <a:cxn ang="0">
                    <a:pos x="85" y="14"/>
                  </a:cxn>
                  <a:cxn ang="0">
                    <a:pos x="89" y="24"/>
                  </a:cxn>
                  <a:cxn ang="0">
                    <a:pos x="81" y="30"/>
                  </a:cxn>
                  <a:cxn ang="0">
                    <a:pos x="81" y="42"/>
                  </a:cxn>
                  <a:cxn ang="0">
                    <a:pos x="89" y="48"/>
                  </a:cxn>
                  <a:cxn ang="0">
                    <a:pos x="89" y="68"/>
                  </a:cxn>
                  <a:cxn ang="0">
                    <a:pos x="85" y="76"/>
                  </a:cxn>
                  <a:cxn ang="0">
                    <a:pos x="67" y="74"/>
                  </a:cxn>
                  <a:cxn ang="0">
                    <a:pos x="61" y="66"/>
                  </a:cxn>
                  <a:cxn ang="0">
                    <a:pos x="51" y="74"/>
                  </a:cxn>
                  <a:cxn ang="0">
                    <a:pos x="43" y="74"/>
                  </a:cxn>
                  <a:cxn ang="0">
                    <a:pos x="43" y="86"/>
                  </a:cxn>
                  <a:cxn ang="0">
                    <a:pos x="51" y="86"/>
                  </a:cxn>
                  <a:cxn ang="0">
                    <a:pos x="51" y="96"/>
                  </a:cxn>
                  <a:cxn ang="0">
                    <a:pos x="36" y="96"/>
                  </a:cxn>
                  <a:cxn ang="0">
                    <a:pos x="18" y="82"/>
                  </a:cxn>
                  <a:cxn ang="0">
                    <a:pos x="10" y="68"/>
                  </a:cxn>
                  <a:cxn ang="0">
                    <a:pos x="0" y="48"/>
                  </a:cxn>
                  <a:cxn ang="0">
                    <a:pos x="10" y="32"/>
                  </a:cxn>
                  <a:cxn ang="0">
                    <a:pos x="12" y="24"/>
                  </a:cxn>
                  <a:cxn ang="0">
                    <a:pos x="36" y="22"/>
                  </a:cxn>
                  <a:cxn ang="0">
                    <a:pos x="39" y="0"/>
                  </a:cxn>
                </a:cxnLst>
                <a:rect l="0" t="0" r="r" b="b"/>
                <a:pathLst>
                  <a:path w="89" h="96">
                    <a:moveTo>
                      <a:pt x="39" y="0"/>
                    </a:moveTo>
                    <a:lnTo>
                      <a:pt x="67" y="0"/>
                    </a:lnTo>
                    <a:lnTo>
                      <a:pt x="71" y="16"/>
                    </a:lnTo>
                    <a:lnTo>
                      <a:pt x="85" y="14"/>
                    </a:lnTo>
                    <a:lnTo>
                      <a:pt x="89" y="24"/>
                    </a:lnTo>
                    <a:lnTo>
                      <a:pt x="81" y="30"/>
                    </a:lnTo>
                    <a:lnTo>
                      <a:pt x="81" y="42"/>
                    </a:lnTo>
                    <a:lnTo>
                      <a:pt x="89" y="48"/>
                    </a:lnTo>
                    <a:lnTo>
                      <a:pt x="89" y="68"/>
                    </a:lnTo>
                    <a:lnTo>
                      <a:pt x="85" y="76"/>
                    </a:lnTo>
                    <a:lnTo>
                      <a:pt x="67" y="74"/>
                    </a:lnTo>
                    <a:lnTo>
                      <a:pt x="61" y="66"/>
                    </a:lnTo>
                    <a:lnTo>
                      <a:pt x="51" y="74"/>
                    </a:lnTo>
                    <a:lnTo>
                      <a:pt x="43" y="74"/>
                    </a:lnTo>
                    <a:lnTo>
                      <a:pt x="43" y="86"/>
                    </a:lnTo>
                    <a:lnTo>
                      <a:pt x="51" y="86"/>
                    </a:lnTo>
                    <a:lnTo>
                      <a:pt x="51" y="96"/>
                    </a:lnTo>
                    <a:lnTo>
                      <a:pt x="36" y="96"/>
                    </a:lnTo>
                    <a:lnTo>
                      <a:pt x="18" y="82"/>
                    </a:lnTo>
                    <a:lnTo>
                      <a:pt x="10" y="68"/>
                    </a:lnTo>
                    <a:lnTo>
                      <a:pt x="0" y="48"/>
                    </a:lnTo>
                    <a:lnTo>
                      <a:pt x="10" y="32"/>
                    </a:lnTo>
                    <a:lnTo>
                      <a:pt x="12" y="24"/>
                    </a:lnTo>
                    <a:lnTo>
                      <a:pt x="36" y="2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6" name="Freeform 141"/>
              <p:cNvSpPr>
                <a:spLocks noChangeAspect="1"/>
              </p:cNvSpPr>
              <p:nvPr/>
            </p:nvSpPr>
            <p:spPr bwMode="auto">
              <a:xfrm>
                <a:off x="2432" y="2349"/>
                <a:ext cx="50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0" y="0"/>
                  </a:cxn>
                  <a:cxn ang="0">
                    <a:pos x="32" y="2"/>
                  </a:cxn>
                  <a:cxn ang="0">
                    <a:pos x="42" y="4"/>
                  </a:cxn>
                  <a:cxn ang="0">
                    <a:pos x="50" y="6"/>
                  </a:cxn>
                  <a:cxn ang="0">
                    <a:pos x="46" y="8"/>
                  </a:cxn>
                  <a:cxn ang="0">
                    <a:pos x="34" y="8"/>
                  </a:cxn>
                  <a:cxn ang="0">
                    <a:pos x="26" y="8"/>
                  </a:cxn>
                  <a:cxn ang="0">
                    <a:pos x="16" y="8"/>
                  </a:cxn>
                  <a:cxn ang="0">
                    <a:pos x="6" y="12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8" y="0"/>
                  </a:cxn>
                </a:cxnLst>
                <a:rect l="0" t="0" r="r" b="b"/>
                <a:pathLst>
                  <a:path w="50" h="12">
                    <a:moveTo>
                      <a:pt x="8" y="0"/>
                    </a:moveTo>
                    <a:lnTo>
                      <a:pt x="20" y="0"/>
                    </a:lnTo>
                    <a:lnTo>
                      <a:pt x="32" y="2"/>
                    </a:lnTo>
                    <a:lnTo>
                      <a:pt x="42" y="4"/>
                    </a:lnTo>
                    <a:lnTo>
                      <a:pt x="50" y="6"/>
                    </a:lnTo>
                    <a:lnTo>
                      <a:pt x="46" y="8"/>
                    </a:lnTo>
                    <a:lnTo>
                      <a:pt x="34" y="8"/>
                    </a:lnTo>
                    <a:lnTo>
                      <a:pt x="26" y="8"/>
                    </a:lnTo>
                    <a:lnTo>
                      <a:pt x="16" y="8"/>
                    </a:lnTo>
                    <a:lnTo>
                      <a:pt x="6" y="12"/>
                    </a:lnTo>
                    <a:lnTo>
                      <a:pt x="0" y="10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7" name="Freeform 142"/>
              <p:cNvSpPr>
                <a:spLocks noChangeAspect="1"/>
              </p:cNvSpPr>
              <p:nvPr/>
            </p:nvSpPr>
            <p:spPr bwMode="auto">
              <a:xfrm>
                <a:off x="2432" y="2349"/>
                <a:ext cx="50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0" y="0"/>
                  </a:cxn>
                  <a:cxn ang="0">
                    <a:pos x="32" y="2"/>
                  </a:cxn>
                  <a:cxn ang="0">
                    <a:pos x="42" y="4"/>
                  </a:cxn>
                  <a:cxn ang="0">
                    <a:pos x="50" y="6"/>
                  </a:cxn>
                  <a:cxn ang="0">
                    <a:pos x="46" y="8"/>
                  </a:cxn>
                  <a:cxn ang="0">
                    <a:pos x="34" y="8"/>
                  </a:cxn>
                  <a:cxn ang="0">
                    <a:pos x="26" y="8"/>
                  </a:cxn>
                  <a:cxn ang="0">
                    <a:pos x="16" y="8"/>
                  </a:cxn>
                  <a:cxn ang="0">
                    <a:pos x="6" y="12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8" y="0"/>
                  </a:cxn>
                </a:cxnLst>
                <a:rect l="0" t="0" r="r" b="b"/>
                <a:pathLst>
                  <a:path w="50" h="12">
                    <a:moveTo>
                      <a:pt x="8" y="0"/>
                    </a:moveTo>
                    <a:lnTo>
                      <a:pt x="20" y="0"/>
                    </a:lnTo>
                    <a:lnTo>
                      <a:pt x="32" y="2"/>
                    </a:lnTo>
                    <a:lnTo>
                      <a:pt x="42" y="4"/>
                    </a:lnTo>
                    <a:lnTo>
                      <a:pt x="50" y="6"/>
                    </a:lnTo>
                    <a:lnTo>
                      <a:pt x="46" y="8"/>
                    </a:lnTo>
                    <a:lnTo>
                      <a:pt x="34" y="8"/>
                    </a:lnTo>
                    <a:lnTo>
                      <a:pt x="26" y="8"/>
                    </a:lnTo>
                    <a:lnTo>
                      <a:pt x="16" y="8"/>
                    </a:lnTo>
                    <a:lnTo>
                      <a:pt x="6" y="12"/>
                    </a:lnTo>
                    <a:lnTo>
                      <a:pt x="0" y="10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8" name="Freeform 143"/>
              <p:cNvSpPr>
                <a:spLocks noChangeAspect="1"/>
              </p:cNvSpPr>
              <p:nvPr/>
            </p:nvSpPr>
            <p:spPr bwMode="auto">
              <a:xfrm>
                <a:off x="2428" y="2301"/>
                <a:ext cx="92" cy="70"/>
              </a:xfrm>
              <a:custGeom>
                <a:avLst/>
                <a:gdLst/>
                <a:ahLst/>
                <a:cxnLst>
                  <a:cxn ang="0">
                    <a:pos x="2" y="34"/>
                  </a:cxn>
                  <a:cxn ang="0">
                    <a:pos x="0" y="28"/>
                  </a:cxn>
                  <a:cxn ang="0">
                    <a:pos x="6" y="20"/>
                  </a:cxn>
                  <a:cxn ang="0">
                    <a:pos x="12" y="12"/>
                  </a:cxn>
                  <a:cxn ang="0">
                    <a:pos x="14" y="2"/>
                  </a:cxn>
                  <a:cxn ang="0">
                    <a:pos x="28" y="0"/>
                  </a:cxn>
                  <a:cxn ang="0">
                    <a:pos x="42" y="0"/>
                  </a:cxn>
                  <a:cxn ang="0">
                    <a:pos x="54" y="6"/>
                  </a:cxn>
                  <a:cxn ang="0">
                    <a:pos x="62" y="12"/>
                  </a:cxn>
                  <a:cxn ang="0">
                    <a:pos x="70" y="24"/>
                  </a:cxn>
                  <a:cxn ang="0">
                    <a:pos x="80" y="32"/>
                  </a:cxn>
                  <a:cxn ang="0">
                    <a:pos x="82" y="38"/>
                  </a:cxn>
                  <a:cxn ang="0">
                    <a:pos x="84" y="50"/>
                  </a:cxn>
                  <a:cxn ang="0">
                    <a:pos x="90" y="58"/>
                  </a:cxn>
                  <a:cxn ang="0">
                    <a:pos x="92" y="66"/>
                  </a:cxn>
                  <a:cxn ang="0">
                    <a:pos x="92" y="70"/>
                  </a:cxn>
                  <a:cxn ang="0">
                    <a:pos x="70" y="68"/>
                  </a:cxn>
                  <a:cxn ang="0">
                    <a:pos x="64" y="64"/>
                  </a:cxn>
                  <a:cxn ang="0">
                    <a:pos x="58" y="64"/>
                  </a:cxn>
                  <a:cxn ang="0">
                    <a:pos x="50" y="64"/>
                  </a:cxn>
                  <a:cxn ang="0">
                    <a:pos x="38" y="64"/>
                  </a:cxn>
                  <a:cxn ang="0">
                    <a:pos x="32" y="64"/>
                  </a:cxn>
                  <a:cxn ang="0">
                    <a:pos x="28" y="68"/>
                  </a:cxn>
                  <a:cxn ang="0">
                    <a:pos x="10" y="70"/>
                  </a:cxn>
                  <a:cxn ang="0">
                    <a:pos x="10" y="60"/>
                  </a:cxn>
                  <a:cxn ang="0">
                    <a:pos x="20" y="56"/>
                  </a:cxn>
                  <a:cxn ang="0">
                    <a:pos x="30" y="56"/>
                  </a:cxn>
                  <a:cxn ang="0">
                    <a:pos x="38" y="56"/>
                  </a:cxn>
                  <a:cxn ang="0">
                    <a:pos x="50" y="56"/>
                  </a:cxn>
                  <a:cxn ang="0">
                    <a:pos x="54" y="54"/>
                  </a:cxn>
                  <a:cxn ang="0">
                    <a:pos x="40" y="50"/>
                  </a:cxn>
                  <a:cxn ang="0">
                    <a:pos x="36" y="50"/>
                  </a:cxn>
                  <a:cxn ang="0">
                    <a:pos x="22" y="48"/>
                  </a:cxn>
                  <a:cxn ang="0">
                    <a:pos x="12" y="48"/>
                  </a:cxn>
                  <a:cxn ang="0">
                    <a:pos x="8" y="48"/>
                  </a:cxn>
                  <a:cxn ang="0">
                    <a:pos x="4" y="40"/>
                  </a:cxn>
                  <a:cxn ang="0">
                    <a:pos x="2" y="34"/>
                  </a:cxn>
                </a:cxnLst>
                <a:rect l="0" t="0" r="r" b="b"/>
                <a:pathLst>
                  <a:path w="92" h="70">
                    <a:moveTo>
                      <a:pt x="2" y="34"/>
                    </a:moveTo>
                    <a:lnTo>
                      <a:pt x="0" y="28"/>
                    </a:lnTo>
                    <a:lnTo>
                      <a:pt x="6" y="20"/>
                    </a:lnTo>
                    <a:lnTo>
                      <a:pt x="12" y="12"/>
                    </a:lnTo>
                    <a:lnTo>
                      <a:pt x="14" y="2"/>
                    </a:lnTo>
                    <a:lnTo>
                      <a:pt x="28" y="0"/>
                    </a:lnTo>
                    <a:lnTo>
                      <a:pt x="42" y="0"/>
                    </a:lnTo>
                    <a:lnTo>
                      <a:pt x="54" y="6"/>
                    </a:lnTo>
                    <a:lnTo>
                      <a:pt x="62" y="12"/>
                    </a:lnTo>
                    <a:lnTo>
                      <a:pt x="70" y="24"/>
                    </a:lnTo>
                    <a:lnTo>
                      <a:pt x="80" y="32"/>
                    </a:lnTo>
                    <a:lnTo>
                      <a:pt x="82" y="38"/>
                    </a:lnTo>
                    <a:lnTo>
                      <a:pt x="84" y="50"/>
                    </a:lnTo>
                    <a:lnTo>
                      <a:pt x="90" y="58"/>
                    </a:lnTo>
                    <a:lnTo>
                      <a:pt x="92" y="66"/>
                    </a:lnTo>
                    <a:lnTo>
                      <a:pt x="92" y="70"/>
                    </a:lnTo>
                    <a:lnTo>
                      <a:pt x="70" y="68"/>
                    </a:lnTo>
                    <a:lnTo>
                      <a:pt x="64" y="64"/>
                    </a:lnTo>
                    <a:lnTo>
                      <a:pt x="58" y="64"/>
                    </a:lnTo>
                    <a:lnTo>
                      <a:pt x="50" y="64"/>
                    </a:lnTo>
                    <a:lnTo>
                      <a:pt x="38" y="64"/>
                    </a:lnTo>
                    <a:lnTo>
                      <a:pt x="32" y="64"/>
                    </a:lnTo>
                    <a:lnTo>
                      <a:pt x="28" y="68"/>
                    </a:lnTo>
                    <a:lnTo>
                      <a:pt x="10" y="70"/>
                    </a:lnTo>
                    <a:lnTo>
                      <a:pt x="10" y="60"/>
                    </a:lnTo>
                    <a:lnTo>
                      <a:pt x="20" y="56"/>
                    </a:lnTo>
                    <a:lnTo>
                      <a:pt x="30" y="56"/>
                    </a:lnTo>
                    <a:lnTo>
                      <a:pt x="38" y="56"/>
                    </a:lnTo>
                    <a:lnTo>
                      <a:pt x="50" y="56"/>
                    </a:lnTo>
                    <a:lnTo>
                      <a:pt x="54" y="54"/>
                    </a:lnTo>
                    <a:lnTo>
                      <a:pt x="40" y="50"/>
                    </a:lnTo>
                    <a:lnTo>
                      <a:pt x="36" y="50"/>
                    </a:lnTo>
                    <a:lnTo>
                      <a:pt x="22" y="48"/>
                    </a:lnTo>
                    <a:lnTo>
                      <a:pt x="12" y="48"/>
                    </a:lnTo>
                    <a:lnTo>
                      <a:pt x="8" y="48"/>
                    </a:lnTo>
                    <a:lnTo>
                      <a:pt x="4" y="40"/>
                    </a:lnTo>
                    <a:lnTo>
                      <a:pt x="2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4524558" y="1663809"/>
              <a:ext cx="375117" cy="230942"/>
              <a:chOff x="4524558" y="1663809"/>
              <a:chExt cx="375117" cy="230942"/>
            </a:xfrm>
          </p:grpSpPr>
          <p:sp>
            <p:nvSpPr>
              <p:cNvPr id="157" name="Freeform 188"/>
              <p:cNvSpPr>
                <a:spLocks noChangeAspect="1"/>
              </p:cNvSpPr>
              <p:nvPr/>
            </p:nvSpPr>
            <p:spPr bwMode="auto">
              <a:xfrm>
                <a:off x="4524558" y="1693932"/>
                <a:ext cx="240018" cy="200819"/>
              </a:xfrm>
              <a:custGeom>
                <a:avLst/>
                <a:gdLst/>
                <a:ahLst/>
                <a:cxnLst>
                  <a:cxn ang="0">
                    <a:pos x="55" y="84"/>
                  </a:cxn>
                  <a:cxn ang="0">
                    <a:pos x="71" y="80"/>
                  </a:cxn>
                  <a:cxn ang="0">
                    <a:pos x="43" y="78"/>
                  </a:cxn>
                  <a:cxn ang="0">
                    <a:pos x="55" y="64"/>
                  </a:cxn>
                  <a:cxn ang="0">
                    <a:pos x="85" y="60"/>
                  </a:cxn>
                  <a:cxn ang="0">
                    <a:pos x="89" y="48"/>
                  </a:cxn>
                  <a:cxn ang="0">
                    <a:pos x="71" y="52"/>
                  </a:cxn>
                  <a:cxn ang="0">
                    <a:pos x="65" y="42"/>
                  </a:cxn>
                  <a:cxn ang="0">
                    <a:pos x="55" y="48"/>
                  </a:cxn>
                  <a:cxn ang="0">
                    <a:pos x="37" y="64"/>
                  </a:cxn>
                  <a:cxn ang="0">
                    <a:pos x="11" y="46"/>
                  </a:cxn>
                  <a:cxn ang="0">
                    <a:pos x="19" y="28"/>
                  </a:cxn>
                  <a:cxn ang="0">
                    <a:pos x="11" y="24"/>
                  </a:cxn>
                  <a:cxn ang="0">
                    <a:pos x="0" y="20"/>
                  </a:cxn>
                  <a:cxn ang="0">
                    <a:pos x="19" y="8"/>
                  </a:cxn>
                  <a:cxn ang="0">
                    <a:pos x="47" y="10"/>
                  </a:cxn>
                  <a:cxn ang="0">
                    <a:pos x="55" y="12"/>
                  </a:cxn>
                  <a:cxn ang="0">
                    <a:pos x="73" y="14"/>
                  </a:cxn>
                  <a:cxn ang="0">
                    <a:pos x="77" y="28"/>
                  </a:cxn>
                  <a:cxn ang="0">
                    <a:pos x="89" y="38"/>
                  </a:cxn>
                  <a:cxn ang="0">
                    <a:pos x="83" y="12"/>
                  </a:cxn>
                  <a:cxn ang="0">
                    <a:pos x="85" y="0"/>
                  </a:cxn>
                  <a:cxn ang="0">
                    <a:pos x="107" y="8"/>
                  </a:cxn>
                  <a:cxn ang="0">
                    <a:pos x="111" y="22"/>
                  </a:cxn>
                  <a:cxn ang="0">
                    <a:pos x="127" y="22"/>
                  </a:cxn>
                  <a:cxn ang="0">
                    <a:pos x="151" y="36"/>
                  </a:cxn>
                  <a:cxn ang="0">
                    <a:pos x="159" y="48"/>
                  </a:cxn>
                  <a:cxn ang="0">
                    <a:pos x="123" y="60"/>
                  </a:cxn>
                  <a:cxn ang="0">
                    <a:pos x="117" y="84"/>
                  </a:cxn>
                  <a:cxn ang="0">
                    <a:pos x="101" y="102"/>
                  </a:cxn>
                  <a:cxn ang="0">
                    <a:pos x="81" y="114"/>
                  </a:cxn>
                  <a:cxn ang="0">
                    <a:pos x="67" y="104"/>
                  </a:cxn>
                  <a:cxn ang="0">
                    <a:pos x="45" y="92"/>
                  </a:cxn>
                </a:cxnLst>
                <a:rect l="0" t="0" r="r" b="b"/>
                <a:pathLst>
                  <a:path w="167" h="120">
                    <a:moveTo>
                      <a:pt x="45" y="92"/>
                    </a:moveTo>
                    <a:lnTo>
                      <a:pt x="55" y="84"/>
                    </a:lnTo>
                    <a:lnTo>
                      <a:pt x="83" y="88"/>
                    </a:lnTo>
                    <a:lnTo>
                      <a:pt x="71" y="80"/>
                    </a:lnTo>
                    <a:lnTo>
                      <a:pt x="59" y="76"/>
                    </a:lnTo>
                    <a:lnTo>
                      <a:pt x="43" y="78"/>
                    </a:lnTo>
                    <a:lnTo>
                      <a:pt x="43" y="68"/>
                    </a:lnTo>
                    <a:lnTo>
                      <a:pt x="55" y="64"/>
                    </a:lnTo>
                    <a:lnTo>
                      <a:pt x="69" y="60"/>
                    </a:lnTo>
                    <a:lnTo>
                      <a:pt x="85" y="60"/>
                    </a:lnTo>
                    <a:lnTo>
                      <a:pt x="97" y="56"/>
                    </a:lnTo>
                    <a:lnTo>
                      <a:pt x="89" y="48"/>
                    </a:lnTo>
                    <a:lnTo>
                      <a:pt x="83" y="52"/>
                    </a:lnTo>
                    <a:lnTo>
                      <a:pt x="71" y="52"/>
                    </a:lnTo>
                    <a:lnTo>
                      <a:pt x="71" y="44"/>
                    </a:lnTo>
                    <a:lnTo>
                      <a:pt x="65" y="42"/>
                    </a:lnTo>
                    <a:lnTo>
                      <a:pt x="61" y="48"/>
                    </a:lnTo>
                    <a:lnTo>
                      <a:pt x="55" y="48"/>
                    </a:lnTo>
                    <a:lnTo>
                      <a:pt x="51" y="56"/>
                    </a:lnTo>
                    <a:lnTo>
                      <a:pt x="37" y="64"/>
                    </a:lnTo>
                    <a:lnTo>
                      <a:pt x="27" y="58"/>
                    </a:lnTo>
                    <a:lnTo>
                      <a:pt x="11" y="46"/>
                    </a:lnTo>
                    <a:lnTo>
                      <a:pt x="7" y="36"/>
                    </a:lnTo>
                    <a:lnTo>
                      <a:pt x="19" y="28"/>
                    </a:lnTo>
                    <a:lnTo>
                      <a:pt x="19" y="24"/>
                    </a:lnTo>
                    <a:lnTo>
                      <a:pt x="11" y="24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4" y="12"/>
                    </a:lnTo>
                    <a:lnTo>
                      <a:pt x="19" y="8"/>
                    </a:lnTo>
                    <a:lnTo>
                      <a:pt x="33" y="8"/>
                    </a:lnTo>
                    <a:lnTo>
                      <a:pt x="47" y="10"/>
                    </a:lnTo>
                    <a:lnTo>
                      <a:pt x="51" y="26"/>
                    </a:lnTo>
                    <a:lnTo>
                      <a:pt x="55" y="12"/>
                    </a:lnTo>
                    <a:lnTo>
                      <a:pt x="63" y="10"/>
                    </a:lnTo>
                    <a:lnTo>
                      <a:pt x="73" y="14"/>
                    </a:lnTo>
                    <a:lnTo>
                      <a:pt x="75" y="22"/>
                    </a:lnTo>
                    <a:lnTo>
                      <a:pt x="77" y="28"/>
                    </a:lnTo>
                    <a:lnTo>
                      <a:pt x="83" y="36"/>
                    </a:lnTo>
                    <a:lnTo>
                      <a:pt x="89" y="38"/>
                    </a:lnTo>
                    <a:lnTo>
                      <a:pt x="87" y="24"/>
                    </a:lnTo>
                    <a:lnTo>
                      <a:pt x="83" y="12"/>
                    </a:lnTo>
                    <a:lnTo>
                      <a:pt x="81" y="4"/>
                    </a:lnTo>
                    <a:lnTo>
                      <a:pt x="85" y="0"/>
                    </a:lnTo>
                    <a:lnTo>
                      <a:pt x="95" y="4"/>
                    </a:lnTo>
                    <a:lnTo>
                      <a:pt x="107" y="8"/>
                    </a:lnTo>
                    <a:lnTo>
                      <a:pt x="103" y="20"/>
                    </a:lnTo>
                    <a:lnTo>
                      <a:pt x="111" y="22"/>
                    </a:lnTo>
                    <a:lnTo>
                      <a:pt x="115" y="16"/>
                    </a:lnTo>
                    <a:lnTo>
                      <a:pt x="127" y="22"/>
                    </a:lnTo>
                    <a:lnTo>
                      <a:pt x="127" y="30"/>
                    </a:lnTo>
                    <a:lnTo>
                      <a:pt x="151" y="36"/>
                    </a:lnTo>
                    <a:lnTo>
                      <a:pt x="167" y="44"/>
                    </a:lnTo>
                    <a:lnTo>
                      <a:pt x="159" y="48"/>
                    </a:lnTo>
                    <a:lnTo>
                      <a:pt x="137" y="52"/>
                    </a:lnTo>
                    <a:lnTo>
                      <a:pt x="123" y="60"/>
                    </a:lnTo>
                    <a:lnTo>
                      <a:pt x="119" y="68"/>
                    </a:lnTo>
                    <a:lnTo>
                      <a:pt x="117" y="84"/>
                    </a:lnTo>
                    <a:lnTo>
                      <a:pt x="107" y="88"/>
                    </a:lnTo>
                    <a:lnTo>
                      <a:pt x="101" y="102"/>
                    </a:lnTo>
                    <a:lnTo>
                      <a:pt x="93" y="120"/>
                    </a:lnTo>
                    <a:lnTo>
                      <a:pt x="81" y="114"/>
                    </a:lnTo>
                    <a:lnTo>
                      <a:pt x="81" y="102"/>
                    </a:lnTo>
                    <a:lnTo>
                      <a:pt x="67" y="104"/>
                    </a:lnTo>
                    <a:lnTo>
                      <a:pt x="59" y="98"/>
                    </a:lnTo>
                    <a:lnTo>
                      <a:pt x="45" y="9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8" name="Freeform 189"/>
              <p:cNvSpPr>
                <a:spLocks noChangeAspect="1"/>
              </p:cNvSpPr>
              <p:nvPr/>
            </p:nvSpPr>
            <p:spPr bwMode="auto">
              <a:xfrm>
                <a:off x="4692714" y="1663809"/>
                <a:ext cx="206961" cy="83675"/>
              </a:xfrm>
              <a:custGeom>
                <a:avLst/>
                <a:gdLst/>
                <a:ahLst/>
                <a:cxnLst>
                  <a:cxn ang="0">
                    <a:pos x="62" y="38"/>
                  </a:cxn>
                  <a:cxn ang="0">
                    <a:pos x="52" y="38"/>
                  </a:cxn>
                  <a:cxn ang="0">
                    <a:pos x="34" y="38"/>
                  </a:cxn>
                  <a:cxn ang="0">
                    <a:pos x="36" y="30"/>
                  </a:cxn>
                  <a:cxn ang="0">
                    <a:pos x="54" y="28"/>
                  </a:cxn>
                  <a:cxn ang="0">
                    <a:pos x="60" y="24"/>
                  </a:cxn>
                  <a:cxn ang="0">
                    <a:pos x="50" y="22"/>
                  </a:cxn>
                  <a:cxn ang="0">
                    <a:pos x="34" y="22"/>
                  </a:cxn>
                  <a:cxn ang="0">
                    <a:pos x="18" y="26"/>
                  </a:cxn>
                  <a:cxn ang="0">
                    <a:pos x="2" y="24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22" y="6"/>
                  </a:cxn>
                  <a:cxn ang="0">
                    <a:pos x="30" y="6"/>
                  </a:cxn>
                  <a:cxn ang="0">
                    <a:pos x="46" y="10"/>
                  </a:cxn>
                  <a:cxn ang="0">
                    <a:pos x="56" y="10"/>
                  </a:cxn>
                  <a:cxn ang="0">
                    <a:pos x="66" y="12"/>
                  </a:cxn>
                  <a:cxn ang="0">
                    <a:pos x="74" y="0"/>
                  </a:cxn>
                  <a:cxn ang="0">
                    <a:pos x="82" y="14"/>
                  </a:cxn>
                  <a:cxn ang="0">
                    <a:pos x="96" y="8"/>
                  </a:cxn>
                  <a:cxn ang="0">
                    <a:pos x="114" y="10"/>
                  </a:cxn>
                  <a:cxn ang="0">
                    <a:pos x="132" y="14"/>
                  </a:cxn>
                  <a:cxn ang="0">
                    <a:pos x="144" y="16"/>
                  </a:cxn>
                  <a:cxn ang="0">
                    <a:pos x="138" y="22"/>
                  </a:cxn>
                  <a:cxn ang="0">
                    <a:pos x="122" y="30"/>
                  </a:cxn>
                  <a:cxn ang="0">
                    <a:pos x="114" y="38"/>
                  </a:cxn>
                  <a:cxn ang="0">
                    <a:pos x="100" y="38"/>
                  </a:cxn>
                  <a:cxn ang="0">
                    <a:pos x="92" y="50"/>
                  </a:cxn>
                  <a:cxn ang="0">
                    <a:pos x="74" y="46"/>
                  </a:cxn>
                  <a:cxn ang="0">
                    <a:pos x="68" y="38"/>
                  </a:cxn>
                  <a:cxn ang="0">
                    <a:pos x="62" y="38"/>
                  </a:cxn>
                </a:cxnLst>
                <a:rect l="0" t="0" r="r" b="b"/>
                <a:pathLst>
                  <a:path w="144" h="50">
                    <a:moveTo>
                      <a:pt x="62" y="38"/>
                    </a:moveTo>
                    <a:lnTo>
                      <a:pt x="52" y="38"/>
                    </a:lnTo>
                    <a:lnTo>
                      <a:pt x="34" y="38"/>
                    </a:lnTo>
                    <a:lnTo>
                      <a:pt x="36" y="30"/>
                    </a:lnTo>
                    <a:lnTo>
                      <a:pt x="54" y="28"/>
                    </a:lnTo>
                    <a:lnTo>
                      <a:pt x="60" y="24"/>
                    </a:lnTo>
                    <a:lnTo>
                      <a:pt x="50" y="22"/>
                    </a:lnTo>
                    <a:lnTo>
                      <a:pt x="34" y="22"/>
                    </a:lnTo>
                    <a:lnTo>
                      <a:pt x="18" y="26"/>
                    </a:lnTo>
                    <a:lnTo>
                      <a:pt x="2" y="24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22" y="6"/>
                    </a:lnTo>
                    <a:lnTo>
                      <a:pt x="30" y="6"/>
                    </a:lnTo>
                    <a:lnTo>
                      <a:pt x="46" y="10"/>
                    </a:lnTo>
                    <a:lnTo>
                      <a:pt x="56" y="10"/>
                    </a:lnTo>
                    <a:lnTo>
                      <a:pt x="66" y="12"/>
                    </a:lnTo>
                    <a:lnTo>
                      <a:pt x="74" y="0"/>
                    </a:lnTo>
                    <a:lnTo>
                      <a:pt x="82" y="14"/>
                    </a:lnTo>
                    <a:lnTo>
                      <a:pt x="96" y="8"/>
                    </a:lnTo>
                    <a:lnTo>
                      <a:pt x="114" y="10"/>
                    </a:lnTo>
                    <a:lnTo>
                      <a:pt x="132" y="14"/>
                    </a:lnTo>
                    <a:lnTo>
                      <a:pt x="144" y="16"/>
                    </a:lnTo>
                    <a:lnTo>
                      <a:pt x="138" y="22"/>
                    </a:lnTo>
                    <a:lnTo>
                      <a:pt x="122" y="30"/>
                    </a:lnTo>
                    <a:lnTo>
                      <a:pt x="114" y="38"/>
                    </a:lnTo>
                    <a:lnTo>
                      <a:pt x="100" y="38"/>
                    </a:lnTo>
                    <a:lnTo>
                      <a:pt x="92" y="50"/>
                    </a:lnTo>
                    <a:lnTo>
                      <a:pt x="74" y="46"/>
                    </a:lnTo>
                    <a:lnTo>
                      <a:pt x="68" y="38"/>
                    </a:lnTo>
                    <a:lnTo>
                      <a:pt x="62" y="3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9" name="Freeform 190"/>
              <p:cNvSpPr>
                <a:spLocks noChangeAspect="1"/>
              </p:cNvSpPr>
              <p:nvPr/>
            </p:nvSpPr>
            <p:spPr bwMode="auto">
              <a:xfrm>
                <a:off x="4750203" y="1801035"/>
                <a:ext cx="83359" cy="53552"/>
              </a:xfrm>
              <a:custGeom>
                <a:avLst/>
                <a:gdLst/>
                <a:ahLst/>
                <a:cxnLst>
                  <a:cxn ang="0">
                    <a:pos x="10" y="8"/>
                  </a:cxn>
                  <a:cxn ang="0">
                    <a:pos x="14" y="4"/>
                  </a:cxn>
                  <a:cxn ang="0">
                    <a:pos x="30" y="0"/>
                  </a:cxn>
                  <a:cxn ang="0">
                    <a:pos x="38" y="0"/>
                  </a:cxn>
                  <a:cxn ang="0">
                    <a:pos x="42" y="8"/>
                  </a:cxn>
                  <a:cxn ang="0">
                    <a:pos x="48" y="12"/>
                  </a:cxn>
                  <a:cxn ang="0">
                    <a:pos x="58" y="12"/>
                  </a:cxn>
                  <a:cxn ang="0">
                    <a:pos x="52" y="20"/>
                  </a:cxn>
                  <a:cxn ang="0">
                    <a:pos x="38" y="28"/>
                  </a:cxn>
                  <a:cxn ang="0">
                    <a:pos x="26" y="32"/>
                  </a:cxn>
                  <a:cxn ang="0">
                    <a:pos x="26" y="20"/>
                  </a:cxn>
                  <a:cxn ang="0">
                    <a:pos x="18" y="20"/>
                  </a:cxn>
                  <a:cxn ang="0">
                    <a:pos x="10" y="22"/>
                  </a:cxn>
                  <a:cxn ang="0">
                    <a:pos x="4" y="28"/>
                  </a:cxn>
                  <a:cxn ang="0">
                    <a:pos x="0" y="20"/>
                  </a:cxn>
                  <a:cxn ang="0">
                    <a:pos x="6" y="14"/>
                  </a:cxn>
                  <a:cxn ang="0">
                    <a:pos x="10" y="8"/>
                  </a:cxn>
                </a:cxnLst>
                <a:rect l="0" t="0" r="r" b="b"/>
                <a:pathLst>
                  <a:path w="58" h="32">
                    <a:moveTo>
                      <a:pt x="10" y="8"/>
                    </a:moveTo>
                    <a:lnTo>
                      <a:pt x="14" y="4"/>
                    </a:lnTo>
                    <a:lnTo>
                      <a:pt x="30" y="0"/>
                    </a:lnTo>
                    <a:lnTo>
                      <a:pt x="38" y="0"/>
                    </a:lnTo>
                    <a:lnTo>
                      <a:pt x="42" y="8"/>
                    </a:lnTo>
                    <a:lnTo>
                      <a:pt x="48" y="12"/>
                    </a:lnTo>
                    <a:lnTo>
                      <a:pt x="58" y="12"/>
                    </a:lnTo>
                    <a:lnTo>
                      <a:pt x="52" y="20"/>
                    </a:lnTo>
                    <a:lnTo>
                      <a:pt x="38" y="28"/>
                    </a:lnTo>
                    <a:lnTo>
                      <a:pt x="26" y="32"/>
                    </a:lnTo>
                    <a:lnTo>
                      <a:pt x="26" y="20"/>
                    </a:lnTo>
                    <a:lnTo>
                      <a:pt x="18" y="20"/>
                    </a:lnTo>
                    <a:lnTo>
                      <a:pt x="10" y="22"/>
                    </a:lnTo>
                    <a:lnTo>
                      <a:pt x="4" y="28"/>
                    </a:lnTo>
                    <a:lnTo>
                      <a:pt x="0" y="20"/>
                    </a:lnTo>
                    <a:lnTo>
                      <a:pt x="6" y="14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8" name="Group 191"/>
            <p:cNvGrpSpPr>
              <a:grpSpLocks noChangeAspect="1"/>
            </p:cNvGrpSpPr>
            <p:nvPr/>
          </p:nvGrpSpPr>
          <p:grpSpPr bwMode="auto">
            <a:xfrm>
              <a:off x="4902549" y="1613604"/>
              <a:ext cx="3708051" cy="1891046"/>
              <a:chOff x="3137" y="855"/>
              <a:chExt cx="2580" cy="1130"/>
            </a:xfrm>
          </p:grpSpPr>
          <p:sp>
            <p:nvSpPr>
              <p:cNvPr id="139" name="Freeform 192"/>
              <p:cNvSpPr>
                <a:spLocks noChangeAspect="1"/>
              </p:cNvSpPr>
              <p:nvPr/>
            </p:nvSpPr>
            <p:spPr bwMode="auto">
              <a:xfrm>
                <a:off x="3393" y="1873"/>
                <a:ext cx="52" cy="4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4"/>
                  </a:cxn>
                  <a:cxn ang="0">
                    <a:pos x="16" y="0"/>
                  </a:cxn>
                  <a:cxn ang="0">
                    <a:pos x="24" y="0"/>
                  </a:cxn>
                  <a:cxn ang="0">
                    <a:pos x="28" y="4"/>
                  </a:cxn>
                  <a:cxn ang="0">
                    <a:pos x="30" y="10"/>
                  </a:cxn>
                  <a:cxn ang="0">
                    <a:pos x="32" y="18"/>
                  </a:cxn>
                  <a:cxn ang="0">
                    <a:pos x="36" y="24"/>
                  </a:cxn>
                  <a:cxn ang="0">
                    <a:pos x="40" y="28"/>
                  </a:cxn>
                  <a:cxn ang="0">
                    <a:pos x="46" y="30"/>
                  </a:cxn>
                  <a:cxn ang="0">
                    <a:pos x="50" y="34"/>
                  </a:cxn>
                  <a:cxn ang="0">
                    <a:pos x="52" y="38"/>
                  </a:cxn>
                  <a:cxn ang="0">
                    <a:pos x="50" y="44"/>
                  </a:cxn>
                  <a:cxn ang="0">
                    <a:pos x="42" y="42"/>
                  </a:cxn>
                  <a:cxn ang="0">
                    <a:pos x="40" y="34"/>
                  </a:cxn>
                  <a:cxn ang="0">
                    <a:pos x="34" y="32"/>
                  </a:cxn>
                  <a:cxn ang="0">
                    <a:pos x="28" y="28"/>
                  </a:cxn>
                  <a:cxn ang="0">
                    <a:pos x="20" y="28"/>
                  </a:cxn>
                  <a:cxn ang="0">
                    <a:pos x="18" y="32"/>
                  </a:cxn>
                  <a:cxn ang="0">
                    <a:pos x="12" y="28"/>
                  </a:cxn>
                  <a:cxn ang="0">
                    <a:pos x="0" y="28"/>
                  </a:cxn>
                  <a:cxn ang="0">
                    <a:pos x="0" y="16"/>
                  </a:cxn>
                  <a:cxn ang="0">
                    <a:pos x="0" y="6"/>
                  </a:cxn>
                </a:cxnLst>
                <a:rect l="0" t="0" r="r" b="b"/>
                <a:pathLst>
                  <a:path w="52" h="44">
                    <a:moveTo>
                      <a:pt x="0" y="6"/>
                    </a:moveTo>
                    <a:lnTo>
                      <a:pt x="6" y="4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0" y="10"/>
                    </a:lnTo>
                    <a:lnTo>
                      <a:pt x="32" y="18"/>
                    </a:lnTo>
                    <a:lnTo>
                      <a:pt x="36" y="24"/>
                    </a:lnTo>
                    <a:lnTo>
                      <a:pt x="40" y="28"/>
                    </a:lnTo>
                    <a:lnTo>
                      <a:pt x="46" y="30"/>
                    </a:lnTo>
                    <a:lnTo>
                      <a:pt x="50" y="34"/>
                    </a:lnTo>
                    <a:lnTo>
                      <a:pt x="52" y="38"/>
                    </a:lnTo>
                    <a:lnTo>
                      <a:pt x="50" y="44"/>
                    </a:lnTo>
                    <a:lnTo>
                      <a:pt x="42" y="42"/>
                    </a:lnTo>
                    <a:lnTo>
                      <a:pt x="40" y="34"/>
                    </a:lnTo>
                    <a:lnTo>
                      <a:pt x="34" y="32"/>
                    </a:lnTo>
                    <a:lnTo>
                      <a:pt x="28" y="28"/>
                    </a:lnTo>
                    <a:lnTo>
                      <a:pt x="20" y="28"/>
                    </a:lnTo>
                    <a:lnTo>
                      <a:pt x="18" y="32"/>
                    </a:lnTo>
                    <a:lnTo>
                      <a:pt x="12" y="28"/>
                    </a:lnTo>
                    <a:lnTo>
                      <a:pt x="0" y="28"/>
                    </a:lnTo>
                    <a:lnTo>
                      <a:pt x="0" y="1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0" name="Freeform 193"/>
              <p:cNvSpPr>
                <a:spLocks noChangeAspect="1"/>
              </p:cNvSpPr>
              <p:nvPr/>
            </p:nvSpPr>
            <p:spPr bwMode="auto">
              <a:xfrm>
                <a:off x="3417" y="1861"/>
                <a:ext cx="84" cy="6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6" y="2"/>
                  </a:cxn>
                  <a:cxn ang="0">
                    <a:pos x="32" y="8"/>
                  </a:cxn>
                  <a:cxn ang="0">
                    <a:pos x="42" y="14"/>
                  </a:cxn>
                  <a:cxn ang="0">
                    <a:pos x="46" y="12"/>
                  </a:cxn>
                  <a:cxn ang="0">
                    <a:pos x="52" y="6"/>
                  </a:cxn>
                  <a:cxn ang="0">
                    <a:pos x="56" y="2"/>
                  </a:cxn>
                  <a:cxn ang="0">
                    <a:pos x="60" y="8"/>
                  </a:cxn>
                  <a:cxn ang="0">
                    <a:pos x="66" y="20"/>
                  </a:cxn>
                  <a:cxn ang="0">
                    <a:pos x="70" y="24"/>
                  </a:cxn>
                  <a:cxn ang="0">
                    <a:pos x="80" y="28"/>
                  </a:cxn>
                  <a:cxn ang="0">
                    <a:pos x="84" y="30"/>
                  </a:cxn>
                  <a:cxn ang="0">
                    <a:pos x="84" y="36"/>
                  </a:cxn>
                  <a:cxn ang="0">
                    <a:pos x="72" y="36"/>
                  </a:cxn>
                  <a:cxn ang="0">
                    <a:pos x="68" y="38"/>
                  </a:cxn>
                  <a:cxn ang="0">
                    <a:pos x="66" y="44"/>
                  </a:cxn>
                  <a:cxn ang="0">
                    <a:pos x="68" y="48"/>
                  </a:cxn>
                  <a:cxn ang="0">
                    <a:pos x="68" y="50"/>
                  </a:cxn>
                  <a:cxn ang="0">
                    <a:pos x="68" y="52"/>
                  </a:cxn>
                  <a:cxn ang="0">
                    <a:pos x="68" y="54"/>
                  </a:cxn>
                  <a:cxn ang="0">
                    <a:pos x="60" y="54"/>
                  </a:cxn>
                  <a:cxn ang="0">
                    <a:pos x="60" y="58"/>
                  </a:cxn>
                  <a:cxn ang="0">
                    <a:pos x="60" y="62"/>
                  </a:cxn>
                  <a:cxn ang="0">
                    <a:pos x="60" y="66"/>
                  </a:cxn>
                  <a:cxn ang="0">
                    <a:pos x="52" y="66"/>
                  </a:cxn>
                  <a:cxn ang="0">
                    <a:pos x="46" y="62"/>
                  </a:cxn>
                  <a:cxn ang="0">
                    <a:pos x="52" y="58"/>
                  </a:cxn>
                  <a:cxn ang="0">
                    <a:pos x="48" y="52"/>
                  </a:cxn>
                  <a:cxn ang="0">
                    <a:pos x="48" y="44"/>
                  </a:cxn>
                  <a:cxn ang="0">
                    <a:pos x="44" y="42"/>
                  </a:cxn>
                  <a:cxn ang="0">
                    <a:pos x="42" y="44"/>
                  </a:cxn>
                  <a:cxn ang="0">
                    <a:pos x="38" y="48"/>
                  </a:cxn>
                  <a:cxn ang="0">
                    <a:pos x="32" y="52"/>
                  </a:cxn>
                  <a:cxn ang="0">
                    <a:pos x="26" y="56"/>
                  </a:cxn>
                  <a:cxn ang="0">
                    <a:pos x="28" y="50"/>
                  </a:cxn>
                  <a:cxn ang="0">
                    <a:pos x="26" y="46"/>
                  </a:cxn>
                  <a:cxn ang="0">
                    <a:pos x="12" y="36"/>
                  </a:cxn>
                  <a:cxn ang="0">
                    <a:pos x="6" y="20"/>
                  </a:cxn>
                  <a:cxn ang="0">
                    <a:pos x="4" y="16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12" y="12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26" y="14"/>
                  </a:cxn>
                  <a:cxn ang="0">
                    <a:pos x="22" y="8"/>
                  </a:cxn>
                  <a:cxn ang="0">
                    <a:pos x="16" y="2"/>
                  </a:cxn>
                  <a:cxn ang="0">
                    <a:pos x="20" y="0"/>
                  </a:cxn>
                </a:cxnLst>
                <a:rect l="0" t="0" r="r" b="b"/>
                <a:pathLst>
                  <a:path w="84" h="66">
                    <a:moveTo>
                      <a:pt x="20" y="0"/>
                    </a:moveTo>
                    <a:lnTo>
                      <a:pt x="26" y="2"/>
                    </a:lnTo>
                    <a:lnTo>
                      <a:pt x="32" y="8"/>
                    </a:lnTo>
                    <a:lnTo>
                      <a:pt x="42" y="14"/>
                    </a:lnTo>
                    <a:lnTo>
                      <a:pt x="46" y="12"/>
                    </a:lnTo>
                    <a:lnTo>
                      <a:pt x="52" y="6"/>
                    </a:lnTo>
                    <a:lnTo>
                      <a:pt x="56" y="2"/>
                    </a:lnTo>
                    <a:lnTo>
                      <a:pt x="60" y="8"/>
                    </a:lnTo>
                    <a:lnTo>
                      <a:pt x="66" y="20"/>
                    </a:lnTo>
                    <a:lnTo>
                      <a:pt x="70" y="24"/>
                    </a:lnTo>
                    <a:lnTo>
                      <a:pt x="80" y="28"/>
                    </a:lnTo>
                    <a:lnTo>
                      <a:pt x="84" y="30"/>
                    </a:lnTo>
                    <a:lnTo>
                      <a:pt x="84" y="36"/>
                    </a:lnTo>
                    <a:lnTo>
                      <a:pt x="72" y="36"/>
                    </a:lnTo>
                    <a:lnTo>
                      <a:pt x="68" y="38"/>
                    </a:lnTo>
                    <a:lnTo>
                      <a:pt x="66" y="44"/>
                    </a:lnTo>
                    <a:lnTo>
                      <a:pt x="68" y="48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8" y="54"/>
                    </a:lnTo>
                    <a:lnTo>
                      <a:pt x="60" y="54"/>
                    </a:lnTo>
                    <a:lnTo>
                      <a:pt x="60" y="58"/>
                    </a:lnTo>
                    <a:lnTo>
                      <a:pt x="60" y="62"/>
                    </a:lnTo>
                    <a:lnTo>
                      <a:pt x="60" y="66"/>
                    </a:lnTo>
                    <a:lnTo>
                      <a:pt x="52" y="66"/>
                    </a:lnTo>
                    <a:lnTo>
                      <a:pt x="46" y="62"/>
                    </a:lnTo>
                    <a:lnTo>
                      <a:pt x="52" y="58"/>
                    </a:lnTo>
                    <a:lnTo>
                      <a:pt x="48" y="52"/>
                    </a:lnTo>
                    <a:lnTo>
                      <a:pt x="48" y="44"/>
                    </a:lnTo>
                    <a:lnTo>
                      <a:pt x="44" y="42"/>
                    </a:lnTo>
                    <a:lnTo>
                      <a:pt x="42" y="44"/>
                    </a:lnTo>
                    <a:lnTo>
                      <a:pt x="38" y="48"/>
                    </a:lnTo>
                    <a:lnTo>
                      <a:pt x="32" y="52"/>
                    </a:lnTo>
                    <a:lnTo>
                      <a:pt x="26" y="56"/>
                    </a:lnTo>
                    <a:lnTo>
                      <a:pt x="28" y="50"/>
                    </a:lnTo>
                    <a:lnTo>
                      <a:pt x="26" y="46"/>
                    </a:lnTo>
                    <a:lnTo>
                      <a:pt x="12" y="36"/>
                    </a:lnTo>
                    <a:lnTo>
                      <a:pt x="6" y="20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6" y="8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6" y="14"/>
                    </a:lnTo>
                    <a:lnTo>
                      <a:pt x="22" y="8"/>
                    </a:lnTo>
                    <a:lnTo>
                      <a:pt x="16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1" name="Freeform 194"/>
              <p:cNvSpPr>
                <a:spLocks noChangeAspect="1"/>
              </p:cNvSpPr>
              <p:nvPr/>
            </p:nvSpPr>
            <p:spPr bwMode="auto">
              <a:xfrm>
                <a:off x="3335" y="1829"/>
                <a:ext cx="108" cy="5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24" y="8"/>
                  </a:cxn>
                  <a:cxn ang="0">
                    <a:pos x="34" y="6"/>
                  </a:cxn>
                  <a:cxn ang="0">
                    <a:pos x="42" y="6"/>
                  </a:cxn>
                  <a:cxn ang="0">
                    <a:pos x="52" y="12"/>
                  </a:cxn>
                  <a:cxn ang="0">
                    <a:pos x="56" y="14"/>
                  </a:cxn>
                  <a:cxn ang="0">
                    <a:pos x="66" y="18"/>
                  </a:cxn>
                  <a:cxn ang="0">
                    <a:pos x="72" y="18"/>
                  </a:cxn>
                  <a:cxn ang="0">
                    <a:pos x="82" y="16"/>
                  </a:cxn>
                  <a:cxn ang="0">
                    <a:pos x="92" y="22"/>
                  </a:cxn>
                  <a:cxn ang="0">
                    <a:pos x="94" y="24"/>
                  </a:cxn>
                  <a:cxn ang="0">
                    <a:pos x="102" y="32"/>
                  </a:cxn>
                  <a:cxn ang="0">
                    <a:pos x="98" y="34"/>
                  </a:cxn>
                  <a:cxn ang="0">
                    <a:pos x="104" y="40"/>
                  </a:cxn>
                  <a:cxn ang="0">
                    <a:pos x="108" y="46"/>
                  </a:cxn>
                  <a:cxn ang="0">
                    <a:pos x="106" y="50"/>
                  </a:cxn>
                  <a:cxn ang="0">
                    <a:pos x="100" y="50"/>
                  </a:cxn>
                  <a:cxn ang="0">
                    <a:pos x="88" y="40"/>
                  </a:cxn>
                  <a:cxn ang="0">
                    <a:pos x="82" y="44"/>
                  </a:cxn>
                  <a:cxn ang="0">
                    <a:pos x="74" y="44"/>
                  </a:cxn>
                  <a:cxn ang="0">
                    <a:pos x="66" y="46"/>
                  </a:cxn>
                  <a:cxn ang="0">
                    <a:pos x="58" y="50"/>
                  </a:cxn>
                  <a:cxn ang="0">
                    <a:pos x="52" y="46"/>
                  </a:cxn>
                  <a:cxn ang="0">
                    <a:pos x="46" y="40"/>
                  </a:cxn>
                  <a:cxn ang="0">
                    <a:pos x="38" y="38"/>
                  </a:cxn>
                  <a:cxn ang="0">
                    <a:pos x="36" y="44"/>
                  </a:cxn>
                  <a:cxn ang="0">
                    <a:pos x="26" y="40"/>
                  </a:cxn>
                  <a:cxn ang="0">
                    <a:pos x="30" y="32"/>
                  </a:cxn>
                  <a:cxn ang="0">
                    <a:pos x="26" y="22"/>
                  </a:cxn>
                  <a:cxn ang="0">
                    <a:pos x="20" y="14"/>
                  </a:cxn>
                  <a:cxn ang="0">
                    <a:pos x="12" y="10"/>
                  </a:cxn>
                  <a:cxn ang="0">
                    <a:pos x="6" y="6"/>
                  </a:cxn>
                  <a:cxn ang="0">
                    <a:pos x="0" y="2"/>
                  </a:cxn>
                </a:cxnLst>
                <a:rect l="0" t="0" r="r" b="b"/>
                <a:pathLst>
                  <a:path w="108" h="50">
                    <a:moveTo>
                      <a:pt x="0" y="2"/>
                    </a:moveTo>
                    <a:lnTo>
                      <a:pt x="12" y="0"/>
                    </a:lnTo>
                    <a:lnTo>
                      <a:pt x="18" y="4"/>
                    </a:lnTo>
                    <a:lnTo>
                      <a:pt x="24" y="8"/>
                    </a:lnTo>
                    <a:lnTo>
                      <a:pt x="34" y="6"/>
                    </a:lnTo>
                    <a:lnTo>
                      <a:pt x="42" y="6"/>
                    </a:lnTo>
                    <a:lnTo>
                      <a:pt x="52" y="12"/>
                    </a:lnTo>
                    <a:lnTo>
                      <a:pt x="56" y="14"/>
                    </a:lnTo>
                    <a:lnTo>
                      <a:pt x="66" y="18"/>
                    </a:lnTo>
                    <a:lnTo>
                      <a:pt x="72" y="18"/>
                    </a:lnTo>
                    <a:lnTo>
                      <a:pt x="82" y="16"/>
                    </a:lnTo>
                    <a:lnTo>
                      <a:pt x="92" y="22"/>
                    </a:lnTo>
                    <a:lnTo>
                      <a:pt x="94" y="24"/>
                    </a:lnTo>
                    <a:lnTo>
                      <a:pt x="102" y="32"/>
                    </a:lnTo>
                    <a:lnTo>
                      <a:pt x="98" y="34"/>
                    </a:lnTo>
                    <a:lnTo>
                      <a:pt x="104" y="40"/>
                    </a:lnTo>
                    <a:lnTo>
                      <a:pt x="108" y="46"/>
                    </a:lnTo>
                    <a:lnTo>
                      <a:pt x="106" y="50"/>
                    </a:lnTo>
                    <a:lnTo>
                      <a:pt x="100" y="50"/>
                    </a:lnTo>
                    <a:lnTo>
                      <a:pt x="88" y="40"/>
                    </a:lnTo>
                    <a:lnTo>
                      <a:pt x="82" y="44"/>
                    </a:lnTo>
                    <a:lnTo>
                      <a:pt x="74" y="44"/>
                    </a:lnTo>
                    <a:lnTo>
                      <a:pt x="66" y="46"/>
                    </a:lnTo>
                    <a:lnTo>
                      <a:pt x="58" y="50"/>
                    </a:lnTo>
                    <a:lnTo>
                      <a:pt x="52" y="46"/>
                    </a:lnTo>
                    <a:lnTo>
                      <a:pt x="46" y="40"/>
                    </a:lnTo>
                    <a:lnTo>
                      <a:pt x="38" y="38"/>
                    </a:lnTo>
                    <a:lnTo>
                      <a:pt x="36" y="44"/>
                    </a:lnTo>
                    <a:lnTo>
                      <a:pt x="26" y="40"/>
                    </a:lnTo>
                    <a:lnTo>
                      <a:pt x="30" y="32"/>
                    </a:lnTo>
                    <a:lnTo>
                      <a:pt x="26" y="22"/>
                    </a:lnTo>
                    <a:lnTo>
                      <a:pt x="20" y="14"/>
                    </a:lnTo>
                    <a:lnTo>
                      <a:pt x="12" y="10"/>
                    </a:lnTo>
                    <a:lnTo>
                      <a:pt x="6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2" name="Freeform 195"/>
              <p:cNvSpPr>
                <a:spLocks noChangeAspect="1"/>
              </p:cNvSpPr>
              <p:nvPr/>
            </p:nvSpPr>
            <p:spPr bwMode="auto">
              <a:xfrm>
                <a:off x="3537" y="1847"/>
                <a:ext cx="222" cy="138"/>
              </a:xfrm>
              <a:custGeom>
                <a:avLst/>
                <a:gdLst/>
                <a:ahLst/>
                <a:cxnLst>
                  <a:cxn ang="0">
                    <a:pos x="20" y="104"/>
                  </a:cxn>
                  <a:cxn ang="0">
                    <a:pos x="18" y="80"/>
                  </a:cxn>
                  <a:cxn ang="0">
                    <a:pos x="24" y="72"/>
                  </a:cxn>
                  <a:cxn ang="0">
                    <a:pos x="12" y="56"/>
                  </a:cxn>
                  <a:cxn ang="0">
                    <a:pos x="8" y="50"/>
                  </a:cxn>
                  <a:cxn ang="0">
                    <a:pos x="0" y="52"/>
                  </a:cxn>
                  <a:cxn ang="0">
                    <a:pos x="0" y="44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8" y="40"/>
                  </a:cxn>
                  <a:cxn ang="0">
                    <a:pos x="34" y="32"/>
                  </a:cxn>
                  <a:cxn ang="0">
                    <a:pos x="26" y="24"/>
                  </a:cxn>
                  <a:cxn ang="0">
                    <a:pos x="20" y="16"/>
                  </a:cxn>
                  <a:cxn ang="0">
                    <a:pos x="14" y="10"/>
                  </a:cxn>
                  <a:cxn ang="0">
                    <a:pos x="4" y="14"/>
                  </a:cxn>
                  <a:cxn ang="0">
                    <a:pos x="2" y="28"/>
                  </a:cxn>
                  <a:cxn ang="0">
                    <a:pos x="0" y="22"/>
                  </a:cxn>
                  <a:cxn ang="0">
                    <a:pos x="0" y="12"/>
                  </a:cxn>
                  <a:cxn ang="0">
                    <a:pos x="10" y="6"/>
                  </a:cxn>
                  <a:cxn ang="0">
                    <a:pos x="24" y="4"/>
                  </a:cxn>
                  <a:cxn ang="0">
                    <a:pos x="36" y="12"/>
                  </a:cxn>
                  <a:cxn ang="0">
                    <a:pos x="44" y="26"/>
                  </a:cxn>
                  <a:cxn ang="0">
                    <a:pos x="54" y="28"/>
                  </a:cxn>
                  <a:cxn ang="0">
                    <a:pos x="68" y="26"/>
                  </a:cxn>
                  <a:cxn ang="0">
                    <a:pos x="68" y="14"/>
                  </a:cxn>
                  <a:cxn ang="0">
                    <a:pos x="96" y="0"/>
                  </a:cxn>
                  <a:cxn ang="0">
                    <a:pos x="102" y="6"/>
                  </a:cxn>
                  <a:cxn ang="0">
                    <a:pos x="116" y="8"/>
                  </a:cxn>
                  <a:cxn ang="0">
                    <a:pos x="118" y="12"/>
                  </a:cxn>
                  <a:cxn ang="0">
                    <a:pos x="118" y="28"/>
                  </a:cxn>
                  <a:cxn ang="0">
                    <a:pos x="144" y="28"/>
                  </a:cxn>
                  <a:cxn ang="0">
                    <a:pos x="158" y="54"/>
                  </a:cxn>
                  <a:cxn ang="0">
                    <a:pos x="178" y="66"/>
                  </a:cxn>
                  <a:cxn ang="0">
                    <a:pos x="200" y="82"/>
                  </a:cxn>
                  <a:cxn ang="0">
                    <a:pos x="212" y="84"/>
                  </a:cxn>
                  <a:cxn ang="0">
                    <a:pos x="222" y="90"/>
                  </a:cxn>
                  <a:cxn ang="0">
                    <a:pos x="222" y="98"/>
                  </a:cxn>
                  <a:cxn ang="0">
                    <a:pos x="210" y="98"/>
                  </a:cxn>
                  <a:cxn ang="0">
                    <a:pos x="194" y="104"/>
                  </a:cxn>
                  <a:cxn ang="0">
                    <a:pos x="182" y="122"/>
                  </a:cxn>
                  <a:cxn ang="0">
                    <a:pos x="170" y="126"/>
                  </a:cxn>
                  <a:cxn ang="0">
                    <a:pos x="160" y="138"/>
                  </a:cxn>
                  <a:cxn ang="0">
                    <a:pos x="150" y="134"/>
                  </a:cxn>
                  <a:cxn ang="0">
                    <a:pos x="138" y="134"/>
                  </a:cxn>
                  <a:cxn ang="0">
                    <a:pos x="136" y="112"/>
                  </a:cxn>
                  <a:cxn ang="0">
                    <a:pos x="126" y="110"/>
                  </a:cxn>
                  <a:cxn ang="0">
                    <a:pos x="68" y="84"/>
                  </a:cxn>
                  <a:cxn ang="0">
                    <a:pos x="42" y="88"/>
                  </a:cxn>
                  <a:cxn ang="0">
                    <a:pos x="20" y="104"/>
                  </a:cxn>
                </a:cxnLst>
                <a:rect l="0" t="0" r="r" b="b"/>
                <a:pathLst>
                  <a:path w="222" h="138">
                    <a:moveTo>
                      <a:pt x="20" y="104"/>
                    </a:moveTo>
                    <a:lnTo>
                      <a:pt x="18" y="80"/>
                    </a:lnTo>
                    <a:lnTo>
                      <a:pt x="24" y="72"/>
                    </a:lnTo>
                    <a:lnTo>
                      <a:pt x="12" y="56"/>
                    </a:lnTo>
                    <a:lnTo>
                      <a:pt x="8" y="50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8" y="40"/>
                    </a:lnTo>
                    <a:lnTo>
                      <a:pt x="34" y="32"/>
                    </a:lnTo>
                    <a:lnTo>
                      <a:pt x="26" y="24"/>
                    </a:lnTo>
                    <a:lnTo>
                      <a:pt x="20" y="16"/>
                    </a:lnTo>
                    <a:lnTo>
                      <a:pt x="14" y="10"/>
                    </a:lnTo>
                    <a:lnTo>
                      <a:pt x="4" y="14"/>
                    </a:lnTo>
                    <a:lnTo>
                      <a:pt x="2" y="28"/>
                    </a:lnTo>
                    <a:lnTo>
                      <a:pt x="0" y="22"/>
                    </a:lnTo>
                    <a:lnTo>
                      <a:pt x="0" y="12"/>
                    </a:lnTo>
                    <a:lnTo>
                      <a:pt x="10" y="6"/>
                    </a:lnTo>
                    <a:lnTo>
                      <a:pt x="24" y="4"/>
                    </a:lnTo>
                    <a:lnTo>
                      <a:pt x="36" y="12"/>
                    </a:lnTo>
                    <a:lnTo>
                      <a:pt x="44" y="26"/>
                    </a:lnTo>
                    <a:lnTo>
                      <a:pt x="54" y="28"/>
                    </a:lnTo>
                    <a:lnTo>
                      <a:pt x="68" y="26"/>
                    </a:lnTo>
                    <a:lnTo>
                      <a:pt x="68" y="14"/>
                    </a:lnTo>
                    <a:lnTo>
                      <a:pt x="96" y="0"/>
                    </a:lnTo>
                    <a:lnTo>
                      <a:pt x="102" y="6"/>
                    </a:lnTo>
                    <a:lnTo>
                      <a:pt x="116" y="8"/>
                    </a:lnTo>
                    <a:lnTo>
                      <a:pt x="118" y="12"/>
                    </a:lnTo>
                    <a:lnTo>
                      <a:pt x="118" y="28"/>
                    </a:lnTo>
                    <a:lnTo>
                      <a:pt x="144" y="28"/>
                    </a:lnTo>
                    <a:lnTo>
                      <a:pt x="158" y="54"/>
                    </a:lnTo>
                    <a:lnTo>
                      <a:pt x="178" y="66"/>
                    </a:lnTo>
                    <a:lnTo>
                      <a:pt x="200" y="82"/>
                    </a:lnTo>
                    <a:lnTo>
                      <a:pt x="212" y="84"/>
                    </a:lnTo>
                    <a:lnTo>
                      <a:pt x="222" y="90"/>
                    </a:lnTo>
                    <a:lnTo>
                      <a:pt x="222" y="98"/>
                    </a:lnTo>
                    <a:lnTo>
                      <a:pt x="210" y="98"/>
                    </a:lnTo>
                    <a:lnTo>
                      <a:pt x="194" y="104"/>
                    </a:lnTo>
                    <a:lnTo>
                      <a:pt x="182" y="122"/>
                    </a:lnTo>
                    <a:lnTo>
                      <a:pt x="170" y="126"/>
                    </a:lnTo>
                    <a:lnTo>
                      <a:pt x="160" y="138"/>
                    </a:lnTo>
                    <a:lnTo>
                      <a:pt x="150" y="134"/>
                    </a:lnTo>
                    <a:lnTo>
                      <a:pt x="138" y="134"/>
                    </a:lnTo>
                    <a:lnTo>
                      <a:pt x="136" y="112"/>
                    </a:lnTo>
                    <a:lnTo>
                      <a:pt x="126" y="110"/>
                    </a:lnTo>
                    <a:lnTo>
                      <a:pt x="68" y="84"/>
                    </a:lnTo>
                    <a:lnTo>
                      <a:pt x="42" y="88"/>
                    </a:lnTo>
                    <a:lnTo>
                      <a:pt x="20" y="10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3" name="Freeform 196"/>
              <p:cNvSpPr>
                <a:spLocks noChangeAspect="1"/>
              </p:cNvSpPr>
              <p:nvPr/>
            </p:nvSpPr>
            <p:spPr bwMode="auto">
              <a:xfrm>
                <a:off x="3771" y="1881"/>
                <a:ext cx="118" cy="76"/>
              </a:xfrm>
              <a:custGeom>
                <a:avLst/>
                <a:gdLst/>
                <a:ahLst/>
                <a:cxnLst>
                  <a:cxn ang="0">
                    <a:pos x="24" y="14"/>
                  </a:cxn>
                  <a:cxn ang="0">
                    <a:pos x="32" y="10"/>
                  </a:cxn>
                  <a:cxn ang="0">
                    <a:pos x="36" y="2"/>
                  </a:cxn>
                  <a:cxn ang="0">
                    <a:pos x="48" y="0"/>
                  </a:cxn>
                  <a:cxn ang="0">
                    <a:pos x="54" y="2"/>
                  </a:cxn>
                  <a:cxn ang="0">
                    <a:pos x="52" y="8"/>
                  </a:cxn>
                  <a:cxn ang="0">
                    <a:pos x="50" y="14"/>
                  </a:cxn>
                  <a:cxn ang="0">
                    <a:pos x="52" y="20"/>
                  </a:cxn>
                  <a:cxn ang="0">
                    <a:pos x="54" y="28"/>
                  </a:cxn>
                  <a:cxn ang="0">
                    <a:pos x="66" y="28"/>
                  </a:cxn>
                  <a:cxn ang="0">
                    <a:pos x="80" y="30"/>
                  </a:cxn>
                  <a:cxn ang="0">
                    <a:pos x="100" y="30"/>
                  </a:cxn>
                  <a:cxn ang="0">
                    <a:pos x="98" y="36"/>
                  </a:cxn>
                  <a:cxn ang="0">
                    <a:pos x="100" y="44"/>
                  </a:cxn>
                  <a:cxn ang="0">
                    <a:pos x="106" y="46"/>
                  </a:cxn>
                  <a:cxn ang="0">
                    <a:pos x="118" y="44"/>
                  </a:cxn>
                  <a:cxn ang="0">
                    <a:pos x="118" y="64"/>
                  </a:cxn>
                  <a:cxn ang="0">
                    <a:pos x="90" y="64"/>
                  </a:cxn>
                  <a:cxn ang="0">
                    <a:pos x="80" y="70"/>
                  </a:cxn>
                  <a:cxn ang="0">
                    <a:pos x="64" y="76"/>
                  </a:cxn>
                  <a:cxn ang="0">
                    <a:pos x="64" y="70"/>
                  </a:cxn>
                  <a:cxn ang="0">
                    <a:pos x="66" y="62"/>
                  </a:cxn>
                  <a:cxn ang="0">
                    <a:pos x="64" y="50"/>
                  </a:cxn>
                  <a:cxn ang="0">
                    <a:pos x="56" y="44"/>
                  </a:cxn>
                  <a:cxn ang="0">
                    <a:pos x="46" y="60"/>
                  </a:cxn>
                  <a:cxn ang="0">
                    <a:pos x="38" y="62"/>
                  </a:cxn>
                  <a:cxn ang="0">
                    <a:pos x="18" y="74"/>
                  </a:cxn>
                  <a:cxn ang="0">
                    <a:pos x="8" y="70"/>
                  </a:cxn>
                  <a:cxn ang="0">
                    <a:pos x="8" y="62"/>
                  </a:cxn>
                  <a:cxn ang="0">
                    <a:pos x="16" y="52"/>
                  </a:cxn>
                  <a:cxn ang="0">
                    <a:pos x="10" y="50"/>
                  </a:cxn>
                  <a:cxn ang="0">
                    <a:pos x="12" y="36"/>
                  </a:cxn>
                  <a:cxn ang="0">
                    <a:pos x="0" y="36"/>
                  </a:cxn>
                  <a:cxn ang="0">
                    <a:pos x="0" y="26"/>
                  </a:cxn>
                  <a:cxn ang="0">
                    <a:pos x="20" y="26"/>
                  </a:cxn>
                  <a:cxn ang="0">
                    <a:pos x="18" y="12"/>
                  </a:cxn>
                  <a:cxn ang="0">
                    <a:pos x="24" y="14"/>
                  </a:cxn>
                </a:cxnLst>
                <a:rect l="0" t="0" r="r" b="b"/>
                <a:pathLst>
                  <a:path w="118" h="76">
                    <a:moveTo>
                      <a:pt x="24" y="14"/>
                    </a:moveTo>
                    <a:lnTo>
                      <a:pt x="32" y="10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4" y="2"/>
                    </a:lnTo>
                    <a:lnTo>
                      <a:pt x="52" y="8"/>
                    </a:lnTo>
                    <a:lnTo>
                      <a:pt x="50" y="14"/>
                    </a:lnTo>
                    <a:lnTo>
                      <a:pt x="52" y="20"/>
                    </a:lnTo>
                    <a:lnTo>
                      <a:pt x="54" y="28"/>
                    </a:lnTo>
                    <a:lnTo>
                      <a:pt x="66" y="28"/>
                    </a:lnTo>
                    <a:lnTo>
                      <a:pt x="80" y="30"/>
                    </a:lnTo>
                    <a:lnTo>
                      <a:pt x="100" y="30"/>
                    </a:lnTo>
                    <a:lnTo>
                      <a:pt x="98" y="36"/>
                    </a:lnTo>
                    <a:lnTo>
                      <a:pt x="100" y="44"/>
                    </a:lnTo>
                    <a:lnTo>
                      <a:pt x="106" y="46"/>
                    </a:lnTo>
                    <a:lnTo>
                      <a:pt x="118" y="44"/>
                    </a:lnTo>
                    <a:lnTo>
                      <a:pt x="118" y="64"/>
                    </a:lnTo>
                    <a:lnTo>
                      <a:pt x="90" y="64"/>
                    </a:lnTo>
                    <a:lnTo>
                      <a:pt x="80" y="70"/>
                    </a:lnTo>
                    <a:lnTo>
                      <a:pt x="64" y="76"/>
                    </a:lnTo>
                    <a:lnTo>
                      <a:pt x="64" y="70"/>
                    </a:lnTo>
                    <a:lnTo>
                      <a:pt x="66" y="62"/>
                    </a:lnTo>
                    <a:lnTo>
                      <a:pt x="64" y="50"/>
                    </a:lnTo>
                    <a:lnTo>
                      <a:pt x="56" y="44"/>
                    </a:lnTo>
                    <a:lnTo>
                      <a:pt x="46" y="60"/>
                    </a:lnTo>
                    <a:lnTo>
                      <a:pt x="38" y="62"/>
                    </a:lnTo>
                    <a:lnTo>
                      <a:pt x="18" y="74"/>
                    </a:lnTo>
                    <a:lnTo>
                      <a:pt x="8" y="70"/>
                    </a:lnTo>
                    <a:lnTo>
                      <a:pt x="8" y="62"/>
                    </a:lnTo>
                    <a:lnTo>
                      <a:pt x="16" y="52"/>
                    </a:lnTo>
                    <a:lnTo>
                      <a:pt x="10" y="50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0" y="26"/>
                    </a:lnTo>
                    <a:lnTo>
                      <a:pt x="18" y="12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4" name="Freeform 197"/>
              <p:cNvSpPr>
                <a:spLocks noChangeAspect="1"/>
              </p:cNvSpPr>
              <p:nvPr/>
            </p:nvSpPr>
            <p:spPr bwMode="auto">
              <a:xfrm>
                <a:off x="3591" y="1793"/>
                <a:ext cx="266" cy="158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0" y="8"/>
                  </a:cxn>
                  <a:cxn ang="0">
                    <a:pos x="18" y="4"/>
                  </a:cxn>
                  <a:cxn ang="0">
                    <a:pos x="46" y="0"/>
                  </a:cxn>
                  <a:cxn ang="0">
                    <a:pos x="54" y="6"/>
                  </a:cxn>
                  <a:cxn ang="0">
                    <a:pos x="70" y="16"/>
                  </a:cxn>
                  <a:cxn ang="0">
                    <a:pos x="80" y="20"/>
                  </a:cxn>
                  <a:cxn ang="0">
                    <a:pos x="94" y="38"/>
                  </a:cxn>
                  <a:cxn ang="0">
                    <a:pos x="132" y="36"/>
                  </a:cxn>
                  <a:cxn ang="0">
                    <a:pos x="140" y="34"/>
                  </a:cxn>
                  <a:cxn ang="0">
                    <a:pos x="158" y="52"/>
                  </a:cxn>
                  <a:cxn ang="0">
                    <a:pos x="158" y="60"/>
                  </a:cxn>
                  <a:cxn ang="0">
                    <a:pos x="168" y="68"/>
                  </a:cxn>
                  <a:cxn ang="0">
                    <a:pos x="170" y="84"/>
                  </a:cxn>
                  <a:cxn ang="0">
                    <a:pos x="188" y="82"/>
                  </a:cxn>
                  <a:cxn ang="0">
                    <a:pos x="192" y="84"/>
                  </a:cxn>
                  <a:cxn ang="0">
                    <a:pos x="192" y="94"/>
                  </a:cxn>
                  <a:cxn ang="0">
                    <a:pos x="200" y="94"/>
                  </a:cxn>
                  <a:cxn ang="0">
                    <a:pos x="202" y="84"/>
                  </a:cxn>
                  <a:cxn ang="0">
                    <a:pos x="214" y="74"/>
                  </a:cxn>
                  <a:cxn ang="0">
                    <a:pos x="234" y="62"/>
                  </a:cxn>
                  <a:cxn ang="0">
                    <a:pos x="230" y="72"/>
                  </a:cxn>
                  <a:cxn ang="0">
                    <a:pos x="228" y="76"/>
                  </a:cxn>
                  <a:cxn ang="0">
                    <a:pos x="236" y="80"/>
                  </a:cxn>
                  <a:cxn ang="0">
                    <a:pos x="248" y="76"/>
                  </a:cxn>
                  <a:cxn ang="0">
                    <a:pos x="258" y="82"/>
                  </a:cxn>
                  <a:cxn ang="0">
                    <a:pos x="266" y="90"/>
                  </a:cxn>
                  <a:cxn ang="0">
                    <a:pos x="258" y="98"/>
                  </a:cxn>
                  <a:cxn ang="0">
                    <a:pos x="248" y="102"/>
                  </a:cxn>
                  <a:cxn ang="0">
                    <a:pos x="236" y="102"/>
                  </a:cxn>
                  <a:cxn ang="0">
                    <a:pos x="232" y="98"/>
                  </a:cxn>
                  <a:cxn ang="0">
                    <a:pos x="234" y="90"/>
                  </a:cxn>
                  <a:cxn ang="0">
                    <a:pos x="228" y="88"/>
                  </a:cxn>
                  <a:cxn ang="0">
                    <a:pos x="216" y="90"/>
                  </a:cxn>
                  <a:cxn ang="0">
                    <a:pos x="212" y="98"/>
                  </a:cxn>
                  <a:cxn ang="0">
                    <a:pos x="204" y="102"/>
                  </a:cxn>
                  <a:cxn ang="0">
                    <a:pos x="198" y="100"/>
                  </a:cxn>
                  <a:cxn ang="0">
                    <a:pos x="200" y="114"/>
                  </a:cxn>
                  <a:cxn ang="0">
                    <a:pos x="180" y="114"/>
                  </a:cxn>
                  <a:cxn ang="0">
                    <a:pos x="180" y="124"/>
                  </a:cxn>
                  <a:cxn ang="0">
                    <a:pos x="192" y="124"/>
                  </a:cxn>
                  <a:cxn ang="0">
                    <a:pos x="190" y="138"/>
                  </a:cxn>
                  <a:cxn ang="0">
                    <a:pos x="196" y="140"/>
                  </a:cxn>
                  <a:cxn ang="0">
                    <a:pos x="188" y="150"/>
                  </a:cxn>
                  <a:cxn ang="0">
                    <a:pos x="188" y="158"/>
                  </a:cxn>
                  <a:cxn ang="0">
                    <a:pos x="168" y="152"/>
                  </a:cxn>
                  <a:cxn ang="0">
                    <a:pos x="168" y="144"/>
                  </a:cxn>
                  <a:cxn ang="0">
                    <a:pos x="158" y="138"/>
                  </a:cxn>
                  <a:cxn ang="0">
                    <a:pos x="146" y="136"/>
                  </a:cxn>
                  <a:cxn ang="0">
                    <a:pos x="104" y="108"/>
                  </a:cxn>
                  <a:cxn ang="0">
                    <a:pos x="90" y="82"/>
                  </a:cxn>
                  <a:cxn ang="0">
                    <a:pos x="64" y="82"/>
                  </a:cxn>
                  <a:cxn ang="0">
                    <a:pos x="64" y="66"/>
                  </a:cxn>
                  <a:cxn ang="0">
                    <a:pos x="62" y="62"/>
                  </a:cxn>
                  <a:cxn ang="0">
                    <a:pos x="48" y="60"/>
                  </a:cxn>
                  <a:cxn ang="0">
                    <a:pos x="42" y="54"/>
                  </a:cxn>
                  <a:cxn ang="0">
                    <a:pos x="14" y="68"/>
                  </a:cxn>
                  <a:cxn ang="0">
                    <a:pos x="14" y="80"/>
                  </a:cxn>
                  <a:cxn ang="0">
                    <a:pos x="0" y="82"/>
                  </a:cxn>
                </a:cxnLst>
                <a:rect l="0" t="0" r="r" b="b"/>
                <a:pathLst>
                  <a:path w="266" h="158">
                    <a:moveTo>
                      <a:pt x="0" y="82"/>
                    </a:moveTo>
                    <a:lnTo>
                      <a:pt x="0" y="8"/>
                    </a:lnTo>
                    <a:lnTo>
                      <a:pt x="18" y="4"/>
                    </a:lnTo>
                    <a:lnTo>
                      <a:pt x="46" y="0"/>
                    </a:lnTo>
                    <a:lnTo>
                      <a:pt x="54" y="6"/>
                    </a:lnTo>
                    <a:lnTo>
                      <a:pt x="70" y="16"/>
                    </a:lnTo>
                    <a:lnTo>
                      <a:pt x="80" y="20"/>
                    </a:lnTo>
                    <a:lnTo>
                      <a:pt x="94" y="38"/>
                    </a:lnTo>
                    <a:lnTo>
                      <a:pt x="132" y="36"/>
                    </a:lnTo>
                    <a:lnTo>
                      <a:pt x="140" y="34"/>
                    </a:lnTo>
                    <a:lnTo>
                      <a:pt x="158" y="52"/>
                    </a:lnTo>
                    <a:lnTo>
                      <a:pt x="158" y="60"/>
                    </a:lnTo>
                    <a:lnTo>
                      <a:pt x="168" y="68"/>
                    </a:lnTo>
                    <a:lnTo>
                      <a:pt x="170" y="84"/>
                    </a:lnTo>
                    <a:lnTo>
                      <a:pt x="188" y="82"/>
                    </a:lnTo>
                    <a:lnTo>
                      <a:pt x="192" y="84"/>
                    </a:lnTo>
                    <a:lnTo>
                      <a:pt x="192" y="94"/>
                    </a:lnTo>
                    <a:lnTo>
                      <a:pt x="200" y="94"/>
                    </a:lnTo>
                    <a:lnTo>
                      <a:pt x="202" y="84"/>
                    </a:lnTo>
                    <a:lnTo>
                      <a:pt x="214" y="74"/>
                    </a:lnTo>
                    <a:lnTo>
                      <a:pt x="234" y="62"/>
                    </a:lnTo>
                    <a:lnTo>
                      <a:pt x="230" y="72"/>
                    </a:lnTo>
                    <a:lnTo>
                      <a:pt x="228" y="76"/>
                    </a:lnTo>
                    <a:lnTo>
                      <a:pt x="236" y="80"/>
                    </a:lnTo>
                    <a:lnTo>
                      <a:pt x="248" y="76"/>
                    </a:lnTo>
                    <a:lnTo>
                      <a:pt x="258" y="82"/>
                    </a:lnTo>
                    <a:lnTo>
                      <a:pt x="266" y="90"/>
                    </a:lnTo>
                    <a:lnTo>
                      <a:pt x="258" y="98"/>
                    </a:lnTo>
                    <a:lnTo>
                      <a:pt x="248" y="102"/>
                    </a:lnTo>
                    <a:lnTo>
                      <a:pt x="236" y="102"/>
                    </a:lnTo>
                    <a:lnTo>
                      <a:pt x="232" y="98"/>
                    </a:lnTo>
                    <a:lnTo>
                      <a:pt x="234" y="90"/>
                    </a:lnTo>
                    <a:lnTo>
                      <a:pt x="228" y="88"/>
                    </a:lnTo>
                    <a:lnTo>
                      <a:pt x="216" y="90"/>
                    </a:lnTo>
                    <a:lnTo>
                      <a:pt x="212" y="98"/>
                    </a:lnTo>
                    <a:lnTo>
                      <a:pt x="204" y="102"/>
                    </a:lnTo>
                    <a:lnTo>
                      <a:pt x="198" y="100"/>
                    </a:lnTo>
                    <a:lnTo>
                      <a:pt x="200" y="114"/>
                    </a:lnTo>
                    <a:lnTo>
                      <a:pt x="180" y="114"/>
                    </a:lnTo>
                    <a:lnTo>
                      <a:pt x="180" y="124"/>
                    </a:lnTo>
                    <a:lnTo>
                      <a:pt x="192" y="124"/>
                    </a:lnTo>
                    <a:lnTo>
                      <a:pt x="190" y="138"/>
                    </a:lnTo>
                    <a:lnTo>
                      <a:pt x="196" y="140"/>
                    </a:lnTo>
                    <a:lnTo>
                      <a:pt x="188" y="150"/>
                    </a:lnTo>
                    <a:lnTo>
                      <a:pt x="188" y="158"/>
                    </a:lnTo>
                    <a:lnTo>
                      <a:pt x="168" y="152"/>
                    </a:lnTo>
                    <a:lnTo>
                      <a:pt x="168" y="144"/>
                    </a:lnTo>
                    <a:lnTo>
                      <a:pt x="158" y="138"/>
                    </a:lnTo>
                    <a:lnTo>
                      <a:pt x="146" y="136"/>
                    </a:lnTo>
                    <a:lnTo>
                      <a:pt x="104" y="108"/>
                    </a:lnTo>
                    <a:lnTo>
                      <a:pt x="90" y="82"/>
                    </a:lnTo>
                    <a:lnTo>
                      <a:pt x="64" y="82"/>
                    </a:lnTo>
                    <a:lnTo>
                      <a:pt x="64" y="66"/>
                    </a:lnTo>
                    <a:lnTo>
                      <a:pt x="62" y="62"/>
                    </a:lnTo>
                    <a:lnTo>
                      <a:pt x="48" y="60"/>
                    </a:lnTo>
                    <a:lnTo>
                      <a:pt x="42" y="54"/>
                    </a:lnTo>
                    <a:lnTo>
                      <a:pt x="14" y="68"/>
                    </a:lnTo>
                    <a:lnTo>
                      <a:pt x="14" y="8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5" name="Freeform 198"/>
              <p:cNvSpPr>
                <a:spLocks noChangeAspect="1"/>
              </p:cNvSpPr>
              <p:nvPr/>
            </p:nvSpPr>
            <p:spPr bwMode="auto">
              <a:xfrm>
                <a:off x="3819" y="1835"/>
                <a:ext cx="158" cy="76"/>
              </a:xfrm>
              <a:custGeom>
                <a:avLst/>
                <a:gdLst/>
                <a:ahLst/>
                <a:cxnLst>
                  <a:cxn ang="0">
                    <a:pos x="6" y="20"/>
                  </a:cxn>
                  <a:cxn ang="0">
                    <a:pos x="16" y="8"/>
                  </a:cxn>
                  <a:cxn ang="0">
                    <a:pos x="28" y="8"/>
                  </a:cxn>
                  <a:cxn ang="0">
                    <a:pos x="32" y="12"/>
                  </a:cxn>
                  <a:cxn ang="0">
                    <a:pos x="50" y="10"/>
                  </a:cxn>
                  <a:cxn ang="0">
                    <a:pos x="52" y="4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74" y="10"/>
                  </a:cxn>
                  <a:cxn ang="0">
                    <a:pos x="134" y="8"/>
                  </a:cxn>
                  <a:cxn ang="0">
                    <a:pos x="140" y="14"/>
                  </a:cxn>
                  <a:cxn ang="0">
                    <a:pos x="148" y="16"/>
                  </a:cxn>
                  <a:cxn ang="0">
                    <a:pos x="158" y="20"/>
                  </a:cxn>
                  <a:cxn ang="0">
                    <a:pos x="152" y="24"/>
                  </a:cxn>
                  <a:cxn ang="0">
                    <a:pos x="138" y="32"/>
                  </a:cxn>
                  <a:cxn ang="0">
                    <a:pos x="126" y="36"/>
                  </a:cxn>
                  <a:cxn ang="0">
                    <a:pos x="122" y="44"/>
                  </a:cxn>
                  <a:cxn ang="0">
                    <a:pos x="102" y="44"/>
                  </a:cxn>
                  <a:cxn ang="0">
                    <a:pos x="98" y="54"/>
                  </a:cxn>
                  <a:cxn ang="0">
                    <a:pos x="82" y="58"/>
                  </a:cxn>
                  <a:cxn ang="0">
                    <a:pos x="82" y="52"/>
                  </a:cxn>
                  <a:cxn ang="0">
                    <a:pos x="68" y="52"/>
                  </a:cxn>
                  <a:cxn ang="0">
                    <a:pos x="66" y="58"/>
                  </a:cxn>
                  <a:cxn ang="0">
                    <a:pos x="58" y="62"/>
                  </a:cxn>
                  <a:cxn ang="0">
                    <a:pos x="54" y="66"/>
                  </a:cxn>
                  <a:cxn ang="0">
                    <a:pos x="52" y="76"/>
                  </a:cxn>
                  <a:cxn ang="0">
                    <a:pos x="32" y="76"/>
                  </a:cxn>
                  <a:cxn ang="0">
                    <a:pos x="18" y="74"/>
                  </a:cxn>
                  <a:cxn ang="0">
                    <a:pos x="6" y="74"/>
                  </a:cxn>
                  <a:cxn ang="0">
                    <a:pos x="4" y="66"/>
                  </a:cxn>
                  <a:cxn ang="0">
                    <a:pos x="2" y="60"/>
                  </a:cxn>
                  <a:cxn ang="0">
                    <a:pos x="4" y="56"/>
                  </a:cxn>
                  <a:cxn ang="0">
                    <a:pos x="8" y="60"/>
                  </a:cxn>
                  <a:cxn ang="0">
                    <a:pos x="20" y="60"/>
                  </a:cxn>
                  <a:cxn ang="0">
                    <a:pos x="30" y="56"/>
                  </a:cxn>
                  <a:cxn ang="0">
                    <a:pos x="38" y="48"/>
                  </a:cxn>
                  <a:cxn ang="0">
                    <a:pos x="30" y="40"/>
                  </a:cxn>
                  <a:cxn ang="0">
                    <a:pos x="20" y="34"/>
                  </a:cxn>
                  <a:cxn ang="0">
                    <a:pos x="8" y="38"/>
                  </a:cxn>
                  <a:cxn ang="0">
                    <a:pos x="0" y="34"/>
                  </a:cxn>
                  <a:cxn ang="0">
                    <a:pos x="2" y="30"/>
                  </a:cxn>
                  <a:cxn ang="0">
                    <a:pos x="6" y="20"/>
                  </a:cxn>
                </a:cxnLst>
                <a:rect l="0" t="0" r="r" b="b"/>
                <a:pathLst>
                  <a:path w="158" h="76">
                    <a:moveTo>
                      <a:pt x="6" y="20"/>
                    </a:moveTo>
                    <a:lnTo>
                      <a:pt x="16" y="8"/>
                    </a:lnTo>
                    <a:lnTo>
                      <a:pt x="28" y="8"/>
                    </a:lnTo>
                    <a:lnTo>
                      <a:pt x="32" y="12"/>
                    </a:lnTo>
                    <a:lnTo>
                      <a:pt x="50" y="10"/>
                    </a:lnTo>
                    <a:lnTo>
                      <a:pt x="52" y="4"/>
                    </a:lnTo>
                    <a:lnTo>
                      <a:pt x="60" y="0"/>
                    </a:lnTo>
                    <a:lnTo>
                      <a:pt x="72" y="2"/>
                    </a:lnTo>
                    <a:lnTo>
                      <a:pt x="74" y="10"/>
                    </a:lnTo>
                    <a:lnTo>
                      <a:pt x="134" y="8"/>
                    </a:lnTo>
                    <a:lnTo>
                      <a:pt x="140" y="14"/>
                    </a:lnTo>
                    <a:lnTo>
                      <a:pt x="148" y="16"/>
                    </a:lnTo>
                    <a:lnTo>
                      <a:pt x="158" y="20"/>
                    </a:lnTo>
                    <a:lnTo>
                      <a:pt x="152" y="24"/>
                    </a:lnTo>
                    <a:lnTo>
                      <a:pt x="138" y="32"/>
                    </a:lnTo>
                    <a:lnTo>
                      <a:pt x="126" y="36"/>
                    </a:lnTo>
                    <a:lnTo>
                      <a:pt x="122" y="44"/>
                    </a:lnTo>
                    <a:lnTo>
                      <a:pt x="102" y="44"/>
                    </a:lnTo>
                    <a:lnTo>
                      <a:pt x="98" y="54"/>
                    </a:lnTo>
                    <a:lnTo>
                      <a:pt x="82" y="58"/>
                    </a:lnTo>
                    <a:lnTo>
                      <a:pt x="82" y="52"/>
                    </a:lnTo>
                    <a:lnTo>
                      <a:pt x="68" y="52"/>
                    </a:lnTo>
                    <a:lnTo>
                      <a:pt x="66" y="58"/>
                    </a:lnTo>
                    <a:lnTo>
                      <a:pt x="58" y="62"/>
                    </a:lnTo>
                    <a:lnTo>
                      <a:pt x="54" y="66"/>
                    </a:lnTo>
                    <a:lnTo>
                      <a:pt x="52" y="76"/>
                    </a:lnTo>
                    <a:lnTo>
                      <a:pt x="32" y="76"/>
                    </a:lnTo>
                    <a:lnTo>
                      <a:pt x="18" y="74"/>
                    </a:lnTo>
                    <a:lnTo>
                      <a:pt x="6" y="74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4" y="56"/>
                    </a:lnTo>
                    <a:lnTo>
                      <a:pt x="8" y="60"/>
                    </a:lnTo>
                    <a:lnTo>
                      <a:pt x="20" y="60"/>
                    </a:lnTo>
                    <a:lnTo>
                      <a:pt x="30" y="56"/>
                    </a:lnTo>
                    <a:lnTo>
                      <a:pt x="38" y="48"/>
                    </a:lnTo>
                    <a:lnTo>
                      <a:pt x="30" y="40"/>
                    </a:lnTo>
                    <a:lnTo>
                      <a:pt x="20" y="34"/>
                    </a:lnTo>
                    <a:lnTo>
                      <a:pt x="8" y="38"/>
                    </a:lnTo>
                    <a:lnTo>
                      <a:pt x="0" y="34"/>
                    </a:lnTo>
                    <a:lnTo>
                      <a:pt x="2" y="30"/>
                    </a:ln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6" name="Freeform 199"/>
              <p:cNvSpPr>
                <a:spLocks noChangeAspect="1"/>
              </p:cNvSpPr>
              <p:nvPr/>
            </p:nvSpPr>
            <p:spPr bwMode="auto">
              <a:xfrm>
                <a:off x="3441" y="1589"/>
                <a:ext cx="640" cy="298"/>
              </a:xfrm>
              <a:custGeom>
                <a:avLst/>
                <a:gdLst/>
                <a:ahLst/>
                <a:cxnLst>
                  <a:cxn ang="0">
                    <a:pos x="94" y="260"/>
                  </a:cxn>
                  <a:cxn ang="0">
                    <a:pos x="66" y="234"/>
                  </a:cxn>
                  <a:cxn ang="0">
                    <a:pos x="64" y="220"/>
                  </a:cxn>
                  <a:cxn ang="0">
                    <a:pos x="76" y="210"/>
                  </a:cxn>
                  <a:cxn ang="0">
                    <a:pos x="94" y="208"/>
                  </a:cxn>
                  <a:cxn ang="0">
                    <a:pos x="108" y="196"/>
                  </a:cxn>
                  <a:cxn ang="0">
                    <a:pos x="82" y="176"/>
                  </a:cxn>
                  <a:cxn ang="0">
                    <a:pos x="40" y="188"/>
                  </a:cxn>
                  <a:cxn ang="0">
                    <a:pos x="24" y="158"/>
                  </a:cxn>
                  <a:cxn ang="0">
                    <a:pos x="0" y="140"/>
                  </a:cxn>
                  <a:cxn ang="0">
                    <a:pos x="18" y="102"/>
                  </a:cxn>
                  <a:cxn ang="0">
                    <a:pos x="34" y="114"/>
                  </a:cxn>
                  <a:cxn ang="0">
                    <a:pos x="60" y="84"/>
                  </a:cxn>
                  <a:cxn ang="0">
                    <a:pos x="112" y="84"/>
                  </a:cxn>
                  <a:cxn ang="0">
                    <a:pos x="150" y="100"/>
                  </a:cxn>
                  <a:cxn ang="0">
                    <a:pos x="190" y="90"/>
                  </a:cxn>
                  <a:cxn ang="0">
                    <a:pos x="226" y="98"/>
                  </a:cxn>
                  <a:cxn ang="0">
                    <a:pos x="228" y="80"/>
                  </a:cxn>
                  <a:cxn ang="0">
                    <a:pos x="220" y="68"/>
                  </a:cxn>
                  <a:cxn ang="0">
                    <a:pos x="228" y="52"/>
                  </a:cxn>
                  <a:cxn ang="0">
                    <a:pos x="236" y="40"/>
                  </a:cxn>
                  <a:cxn ang="0">
                    <a:pos x="254" y="28"/>
                  </a:cxn>
                  <a:cxn ang="0">
                    <a:pos x="316" y="10"/>
                  </a:cxn>
                  <a:cxn ang="0">
                    <a:pos x="364" y="0"/>
                  </a:cxn>
                  <a:cxn ang="0">
                    <a:pos x="388" y="16"/>
                  </a:cxn>
                  <a:cxn ang="0">
                    <a:pos x="418" y="28"/>
                  </a:cxn>
                  <a:cxn ang="0">
                    <a:pos x="456" y="28"/>
                  </a:cxn>
                  <a:cxn ang="0">
                    <a:pos x="480" y="32"/>
                  </a:cxn>
                  <a:cxn ang="0">
                    <a:pos x="510" y="60"/>
                  </a:cxn>
                  <a:cxn ang="0">
                    <a:pos x="528" y="92"/>
                  </a:cxn>
                  <a:cxn ang="0">
                    <a:pos x="540" y="84"/>
                  </a:cxn>
                  <a:cxn ang="0">
                    <a:pos x="562" y="96"/>
                  </a:cxn>
                  <a:cxn ang="0">
                    <a:pos x="590" y="92"/>
                  </a:cxn>
                  <a:cxn ang="0">
                    <a:pos x="614" y="116"/>
                  </a:cxn>
                  <a:cxn ang="0">
                    <a:pos x="640" y="132"/>
                  </a:cxn>
                  <a:cxn ang="0">
                    <a:pos x="626" y="142"/>
                  </a:cxn>
                  <a:cxn ang="0">
                    <a:pos x="622" y="170"/>
                  </a:cxn>
                  <a:cxn ang="0">
                    <a:pos x="596" y="172"/>
                  </a:cxn>
                  <a:cxn ang="0">
                    <a:pos x="570" y="194"/>
                  </a:cxn>
                  <a:cxn ang="0">
                    <a:pos x="548" y="208"/>
                  </a:cxn>
                  <a:cxn ang="0">
                    <a:pos x="538" y="232"/>
                  </a:cxn>
                  <a:cxn ang="0">
                    <a:pos x="536" y="256"/>
                  </a:cxn>
                  <a:cxn ang="0">
                    <a:pos x="526" y="262"/>
                  </a:cxn>
                  <a:cxn ang="0">
                    <a:pos x="512" y="254"/>
                  </a:cxn>
                  <a:cxn ang="0">
                    <a:pos x="450" y="248"/>
                  </a:cxn>
                  <a:cxn ang="0">
                    <a:pos x="430" y="250"/>
                  </a:cxn>
                  <a:cxn ang="0">
                    <a:pos x="410" y="258"/>
                  </a:cxn>
                  <a:cxn ang="0">
                    <a:pos x="394" y="254"/>
                  </a:cxn>
                  <a:cxn ang="0">
                    <a:pos x="376" y="270"/>
                  </a:cxn>
                  <a:cxn ang="0">
                    <a:pos x="350" y="298"/>
                  </a:cxn>
                  <a:cxn ang="0">
                    <a:pos x="342" y="288"/>
                  </a:cxn>
                  <a:cxn ang="0">
                    <a:pos x="320" y="288"/>
                  </a:cxn>
                  <a:cxn ang="0">
                    <a:pos x="308" y="264"/>
                  </a:cxn>
                  <a:cxn ang="0">
                    <a:pos x="290" y="238"/>
                  </a:cxn>
                  <a:cxn ang="0">
                    <a:pos x="244" y="242"/>
                  </a:cxn>
                  <a:cxn ang="0">
                    <a:pos x="204" y="210"/>
                  </a:cxn>
                  <a:cxn ang="0">
                    <a:pos x="168" y="208"/>
                  </a:cxn>
                  <a:cxn ang="0">
                    <a:pos x="150" y="286"/>
                  </a:cxn>
                  <a:cxn ang="0">
                    <a:pos x="132" y="270"/>
                  </a:cxn>
                  <a:cxn ang="0">
                    <a:pos x="114" y="264"/>
                  </a:cxn>
                </a:cxnLst>
                <a:rect l="0" t="0" r="r" b="b"/>
                <a:pathLst>
                  <a:path w="640" h="298">
                    <a:moveTo>
                      <a:pt x="108" y="262"/>
                    </a:moveTo>
                    <a:lnTo>
                      <a:pt x="94" y="260"/>
                    </a:lnTo>
                    <a:lnTo>
                      <a:pt x="78" y="248"/>
                    </a:lnTo>
                    <a:lnTo>
                      <a:pt x="66" y="234"/>
                    </a:lnTo>
                    <a:lnTo>
                      <a:pt x="58" y="224"/>
                    </a:lnTo>
                    <a:lnTo>
                      <a:pt x="64" y="220"/>
                    </a:lnTo>
                    <a:lnTo>
                      <a:pt x="78" y="222"/>
                    </a:lnTo>
                    <a:lnTo>
                      <a:pt x="76" y="210"/>
                    </a:lnTo>
                    <a:lnTo>
                      <a:pt x="82" y="206"/>
                    </a:lnTo>
                    <a:lnTo>
                      <a:pt x="94" y="208"/>
                    </a:lnTo>
                    <a:lnTo>
                      <a:pt x="104" y="210"/>
                    </a:lnTo>
                    <a:lnTo>
                      <a:pt x="108" y="196"/>
                    </a:lnTo>
                    <a:lnTo>
                      <a:pt x="100" y="176"/>
                    </a:lnTo>
                    <a:lnTo>
                      <a:pt x="82" y="176"/>
                    </a:lnTo>
                    <a:lnTo>
                      <a:pt x="64" y="178"/>
                    </a:lnTo>
                    <a:lnTo>
                      <a:pt x="40" y="188"/>
                    </a:lnTo>
                    <a:lnTo>
                      <a:pt x="36" y="174"/>
                    </a:lnTo>
                    <a:lnTo>
                      <a:pt x="24" y="158"/>
                    </a:lnTo>
                    <a:lnTo>
                      <a:pt x="10" y="154"/>
                    </a:lnTo>
                    <a:lnTo>
                      <a:pt x="0" y="140"/>
                    </a:lnTo>
                    <a:lnTo>
                      <a:pt x="6" y="116"/>
                    </a:lnTo>
                    <a:lnTo>
                      <a:pt x="18" y="102"/>
                    </a:lnTo>
                    <a:lnTo>
                      <a:pt x="26" y="118"/>
                    </a:lnTo>
                    <a:lnTo>
                      <a:pt x="34" y="114"/>
                    </a:lnTo>
                    <a:lnTo>
                      <a:pt x="36" y="102"/>
                    </a:lnTo>
                    <a:lnTo>
                      <a:pt x="60" y="84"/>
                    </a:lnTo>
                    <a:lnTo>
                      <a:pt x="76" y="78"/>
                    </a:lnTo>
                    <a:lnTo>
                      <a:pt x="112" y="84"/>
                    </a:lnTo>
                    <a:lnTo>
                      <a:pt x="136" y="98"/>
                    </a:lnTo>
                    <a:lnTo>
                      <a:pt x="150" y="100"/>
                    </a:lnTo>
                    <a:lnTo>
                      <a:pt x="172" y="90"/>
                    </a:lnTo>
                    <a:lnTo>
                      <a:pt x="190" y="90"/>
                    </a:lnTo>
                    <a:lnTo>
                      <a:pt x="200" y="100"/>
                    </a:lnTo>
                    <a:lnTo>
                      <a:pt x="226" y="98"/>
                    </a:lnTo>
                    <a:lnTo>
                      <a:pt x="238" y="88"/>
                    </a:lnTo>
                    <a:lnTo>
                      <a:pt x="228" y="80"/>
                    </a:lnTo>
                    <a:lnTo>
                      <a:pt x="214" y="76"/>
                    </a:lnTo>
                    <a:lnTo>
                      <a:pt x="220" y="68"/>
                    </a:lnTo>
                    <a:lnTo>
                      <a:pt x="226" y="62"/>
                    </a:lnTo>
                    <a:lnTo>
                      <a:pt x="228" y="52"/>
                    </a:lnTo>
                    <a:lnTo>
                      <a:pt x="240" y="48"/>
                    </a:lnTo>
                    <a:lnTo>
                      <a:pt x="236" y="40"/>
                    </a:lnTo>
                    <a:lnTo>
                      <a:pt x="232" y="30"/>
                    </a:lnTo>
                    <a:lnTo>
                      <a:pt x="254" y="28"/>
                    </a:lnTo>
                    <a:lnTo>
                      <a:pt x="280" y="20"/>
                    </a:lnTo>
                    <a:lnTo>
                      <a:pt x="316" y="10"/>
                    </a:lnTo>
                    <a:lnTo>
                      <a:pt x="346" y="4"/>
                    </a:lnTo>
                    <a:lnTo>
                      <a:pt x="364" y="0"/>
                    </a:lnTo>
                    <a:lnTo>
                      <a:pt x="384" y="2"/>
                    </a:lnTo>
                    <a:lnTo>
                      <a:pt x="388" y="16"/>
                    </a:lnTo>
                    <a:lnTo>
                      <a:pt x="398" y="22"/>
                    </a:lnTo>
                    <a:lnTo>
                      <a:pt x="418" y="28"/>
                    </a:lnTo>
                    <a:lnTo>
                      <a:pt x="438" y="38"/>
                    </a:lnTo>
                    <a:lnTo>
                      <a:pt x="456" y="28"/>
                    </a:lnTo>
                    <a:lnTo>
                      <a:pt x="478" y="22"/>
                    </a:lnTo>
                    <a:lnTo>
                      <a:pt x="480" y="32"/>
                    </a:lnTo>
                    <a:lnTo>
                      <a:pt x="498" y="44"/>
                    </a:lnTo>
                    <a:lnTo>
                      <a:pt x="510" y="60"/>
                    </a:lnTo>
                    <a:lnTo>
                      <a:pt x="524" y="84"/>
                    </a:lnTo>
                    <a:lnTo>
                      <a:pt x="528" y="92"/>
                    </a:lnTo>
                    <a:lnTo>
                      <a:pt x="536" y="92"/>
                    </a:lnTo>
                    <a:lnTo>
                      <a:pt x="540" y="84"/>
                    </a:lnTo>
                    <a:lnTo>
                      <a:pt x="550" y="90"/>
                    </a:lnTo>
                    <a:lnTo>
                      <a:pt x="562" y="96"/>
                    </a:lnTo>
                    <a:lnTo>
                      <a:pt x="572" y="94"/>
                    </a:lnTo>
                    <a:lnTo>
                      <a:pt x="590" y="92"/>
                    </a:lnTo>
                    <a:lnTo>
                      <a:pt x="600" y="106"/>
                    </a:lnTo>
                    <a:lnTo>
                      <a:pt x="614" y="116"/>
                    </a:lnTo>
                    <a:lnTo>
                      <a:pt x="636" y="118"/>
                    </a:lnTo>
                    <a:lnTo>
                      <a:pt x="640" y="132"/>
                    </a:lnTo>
                    <a:lnTo>
                      <a:pt x="638" y="142"/>
                    </a:lnTo>
                    <a:lnTo>
                      <a:pt x="626" y="142"/>
                    </a:lnTo>
                    <a:lnTo>
                      <a:pt x="622" y="156"/>
                    </a:lnTo>
                    <a:lnTo>
                      <a:pt x="622" y="170"/>
                    </a:lnTo>
                    <a:lnTo>
                      <a:pt x="612" y="172"/>
                    </a:lnTo>
                    <a:lnTo>
                      <a:pt x="596" y="172"/>
                    </a:lnTo>
                    <a:lnTo>
                      <a:pt x="580" y="170"/>
                    </a:lnTo>
                    <a:lnTo>
                      <a:pt x="570" y="194"/>
                    </a:lnTo>
                    <a:lnTo>
                      <a:pt x="566" y="208"/>
                    </a:lnTo>
                    <a:lnTo>
                      <a:pt x="548" y="208"/>
                    </a:lnTo>
                    <a:lnTo>
                      <a:pt x="536" y="214"/>
                    </a:lnTo>
                    <a:lnTo>
                      <a:pt x="538" y="232"/>
                    </a:lnTo>
                    <a:lnTo>
                      <a:pt x="544" y="248"/>
                    </a:lnTo>
                    <a:lnTo>
                      <a:pt x="536" y="256"/>
                    </a:lnTo>
                    <a:lnTo>
                      <a:pt x="536" y="266"/>
                    </a:lnTo>
                    <a:lnTo>
                      <a:pt x="526" y="262"/>
                    </a:lnTo>
                    <a:lnTo>
                      <a:pt x="518" y="260"/>
                    </a:lnTo>
                    <a:lnTo>
                      <a:pt x="512" y="254"/>
                    </a:lnTo>
                    <a:lnTo>
                      <a:pt x="452" y="256"/>
                    </a:lnTo>
                    <a:lnTo>
                      <a:pt x="450" y="248"/>
                    </a:lnTo>
                    <a:lnTo>
                      <a:pt x="438" y="246"/>
                    </a:lnTo>
                    <a:lnTo>
                      <a:pt x="430" y="250"/>
                    </a:lnTo>
                    <a:lnTo>
                      <a:pt x="428" y="256"/>
                    </a:lnTo>
                    <a:lnTo>
                      <a:pt x="410" y="258"/>
                    </a:lnTo>
                    <a:lnTo>
                      <a:pt x="406" y="254"/>
                    </a:lnTo>
                    <a:lnTo>
                      <a:pt x="394" y="254"/>
                    </a:lnTo>
                    <a:lnTo>
                      <a:pt x="384" y="266"/>
                    </a:lnTo>
                    <a:lnTo>
                      <a:pt x="376" y="270"/>
                    </a:lnTo>
                    <a:lnTo>
                      <a:pt x="352" y="288"/>
                    </a:lnTo>
                    <a:lnTo>
                      <a:pt x="350" y="298"/>
                    </a:lnTo>
                    <a:lnTo>
                      <a:pt x="342" y="298"/>
                    </a:lnTo>
                    <a:lnTo>
                      <a:pt x="342" y="288"/>
                    </a:lnTo>
                    <a:lnTo>
                      <a:pt x="338" y="286"/>
                    </a:lnTo>
                    <a:lnTo>
                      <a:pt x="320" y="288"/>
                    </a:lnTo>
                    <a:lnTo>
                      <a:pt x="318" y="272"/>
                    </a:lnTo>
                    <a:lnTo>
                      <a:pt x="308" y="264"/>
                    </a:lnTo>
                    <a:lnTo>
                      <a:pt x="308" y="256"/>
                    </a:lnTo>
                    <a:lnTo>
                      <a:pt x="290" y="238"/>
                    </a:lnTo>
                    <a:lnTo>
                      <a:pt x="282" y="240"/>
                    </a:lnTo>
                    <a:lnTo>
                      <a:pt x="244" y="242"/>
                    </a:lnTo>
                    <a:lnTo>
                      <a:pt x="230" y="224"/>
                    </a:lnTo>
                    <a:lnTo>
                      <a:pt x="204" y="210"/>
                    </a:lnTo>
                    <a:lnTo>
                      <a:pt x="196" y="204"/>
                    </a:lnTo>
                    <a:lnTo>
                      <a:pt x="168" y="208"/>
                    </a:lnTo>
                    <a:lnTo>
                      <a:pt x="150" y="212"/>
                    </a:lnTo>
                    <a:lnTo>
                      <a:pt x="150" y="286"/>
                    </a:lnTo>
                    <a:lnTo>
                      <a:pt x="140" y="284"/>
                    </a:lnTo>
                    <a:lnTo>
                      <a:pt x="132" y="270"/>
                    </a:lnTo>
                    <a:lnTo>
                      <a:pt x="120" y="262"/>
                    </a:lnTo>
                    <a:lnTo>
                      <a:pt x="114" y="264"/>
                    </a:lnTo>
                    <a:lnTo>
                      <a:pt x="108" y="2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7" name="Freeform 200"/>
              <p:cNvSpPr>
                <a:spLocks noChangeAspect="1"/>
              </p:cNvSpPr>
              <p:nvPr/>
            </p:nvSpPr>
            <p:spPr bwMode="auto">
              <a:xfrm>
                <a:off x="3137" y="985"/>
                <a:ext cx="2580" cy="890"/>
              </a:xfrm>
              <a:custGeom>
                <a:avLst/>
                <a:gdLst/>
                <a:ahLst/>
                <a:cxnLst>
                  <a:cxn ang="0">
                    <a:pos x="336" y="878"/>
                  </a:cxn>
                  <a:cxn ang="0">
                    <a:pos x="254" y="858"/>
                  </a:cxn>
                  <a:cxn ang="0">
                    <a:pos x="174" y="796"/>
                  </a:cxn>
                  <a:cxn ang="0">
                    <a:pos x="164" y="716"/>
                  </a:cxn>
                  <a:cxn ang="0">
                    <a:pos x="72" y="674"/>
                  </a:cxn>
                  <a:cxn ang="0">
                    <a:pos x="14" y="584"/>
                  </a:cxn>
                  <a:cxn ang="0">
                    <a:pos x="22" y="486"/>
                  </a:cxn>
                  <a:cxn ang="0">
                    <a:pos x="34" y="336"/>
                  </a:cxn>
                  <a:cxn ang="0">
                    <a:pos x="80" y="244"/>
                  </a:cxn>
                  <a:cxn ang="0">
                    <a:pos x="172" y="348"/>
                  </a:cxn>
                  <a:cxn ang="0">
                    <a:pos x="122" y="386"/>
                  </a:cxn>
                  <a:cxn ang="0">
                    <a:pos x="180" y="380"/>
                  </a:cxn>
                  <a:cxn ang="0">
                    <a:pos x="262" y="310"/>
                  </a:cxn>
                  <a:cxn ang="0">
                    <a:pos x="318" y="326"/>
                  </a:cxn>
                  <a:cxn ang="0">
                    <a:pos x="476" y="278"/>
                  </a:cxn>
                  <a:cxn ang="0">
                    <a:pos x="498" y="226"/>
                  </a:cxn>
                  <a:cxn ang="0">
                    <a:pos x="626" y="246"/>
                  </a:cxn>
                  <a:cxn ang="0">
                    <a:pos x="716" y="182"/>
                  </a:cxn>
                  <a:cxn ang="0">
                    <a:pos x="666" y="324"/>
                  </a:cxn>
                  <a:cxn ang="0">
                    <a:pos x="778" y="270"/>
                  </a:cxn>
                  <a:cxn ang="0">
                    <a:pos x="734" y="204"/>
                  </a:cxn>
                  <a:cxn ang="0">
                    <a:pos x="780" y="204"/>
                  </a:cxn>
                  <a:cxn ang="0">
                    <a:pos x="798" y="162"/>
                  </a:cxn>
                  <a:cxn ang="0">
                    <a:pos x="946" y="120"/>
                  </a:cxn>
                  <a:cxn ang="0">
                    <a:pos x="1230" y="2"/>
                  </a:cxn>
                  <a:cxn ang="0">
                    <a:pos x="1326" y="102"/>
                  </a:cxn>
                  <a:cxn ang="0">
                    <a:pos x="1336" y="122"/>
                  </a:cxn>
                  <a:cxn ang="0">
                    <a:pos x="1564" y="138"/>
                  </a:cxn>
                  <a:cxn ang="0">
                    <a:pos x="1720" y="190"/>
                  </a:cxn>
                  <a:cxn ang="0">
                    <a:pos x="1926" y="172"/>
                  </a:cxn>
                  <a:cxn ang="0">
                    <a:pos x="2108" y="246"/>
                  </a:cxn>
                  <a:cxn ang="0">
                    <a:pos x="2274" y="272"/>
                  </a:cxn>
                  <a:cxn ang="0">
                    <a:pos x="2442" y="276"/>
                  </a:cxn>
                  <a:cxn ang="0">
                    <a:pos x="2568" y="332"/>
                  </a:cxn>
                  <a:cxn ang="0">
                    <a:pos x="2446" y="360"/>
                  </a:cxn>
                  <a:cxn ang="0">
                    <a:pos x="2368" y="380"/>
                  </a:cxn>
                  <a:cxn ang="0">
                    <a:pos x="2306" y="464"/>
                  </a:cxn>
                  <a:cxn ang="0">
                    <a:pos x="2136" y="534"/>
                  </a:cxn>
                  <a:cxn ang="0">
                    <a:pos x="2104" y="634"/>
                  </a:cxn>
                  <a:cxn ang="0">
                    <a:pos x="2034" y="582"/>
                  </a:cxn>
                  <a:cxn ang="0">
                    <a:pos x="2166" y="430"/>
                  </a:cxn>
                  <a:cxn ang="0">
                    <a:pos x="2058" y="456"/>
                  </a:cxn>
                  <a:cxn ang="0">
                    <a:pos x="1966" y="504"/>
                  </a:cxn>
                  <a:cxn ang="0">
                    <a:pos x="1734" y="620"/>
                  </a:cxn>
                  <a:cxn ang="0">
                    <a:pos x="1794" y="728"/>
                  </a:cxn>
                  <a:cxn ang="0">
                    <a:pos x="1660" y="810"/>
                  </a:cxn>
                  <a:cxn ang="0">
                    <a:pos x="1666" y="764"/>
                  </a:cxn>
                  <a:cxn ang="0">
                    <a:pos x="1472" y="652"/>
                  </a:cxn>
                  <a:cxn ang="0">
                    <a:pos x="1418" y="718"/>
                  </a:cxn>
                  <a:cxn ang="0">
                    <a:pos x="1276" y="718"/>
                  </a:cxn>
                  <a:cxn ang="0">
                    <a:pos x="1132" y="674"/>
                  </a:cxn>
                  <a:cxn ang="0">
                    <a:pos x="1024" y="700"/>
                  </a:cxn>
                  <a:cxn ang="0">
                    <a:pos x="894" y="696"/>
                  </a:cxn>
                  <a:cxn ang="0">
                    <a:pos x="760" y="632"/>
                  </a:cxn>
                  <a:cxn ang="0">
                    <a:pos x="536" y="634"/>
                  </a:cxn>
                  <a:cxn ang="0">
                    <a:pos x="530" y="702"/>
                  </a:cxn>
                  <a:cxn ang="0">
                    <a:pos x="340" y="706"/>
                  </a:cxn>
                  <a:cxn ang="0">
                    <a:pos x="344" y="792"/>
                  </a:cxn>
                </a:cxnLst>
                <a:rect l="0" t="0" r="r" b="b"/>
                <a:pathLst>
                  <a:path w="2580" h="890">
                    <a:moveTo>
                      <a:pt x="344" y="792"/>
                    </a:moveTo>
                    <a:lnTo>
                      <a:pt x="328" y="804"/>
                    </a:lnTo>
                    <a:lnTo>
                      <a:pt x="318" y="810"/>
                    </a:lnTo>
                    <a:lnTo>
                      <a:pt x="314" y="818"/>
                    </a:lnTo>
                    <a:lnTo>
                      <a:pt x="306" y="828"/>
                    </a:lnTo>
                    <a:lnTo>
                      <a:pt x="314" y="834"/>
                    </a:lnTo>
                    <a:lnTo>
                      <a:pt x="320" y="844"/>
                    </a:lnTo>
                    <a:lnTo>
                      <a:pt x="322" y="862"/>
                    </a:lnTo>
                    <a:lnTo>
                      <a:pt x="336" y="878"/>
                    </a:lnTo>
                    <a:lnTo>
                      <a:pt x="326" y="888"/>
                    </a:lnTo>
                    <a:lnTo>
                      <a:pt x="322" y="890"/>
                    </a:lnTo>
                    <a:lnTo>
                      <a:pt x="306" y="878"/>
                    </a:lnTo>
                    <a:lnTo>
                      <a:pt x="300" y="876"/>
                    </a:lnTo>
                    <a:lnTo>
                      <a:pt x="290" y="866"/>
                    </a:lnTo>
                    <a:lnTo>
                      <a:pt x="280" y="860"/>
                    </a:lnTo>
                    <a:lnTo>
                      <a:pt x="270" y="862"/>
                    </a:lnTo>
                    <a:lnTo>
                      <a:pt x="264" y="862"/>
                    </a:lnTo>
                    <a:lnTo>
                      <a:pt x="254" y="858"/>
                    </a:lnTo>
                    <a:lnTo>
                      <a:pt x="240" y="850"/>
                    </a:lnTo>
                    <a:lnTo>
                      <a:pt x="232" y="850"/>
                    </a:lnTo>
                    <a:lnTo>
                      <a:pt x="222" y="852"/>
                    </a:lnTo>
                    <a:lnTo>
                      <a:pt x="210" y="844"/>
                    </a:lnTo>
                    <a:lnTo>
                      <a:pt x="198" y="846"/>
                    </a:lnTo>
                    <a:lnTo>
                      <a:pt x="172" y="828"/>
                    </a:lnTo>
                    <a:lnTo>
                      <a:pt x="158" y="822"/>
                    </a:lnTo>
                    <a:lnTo>
                      <a:pt x="162" y="808"/>
                    </a:lnTo>
                    <a:lnTo>
                      <a:pt x="174" y="796"/>
                    </a:lnTo>
                    <a:lnTo>
                      <a:pt x="172" y="786"/>
                    </a:lnTo>
                    <a:lnTo>
                      <a:pt x="188" y="776"/>
                    </a:lnTo>
                    <a:lnTo>
                      <a:pt x="170" y="774"/>
                    </a:lnTo>
                    <a:lnTo>
                      <a:pt x="172" y="766"/>
                    </a:lnTo>
                    <a:lnTo>
                      <a:pt x="182" y="762"/>
                    </a:lnTo>
                    <a:lnTo>
                      <a:pt x="198" y="758"/>
                    </a:lnTo>
                    <a:lnTo>
                      <a:pt x="200" y="726"/>
                    </a:lnTo>
                    <a:lnTo>
                      <a:pt x="184" y="716"/>
                    </a:lnTo>
                    <a:lnTo>
                      <a:pt x="164" y="716"/>
                    </a:lnTo>
                    <a:lnTo>
                      <a:pt x="162" y="710"/>
                    </a:lnTo>
                    <a:lnTo>
                      <a:pt x="130" y="708"/>
                    </a:lnTo>
                    <a:lnTo>
                      <a:pt x="126" y="694"/>
                    </a:lnTo>
                    <a:lnTo>
                      <a:pt x="108" y="690"/>
                    </a:lnTo>
                    <a:lnTo>
                      <a:pt x="110" y="678"/>
                    </a:lnTo>
                    <a:lnTo>
                      <a:pt x="106" y="668"/>
                    </a:lnTo>
                    <a:lnTo>
                      <a:pt x="82" y="668"/>
                    </a:lnTo>
                    <a:lnTo>
                      <a:pt x="78" y="672"/>
                    </a:lnTo>
                    <a:lnTo>
                      <a:pt x="72" y="674"/>
                    </a:lnTo>
                    <a:lnTo>
                      <a:pt x="64" y="670"/>
                    </a:lnTo>
                    <a:lnTo>
                      <a:pt x="64" y="650"/>
                    </a:lnTo>
                    <a:lnTo>
                      <a:pt x="82" y="650"/>
                    </a:lnTo>
                    <a:lnTo>
                      <a:pt x="84" y="648"/>
                    </a:lnTo>
                    <a:lnTo>
                      <a:pt x="56" y="618"/>
                    </a:lnTo>
                    <a:lnTo>
                      <a:pt x="52" y="596"/>
                    </a:lnTo>
                    <a:lnTo>
                      <a:pt x="32" y="594"/>
                    </a:lnTo>
                    <a:lnTo>
                      <a:pt x="32" y="588"/>
                    </a:lnTo>
                    <a:lnTo>
                      <a:pt x="14" y="584"/>
                    </a:lnTo>
                    <a:lnTo>
                      <a:pt x="10" y="578"/>
                    </a:lnTo>
                    <a:lnTo>
                      <a:pt x="6" y="562"/>
                    </a:lnTo>
                    <a:lnTo>
                      <a:pt x="0" y="550"/>
                    </a:lnTo>
                    <a:lnTo>
                      <a:pt x="2" y="538"/>
                    </a:lnTo>
                    <a:lnTo>
                      <a:pt x="2" y="522"/>
                    </a:lnTo>
                    <a:lnTo>
                      <a:pt x="8" y="510"/>
                    </a:lnTo>
                    <a:lnTo>
                      <a:pt x="26" y="496"/>
                    </a:lnTo>
                    <a:lnTo>
                      <a:pt x="40" y="494"/>
                    </a:lnTo>
                    <a:lnTo>
                      <a:pt x="22" y="486"/>
                    </a:lnTo>
                    <a:lnTo>
                      <a:pt x="12" y="474"/>
                    </a:lnTo>
                    <a:lnTo>
                      <a:pt x="56" y="438"/>
                    </a:lnTo>
                    <a:lnTo>
                      <a:pt x="64" y="424"/>
                    </a:lnTo>
                    <a:lnTo>
                      <a:pt x="40" y="406"/>
                    </a:lnTo>
                    <a:lnTo>
                      <a:pt x="50" y="396"/>
                    </a:lnTo>
                    <a:lnTo>
                      <a:pt x="42" y="382"/>
                    </a:lnTo>
                    <a:lnTo>
                      <a:pt x="32" y="372"/>
                    </a:lnTo>
                    <a:lnTo>
                      <a:pt x="40" y="352"/>
                    </a:lnTo>
                    <a:lnTo>
                      <a:pt x="34" y="336"/>
                    </a:lnTo>
                    <a:lnTo>
                      <a:pt x="24" y="318"/>
                    </a:lnTo>
                    <a:lnTo>
                      <a:pt x="40" y="302"/>
                    </a:lnTo>
                    <a:lnTo>
                      <a:pt x="16" y="288"/>
                    </a:lnTo>
                    <a:lnTo>
                      <a:pt x="20" y="266"/>
                    </a:lnTo>
                    <a:lnTo>
                      <a:pt x="30" y="256"/>
                    </a:lnTo>
                    <a:lnTo>
                      <a:pt x="40" y="254"/>
                    </a:lnTo>
                    <a:lnTo>
                      <a:pt x="40" y="248"/>
                    </a:lnTo>
                    <a:lnTo>
                      <a:pt x="62" y="244"/>
                    </a:lnTo>
                    <a:lnTo>
                      <a:pt x="80" y="244"/>
                    </a:lnTo>
                    <a:lnTo>
                      <a:pt x="86" y="254"/>
                    </a:lnTo>
                    <a:lnTo>
                      <a:pt x="96" y="258"/>
                    </a:lnTo>
                    <a:lnTo>
                      <a:pt x="134" y="260"/>
                    </a:lnTo>
                    <a:lnTo>
                      <a:pt x="162" y="274"/>
                    </a:lnTo>
                    <a:lnTo>
                      <a:pt x="188" y="290"/>
                    </a:lnTo>
                    <a:lnTo>
                      <a:pt x="218" y="306"/>
                    </a:lnTo>
                    <a:lnTo>
                      <a:pt x="220" y="324"/>
                    </a:lnTo>
                    <a:lnTo>
                      <a:pt x="202" y="340"/>
                    </a:lnTo>
                    <a:lnTo>
                      <a:pt x="172" y="348"/>
                    </a:lnTo>
                    <a:lnTo>
                      <a:pt x="146" y="338"/>
                    </a:lnTo>
                    <a:lnTo>
                      <a:pt x="116" y="332"/>
                    </a:lnTo>
                    <a:lnTo>
                      <a:pt x="94" y="324"/>
                    </a:lnTo>
                    <a:lnTo>
                      <a:pt x="76" y="316"/>
                    </a:lnTo>
                    <a:lnTo>
                      <a:pt x="90" y="334"/>
                    </a:lnTo>
                    <a:lnTo>
                      <a:pt x="106" y="342"/>
                    </a:lnTo>
                    <a:lnTo>
                      <a:pt x="114" y="348"/>
                    </a:lnTo>
                    <a:lnTo>
                      <a:pt x="116" y="360"/>
                    </a:lnTo>
                    <a:lnTo>
                      <a:pt x="122" y="386"/>
                    </a:lnTo>
                    <a:lnTo>
                      <a:pt x="132" y="388"/>
                    </a:lnTo>
                    <a:lnTo>
                      <a:pt x="148" y="402"/>
                    </a:lnTo>
                    <a:lnTo>
                      <a:pt x="168" y="402"/>
                    </a:lnTo>
                    <a:lnTo>
                      <a:pt x="170" y="392"/>
                    </a:lnTo>
                    <a:lnTo>
                      <a:pt x="158" y="388"/>
                    </a:lnTo>
                    <a:lnTo>
                      <a:pt x="148" y="376"/>
                    </a:lnTo>
                    <a:lnTo>
                      <a:pt x="156" y="366"/>
                    </a:lnTo>
                    <a:lnTo>
                      <a:pt x="168" y="376"/>
                    </a:lnTo>
                    <a:lnTo>
                      <a:pt x="180" y="380"/>
                    </a:lnTo>
                    <a:lnTo>
                      <a:pt x="206" y="386"/>
                    </a:lnTo>
                    <a:lnTo>
                      <a:pt x="206" y="376"/>
                    </a:lnTo>
                    <a:lnTo>
                      <a:pt x="196" y="364"/>
                    </a:lnTo>
                    <a:lnTo>
                      <a:pt x="208" y="352"/>
                    </a:lnTo>
                    <a:lnTo>
                      <a:pt x="226" y="342"/>
                    </a:lnTo>
                    <a:lnTo>
                      <a:pt x="236" y="334"/>
                    </a:lnTo>
                    <a:lnTo>
                      <a:pt x="264" y="342"/>
                    </a:lnTo>
                    <a:lnTo>
                      <a:pt x="270" y="318"/>
                    </a:lnTo>
                    <a:lnTo>
                      <a:pt x="262" y="310"/>
                    </a:lnTo>
                    <a:lnTo>
                      <a:pt x="266" y="288"/>
                    </a:lnTo>
                    <a:lnTo>
                      <a:pt x="258" y="280"/>
                    </a:lnTo>
                    <a:lnTo>
                      <a:pt x="292" y="278"/>
                    </a:lnTo>
                    <a:lnTo>
                      <a:pt x="304" y="292"/>
                    </a:lnTo>
                    <a:lnTo>
                      <a:pt x="304" y="300"/>
                    </a:lnTo>
                    <a:lnTo>
                      <a:pt x="288" y="300"/>
                    </a:lnTo>
                    <a:lnTo>
                      <a:pt x="278" y="310"/>
                    </a:lnTo>
                    <a:lnTo>
                      <a:pt x="294" y="324"/>
                    </a:lnTo>
                    <a:lnTo>
                      <a:pt x="318" y="326"/>
                    </a:lnTo>
                    <a:lnTo>
                      <a:pt x="328" y="302"/>
                    </a:lnTo>
                    <a:lnTo>
                      <a:pt x="386" y="280"/>
                    </a:lnTo>
                    <a:lnTo>
                      <a:pt x="396" y="282"/>
                    </a:lnTo>
                    <a:lnTo>
                      <a:pt x="408" y="270"/>
                    </a:lnTo>
                    <a:lnTo>
                      <a:pt x="420" y="266"/>
                    </a:lnTo>
                    <a:lnTo>
                      <a:pt x="416" y="284"/>
                    </a:lnTo>
                    <a:lnTo>
                      <a:pt x="436" y="284"/>
                    </a:lnTo>
                    <a:lnTo>
                      <a:pt x="440" y="276"/>
                    </a:lnTo>
                    <a:lnTo>
                      <a:pt x="476" y="278"/>
                    </a:lnTo>
                    <a:lnTo>
                      <a:pt x="500" y="264"/>
                    </a:lnTo>
                    <a:lnTo>
                      <a:pt x="504" y="274"/>
                    </a:lnTo>
                    <a:lnTo>
                      <a:pt x="502" y="282"/>
                    </a:lnTo>
                    <a:lnTo>
                      <a:pt x="512" y="282"/>
                    </a:lnTo>
                    <a:lnTo>
                      <a:pt x="516" y="274"/>
                    </a:lnTo>
                    <a:lnTo>
                      <a:pt x="532" y="264"/>
                    </a:lnTo>
                    <a:lnTo>
                      <a:pt x="520" y="248"/>
                    </a:lnTo>
                    <a:lnTo>
                      <a:pt x="498" y="240"/>
                    </a:lnTo>
                    <a:lnTo>
                      <a:pt x="498" y="226"/>
                    </a:lnTo>
                    <a:lnTo>
                      <a:pt x="506" y="224"/>
                    </a:lnTo>
                    <a:lnTo>
                      <a:pt x="526" y="242"/>
                    </a:lnTo>
                    <a:lnTo>
                      <a:pt x="558" y="244"/>
                    </a:lnTo>
                    <a:lnTo>
                      <a:pt x="592" y="256"/>
                    </a:lnTo>
                    <a:lnTo>
                      <a:pt x="620" y="268"/>
                    </a:lnTo>
                    <a:lnTo>
                      <a:pt x="650" y="284"/>
                    </a:lnTo>
                    <a:lnTo>
                      <a:pt x="658" y="270"/>
                    </a:lnTo>
                    <a:lnTo>
                      <a:pt x="644" y="256"/>
                    </a:lnTo>
                    <a:lnTo>
                      <a:pt x="626" y="246"/>
                    </a:lnTo>
                    <a:lnTo>
                      <a:pt x="626" y="236"/>
                    </a:lnTo>
                    <a:lnTo>
                      <a:pt x="634" y="216"/>
                    </a:lnTo>
                    <a:lnTo>
                      <a:pt x="624" y="210"/>
                    </a:lnTo>
                    <a:lnTo>
                      <a:pt x="626" y="204"/>
                    </a:lnTo>
                    <a:lnTo>
                      <a:pt x="650" y="186"/>
                    </a:lnTo>
                    <a:lnTo>
                      <a:pt x="666" y="154"/>
                    </a:lnTo>
                    <a:lnTo>
                      <a:pt x="716" y="158"/>
                    </a:lnTo>
                    <a:lnTo>
                      <a:pt x="720" y="164"/>
                    </a:lnTo>
                    <a:lnTo>
                      <a:pt x="716" y="182"/>
                    </a:lnTo>
                    <a:lnTo>
                      <a:pt x="706" y="198"/>
                    </a:lnTo>
                    <a:lnTo>
                      <a:pt x="716" y="206"/>
                    </a:lnTo>
                    <a:lnTo>
                      <a:pt x="720" y="224"/>
                    </a:lnTo>
                    <a:lnTo>
                      <a:pt x="716" y="268"/>
                    </a:lnTo>
                    <a:lnTo>
                      <a:pt x="732" y="280"/>
                    </a:lnTo>
                    <a:lnTo>
                      <a:pt x="724" y="298"/>
                    </a:lnTo>
                    <a:lnTo>
                      <a:pt x="696" y="322"/>
                    </a:lnTo>
                    <a:lnTo>
                      <a:pt x="682" y="328"/>
                    </a:lnTo>
                    <a:lnTo>
                      <a:pt x="666" y="324"/>
                    </a:lnTo>
                    <a:lnTo>
                      <a:pt x="658" y="328"/>
                    </a:lnTo>
                    <a:lnTo>
                      <a:pt x="670" y="336"/>
                    </a:lnTo>
                    <a:lnTo>
                      <a:pt x="688" y="340"/>
                    </a:lnTo>
                    <a:lnTo>
                      <a:pt x="706" y="342"/>
                    </a:lnTo>
                    <a:lnTo>
                      <a:pt x="726" y="326"/>
                    </a:lnTo>
                    <a:lnTo>
                      <a:pt x="754" y="298"/>
                    </a:lnTo>
                    <a:lnTo>
                      <a:pt x="746" y="282"/>
                    </a:lnTo>
                    <a:lnTo>
                      <a:pt x="756" y="266"/>
                    </a:lnTo>
                    <a:lnTo>
                      <a:pt x="778" y="270"/>
                    </a:lnTo>
                    <a:lnTo>
                      <a:pt x="788" y="280"/>
                    </a:lnTo>
                    <a:lnTo>
                      <a:pt x="792" y="296"/>
                    </a:lnTo>
                    <a:lnTo>
                      <a:pt x="806" y="284"/>
                    </a:lnTo>
                    <a:lnTo>
                      <a:pt x="798" y="268"/>
                    </a:lnTo>
                    <a:lnTo>
                      <a:pt x="778" y="262"/>
                    </a:lnTo>
                    <a:lnTo>
                      <a:pt x="736" y="260"/>
                    </a:lnTo>
                    <a:lnTo>
                      <a:pt x="736" y="240"/>
                    </a:lnTo>
                    <a:lnTo>
                      <a:pt x="744" y="220"/>
                    </a:lnTo>
                    <a:lnTo>
                      <a:pt x="734" y="204"/>
                    </a:lnTo>
                    <a:lnTo>
                      <a:pt x="728" y="192"/>
                    </a:lnTo>
                    <a:lnTo>
                      <a:pt x="740" y="180"/>
                    </a:lnTo>
                    <a:lnTo>
                      <a:pt x="754" y="174"/>
                    </a:lnTo>
                    <a:lnTo>
                      <a:pt x="756" y="158"/>
                    </a:lnTo>
                    <a:lnTo>
                      <a:pt x="764" y="158"/>
                    </a:lnTo>
                    <a:lnTo>
                      <a:pt x="766" y="176"/>
                    </a:lnTo>
                    <a:lnTo>
                      <a:pt x="760" y="190"/>
                    </a:lnTo>
                    <a:lnTo>
                      <a:pt x="764" y="200"/>
                    </a:lnTo>
                    <a:lnTo>
                      <a:pt x="780" y="204"/>
                    </a:lnTo>
                    <a:lnTo>
                      <a:pt x="804" y="210"/>
                    </a:lnTo>
                    <a:lnTo>
                      <a:pt x="816" y="210"/>
                    </a:lnTo>
                    <a:lnTo>
                      <a:pt x="802" y="200"/>
                    </a:lnTo>
                    <a:lnTo>
                      <a:pt x="782" y="194"/>
                    </a:lnTo>
                    <a:lnTo>
                      <a:pt x="774" y="182"/>
                    </a:lnTo>
                    <a:lnTo>
                      <a:pt x="786" y="178"/>
                    </a:lnTo>
                    <a:lnTo>
                      <a:pt x="806" y="182"/>
                    </a:lnTo>
                    <a:lnTo>
                      <a:pt x="792" y="166"/>
                    </a:lnTo>
                    <a:lnTo>
                      <a:pt x="798" y="162"/>
                    </a:lnTo>
                    <a:lnTo>
                      <a:pt x="832" y="172"/>
                    </a:lnTo>
                    <a:lnTo>
                      <a:pt x="852" y="188"/>
                    </a:lnTo>
                    <a:lnTo>
                      <a:pt x="880" y="188"/>
                    </a:lnTo>
                    <a:lnTo>
                      <a:pt x="866" y="174"/>
                    </a:lnTo>
                    <a:lnTo>
                      <a:pt x="848" y="160"/>
                    </a:lnTo>
                    <a:lnTo>
                      <a:pt x="842" y="138"/>
                    </a:lnTo>
                    <a:lnTo>
                      <a:pt x="854" y="130"/>
                    </a:lnTo>
                    <a:lnTo>
                      <a:pt x="900" y="128"/>
                    </a:lnTo>
                    <a:lnTo>
                      <a:pt x="946" y="120"/>
                    </a:lnTo>
                    <a:lnTo>
                      <a:pt x="934" y="98"/>
                    </a:lnTo>
                    <a:lnTo>
                      <a:pt x="972" y="80"/>
                    </a:lnTo>
                    <a:lnTo>
                      <a:pt x="1056" y="52"/>
                    </a:lnTo>
                    <a:lnTo>
                      <a:pt x="1092" y="48"/>
                    </a:lnTo>
                    <a:lnTo>
                      <a:pt x="1126" y="52"/>
                    </a:lnTo>
                    <a:lnTo>
                      <a:pt x="1176" y="36"/>
                    </a:lnTo>
                    <a:lnTo>
                      <a:pt x="1172" y="20"/>
                    </a:lnTo>
                    <a:lnTo>
                      <a:pt x="1196" y="0"/>
                    </a:lnTo>
                    <a:lnTo>
                      <a:pt x="1230" y="2"/>
                    </a:lnTo>
                    <a:lnTo>
                      <a:pt x="1248" y="8"/>
                    </a:lnTo>
                    <a:lnTo>
                      <a:pt x="1226" y="20"/>
                    </a:lnTo>
                    <a:lnTo>
                      <a:pt x="1268" y="22"/>
                    </a:lnTo>
                    <a:lnTo>
                      <a:pt x="1260" y="36"/>
                    </a:lnTo>
                    <a:lnTo>
                      <a:pt x="1336" y="34"/>
                    </a:lnTo>
                    <a:lnTo>
                      <a:pt x="1364" y="52"/>
                    </a:lnTo>
                    <a:lnTo>
                      <a:pt x="1368" y="64"/>
                    </a:lnTo>
                    <a:lnTo>
                      <a:pt x="1360" y="84"/>
                    </a:lnTo>
                    <a:lnTo>
                      <a:pt x="1326" y="102"/>
                    </a:lnTo>
                    <a:lnTo>
                      <a:pt x="1290" y="122"/>
                    </a:lnTo>
                    <a:lnTo>
                      <a:pt x="1240" y="150"/>
                    </a:lnTo>
                    <a:lnTo>
                      <a:pt x="1244" y="154"/>
                    </a:lnTo>
                    <a:lnTo>
                      <a:pt x="1266" y="146"/>
                    </a:lnTo>
                    <a:lnTo>
                      <a:pt x="1308" y="134"/>
                    </a:lnTo>
                    <a:lnTo>
                      <a:pt x="1306" y="126"/>
                    </a:lnTo>
                    <a:lnTo>
                      <a:pt x="1316" y="116"/>
                    </a:lnTo>
                    <a:lnTo>
                      <a:pt x="1332" y="112"/>
                    </a:lnTo>
                    <a:lnTo>
                      <a:pt x="1336" y="122"/>
                    </a:lnTo>
                    <a:lnTo>
                      <a:pt x="1348" y="126"/>
                    </a:lnTo>
                    <a:lnTo>
                      <a:pt x="1366" y="138"/>
                    </a:lnTo>
                    <a:lnTo>
                      <a:pt x="1376" y="132"/>
                    </a:lnTo>
                    <a:lnTo>
                      <a:pt x="1450" y="134"/>
                    </a:lnTo>
                    <a:lnTo>
                      <a:pt x="1450" y="144"/>
                    </a:lnTo>
                    <a:lnTo>
                      <a:pt x="1522" y="152"/>
                    </a:lnTo>
                    <a:lnTo>
                      <a:pt x="1530" y="126"/>
                    </a:lnTo>
                    <a:lnTo>
                      <a:pt x="1544" y="128"/>
                    </a:lnTo>
                    <a:lnTo>
                      <a:pt x="1564" y="138"/>
                    </a:lnTo>
                    <a:lnTo>
                      <a:pt x="1596" y="136"/>
                    </a:lnTo>
                    <a:lnTo>
                      <a:pt x="1614" y="156"/>
                    </a:lnTo>
                    <a:lnTo>
                      <a:pt x="1618" y="174"/>
                    </a:lnTo>
                    <a:lnTo>
                      <a:pt x="1606" y="182"/>
                    </a:lnTo>
                    <a:lnTo>
                      <a:pt x="1628" y="208"/>
                    </a:lnTo>
                    <a:lnTo>
                      <a:pt x="1650" y="214"/>
                    </a:lnTo>
                    <a:lnTo>
                      <a:pt x="1670" y="184"/>
                    </a:lnTo>
                    <a:lnTo>
                      <a:pt x="1696" y="198"/>
                    </a:lnTo>
                    <a:lnTo>
                      <a:pt x="1720" y="190"/>
                    </a:lnTo>
                    <a:lnTo>
                      <a:pt x="1746" y="200"/>
                    </a:lnTo>
                    <a:lnTo>
                      <a:pt x="1768" y="192"/>
                    </a:lnTo>
                    <a:lnTo>
                      <a:pt x="1784" y="184"/>
                    </a:lnTo>
                    <a:lnTo>
                      <a:pt x="1782" y="166"/>
                    </a:lnTo>
                    <a:lnTo>
                      <a:pt x="1804" y="158"/>
                    </a:lnTo>
                    <a:lnTo>
                      <a:pt x="1872" y="162"/>
                    </a:lnTo>
                    <a:lnTo>
                      <a:pt x="1884" y="172"/>
                    </a:lnTo>
                    <a:lnTo>
                      <a:pt x="1890" y="176"/>
                    </a:lnTo>
                    <a:lnTo>
                      <a:pt x="1926" y="172"/>
                    </a:lnTo>
                    <a:lnTo>
                      <a:pt x="1942" y="180"/>
                    </a:lnTo>
                    <a:lnTo>
                      <a:pt x="1934" y="190"/>
                    </a:lnTo>
                    <a:lnTo>
                      <a:pt x="1948" y="196"/>
                    </a:lnTo>
                    <a:lnTo>
                      <a:pt x="1978" y="208"/>
                    </a:lnTo>
                    <a:lnTo>
                      <a:pt x="2030" y="210"/>
                    </a:lnTo>
                    <a:lnTo>
                      <a:pt x="2084" y="212"/>
                    </a:lnTo>
                    <a:lnTo>
                      <a:pt x="2106" y="224"/>
                    </a:lnTo>
                    <a:lnTo>
                      <a:pt x="2104" y="238"/>
                    </a:lnTo>
                    <a:lnTo>
                      <a:pt x="2108" y="246"/>
                    </a:lnTo>
                    <a:lnTo>
                      <a:pt x="2126" y="252"/>
                    </a:lnTo>
                    <a:lnTo>
                      <a:pt x="2140" y="246"/>
                    </a:lnTo>
                    <a:lnTo>
                      <a:pt x="2206" y="250"/>
                    </a:lnTo>
                    <a:lnTo>
                      <a:pt x="2214" y="250"/>
                    </a:lnTo>
                    <a:lnTo>
                      <a:pt x="2230" y="242"/>
                    </a:lnTo>
                    <a:lnTo>
                      <a:pt x="2236" y="244"/>
                    </a:lnTo>
                    <a:lnTo>
                      <a:pt x="2236" y="256"/>
                    </a:lnTo>
                    <a:lnTo>
                      <a:pt x="2254" y="270"/>
                    </a:lnTo>
                    <a:lnTo>
                      <a:pt x="2274" y="272"/>
                    </a:lnTo>
                    <a:lnTo>
                      <a:pt x="2280" y="264"/>
                    </a:lnTo>
                    <a:lnTo>
                      <a:pt x="2274" y="252"/>
                    </a:lnTo>
                    <a:lnTo>
                      <a:pt x="2272" y="234"/>
                    </a:lnTo>
                    <a:lnTo>
                      <a:pt x="2284" y="232"/>
                    </a:lnTo>
                    <a:lnTo>
                      <a:pt x="2302" y="240"/>
                    </a:lnTo>
                    <a:lnTo>
                      <a:pt x="2334" y="240"/>
                    </a:lnTo>
                    <a:lnTo>
                      <a:pt x="2372" y="246"/>
                    </a:lnTo>
                    <a:lnTo>
                      <a:pt x="2416" y="262"/>
                    </a:lnTo>
                    <a:lnTo>
                      <a:pt x="2442" y="276"/>
                    </a:lnTo>
                    <a:lnTo>
                      <a:pt x="2488" y="296"/>
                    </a:lnTo>
                    <a:lnTo>
                      <a:pt x="2496" y="308"/>
                    </a:lnTo>
                    <a:lnTo>
                      <a:pt x="2502" y="320"/>
                    </a:lnTo>
                    <a:lnTo>
                      <a:pt x="2512" y="336"/>
                    </a:lnTo>
                    <a:lnTo>
                      <a:pt x="2520" y="332"/>
                    </a:lnTo>
                    <a:lnTo>
                      <a:pt x="2514" y="314"/>
                    </a:lnTo>
                    <a:lnTo>
                      <a:pt x="2530" y="316"/>
                    </a:lnTo>
                    <a:lnTo>
                      <a:pt x="2550" y="320"/>
                    </a:lnTo>
                    <a:lnTo>
                      <a:pt x="2568" y="332"/>
                    </a:lnTo>
                    <a:lnTo>
                      <a:pt x="2580" y="344"/>
                    </a:lnTo>
                    <a:lnTo>
                      <a:pt x="2568" y="356"/>
                    </a:lnTo>
                    <a:lnTo>
                      <a:pt x="2542" y="362"/>
                    </a:lnTo>
                    <a:lnTo>
                      <a:pt x="2538" y="376"/>
                    </a:lnTo>
                    <a:lnTo>
                      <a:pt x="2530" y="394"/>
                    </a:lnTo>
                    <a:lnTo>
                      <a:pt x="2502" y="380"/>
                    </a:lnTo>
                    <a:lnTo>
                      <a:pt x="2486" y="374"/>
                    </a:lnTo>
                    <a:lnTo>
                      <a:pt x="2488" y="358"/>
                    </a:lnTo>
                    <a:lnTo>
                      <a:pt x="2446" y="360"/>
                    </a:lnTo>
                    <a:lnTo>
                      <a:pt x="2440" y="340"/>
                    </a:lnTo>
                    <a:lnTo>
                      <a:pt x="2426" y="342"/>
                    </a:lnTo>
                    <a:lnTo>
                      <a:pt x="2424" y="356"/>
                    </a:lnTo>
                    <a:lnTo>
                      <a:pt x="2430" y="362"/>
                    </a:lnTo>
                    <a:lnTo>
                      <a:pt x="2412" y="378"/>
                    </a:lnTo>
                    <a:lnTo>
                      <a:pt x="2392" y="380"/>
                    </a:lnTo>
                    <a:lnTo>
                      <a:pt x="2378" y="378"/>
                    </a:lnTo>
                    <a:lnTo>
                      <a:pt x="2370" y="372"/>
                    </a:lnTo>
                    <a:lnTo>
                      <a:pt x="2368" y="380"/>
                    </a:lnTo>
                    <a:lnTo>
                      <a:pt x="2382" y="386"/>
                    </a:lnTo>
                    <a:lnTo>
                      <a:pt x="2396" y="394"/>
                    </a:lnTo>
                    <a:lnTo>
                      <a:pt x="2402" y="412"/>
                    </a:lnTo>
                    <a:lnTo>
                      <a:pt x="2414" y="430"/>
                    </a:lnTo>
                    <a:lnTo>
                      <a:pt x="2400" y="438"/>
                    </a:lnTo>
                    <a:lnTo>
                      <a:pt x="2374" y="428"/>
                    </a:lnTo>
                    <a:lnTo>
                      <a:pt x="2362" y="438"/>
                    </a:lnTo>
                    <a:lnTo>
                      <a:pt x="2326" y="454"/>
                    </a:lnTo>
                    <a:lnTo>
                      <a:pt x="2306" y="464"/>
                    </a:lnTo>
                    <a:lnTo>
                      <a:pt x="2266" y="496"/>
                    </a:lnTo>
                    <a:lnTo>
                      <a:pt x="2252" y="484"/>
                    </a:lnTo>
                    <a:lnTo>
                      <a:pt x="2222" y="484"/>
                    </a:lnTo>
                    <a:lnTo>
                      <a:pt x="2206" y="500"/>
                    </a:lnTo>
                    <a:lnTo>
                      <a:pt x="2202" y="484"/>
                    </a:lnTo>
                    <a:lnTo>
                      <a:pt x="2192" y="484"/>
                    </a:lnTo>
                    <a:lnTo>
                      <a:pt x="2188" y="496"/>
                    </a:lnTo>
                    <a:lnTo>
                      <a:pt x="2160" y="496"/>
                    </a:lnTo>
                    <a:lnTo>
                      <a:pt x="2136" y="534"/>
                    </a:lnTo>
                    <a:lnTo>
                      <a:pt x="2136" y="546"/>
                    </a:lnTo>
                    <a:lnTo>
                      <a:pt x="2152" y="546"/>
                    </a:lnTo>
                    <a:lnTo>
                      <a:pt x="2148" y="564"/>
                    </a:lnTo>
                    <a:lnTo>
                      <a:pt x="2154" y="580"/>
                    </a:lnTo>
                    <a:lnTo>
                      <a:pt x="2136" y="586"/>
                    </a:lnTo>
                    <a:lnTo>
                      <a:pt x="2130" y="600"/>
                    </a:lnTo>
                    <a:lnTo>
                      <a:pt x="2136" y="618"/>
                    </a:lnTo>
                    <a:lnTo>
                      <a:pt x="2112" y="626"/>
                    </a:lnTo>
                    <a:lnTo>
                      <a:pt x="2104" y="634"/>
                    </a:lnTo>
                    <a:lnTo>
                      <a:pt x="2104" y="640"/>
                    </a:lnTo>
                    <a:lnTo>
                      <a:pt x="2106" y="644"/>
                    </a:lnTo>
                    <a:lnTo>
                      <a:pt x="2104" y="648"/>
                    </a:lnTo>
                    <a:lnTo>
                      <a:pt x="2080" y="656"/>
                    </a:lnTo>
                    <a:lnTo>
                      <a:pt x="2080" y="670"/>
                    </a:lnTo>
                    <a:lnTo>
                      <a:pt x="2050" y="700"/>
                    </a:lnTo>
                    <a:lnTo>
                      <a:pt x="2046" y="668"/>
                    </a:lnTo>
                    <a:lnTo>
                      <a:pt x="2034" y="618"/>
                    </a:lnTo>
                    <a:lnTo>
                      <a:pt x="2034" y="582"/>
                    </a:lnTo>
                    <a:lnTo>
                      <a:pt x="2046" y="568"/>
                    </a:lnTo>
                    <a:lnTo>
                      <a:pt x="2058" y="546"/>
                    </a:lnTo>
                    <a:lnTo>
                      <a:pt x="2074" y="542"/>
                    </a:lnTo>
                    <a:lnTo>
                      <a:pt x="2116" y="502"/>
                    </a:lnTo>
                    <a:lnTo>
                      <a:pt x="2148" y="480"/>
                    </a:lnTo>
                    <a:lnTo>
                      <a:pt x="2158" y="476"/>
                    </a:lnTo>
                    <a:lnTo>
                      <a:pt x="2174" y="440"/>
                    </a:lnTo>
                    <a:lnTo>
                      <a:pt x="2182" y="436"/>
                    </a:lnTo>
                    <a:lnTo>
                      <a:pt x="2166" y="430"/>
                    </a:lnTo>
                    <a:lnTo>
                      <a:pt x="2160" y="432"/>
                    </a:lnTo>
                    <a:lnTo>
                      <a:pt x="2154" y="438"/>
                    </a:lnTo>
                    <a:lnTo>
                      <a:pt x="2154" y="456"/>
                    </a:lnTo>
                    <a:lnTo>
                      <a:pt x="2140" y="456"/>
                    </a:lnTo>
                    <a:lnTo>
                      <a:pt x="2108" y="476"/>
                    </a:lnTo>
                    <a:lnTo>
                      <a:pt x="2100" y="468"/>
                    </a:lnTo>
                    <a:lnTo>
                      <a:pt x="2108" y="452"/>
                    </a:lnTo>
                    <a:lnTo>
                      <a:pt x="2098" y="456"/>
                    </a:lnTo>
                    <a:lnTo>
                      <a:pt x="2058" y="456"/>
                    </a:lnTo>
                    <a:lnTo>
                      <a:pt x="2020" y="486"/>
                    </a:lnTo>
                    <a:lnTo>
                      <a:pt x="2012" y="502"/>
                    </a:lnTo>
                    <a:lnTo>
                      <a:pt x="2016" y="506"/>
                    </a:lnTo>
                    <a:lnTo>
                      <a:pt x="2026" y="516"/>
                    </a:lnTo>
                    <a:lnTo>
                      <a:pt x="2010" y="516"/>
                    </a:lnTo>
                    <a:lnTo>
                      <a:pt x="1994" y="518"/>
                    </a:lnTo>
                    <a:lnTo>
                      <a:pt x="1964" y="520"/>
                    </a:lnTo>
                    <a:lnTo>
                      <a:pt x="1972" y="512"/>
                    </a:lnTo>
                    <a:lnTo>
                      <a:pt x="1966" y="504"/>
                    </a:lnTo>
                    <a:lnTo>
                      <a:pt x="1944" y="502"/>
                    </a:lnTo>
                    <a:lnTo>
                      <a:pt x="1930" y="504"/>
                    </a:lnTo>
                    <a:lnTo>
                      <a:pt x="1924" y="512"/>
                    </a:lnTo>
                    <a:lnTo>
                      <a:pt x="1894" y="510"/>
                    </a:lnTo>
                    <a:lnTo>
                      <a:pt x="1880" y="512"/>
                    </a:lnTo>
                    <a:lnTo>
                      <a:pt x="1828" y="512"/>
                    </a:lnTo>
                    <a:lnTo>
                      <a:pt x="1712" y="612"/>
                    </a:lnTo>
                    <a:lnTo>
                      <a:pt x="1714" y="622"/>
                    </a:lnTo>
                    <a:lnTo>
                      <a:pt x="1734" y="620"/>
                    </a:lnTo>
                    <a:lnTo>
                      <a:pt x="1736" y="636"/>
                    </a:lnTo>
                    <a:lnTo>
                      <a:pt x="1746" y="624"/>
                    </a:lnTo>
                    <a:lnTo>
                      <a:pt x="1756" y="640"/>
                    </a:lnTo>
                    <a:lnTo>
                      <a:pt x="1770" y="628"/>
                    </a:lnTo>
                    <a:lnTo>
                      <a:pt x="1792" y="632"/>
                    </a:lnTo>
                    <a:lnTo>
                      <a:pt x="1808" y="652"/>
                    </a:lnTo>
                    <a:lnTo>
                      <a:pt x="1804" y="674"/>
                    </a:lnTo>
                    <a:lnTo>
                      <a:pt x="1796" y="696"/>
                    </a:lnTo>
                    <a:lnTo>
                      <a:pt x="1794" y="728"/>
                    </a:lnTo>
                    <a:lnTo>
                      <a:pt x="1788" y="746"/>
                    </a:lnTo>
                    <a:lnTo>
                      <a:pt x="1728" y="820"/>
                    </a:lnTo>
                    <a:lnTo>
                      <a:pt x="1710" y="842"/>
                    </a:lnTo>
                    <a:lnTo>
                      <a:pt x="1696" y="852"/>
                    </a:lnTo>
                    <a:lnTo>
                      <a:pt x="1678" y="860"/>
                    </a:lnTo>
                    <a:lnTo>
                      <a:pt x="1664" y="852"/>
                    </a:lnTo>
                    <a:lnTo>
                      <a:pt x="1646" y="856"/>
                    </a:lnTo>
                    <a:lnTo>
                      <a:pt x="1646" y="820"/>
                    </a:lnTo>
                    <a:lnTo>
                      <a:pt x="1660" y="810"/>
                    </a:lnTo>
                    <a:lnTo>
                      <a:pt x="1666" y="816"/>
                    </a:lnTo>
                    <a:lnTo>
                      <a:pt x="1678" y="814"/>
                    </a:lnTo>
                    <a:lnTo>
                      <a:pt x="1690" y="792"/>
                    </a:lnTo>
                    <a:lnTo>
                      <a:pt x="1696" y="770"/>
                    </a:lnTo>
                    <a:lnTo>
                      <a:pt x="1704" y="766"/>
                    </a:lnTo>
                    <a:lnTo>
                      <a:pt x="1702" y="752"/>
                    </a:lnTo>
                    <a:lnTo>
                      <a:pt x="1686" y="754"/>
                    </a:lnTo>
                    <a:lnTo>
                      <a:pt x="1672" y="756"/>
                    </a:lnTo>
                    <a:lnTo>
                      <a:pt x="1666" y="764"/>
                    </a:lnTo>
                    <a:lnTo>
                      <a:pt x="1644" y="762"/>
                    </a:lnTo>
                    <a:lnTo>
                      <a:pt x="1640" y="742"/>
                    </a:lnTo>
                    <a:lnTo>
                      <a:pt x="1610" y="726"/>
                    </a:lnTo>
                    <a:lnTo>
                      <a:pt x="1594" y="726"/>
                    </a:lnTo>
                    <a:lnTo>
                      <a:pt x="1572" y="674"/>
                    </a:lnTo>
                    <a:lnTo>
                      <a:pt x="1560" y="654"/>
                    </a:lnTo>
                    <a:lnTo>
                      <a:pt x="1530" y="642"/>
                    </a:lnTo>
                    <a:lnTo>
                      <a:pt x="1486" y="646"/>
                    </a:lnTo>
                    <a:lnTo>
                      <a:pt x="1472" y="652"/>
                    </a:lnTo>
                    <a:lnTo>
                      <a:pt x="1470" y="660"/>
                    </a:lnTo>
                    <a:lnTo>
                      <a:pt x="1482" y="662"/>
                    </a:lnTo>
                    <a:lnTo>
                      <a:pt x="1482" y="676"/>
                    </a:lnTo>
                    <a:lnTo>
                      <a:pt x="1472" y="682"/>
                    </a:lnTo>
                    <a:lnTo>
                      <a:pt x="1462" y="700"/>
                    </a:lnTo>
                    <a:lnTo>
                      <a:pt x="1458" y="716"/>
                    </a:lnTo>
                    <a:lnTo>
                      <a:pt x="1446" y="718"/>
                    </a:lnTo>
                    <a:lnTo>
                      <a:pt x="1436" y="728"/>
                    </a:lnTo>
                    <a:lnTo>
                      <a:pt x="1418" y="718"/>
                    </a:lnTo>
                    <a:lnTo>
                      <a:pt x="1394" y="716"/>
                    </a:lnTo>
                    <a:lnTo>
                      <a:pt x="1386" y="710"/>
                    </a:lnTo>
                    <a:lnTo>
                      <a:pt x="1376" y="712"/>
                    </a:lnTo>
                    <a:lnTo>
                      <a:pt x="1358" y="726"/>
                    </a:lnTo>
                    <a:lnTo>
                      <a:pt x="1328" y="732"/>
                    </a:lnTo>
                    <a:lnTo>
                      <a:pt x="1310" y="734"/>
                    </a:lnTo>
                    <a:lnTo>
                      <a:pt x="1288" y="732"/>
                    </a:lnTo>
                    <a:lnTo>
                      <a:pt x="1282" y="726"/>
                    </a:lnTo>
                    <a:lnTo>
                      <a:pt x="1276" y="718"/>
                    </a:lnTo>
                    <a:lnTo>
                      <a:pt x="1266" y="716"/>
                    </a:lnTo>
                    <a:lnTo>
                      <a:pt x="1260" y="710"/>
                    </a:lnTo>
                    <a:lnTo>
                      <a:pt x="1236" y="706"/>
                    </a:lnTo>
                    <a:lnTo>
                      <a:pt x="1222" y="714"/>
                    </a:lnTo>
                    <a:lnTo>
                      <a:pt x="1196" y="710"/>
                    </a:lnTo>
                    <a:lnTo>
                      <a:pt x="1186" y="698"/>
                    </a:lnTo>
                    <a:lnTo>
                      <a:pt x="1184" y="688"/>
                    </a:lnTo>
                    <a:lnTo>
                      <a:pt x="1160" y="680"/>
                    </a:lnTo>
                    <a:lnTo>
                      <a:pt x="1132" y="674"/>
                    </a:lnTo>
                    <a:lnTo>
                      <a:pt x="1114" y="692"/>
                    </a:lnTo>
                    <a:lnTo>
                      <a:pt x="1126" y="706"/>
                    </a:lnTo>
                    <a:lnTo>
                      <a:pt x="1124" y="714"/>
                    </a:lnTo>
                    <a:lnTo>
                      <a:pt x="1112" y="724"/>
                    </a:lnTo>
                    <a:lnTo>
                      <a:pt x="1104" y="718"/>
                    </a:lnTo>
                    <a:lnTo>
                      <a:pt x="1072" y="718"/>
                    </a:lnTo>
                    <a:lnTo>
                      <a:pt x="1062" y="706"/>
                    </a:lnTo>
                    <a:lnTo>
                      <a:pt x="1042" y="702"/>
                    </a:lnTo>
                    <a:lnTo>
                      <a:pt x="1024" y="700"/>
                    </a:lnTo>
                    <a:lnTo>
                      <a:pt x="990" y="718"/>
                    </a:lnTo>
                    <a:lnTo>
                      <a:pt x="982" y="726"/>
                    </a:lnTo>
                    <a:lnTo>
                      <a:pt x="968" y="728"/>
                    </a:lnTo>
                    <a:lnTo>
                      <a:pt x="960" y="736"/>
                    </a:lnTo>
                    <a:lnTo>
                      <a:pt x="944" y="736"/>
                    </a:lnTo>
                    <a:lnTo>
                      <a:pt x="940" y="722"/>
                    </a:lnTo>
                    <a:lnTo>
                      <a:pt x="918" y="720"/>
                    </a:lnTo>
                    <a:lnTo>
                      <a:pt x="904" y="710"/>
                    </a:lnTo>
                    <a:lnTo>
                      <a:pt x="894" y="696"/>
                    </a:lnTo>
                    <a:lnTo>
                      <a:pt x="866" y="700"/>
                    </a:lnTo>
                    <a:lnTo>
                      <a:pt x="844" y="688"/>
                    </a:lnTo>
                    <a:lnTo>
                      <a:pt x="840" y="696"/>
                    </a:lnTo>
                    <a:lnTo>
                      <a:pt x="832" y="696"/>
                    </a:lnTo>
                    <a:lnTo>
                      <a:pt x="818" y="672"/>
                    </a:lnTo>
                    <a:lnTo>
                      <a:pt x="802" y="648"/>
                    </a:lnTo>
                    <a:lnTo>
                      <a:pt x="784" y="636"/>
                    </a:lnTo>
                    <a:lnTo>
                      <a:pt x="782" y="626"/>
                    </a:lnTo>
                    <a:lnTo>
                      <a:pt x="760" y="632"/>
                    </a:lnTo>
                    <a:lnTo>
                      <a:pt x="742" y="642"/>
                    </a:lnTo>
                    <a:lnTo>
                      <a:pt x="722" y="632"/>
                    </a:lnTo>
                    <a:lnTo>
                      <a:pt x="702" y="626"/>
                    </a:lnTo>
                    <a:lnTo>
                      <a:pt x="692" y="620"/>
                    </a:lnTo>
                    <a:lnTo>
                      <a:pt x="688" y="606"/>
                    </a:lnTo>
                    <a:lnTo>
                      <a:pt x="668" y="604"/>
                    </a:lnTo>
                    <a:lnTo>
                      <a:pt x="646" y="608"/>
                    </a:lnTo>
                    <a:lnTo>
                      <a:pt x="558" y="632"/>
                    </a:lnTo>
                    <a:lnTo>
                      <a:pt x="536" y="634"/>
                    </a:lnTo>
                    <a:lnTo>
                      <a:pt x="540" y="644"/>
                    </a:lnTo>
                    <a:lnTo>
                      <a:pt x="544" y="652"/>
                    </a:lnTo>
                    <a:lnTo>
                      <a:pt x="532" y="656"/>
                    </a:lnTo>
                    <a:lnTo>
                      <a:pt x="530" y="666"/>
                    </a:lnTo>
                    <a:lnTo>
                      <a:pt x="524" y="672"/>
                    </a:lnTo>
                    <a:lnTo>
                      <a:pt x="518" y="680"/>
                    </a:lnTo>
                    <a:lnTo>
                      <a:pt x="532" y="684"/>
                    </a:lnTo>
                    <a:lnTo>
                      <a:pt x="540" y="692"/>
                    </a:lnTo>
                    <a:lnTo>
                      <a:pt x="530" y="702"/>
                    </a:lnTo>
                    <a:lnTo>
                      <a:pt x="504" y="704"/>
                    </a:lnTo>
                    <a:lnTo>
                      <a:pt x="494" y="694"/>
                    </a:lnTo>
                    <a:lnTo>
                      <a:pt x="476" y="694"/>
                    </a:lnTo>
                    <a:lnTo>
                      <a:pt x="454" y="704"/>
                    </a:lnTo>
                    <a:lnTo>
                      <a:pt x="438" y="702"/>
                    </a:lnTo>
                    <a:lnTo>
                      <a:pt x="416" y="688"/>
                    </a:lnTo>
                    <a:lnTo>
                      <a:pt x="380" y="682"/>
                    </a:lnTo>
                    <a:lnTo>
                      <a:pt x="364" y="688"/>
                    </a:lnTo>
                    <a:lnTo>
                      <a:pt x="340" y="706"/>
                    </a:lnTo>
                    <a:lnTo>
                      <a:pt x="338" y="718"/>
                    </a:lnTo>
                    <a:lnTo>
                      <a:pt x="330" y="722"/>
                    </a:lnTo>
                    <a:lnTo>
                      <a:pt x="322" y="706"/>
                    </a:lnTo>
                    <a:lnTo>
                      <a:pt x="310" y="720"/>
                    </a:lnTo>
                    <a:lnTo>
                      <a:pt x="304" y="744"/>
                    </a:lnTo>
                    <a:lnTo>
                      <a:pt x="314" y="758"/>
                    </a:lnTo>
                    <a:lnTo>
                      <a:pt x="328" y="762"/>
                    </a:lnTo>
                    <a:lnTo>
                      <a:pt x="340" y="778"/>
                    </a:lnTo>
                    <a:lnTo>
                      <a:pt x="344" y="79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8" name="Freeform 201"/>
              <p:cNvSpPr>
                <a:spLocks noChangeAspect="1"/>
              </p:cNvSpPr>
              <p:nvPr/>
            </p:nvSpPr>
            <p:spPr bwMode="auto">
              <a:xfrm>
                <a:off x="3519" y="1007"/>
                <a:ext cx="276" cy="196"/>
              </a:xfrm>
              <a:custGeom>
                <a:avLst/>
                <a:gdLst/>
                <a:ahLst/>
                <a:cxnLst>
                  <a:cxn ang="0">
                    <a:pos x="88" y="196"/>
                  </a:cxn>
                  <a:cxn ang="0">
                    <a:pos x="36" y="194"/>
                  </a:cxn>
                  <a:cxn ang="0">
                    <a:pos x="36" y="182"/>
                  </a:cxn>
                  <a:cxn ang="0">
                    <a:pos x="30" y="176"/>
                  </a:cxn>
                  <a:cxn ang="0">
                    <a:pos x="20" y="182"/>
                  </a:cxn>
                  <a:cxn ang="0">
                    <a:pos x="10" y="176"/>
                  </a:cxn>
                  <a:cxn ang="0">
                    <a:pos x="0" y="166"/>
                  </a:cxn>
                  <a:cxn ang="0">
                    <a:pos x="0" y="154"/>
                  </a:cxn>
                  <a:cxn ang="0">
                    <a:pos x="12" y="150"/>
                  </a:cxn>
                  <a:cxn ang="0">
                    <a:pos x="20" y="142"/>
                  </a:cxn>
                  <a:cxn ang="0">
                    <a:pos x="20" y="132"/>
                  </a:cxn>
                  <a:cxn ang="0">
                    <a:pos x="34" y="118"/>
                  </a:cxn>
                  <a:cxn ang="0">
                    <a:pos x="44" y="116"/>
                  </a:cxn>
                  <a:cxn ang="0">
                    <a:pos x="48" y="108"/>
                  </a:cxn>
                  <a:cxn ang="0">
                    <a:pos x="38" y="106"/>
                  </a:cxn>
                  <a:cxn ang="0">
                    <a:pos x="64" y="84"/>
                  </a:cxn>
                  <a:cxn ang="0">
                    <a:pos x="76" y="66"/>
                  </a:cxn>
                  <a:cxn ang="0">
                    <a:pos x="110" y="40"/>
                  </a:cxn>
                  <a:cxn ang="0">
                    <a:pos x="132" y="36"/>
                  </a:cxn>
                  <a:cxn ang="0">
                    <a:pos x="140" y="28"/>
                  </a:cxn>
                  <a:cxn ang="0">
                    <a:pos x="176" y="24"/>
                  </a:cxn>
                  <a:cxn ang="0">
                    <a:pos x="210" y="20"/>
                  </a:cxn>
                  <a:cxn ang="0">
                    <a:pos x="230" y="8"/>
                  </a:cxn>
                  <a:cxn ang="0">
                    <a:pos x="250" y="0"/>
                  </a:cxn>
                  <a:cxn ang="0">
                    <a:pos x="266" y="0"/>
                  </a:cxn>
                  <a:cxn ang="0">
                    <a:pos x="276" y="6"/>
                  </a:cxn>
                  <a:cxn ang="0">
                    <a:pos x="272" y="18"/>
                  </a:cxn>
                  <a:cxn ang="0">
                    <a:pos x="254" y="30"/>
                  </a:cxn>
                  <a:cxn ang="0">
                    <a:pos x="222" y="40"/>
                  </a:cxn>
                  <a:cxn ang="0">
                    <a:pos x="166" y="50"/>
                  </a:cxn>
                  <a:cxn ang="0">
                    <a:pos x="136" y="74"/>
                  </a:cxn>
                  <a:cxn ang="0">
                    <a:pos x="122" y="80"/>
                  </a:cxn>
                  <a:cxn ang="0">
                    <a:pos x="110" y="82"/>
                  </a:cxn>
                  <a:cxn ang="0">
                    <a:pos x="110" y="94"/>
                  </a:cxn>
                  <a:cxn ang="0">
                    <a:pos x="96" y="102"/>
                  </a:cxn>
                  <a:cxn ang="0">
                    <a:pos x="86" y="116"/>
                  </a:cxn>
                  <a:cxn ang="0">
                    <a:pos x="64" y="140"/>
                  </a:cxn>
                  <a:cxn ang="0">
                    <a:pos x="62" y="166"/>
                  </a:cxn>
                  <a:cxn ang="0">
                    <a:pos x="72" y="174"/>
                  </a:cxn>
                  <a:cxn ang="0">
                    <a:pos x="74" y="184"/>
                  </a:cxn>
                  <a:cxn ang="0">
                    <a:pos x="88" y="196"/>
                  </a:cxn>
                </a:cxnLst>
                <a:rect l="0" t="0" r="r" b="b"/>
                <a:pathLst>
                  <a:path w="276" h="196">
                    <a:moveTo>
                      <a:pt x="88" y="196"/>
                    </a:moveTo>
                    <a:lnTo>
                      <a:pt x="36" y="194"/>
                    </a:lnTo>
                    <a:lnTo>
                      <a:pt x="36" y="182"/>
                    </a:lnTo>
                    <a:lnTo>
                      <a:pt x="30" y="176"/>
                    </a:lnTo>
                    <a:lnTo>
                      <a:pt x="20" y="182"/>
                    </a:lnTo>
                    <a:lnTo>
                      <a:pt x="10" y="176"/>
                    </a:lnTo>
                    <a:lnTo>
                      <a:pt x="0" y="166"/>
                    </a:lnTo>
                    <a:lnTo>
                      <a:pt x="0" y="154"/>
                    </a:lnTo>
                    <a:lnTo>
                      <a:pt x="12" y="150"/>
                    </a:lnTo>
                    <a:lnTo>
                      <a:pt x="20" y="142"/>
                    </a:lnTo>
                    <a:lnTo>
                      <a:pt x="20" y="132"/>
                    </a:lnTo>
                    <a:lnTo>
                      <a:pt x="34" y="118"/>
                    </a:lnTo>
                    <a:lnTo>
                      <a:pt x="44" y="116"/>
                    </a:lnTo>
                    <a:lnTo>
                      <a:pt x="48" y="108"/>
                    </a:lnTo>
                    <a:lnTo>
                      <a:pt x="38" y="106"/>
                    </a:lnTo>
                    <a:lnTo>
                      <a:pt x="64" y="84"/>
                    </a:lnTo>
                    <a:lnTo>
                      <a:pt x="76" y="66"/>
                    </a:lnTo>
                    <a:lnTo>
                      <a:pt x="110" y="40"/>
                    </a:lnTo>
                    <a:lnTo>
                      <a:pt x="132" y="36"/>
                    </a:lnTo>
                    <a:lnTo>
                      <a:pt x="140" y="28"/>
                    </a:lnTo>
                    <a:lnTo>
                      <a:pt x="176" y="24"/>
                    </a:lnTo>
                    <a:lnTo>
                      <a:pt x="210" y="20"/>
                    </a:lnTo>
                    <a:lnTo>
                      <a:pt x="230" y="8"/>
                    </a:lnTo>
                    <a:lnTo>
                      <a:pt x="250" y="0"/>
                    </a:lnTo>
                    <a:lnTo>
                      <a:pt x="266" y="0"/>
                    </a:lnTo>
                    <a:lnTo>
                      <a:pt x="276" y="6"/>
                    </a:lnTo>
                    <a:lnTo>
                      <a:pt x="272" y="18"/>
                    </a:lnTo>
                    <a:lnTo>
                      <a:pt x="254" y="30"/>
                    </a:lnTo>
                    <a:lnTo>
                      <a:pt x="222" y="40"/>
                    </a:lnTo>
                    <a:lnTo>
                      <a:pt x="166" y="50"/>
                    </a:lnTo>
                    <a:lnTo>
                      <a:pt x="136" y="74"/>
                    </a:lnTo>
                    <a:lnTo>
                      <a:pt x="122" y="80"/>
                    </a:lnTo>
                    <a:lnTo>
                      <a:pt x="110" y="82"/>
                    </a:lnTo>
                    <a:lnTo>
                      <a:pt x="110" y="94"/>
                    </a:lnTo>
                    <a:lnTo>
                      <a:pt x="96" y="102"/>
                    </a:lnTo>
                    <a:lnTo>
                      <a:pt x="86" y="116"/>
                    </a:lnTo>
                    <a:lnTo>
                      <a:pt x="64" y="140"/>
                    </a:lnTo>
                    <a:lnTo>
                      <a:pt x="62" y="166"/>
                    </a:lnTo>
                    <a:lnTo>
                      <a:pt x="72" y="174"/>
                    </a:lnTo>
                    <a:lnTo>
                      <a:pt x="74" y="184"/>
                    </a:lnTo>
                    <a:lnTo>
                      <a:pt x="88" y="19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9" name="Freeform 202"/>
              <p:cNvSpPr>
                <a:spLocks noChangeAspect="1"/>
              </p:cNvSpPr>
              <p:nvPr/>
            </p:nvSpPr>
            <p:spPr bwMode="auto">
              <a:xfrm>
                <a:off x="4277" y="925"/>
                <a:ext cx="96" cy="52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6" y="30"/>
                  </a:cxn>
                  <a:cxn ang="0">
                    <a:pos x="28" y="14"/>
                  </a:cxn>
                  <a:cxn ang="0">
                    <a:pos x="40" y="2"/>
                  </a:cxn>
                  <a:cxn ang="0">
                    <a:pos x="58" y="0"/>
                  </a:cxn>
                  <a:cxn ang="0">
                    <a:pos x="54" y="14"/>
                  </a:cxn>
                  <a:cxn ang="0">
                    <a:pos x="70" y="6"/>
                  </a:cxn>
                  <a:cxn ang="0">
                    <a:pos x="82" y="16"/>
                  </a:cxn>
                  <a:cxn ang="0">
                    <a:pos x="96" y="22"/>
                  </a:cxn>
                  <a:cxn ang="0">
                    <a:pos x="94" y="32"/>
                  </a:cxn>
                  <a:cxn ang="0">
                    <a:pos x="86" y="40"/>
                  </a:cxn>
                  <a:cxn ang="0">
                    <a:pos x="58" y="40"/>
                  </a:cxn>
                  <a:cxn ang="0">
                    <a:pos x="26" y="42"/>
                  </a:cxn>
                  <a:cxn ang="0">
                    <a:pos x="20" y="48"/>
                  </a:cxn>
                  <a:cxn ang="0">
                    <a:pos x="8" y="52"/>
                  </a:cxn>
                  <a:cxn ang="0">
                    <a:pos x="0" y="48"/>
                  </a:cxn>
                </a:cxnLst>
                <a:rect l="0" t="0" r="r" b="b"/>
                <a:pathLst>
                  <a:path w="96" h="52">
                    <a:moveTo>
                      <a:pt x="0" y="48"/>
                    </a:moveTo>
                    <a:lnTo>
                      <a:pt x="16" y="30"/>
                    </a:lnTo>
                    <a:lnTo>
                      <a:pt x="28" y="14"/>
                    </a:lnTo>
                    <a:lnTo>
                      <a:pt x="40" y="2"/>
                    </a:lnTo>
                    <a:lnTo>
                      <a:pt x="58" y="0"/>
                    </a:lnTo>
                    <a:lnTo>
                      <a:pt x="54" y="14"/>
                    </a:lnTo>
                    <a:lnTo>
                      <a:pt x="70" y="6"/>
                    </a:lnTo>
                    <a:lnTo>
                      <a:pt x="82" y="16"/>
                    </a:lnTo>
                    <a:lnTo>
                      <a:pt x="96" y="22"/>
                    </a:lnTo>
                    <a:lnTo>
                      <a:pt x="94" y="32"/>
                    </a:lnTo>
                    <a:lnTo>
                      <a:pt x="86" y="40"/>
                    </a:lnTo>
                    <a:lnTo>
                      <a:pt x="58" y="40"/>
                    </a:lnTo>
                    <a:lnTo>
                      <a:pt x="26" y="42"/>
                    </a:lnTo>
                    <a:lnTo>
                      <a:pt x="20" y="48"/>
                    </a:lnTo>
                    <a:lnTo>
                      <a:pt x="8" y="5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0" name="Freeform 203"/>
              <p:cNvSpPr>
                <a:spLocks noChangeAspect="1"/>
              </p:cNvSpPr>
              <p:nvPr/>
            </p:nvSpPr>
            <p:spPr bwMode="auto">
              <a:xfrm>
                <a:off x="4189" y="897"/>
                <a:ext cx="96" cy="4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6" y="6"/>
                  </a:cxn>
                  <a:cxn ang="0">
                    <a:pos x="46" y="0"/>
                  </a:cxn>
                  <a:cxn ang="0">
                    <a:pos x="64" y="2"/>
                  </a:cxn>
                  <a:cxn ang="0">
                    <a:pos x="64" y="10"/>
                  </a:cxn>
                  <a:cxn ang="0">
                    <a:pos x="76" y="8"/>
                  </a:cxn>
                  <a:cxn ang="0">
                    <a:pos x="88" y="6"/>
                  </a:cxn>
                  <a:cxn ang="0">
                    <a:pos x="96" y="14"/>
                  </a:cxn>
                  <a:cxn ang="0">
                    <a:pos x="96" y="26"/>
                  </a:cxn>
                  <a:cxn ang="0">
                    <a:pos x="84" y="36"/>
                  </a:cxn>
                  <a:cxn ang="0">
                    <a:pos x="92" y="46"/>
                  </a:cxn>
                  <a:cxn ang="0">
                    <a:pos x="54" y="46"/>
                  </a:cxn>
                  <a:cxn ang="0">
                    <a:pos x="40" y="40"/>
                  </a:cxn>
                  <a:cxn ang="0">
                    <a:pos x="16" y="40"/>
                  </a:cxn>
                  <a:cxn ang="0">
                    <a:pos x="8" y="28"/>
                  </a:cxn>
                  <a:cxn ang="0">
                    <a:pos x="0" y="22"/>
                  </a:cxn>
                </a:cxnLst>
                <a:rect l="0" t="0" r="r" b="b"/>
                <a:pathLst>
                  <a:path w="96" h="46">
                    <a:moveTo>
                      <a:pt x="0" y="22"/>
                    </a:moveTo>
                    <a:lnTo>
                      <a:pt x="16" y="6"/>
                    </a:lnTo>
                    <a:lnTo>
                      <a:pt x="46" y="0"/>
                    </a:lnTo>
                    <a:lnTo>
                      <a:pt x="64" y="2"/>
                    </a:lnTo>
                    <a:lnTo>
                      <a:pt x="64" y="10"/>
                    </a:lnTo>
                    <a:lnTo>
                      <a:pt x="76" y="8"/>
                    </a:lnTo>
                    <a:lnTo>
                      <a:pt x="88" y="6"/>
                    </a:lnTo>
                    <a:lnTo>
                      <a:pt x="96" y="14"/>
                    </a:lnTo>
                    <a:lnTo>
                      <a:pt x="96" y="26"/>
                    </a:lnTo>
                    <a:lnTo>
                      <a:pt x="84" y="36"/>
                    </a:lnTo>
                    <a:lnTo>
                      <a:pt x="92" y="46"/>
                    </a:lnTo>
                    <a:lnTo>
                      <a:pt x="54" y="46"/>
                    </a:lnTo>
                    <a:lnTo>
                      <a:pt x="40" y="40"/>
                    </a:lnTo>
                    <a:lnTo>
                      <a:pt x="16" y="40"/>
                    </a:lnTo>
                    <a:lnTo>
                      <a:pt x="8" y="28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1" name="Freeform 204"/>
              <p:cNvSpPr>
                <a:spLocks noChangeAspect="1"/>
              </p:cNvSpPr>
              <p:nvPr/>
            </p:nvSpPr>
            <p:spPr bwMode="auto">
              <a:xfrm>
                <a:off x="4165" y="855"/>
                <a:ext cx="84" cy="4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22" y="44"/>
                  </a:cxn>
                  <a:cxn ang="0">
                    <a:pos x="36" y="42"/>
                  </a:cxn>
                  <a:cxn ang="0">
                    <a:pos x="56" y="38"/>
                  </a:cxn>
                  <a:cxn ang="0">
                    <a:pos x="74" y="36"/>
                  </a:cxn>
                  <a:cxn ang="0">
                    <a:pos x="76" y="28"/>
                  </a:cxn>
                  <a:cxn ang="0">
                    <a:pos x="84" y="22"/>
                  </a:cxn>
                  <a:cxn ang="0">
                    <a:pos x="72" y="14"/>
                  </a:cxn>
                  <a:cxn ang="0">
                    <a:pos x="60" y="2"/>
                  </a:cxn>
                  <a:cxn ang="0">
                    <a:pos x="44" y="0"/>
                  </a:cxn>
                  <a:cxn ang="0">
                    <a:pos x="40" y="10"/>
                  </a:cxn>
                  <a:cxn ang="0">
                    <a:pos x="16" y="12"/>
                  </a:cxn>
                  <a:cxn ang="0">
                    <a:pos x="12" y="18"/>
                  </a:cxn>
                  <a:cxn ang="0">
                    <a:pos x="10" y="28"/>
                  </a:cxn>
                  <a:cxn ang="0">
                    <a:pos x="0" y="34"/>
                  </a:cxn>
                </a:cxnLst>
                <a:rect l="0" t="0" r="r" b="b"/>
                <a:pathLst>
                  <a:path w="84" h="44">
                    <a:moveTo>
                      <a:pt x="0" y="34"/>
                    </a:moveTo>
                    <a:lnTo>
                      <a:pt x="22" y="44"/>
                    </a:lnTo>
                    <a:lnTo>
                      <a:pt x="36" y="42"/>
                    </a:lnTo>
                    <a:lnTo>
                      <a:pt x="56" y="38"/>
                    </a:lnTo>
                    <a:lnTo>
                      <a:pt x="74" y="36"/>
                    </a:lnTo>
                    <a:lnTo>
                      <a:pt x="76" y="28"/>
                    </a:lnTo>
                    <a:lnTo>
                      <a:pt x="84" y="22"/>
                    </a:lnTo>
                    <a:lnTo>
                      <a:pt x="72" y="14"/>
                    </a:lnTo>
                    <a:lnTo>
                      <a:pt x="60" y="2"/>
                    </a:lnTo>
                    <a:lnTo>
                      <a:pt x="44" y="0"/>
                    </a:lnTo>
                    <a:lnTo>
                      <a:pt x="40" y="10"/>
                    </a:lnTo>
                    <a:lnTo>
                      <a:pt x="16" y="12"/>
                    </a:lnTo>
                    <a:lnTo>
                      <a:pt x="12" y="18"/>
                    </a:lnTo>
                    <a:lnTo>
                      <a:pt x="10" y="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2" name="Freeform 205"/>
              <p:cNvSpPr>
                <a:spLocks noChangeAspect="1"/>
              </p:cNvSpPr>
              <p:nvPr/>
            </p:nvSpPr>
            <p:spPr bwMode="auto">
              <a:xfrm>
                <a:off x="4877" y="1037"/>
                <a:ext cx="128" cy="44"/>
              </a:xfrm>
              <a:custGeom>
                <a:avLst/>
                <a:gdLst/>
                <a:ahLst/>
                <a:cxnLst>
                  <a:cxn ang="0">
                    <a:pos x="38" y="42"/>
                  </a:cxn>
                  <a:cxn ang="0">
                    <a:pos x="26" y="44"/>
                  </a:cxn>
                  <a:cxn ang="0">
                    <a:pos x="2" y="32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18" y="0"/>
                  </a:cxn>
                  <a:cxn ang="0">
                    <a:pos x="30" y="0"/>
                  </a:cxn>
                  <a:cxn ang="0">
                    <a:pos x="46" y="8"/>
                  </a:cxn>
                  <a:cxn ang="0">
                    <a:pos x="58" y="16"/>
                  </a:cxn>
                  <a:cxn ang="0">
                    <a:pos x="64" y="4"/>
                  </a:cxn>
                  <a:cxn ang="0">
                    <a:pos x="76" y="4"/>
                  </a:cxn>
                  <a:cxn ang="0">
                    <a:pos x="86" y="10"/>
                  </a:cxn>
                  <a:cxn ang="0">
                    <a:pos x="100" y="8"/>
                  </a:cxn>
                  <a:cxn ang="0">
                    <a:pos x="120" y="14"/>
                  </a:cxn>
                  <a:cxn ang="0">
                    <a:pos x="128" y="20"/>
                  </a:cxn>
                  <a:cxn ang="0">
                    <a:pos x="120" y="32"/>
                  </a:cxn>
                  <a:cxn ang="0">
                    <a:pos x="104" y="36"/>
                  </a:cxn>
                  <a:cxn ang="0">
                    <a:pos x="92" y="32"/>
                  </a:cxn>
                  <a:cxn ang="0">
                    <a:pos x="86" y="24"/>
                  </a:cxn>
                  <a:cxn ang="0">
                    <a:pos x="90" y="14"/>
                  </a:cxn>
                  <a:cxn ang="0">
                    <a:pos x="78" y="16"/>
                  </a:cxn>
                  <a:cxn ang="0">
                    <a:pos x="80" y="24"/>
                  </a:cxn>
                  <a:cxn ang="0">
                    <a:pos x="84" y="30"/>
                  </a:cxn>
                  <a:cxn ang="0">
                    <a:pos x="88" y="38"/>
                  </a:cxn>
                  <a:cxn ang="0">
                    <a:pos x="78" y="38"/>
                  </a:cxn>
                  <a:cxn ang="0">
                    <a:pos x="62" y="36"/>
                  </a:cxn>
                  <a:cxn ang="0">
                    <a:pos x="48" y="36"/>
                  </a:cxn>
                  <a:cxn ang="0">
                    <a:pos x="38" y="34"/>
                  </a:cxn>
                  <a:cxn ang="0">
                    <a:pos x="38" y="42"/>
                  </a:cxn>
                </a:cxnLst>
                <a:rect l="0" t="0" r="r" b="b"/>
                <a:pathLst>
                  <a:path w="128" h="44">
                    <a:moveTo>
                      <a:pt x="38" y="42"/>
                    </a:moveTo>
                    <a:lnTo>
                      <a:pt x="26" y="44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6" y="6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46" y="8"/>
                    </a:lnTo>
                    <a:lnTo>
                      <a:pt x="58" y="16"/>
                    </a:lnTo>
                    <a:lnTo>
                      <a:pt x="64" y="4"/>
                    </a:lnTo>
                    <a:lnTo>
                      <a:pt x="76" y="4"/>
                    </a:lnTo>
                    <a:lnTo>
                      <a:pt x="86" y="10"/>
                    </a:lnTo>
                    <a:lnTo>
                      <a:pt x="100" y="8"/>
                    </a:lnTo>
                    <a:lnTo>
                      <a:pt x="120" y="14"/>
                    </a:lnTo>
                    <a:lnTo>
                      <a:pt x="128" y="20"/>
                    </a:lnTo>
                    <a:lnTo>
                      <a:pt x="120" y="32"/>
                    </a:lnTo>
                    <a:lnTo>
                      <a:pt x="104" y="36"/>
                    </a:lnTo>
                    <a:lnTo>
                      <a:pt x="92" y="32"/>
                    </a:lnTo>
                    <a:lnTo>
                      <a:pt x="86" y="24"/>
                    </a:lnTo>
                    <a:lnTo>
                      <a:pt x="90" y="14"/>
                    </a:lnTo>
                    <a:lnTo>
                      <a:pt x="78" y="16"/>
                    </a:lnTo>
                    <a:lnTo>
                      <a:pt x="80" y="24"/>
                    </a:lnTo>
                    <a:lnTo>
                      <a:pt x="84" y="30"/>
                    </a:lnTo>
                    <a:lnTo>
                      <a:pt x="88" y="38"/>
                    </a:lnTo>
                    <a:lnTo>
                      <a:pt x="78" y="38"/>
                    </a:lnTo>
                    <a:lnTo>
                      <a:pt x="62" y="36"/>
                    </a:lnTo>
                    <a:lnTo>
                      <a:pt x="48" y="36"/>
                    </a:lnTo>
                    <a:lnTo>
                      <a:pt x="38" y="34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3" name="Freeform 206"/>
              <p:cNvSpPr>
                <a:spLocks noChangeAspect="1"/>
              </p:cNvSpPr>
              <p:nvPr/>
            </p:nvSpPr>
            <p:spPr bwMode="auto">
              <a:xfrm>
                <a:off x="5021" y="1057"/>
                <a:ext cx="74" cy="2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4"/>
                  </a:cxn>
                  <a:cxn ang="0">
                    <a:pos x="36" y="4"/>
                  </a:cxn>
                  <a:cxn ang="0">
                    <a:pos x="50" y="8"/>
                  </a:cxn>
                  <a:cxn ang="0">
                    <a:pos x="68" y="10"/>
                  </a:cxn>
                  <a:cxn ang="0">
                    <a:pos x="74" y="14"/>
                  </a:cxn>
                  <a:cxn ang="0">
                    <a:pos x="60" y="20"/>
                  </a:cxn>
                  <a:cxn ang="0">
                    <a:pos x="48" y="24"/>
                  </a:cxn>
                  <a:cxn ang="0">
                    <a:pos x="36" y="24"/>
                  </a:cxn>
                  <a:cxn ang="0">
                    <a:pos x="20" y="20"/>
                  </a:cxn>
                  <a:cxn ang="0">
                    <a:pos x="4" y="16"/>
                  </a:cxn>
                  <a:cxn ang="0">
                    <a:pos x="0" y="8"/>
                  </a:cxn>
                  <a:cxn ang="0">
                    <a:pos x="6" y="0"/>
                  </a:cxn>
                </a:cxnLst>
                <a:rect l="0" t="0" r="r" b="b"/>
                <a:pathLst>
                  <a:path w="74" h="24">
                    <a:moveTo>
                      <a:pt x="6" y="0"/>
                    </a:moveTo>
                    <a:lnTo>
                      <a:pt x="16" y="4"/>
                    </a:lnTo>
                    <a:lnTo>
                      <a:pt x="36" y="4"/>
                    </a:lnTo>
                    <a:lnTo>
                      <a:pt x="50" y="8"/>
                    </a:lnTo>
                    <a:lnTo>
                      <a:pt x="68" y="10"/>
                    </a:lnTo>
                    <a:lnTo>
                      <a:pt x="74" y="14"/>
                    </a:lnTo>
                    <a:lnTo>
                      <a:pt x="60" y="20"/>
                    </a:lnTo>
                    <a:lnTo>
                      <a:pt x="48" y="24"/>
                    </a:lnTo>
                    <a:lnTo>
                      <a:pt x="36" y="24"/>
                    </a:lnTo>
                    <a:lnTo>
                      <a:pt x="20" y="20"/>
                    </a:lnTo>
                    <a:lnTo>
                      <a:pt x="4" y="16"/>
                    </a:lnTo>
                    <a:lnTo>
                      <a:pt x="0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4" name="Freeform 207"/>
              <p:cNvSpPr>
                <a:spLocks noChangeAspect="1"/>
              </p:cNvSpPr>
              <p:nvPr/>
            </p:nvSpPr>
            <p:spPr bwMode="auto">
              <a:xfrm>
                <a:off x="5537" y="1173"/>
                <a:ext cx="58" cy="2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24"/>
                  </a:cxn>
                  <a:cxn ang="0">
                    <a:pos x="10" y="24"/>
                  </a:cxn>
                  <a:cxn ang="0">
                    <a:pos x="24" y="24"/>
                  </a:cxn>
                  <a:cxn ang="0">
                    <a:pos x="46" y="20"/>
                  </a:cxn>
                  <a:cxn ang="0">
                    <a:pos x="58" y="18"/>
                  </a:cxn>
                  <a:cxn ang="0">
                    <a:pos x="58" y="8"/>
                  </a:cxn>
                  <a:cxn ang="0">
                    <a:pos x="48" y="4"/>
                  </a:cxn>
                  <a:cxn ang="0">
                    <a:pos x="36" y="0"/>
                  </a:cxn>
                  <a:cxn ang="0">
                    <a:pos x="22" y="2"/>
                  </a:cxn>
                  <a:cxn ang="0">
                    <a:pos x="14" y="8"/>
                  </a:cxn>
                  <a:cxn ang="0">
                    <a:pos x="0" y="16"/>
                  </a:cxn>
                </a:cxnLst>
                <a:rect l="0" t="0" r="r" b="b"/>
                <a:pathLst>
                  <a:path w="58" h="24">
                    <a:moveTo>
                      <a:pt x="0" y="16"/>
                    </a:moveTo>
                    <a:lnTo>
                      <a:pt x="2" y="24"/>
                    </a:lnTo>
                    <a:lnTo>
                      <a:pt x="10" y="24"/>
                    </a:lnTo>
                    <a:lnTo>
                      <a:pt x="24" y="24"/>
                    </a:lnTo>
                    <a:lnTo>
                      <a:pt x="46" y="20"/>
                    </a:lnTo>
                    <a:lnTo>
                      <a:pt x="58" y="18"/>
                    </a:lnTo>
                    <a:lnTo>
                      <a:pt x="58" y="8"/>
                    </a:lnTo>
                    <a:lnTo>
                      <a:pt x="48" y="4"/>
                    </a:lnTo>
                    <a:lnTo>
                      <a:pt x="36" y="0"/>
                    </a:lnTo>
                    <a:lnTo>
                      <a:pt x="22" y="2"/>
                    </a:lnTo>
                    <a:lnTo>
                      <a:pt x="14" y="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5" name="Freeform 208"/>
              <p:cNvSpPr>
                <a:spLocks noChangeAspect="1"/>
              </p:cNvSpPr>
              <p:nvPr/>
            </p:nvSpPr>
            <p:spPr bwMode="auto">
              <a:xfrm>
                <a:off x="4951" y="1609"/>
                <a:ext cx="42" cy="174"/>
              </a:xfrm>
              <a:custGeom>
                <a:avLst/>
                <a:gdLst/>
                <a:ahLst/>
                <a:cxnLst>
                  <a:cxn ang="0">
                    <a:pos x="0" y="166"/>
                  </a:cxn>
                  <a:cxn ang="0">
                    <a:pos x="6" y="174"/>
                  </a:cxn>
                  <a:cxn ang="0">
                    <a:pos x="10" y="160"/>
                  </a:cxn>
                  <a:cxn ang="0">
                    <a:pos x="18" y="162"/>
                  </a:cxn>
                  <a:cxn ang="0">
                    <a:pos x="24" y="170"/>
                  </a:cxn>
                  <a:cxn ang="0">
                    <a:pos x="26" y="162"/>
                  </a:cxn>
                  <a:cxn ang="0">
                    <a:pos x="22" y="154"/>
                  </a:cxn>
                  <a:cxn ang="0">
                    <a:pos x="14" y="144"/>
                  </a:cxn>
                  <a:cxn ang="0">
                    <a:pos x="10" y="134"/>
                  </a:cxn>
                  <a:cxn ang="0">
                    <a:pos x="14" y="126"/>
                  </a:cxn>
                  <a:cxn ang="0">
                    <a:pos x="18" y="114"/>
                  </a:cxn>
                  <a:cxn ang="0">
                    <a:pos x="22" y="108"/>
                  </a:cxn>
                  <a:cxn ang="0">
                    <a:pos x="30" y="106"/>
                  </a:cxn>
                  <a:cxn ang="0">
                    <a:pos x="42" y="116"/>
                  </a:cxn>
                  <a:cxn ang="0">
                    <a:pos x="42" y="104"/>
                  </a:cxn>
                  <a:cxn ang="0">
                    <a:pos x="32" y="88"/>
                  </a:cxn>
                  <a:cxn ang="0">
                    <a:pos x="28" y="62"/>
                  </a:cxn>
                  <a:cxn ang="0">
                    <a:pos x="24" y="42"/>
                  </a:cxn>
                  <a:cxn ang="0">
                    <a:pos x="22" y="26"/>
                  </a:cxn>
                  <a:cxn ang="0">
                    <a:pos x="20" y="12"/>
                  </a:cxn>
                  <a:cxn ang="0">
                    <a:pos x="16" y="0"/>
                  </a:cxn>
                  <a:cxn ang="0">
                    <a:pos x="12" y="6"/>
                  </a:cxn>
                  <a:cxn ang="0">
                    <a:pos x="12" y="16"/>
                  </a:cxn>
                  <a:cxn ang="0">
                    <a:pos x="2" y="20"/>
                  </a:cxn>
                  <a:cxn ang="0">
                    <a:pos x="2" y="36"/>
                  </a:cxn>
                  <a:cxn ang="0">
                    <a:pos x="2" y="50"/>
                  </a:cxn>
                  <a:cxn ang="0">
                    <a:pos x="2" y="62"/>
                  </a:cxn>
                  <a:cxn ang="0">
                    <a:pos x="8" y="70"/>
                  </a:cxn>
                  <a:cxn ang="0">
                    <a:pos x="6" y="82"/>
                  </a:cxn>
                  <a:cxn ang="0">
                    <a:pos x="6" y="102"/>
                  </a:cxn>
                  <a:cxn ang="0">
                    <a:pos x="6" y="126"/>
                  </a:cxn>
                  <a:cxn ang="0">
                    <a:pos x="6" y="146"/>
                  </a:cxn>
                  <a:cxn ang="0">
                    <a:pos x="6" y="158"/>
                  </a:cxn>
                  <a:cxn ang="0">
                    <a:pos x="0" y="166"/>
                  </a:cxn>
                </a:cxnLst>
                <a:rect l="0" t="0" r="r" b="b"/>
                <a:pathLst>
                  <a:path w="42" h="174">
                    <a:moveTo>
                      <a:pt x="0" y="166"/>
                    </a:moveTo>
                    <a:lnTo>
                      <a:pt x="6" y="174"/>
                    </a:lnTo>
                    <a:lnTo>
                      <a:pt x="10" y="160"/>
                    </a:lnTo>
                    <a:lnTo>
                      <a:pt x="18" y="162"/>
                    </a:lnTo>
                    <a:lnTo>
                      <a:pt x="24" y="170"/>
                    </a:lnTo>
                    <a:lnTo>
                      <a:pt x="26" y="162"/>
                    </a:lnTo>
                    <a:lnTo>
                      <a:pt x="22" y="154"/>
                    </a:lnTo>
                    <a:lnTo>
                      <a:pt x="14" y="144"/>
                    </a:lnTo>
                    <a:lnTo>
                      <a:pt x="10" y="134"/>
                    </a:lnTo>
                    <a:lnTo>
                      <a:pt x="14" y="126"/>
                    </a:lnTo>
                    <a:lnTo>
                      <a:pt x="18" y="114"/>
                    </a:lnTo>
                    <a:lnTo>
                      <a:pt x="22" y="108"/>
                    </a:lnTo>
                    <a:lnTo>
                      <a:pt x="30" y="106"/>
                    </a:lnTo>
                    <a:lnTo>
                      <a:pt x="42" y="116"/>
                    </a:lnTo>
                    <a:lnTo>
                      <a:pt x="42" y="104"/>
                    </a:lnTo>
                    <a:lnTo>
                      <a:pt x="32" y="88"/>
                    </a:lnTo>
                    <a:lnTo>
                      <a:pt x="28" y="62"/>
                    </a:lnTo>
                    <a:lnTo>
                      <a:pt x="24" y="42"/>
                    </a:lnTo>
                    <a:lnTo>
                      <a:pt x="22" y="26"/>
                    </a:lnTo>
                    <a:lnTo>
                      <a:pt x="20" y="12"/>
                    </a:lnTo>
                    <a:lnTo>
                      <a:pt x="16" y="0"/>
                    </a:lnTo>
                    <a:lnTo>
                      <a:pt x="12" y="6"/>
                    </a:lnTo>
                    <a:lnTo>
                      <a:pt x="12" y="16"/>
                    </a:lnTo>
                    <a:lnTo>
                      <a:pt x="2" y="20"/>
                    </a:lnTo>
                    <a:lnTo>
                      <a:pt x="2" y="36"/>
                    </a:lnTo>
                    <a:lnTo>
                      <a:pt x="2" y="50"/>
                    </a:lnTo>
                    <a:lnTo>
                      <a:pt x="2" y="62"/>
                    </a:lnTo>
                    <a:lnTo>
                      <a:pt x="8" y="70"/>
                    </a:lnTo>
                    <a:lnTo>
                      <a:pt x="6" y="82"/>
                    </a:lnTo>
                    <a:lnTo>
                      <a:pt x="6" y="102"/>
                    </a:lnTo>
                    <a:lnTo>
                      <a:pt x="6" y="126"/>
                    </a:lnTo>
                    <a:lnTo>
                      <a:pt x="6" y="146"/>
                    </a:lnTo>
                    <a:lnTo>
                      <a:pt x="6" y="158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6" name="Freeform 209"/>
              <p:cNvSpPr>
                <a:spLocks noChangeAspect="1"/>
              </p:cNvSpPr>
              <p:nvPr/>
            </p:nvSpPr>
            <p:spPr bwMode="auto">
              <a:xfrm>
                <a:off x="3411" y="1901"/>
                <a:ext cx="24" cy="20"/>
              </a:xfrm>
              <a:custGeom>
                <a:avLst/>
                <a:gdLst/>
                <a:ahLst/>
                <a:cxnLst>
                  <a:cxn ang="0">
                    <a:pos x="22" y="20"/>
                  </a:cxn>
                  <a:cxn ang="0">
                    <a:pos x="14" y="16"/>
                  </a:cxn>
                  <a:cxn ang="0">
                    <a:pos x="8" y="12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10" y="0"/>
                  </a:cxn>
                  <a:cxn ang="0">
                    <a:pos x="16" y="4"/>
                  </a:cxn>
                  <a:cxn ang="0">
                    <a:pos x="22" y="6"/>
                  </a:cxn>
                  <a:cxn ang="0">
                    <a:pos x="24" y="14"/>
                  </a:cxn>
                  <a:cxn ang="0">
                    <a:pos x="22" y="20"/>
                  </a:cxn>
                </a:cxnLst>
                <a:rect l="0" t="0" r="r" b="b"/>
                <a:pathLst>
                  <a:path w="24" h="20">
                    <a:moveTo>
                      <a:pt x="22" y="20"/>
                    </a:moveTo>
                    <a:lnTo>
                      <a:pt x="14" y="16"/>
                    </a:lnTo>
                    <a:lnTo>
                      <a:pt x="8" y="12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0" y="0"/>
                    </a:lnTo>
                    <a:lnTo>
                      <a:pt x="16" y="4"/>
                    </a:lnTo>
                    <a:lnTo>
                      <a:pt x="22" y="6"/>
                    </a:lnTo>
                    <a:lnTo>
                      <a:pt x="24" y="14"/>
                    </a:ln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9" name="Group 210"/>
            <p:cNvGrpSpPr>
              <a:grpSpLocks noChangeAspect="1"/>
            </p:cNvGrpSpPr>
            <p:nvPr/>
          </p:nvGrpSpPr>
          <p:grpSpPr bwMode="auto">
            <a:xfrm>
              <a:off x="4876679" y="3293790"/>
              <a:ext cx="1161281" cy="850134"/>
              <a:chOff x="3119" y="1859"/>
              <a:chExt cx="808" cy="508"/>
            </a:xfrm>
          </p:grpSpPr>
          <p:sp>
            <p:nvSpPr>
              <p:cNvPr id="121" name="Freeform 211"/>
              <p:cNvSpPr>
                <a:spLocks noChangeAspect="1"/>
              </p:cNvSpPr>
              <p:nvPr/>
            </p:nvSpPr>
            <p:spPr bwMode="auto">
              <a:xfrm>
                <a:off x="3217" y="1981"/>
                <a:ext cx="30" cy="1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16" y="4"/>
                  </a:cxn>
                  <a:cxn ang="0">
                    <a:pos x="24" y="4"/>
                  </a:cxn>
                  <a:cxn ang="0">
                    <a:pos x="30" y="0"/>
                  </a:cxn>
                  <a:cxn ang="0">
                    <a:pos x="22" y="8"/>
                  </a:cxn>
                  <a:cxn ang="0">
                    <a:pos x="18" y="12"/>
                  </a:cxn>
                  <a:cxn ang="0">
                    <a:pos x="12" y="16"/>
                  </a:cxn>
                  <a:cxn ang="0">
                    <a:pos x="4" y="16"/>
                  </a:cxn>
                  <a:cxn ang="0">
                    <a:pos x="0" y="12"/>
                  </a:cxn>
                  <a:cxn ang="0">
                    <a:pos x="0" y="6"/>
                  </a:cxn>
                  <a:cxn ang="0">
                    <a:pos x="8" y="6"/>
                  </a:cxn>
                </a:cxnLst>
                <a:rect l="0" t="0" r="r" b="b"/>
                <a:pathLst>
                  <a:path w="30" h="16">
                    <a:moveTo>
                      <a:pt x="8" y="6"/>
                    </a:moveTo>
                    <a:lnTo>
                      <a:pt x="16" y="4"/>
                    </a:lnTo>
                    <a:lnTo>
                      <a:pt x="24" y="4"/>
                    </a:lnTo>
                    <a:lnTo>
                      <a:pt x="30" y="0"/>
                    </a:lnTo>
                    <a:lnTo>
                      <a:pt x="22" y="8"/>
                    </a:lnTo>
                    <a:lnTo>
                      <a:pt x="18" y="12"/>
                    </a:lnTo>
                    <a:lnTo>
                      <a:pt x="12" y="16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2" name="Freeform 212"/>
              <p:cNvSpPr>
                <a:spLocks noChangeAspect="1"/>
              </p:cNvSpPr>
              <p:nvPr/>
            </p:nvSpPr>
            <p:spPr bwMode="auto">
              <a:xfrm>
                <a:off x="3119" y="1859"/>
                <a:ext cx="292" cy="11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34"/>
                  </a:cxn>
                  <a:cxn ang="0">
                    <a:pos x="26" y="34"/>
                  </a:cxn>
                  <a:cxn ang="0">
                    <a:pos x="46" y="34"/>
                  </a:cxn>
                  <a:cxn ang="0">
                    <a:pos x="52" y="26"/>
                  </a:cxn>
                  <a:cxn ang="0">
                    <a:pos x="52" y="22"/>
                  </a:cxn>
                  <a:cxn ang="0">
                    <a:pos x="46" y="16"/>
                  </a:cxn>
                  <a:cxn ang="0">
                    <a:pos x="82" y="18"/>
                  </a:cxn>
                  <a:cxn ang="0">
                    <a:pos x="110" y="0"/>
                  </a:cxn>
                  <a:cxn ang="0">
                    <a:pos x="146" y="12"/>
                  </a:cxn>
                  <a:cxn ang="0">
                    <a:pos x="160" y="16"/>
                  </a:cxn>
                  <a:cxn ang="0">
                    <a:pos x="182" y="22"/>
                  </a:cxn>
                  <a:cxn ang="0">
                    <a:pos x="218" y="22"/>
                  </a:cxn>
                  <a:cxn ang="0">
                    <a:pos x="242" y="10"/>
                  </a:cxn>
                  <a:cxn ang="0">
                    <a:pos x="252" y="14"/>
                  </a:cxn>
                  <a:cxn ang="0">
                    <a:pos x="262" y="10"/>
                  </a:cxn>
                  <a:cxn ang="0">
                    <a:pos x="274" y="20"/>
                  </a:cxn>
                  <a:cxn ang="0">
                    <a:pos x="274" y="42"/>
                  </a:cxn>
                  <a:cxn ang="0">
                    <a:pos x="292" y="46"/>
                  </a:cxn>
                  <a:cxn ang="0">
                    <a:pos x="282" y="52"/>
                  </a:cxn>
                  <a:cxn ang="0">
                    <a:pos x="286" y="68"/>
                  </a:cxn>
                  <a:cxn ang="0">
                    <a:pos x="292" y="88"/>
                  </a:cxn>
                  <a:cxn ang="0">
                    <a:pos x="282" y="90"/>
                  </a:cxn>
                  <a:cxn ang="0">
                    <a:pos x="252" y="92"/>
                  </a:cxn>
                  <a:cxn ang="0">
                    <a:pos x="214" y="100"/>
                  </a:cxn>
                  <a:cxn ang="0">
                    <a:pos x="190" y="96"/>
                  </a:cxn>
                  <a:cxn ang="0">
                    <a:pos x="182" y="100"/>
                  </a:cxn>
                  <a:cxn ang="0">
                    <a:pos x="164" y="96"/>
                  </a:cxn>
                  <a:cxn ang="0">
                    <a:pos x="154" y="112"/>
                  </a:cxn>
                  <a:cxn ang="0">
                    <a:pos x="156" y="96"/>
                  </a:cxn>
                  <a:cxn ang="0">
                    <a:pos x="146" y="100"/>
                  </a:cxn>
                  <a:cxn ang="0">
                    <a:pos x="128" y="100"/>
                  </a:cxn>
                  <a:cxn ang="0">
                    <a:pos x="110" y="110"/>
                  </a:cxn>
                  <a:cxn ang="0">
                    <a:pos x="92" y="104"/>
                  </a:cxn>
                  <a:cxn ang="0">
                    <a:pos x="72" y="96"/>
                  </a:cxn>
                  <a:cxn ang="0">
                    <a:pos x="68" y="104"/>
                  </a:cxn>
                  <a:cxn ang="0">
                    <a:pos x="50" y="108"/>
                  </a:cxn>
                  <a:cxn ang="0">
                    <a:pos x="34" y="96"/>
                  </a:cxn>
                  <a:cxn ang="0">
                    <a:pos x="16" y="84"/>
                  </a:cxn>
                  <a:cxn ang="0">
                    <a:pos x="6" y="74"/>
                  </a:cxn>
                  <a:cxn ang="0">
                    <a:pos x="14" y="62"/>
                  </a:cxn>
                  <a:cxn ang="0">
                    <a:pos x="10" y="48"/>
                  </a:cxn>
                </a:cxnLst>
                <a:rect l="0" t="0" r="r" b="b"/>
                <a:pathLst>
                  <a:path w="292" h="112">
                    <a:moveTo>
                      <a:pt x="10" y="48"/>
                    </a:moveTo>
                    <a:lnTo>
                      <a:pt x="0" y="46"/>
                    </a:lnTo>
                    <a:lnTo>
                      <a:pt x="0" y="42"/>
                    </a:lnTo>
                    <a:lnTo>
                      <a:pt x="6" y="34"/>
                    </a:lnTo>
                    <a:lnTo>
                      <a:pt x="12" y="32"/>
                    </a:lnTo>
                    <a:lnTo>
                      <a:pt x="26" y="34"/>
                    </a:lnTo>
                    <a:lnTo>
                      <a:pt x="38" y="34"/>
                    </a:lnTo>
                    <a:lnTo>
                      <a:pt x="46" y="34"/>
                    </a:lnTo>
                    <a:lnTo>
                      <a:pt x="46" y="28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52" y="22"/>
                    </a:lnTo>
                    <a:lnTo>
                      <a:pt x="46" y="22"/>
                    </a:lnTo>
                    <a:lnTo>
                      <a:pt x="46" y="16"/>
                    </a:lnTo>
                    <a:lnTo>
                      <a:pt x="68" y="18"/>
                    </a:lnTo>
                    <a:lnTo>
                      <a:pt x="82" y="18"/>
                    </a:lnTo>
                    <a:lnTo>
                      <a:pt x="90" y="10"/>
                    </a:lnTo>
                    <a:lnTo>
                      <a:pt x="110" y="0"/>
                    </a:lnTo>
                    <a:lnTo>
                      <a:pt x="140" y="0"/>
                    </a:lnTo>
                    <a:lnTo>
                      <a:pt x="146" y="12"/>
                    </a:lnTo>
                    <a:lnTo>
                      <a:pt x="154" y="10"/>
                    </a:lnTo>
                    <a:lnTo>
                      <a:pt x="160" y="16"/>
                    </a:lnTo>
                    <a:lnTo>
                      <a:pt x="168" y="18"/>
                    </a:lnTo>
                    <a:lnTo>
                      <a:pt x="182" y="22"/>
                    </a:lnTo>
                    <a:lnTo>
                      <a:pt x="200" y="22"/>
                    </a:lnTo>
                    <a:lnTo>
                      <a:pt x="218" y="22"/>
                    </a:lnTo>
                    <a:lnTo>
                      <a:pt x="234" y="18"/>
                    </a:lnTo>
                    <a:lnTo>
                      <a:pt x="242" y="10"/>
                    </a:lnTo>
                    <a:lnTo>
                      <a:pt x="248" y="12"/>
                    </a:lnTo>
                    <a:lnTo>
                      <a:pt x="252" y="14"/>
                    </a:lnTo>
                    <a:lnTo>
                      <a:pt x="254" y="8"/>
                    </a:lnTo>
                    <a:lnTo>
                      <a:pt x="262" y="10"/>
                    </a:lnTo>
                    <a:lnTo>
                      <a:pt x="268" y="16"/>
                    </a:lnTo>
                    <a:lnTo>
                      <a:pt x="274" y="20"/>
                    </a:lnTo>
                    <a:lnTo>
                      <a:pt x="274" y="30"/>
                    </a:lnTo>
                    <a:lnTo>
                      <a:pt x="274" y="42"/>
                    </a:lnTo>
                    <a:lnTo>
                      <a:pt x="286" y="42"/>
                    </a:lnTo>
                    <a:lnTo>
                      <a:pt x="292" y="46"/>
                    </a:lnTo>
                    <a:lnTo>
                      <a:pt x="284" y="48"/>
                    </a:lnTo>
                    <a:lnTo>
                      <a:pt x="282" y="52"/>
                    </a:lnTo>
                    <a:lnTo>
                      <a:pt x="284" y="60"/>
                    </a:lnTo>
                    <a:lnTo>
                      <a:pt x="286" y="68"/>
                    </a:lnTo>
                    <a:lnTo>
                      <a:pt x="288" y="78"/>
                    </a:lnTo>
                    <a:lnTo>
                      <a:pt x="292" y="88"/>
                    </a:lnTo>
                    <a:lnTo>
                      <a:pt x="290" y="92"/>
                    </a:lnTo>
                    <a:lnTo>
                      <a:pt x="282" y="90"/>
                    </a:lnTo>
                    <a:lnTo>
                      <a:pt x="262" y="86"/>
                    </a:lnTo>
                    <a:lnTo>
                      <a:pt x="252" y="92"/>
                    </a:lnTo>
                    <a:lnTo>
                      <a:pt x="226" y="92"/>
                    </a:lnTo>
                    <a:lnTo>
                      <a:pt x="214" y="100"/>
                    </a:lnTo>
                    <a:lnTo>
                      <a:pt x="196" y="102"/>
                    </a:lnTo>
                    <a:lnTo>
                      <a:pt x="190" y="96"/>
                    </a:lnTo>
                    <a:lnTo>
                      <a:pt x="184" y="96"/>
                    </a:lnTo>
                    <a:lnTo>
                      <a:pt x="182" y="100"/>
                    </a:lnTo>
                    <a:lnTo>
                      <a:pt x="170" y="100"/>
                    </a:lnTo>
                    <a:lnTo>
                      <a:pt x="164" y="96"/>
                    </a:lnTo>
                    <a:lnTo>
                      <a:pt x="162" y="104"/>
                    </a:lnTo>
                    <a:lnTo>
                      <a:pt x="154" y="112"/>
                    </a:lnTo>
                    <a:lnTo>
                      <a:pt x="152" y="104"/>
                    </a:lnTo>
                    <a:lnTo>
                      <a:pt x="156" y="96"/>
                    </a:lnTo>
                    <a:lnTo>
                      <a:pt x="150" y="96"/>
                    </a:lnTo>
                    <a:lnTo>
                      <a:pt x="146" y="100"/>
                    </a:lnTo>
                    <a:lnTo>
                      <a:pt x="132" y="98"/>
                    </a:lnTo>
                    <a:lnTo>
                      <a:pt x="128" y="100"/>
                    </a:lnTo>
                    <a:lnTo>
                      <a:pt x="120" y="108"/>
                    </a:lnTo>
                    <a:lnTo>
                      <a:pt x="110" y="110"/>
                    </a:lnTo>
                    <a:lnTo>
                      <a:pt x="100" y="110"/>
                    </a:lnTo>
                    <a:lnTo>
                      <a:pt x="92" y="104"/>
                    </a:lnTo>
                    <a:lnTo>
                      <a:pt x="80" y="100"/>
                    </a:lnTo>
                    <a:lnTo>
                      <a:pt x="72" y="96"/>
                    </a:lnTo>
                    <a:lnTo>
                      <a:pt x="66" y="98"/>
                    </a:lnTo>
                    <a:lnTo>
                      <a:pt x="68" y="104"/>
                    </a:lnTo>
                    <a:lnTo>
                      <a:pt x="66" y="108"/>
                    </a:lnTo>
                    <a:lnTo>
                      <a:pt x="50" y="108"/>
                    </a:lnTo>
                    <a:lnTo>
                      <a:pt x="40" y="100"/>
                    </a:lnTo>
                    <a:lnTo>
                      <a:pt x="34" y="96"/>
                    </a:lnTo>
                    <a:lnTo>
                      <a:pt x="20" y="92"/>
                    </a:lnTo>
                    <a:lnTo>
                      <a:pt x="16" y="84"/>
                    </a:lnTo>
                    <a:lnTo>
                      <a:pt x="16" y="78"/>
                    </a:lnTo>
                    <a:lnTo>
                      <a:pt x="6" y="74"/>
                    </a:lnTo>
                    <a:lnTo>
                      <a:pt x="10" y="68"/>
                    </a:lnTo>
                    <a:lnTo>
                      <a:pt x="14" y="62"/>
                    </a:lnTo>
                    <a:lnTo>
                      <a:pt x="12" y="54"/>
                    </a:lnTo>
                    <a:lnTo>
                      <a:pt x="10" y="4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3" name="Freeform 213"/>
              <p:cNvSpPr>
                <a:spLocks noChangeAspect="1"/>
              </p:cNvSpPr>
              <p:nvPr/>
            </p:nvSpPr>
            <p:spPr bwMode="auto">
              <a:xfrm>
                <a:off x="3257" y="1997"/>
                <a:ext cx="28" cy="28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24" y="0"/>
                  </a:cxn>
                  <a:cxn ang="0">
                    <a:pos x="28" y="4"/>
                  </a:cxn>
                  <a:cxn ang="0">
                    <a:pos x="24" y="10"/>
                  </a:cxn>
                  <a:cxn ang="0">
                    <a:pos x="18" y="14"/>
                  </a:cxn>
                  <a:cxn ang="0">
                    <a:pos x="16" y="20"/>
                  </a:cxn>
                  <a:cxn ang="0">
                    <a:pos x="10" y="24"/>
                  </a:cxn>
                  <a:cxn ang="0">
                    <a:pos x="6" y="28"/>
                  </a:cxn>
                  <a:cxn ang="0">
                    <a:pos x="0" y="26"/>
                  </a:cxn>
                  <a:cxn ang="0">
                    <a:pos x="6" y="18"/>
                  </a:cxn>
                  <a:cxn ang="0">
                    <a:pos x="12" y="8"/>
                  </a:cxn>
                  <a:cxn ang="0">
                    <a:pos x="16" y="2"/>
                  </a:cxn>
                </a:cxnLst>
                <a:rect l="0" t="0" r="r" b="b"/>
                <a:pathLst>
                  <a:path w="28" h="28">
                    <a:moveTo>
                      <a:pt x="16" y="2"/>
                    </a:moveTo>
                    <a:lnTo>
                      <a:pt x="24" y="0"/>
                    </a:lnTo>
                    <a:lnTo>
                      <a:pt x="28" y="4"/>
                    </a:lnTo>
                    <a:lnTo>
                      <a:pt x="24" y="10"/>
                    </a:lnTo>
                    <a:lnTo>
                      <a:pt x="18" y="14"/>
                    </a:lnTo>
                    <a:lnTo>
                      <a:pt x="16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8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4" name="Freeform 214"/>
              <p:cNvSpPr>
                <a:spLocks noChangeAspect="1"/>
              </p:cNvSpPr>
              <p:nvPr/>
            </p:nvSpPr>
            <p:spPr bwMode="auto">
              <a:xfrm>
                <a:off x="3263" y="1951"/>
                <a:ext cx="108" cy="86"/>
              </a:xfrm>
              <a:custGeom>
                <a:avLst/>
                <a:gdLst/>
                <a:ahLst/>
                <a:cxnLst>
                  <a:cxn ang="0">
                    <a:pos x="10" y="48"/>
                  </a:cxn>
                  <a:cxn ang="0">
                    <a:pos x="8" y="32"/>
                  </a:cxn>
                  <a:cxn ang="0">
                    <a:pos x="8" y="24"/>
                  </a:cxn>
                  <a:cxn ang="0">
                    <a:pos x="10" y="20"/>
                  </a:cxn>
                  <a:cxn ang="0">
                    <a:pos x="18" y="12"/>
                  </a:cxn>
                  <a:cxn ang="0">
                    <a:pos x="20" y="4"/>
                  </a:cxn>
                  <a:cxn ang="0">
                    <a:pos x="26" y="8"/>
                  </a:cxn>
                  <a:cxn ang="0">
                    <a:pos x="38" y="8"/>
                  </a:cxn>
                  <a:cxn ang="0">
                    <a:pos x="40" y="4"/>
                  </a:cxn>
                  <a:cxn ang="0">
                    <a:pos x="46" y="4"/>
                  </a:cxn>
                  <a:cxn ang="0">
                    <a:pos x="52" y="10"/>
                  </a:cxn>
                  <a:cxn ang="0">
                    <a:pos x="70" y="8"/>
                  </a:cxn>
                  <a:cxn ang="0">
                    <a:pos x="82" y="0"/>
                  </a:cxn>
                  <a:cxn ang="0">
                    <a:pos x="108" y="0"/>
                  </a:cxn>
                  <a:cxn ang="0">
                    <a:pos x="108" y="4"/>
                  </a:cxn>
                  <a:cxn ang="0">
                    <a:pos x="94" y="14"/>
                  </a:cxn>
                  <a:cxn ang="0">
                    <a:pos x="90" y="46"/>
                  </a:cxn>
                  <a:cxn ang="0">
                    <a:pos x="54" y="68"/>
                  </a:cxn>
                  <a:cxn ang="0">
                    <a:pos x="28" y="84"/>
                  </a:cxn>
                  <a:cxn ang="0">
                    <a:pos x="20" y="86"/>
                  </a:cxn>
                  <a:cxn ang="0">
                    <a:pos x="12" y="82"/>
                  </a:cxn>
                  <a:cxn ang="0">
                    <a:pos x="6" y="80"/>
                  </a:cxn>
                  <a:cxn ang="0">
                    <a:pos x="2" y="78"/>
                  </a:cxn>
                  <a:cxn ang="0">
                    <a:pos x="0" y="74"/>
                  </a:cxn>
                  <a:cxn ang="0">
                    <a:pos x="10" y="66"/>
                  </a:cxn>
                  <a:cxn ang="0">
                    <a:pos x="12" y="60"/>
                  </a:cxn>
                  <a:cxn ang="0">
                    <a:pos x="18" y="56"/>
                  </a:cxn>
                  <a:cxn ang="0">
                    <a:pos x="22" y="50"/>
                  </a:cxn>
                  <a:cxn ang="0">
                    <a:pos x="18" y="46"/>
                  </a:cxn>
                  <a:cxn ang="0">
                    <a:pos x="10" y="48"/>
                  </a:cxn>
                </a:cxnLst>
                <a:rect l="0" t="0" r="r" b="b"/>
                <a:pathLst>
                  <a:path w="108" h="86">
                    <a:moveTo>
                      <a:pt x="10" y="48"/>
                    </a:moveTo>
                    <a:lnTo>
                      <a:pt x="8" y="32"/>
                    </a:lnTo>
                    <a:lnTo>
                      <a:pt x="8" y="24"/>
                    </a:lnTo>
                    <a:lnTo>
                      <a:pt x="10" y="20"/>
                    </a:lnTo>
                    <a:lnTo>
                      <a:pt x="18" y="12"/>
                    </a:lnTo>
                    <a:lnTo>
                      <a:pt x="20" y="4"/>
                    </a:lnTo>
                    <a:lnTo>
                      <a:pt x="26" y="8"/>
                    </a:lnTo>
                    <a:lnTo>
                      <a:pt x="38" y="8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52" y="10"/>
                    </a:lnTo>
                    <a:lnTo>
                      <a:pt x="70" y="8"/>
                    </a:lnTo>
                    <a:lnTo>
                      <a:pt x="82" y="0"/>
                    </a:lnTo>
                    <a:lnTo>
                      <a:pt x="108" y="0"/>
                    </a:lnTo>
                    <a:lnTo>
                      <a:pt x="108" y="4"/>
                    </a:lnTo>
                    <a:lnTo>
                      <a:pt x="94" y="14"/>
                    </a:lnTo>
                    <a:lnTo>
                      <a:pt x="90" y="46"/>
                    </a:lnTo>
                    <a:lnTo>
                      <a:pt x="54" y="68"/>
                    </a:lnTo>
                    <a:lnTo>
                      <a:pt x="28" y="84"/>
                    </a:lnTo>
                    <a:lnTo>
                      <a:pt x="20" y="86"/>
                    </a:lnTo>
                    <a:lnTo>
                      <a:pt x="12" y="82"/>
                    </a:lnTo>
                    <a:lnTo>
                      <a:pt x="6" y="80"/>
                    </a:lnTo>
                    <a:lnTo>
                      <a:pt x="2" y="78"/>
                    </a:lnTo>
                    <a:lnTo>
                      <a:pt x="0" y="74"/>
                    </a:lnTo>
                    <a:lnTo>
                      <a:pt x="10" y="66"/>
                    </a:lnTo>
                    <a:lnTo>
                      <a:pt x="12" y="60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18" y="46"/>
                    </a:lnTo>
                    <a:lnTo>
                      <a:pt x="10" y="4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5" name="Freeform 215"/>
              <p:cNvSpPr>
                <a:spLocks noChangeAspect="1"/>
              </p:cNvSpPr>
              <p:nvPr/>
            </p:nvSpPr>
            <p:spPr bwMode="auto">
              <a:xfrm>
                <a:off x="3243" y="2023"/>
                <a:ext cx="24" cy="64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22" y="14"/>
                  </a:cxn>
                  <a:cxn ang="0">
                    <a:pos x="24" y="8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6"/>
                  </a:cxn>
                  <a:cxn ang="0">
                    <a:pos x="12" y="14"/>
                  </a:cxn>
                  <a:cxn ang="0">
                    <a:pos x="10" y="20"/>
                  </a:cxn>
                  <a:cxn ang="0">
                    <a:pos x="6" y="26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40"/>
                  </a:cxn>
                  <a:cxn ang="0">
                    <a:pos x="6" y="48"/>
                  </a:cxn>
                  <a:cxn ang="0">
                    <a:pos x="10" y="58"/>
                  </a:cxn>
                  <a:cxn ang="0">
                    <a:pos x="12" y="64"/>
                  </a:cxn>
                  <a:cxn ang="0">
                    <a:pos x="18" y="52"/>
                  </a:cxn>
                  <a:cxn ang="0">
                    <a:pos x="20" y="42"/>
                  </a:cxn>
                  <a:cxn ang="0">
                    <a:pos x="20" y="30"/>
                  </a:cxn>
                  <a:cxn ang="0">
                    <a:pos x="16" y="30"/>
                  </a:cxn>
                  <a:cxn ang="0">
                    <a:pos x="14" y="18"/>
                  </a:cxn>
                  <a:cxn ang="0">
                    <a:pos x="16" y="14"/>
                  </a:cxn>
                </a:cxnLst>
                <a:rect l="0" t="0" r="r" b="b"/>
                <a:pathLst>
                  <a:path w="24" h="64">
                    <a:moveTo>
                      <a:pt x="16" y="14"/>
                    </a:moveTo>
                    <a:lnTo>
                      <a:pt x="22" y="14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6"/>
                    </a:lnTo>
                    <a:lnTo>
                      <a:pt x="12" y="14"/>
                    </a:lnTo>
                    <a:lnTo>
                      <a:pt x="10" y="20"/>
                    </a:lnTo>
                    <a:lnTo>
                      <a:pt x="6" y="26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6" y="48"/>
                    </a:lnTo>
                    <a:lnTo>
                      <a:pt x="10" y="58"/>
                    </a:lnTo>
                    <a:lnTo>
                      <a:pt x="12" y="64"/>
                    </a:lnTo>
                    <a:lnTo>
                      <a:pt x="18" y="52"/>
                    </a:lnTo>
                    <a:lnTo>
                      <a:pt x="20" y="42"/>
                    </a:lnTo>
                    <a:lnTo>
                      <a:pt x="20" y="30"/>
                    </a:lnTo>
                    <a:lnTo>
                      <a:pt x="16" y="30"/>
                    </a:lnTo>
                    <a:lnTo>
                      <a:pt x="14" y="18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6" name="Freeform 216"/>
              <p:cNvSpPr>
                <a:spLocks noChangeAspect="1"/>
              </p:cNvSpPr>
              <p:nvPr/>
            </p:nvSpPr>
            <p:spPr bwMode="auto">
              <a:xfrm>
                <a:off x="3321" y="1945"/>
                <a:ext cx="142" cy="148"/>
              </a:xfrm>
              <a:custGeom>
                <a:avLst/>
                <a:gdLst/>
                <a:ahLst/>
                <a:cxnLst>
                  <a:cxn ang="0">
                    <a:pos x="90" y="2"/>
                  </a:cxn>
                  <a:cxn ang="0">
                    <a:pos x="94" y="10"/>
                  </a:cxn>
                  <a:cxn ang="0">
                    <a:pos x="106" y="28"/>
                  </a:cxn>
                  <a:cxn ang="0">
                    <a:pos x="114" y="30"/>
                  </a:cxn>
                  <a:cxn ang="0">
                    <a:pos x="110" y="36"/>
                  </a:cxn>
                  <a:cxn ang="0">
                    <a:pos x="112" y="44"/>
                  </a:cxn>
                  <a:cxn ang="0">
                    <a:pos x="106" y="48"/>
                  </a:cxn>
                  <a:cxn ang="0">
                    <a:pos x="100" y="62"/>
                  </a:cxn>
                  <a:cxn ang="0">
                    <a:pos x="112" y="74"/>
                  </a:cxn>
                  <a:cxn ang="0">
                    <a:pos x="118" y="84"/>
                  </a:cxn>
                  <a:cxn ang="0">
                    <a:pos x="132" y="90"/>
                  </a:cxn>
                  <a:cxn ang="0">
                    <a:pos x="140" y="98"/>
                  </a:cxn>
                  <a:cxn ang="0">
                    <a:pos x="136" y="112"/>
                  </a:cxn>
                  <a:cxn ang="0">
                    <a:pos x="142" y="124"/>
                  </a:cxn>
                  <a:cxn ang="0">
                    <a:pos x="140" y="130"/>
                  </a:cxn>
                  <a:cxn ang="0">
                    <a:pos x="132" y="132"/>
                  </a:cxn>
                  <a:cxn ang="0">
                    <a:pos x="122" y="140"/>
                  </a:cxn>
                  <a:cxn ang="0">
                    <a:pos x="122" y="148"/>
                  </a:cxn>
                  <a:cxn ang="0">
                    <a:pos x="90" y="148"/>
                  </a:cxn>
                  <a:cxn ang="0">
                    <a:pos x="76" y="136"/>
                  </a:cxn>
                  <a:cxn ang="0">
                    <a:pos x="68" y="136"/>
                  </a:cxn>
                  <a:cxn ang="0">
                    <a:pos x="58" y="120"/>
                  </a:cxn>
                  <a:cxn ang="0">
                    <a:pos x="22" y="100"/>
                  </a:cxn>
                  <a:cxn ang="0">
                    <a:pos x="2" y="96"/>
                  </a:cxn>
                  <a:cxn ang="0">
                    <a:pos x="0" y="72"/>
                  </a:cxn>
                  <a:cxn ang="0">
                    <a:pos x="32" y="52"/>
                  </a:cxn>
                  <a:cxn ang="0">
                    <a:pos x="36" y="20"/>
                  </a:cxn>
                  <a:cxn ang="0">
                    <a:pos x="50" y="10"/>
                  </a:cxn>
                  <a:cxn ang="0">
                    <a:pos x="50" y="6"/>
                  </a:cxn>
                  <a:cxn ang="0">
                    <a:pos x="60" y="0"/>
                  </a:cxn>
                  <a:cxn ang="0">
                    <a:pos x="88" y="6"/>
                  </a:cxn>
                  <a:cxn ang="0">
                    <a:pos x="90" y="2"/>
                  </a:cxn>
                </a:cxnLst>
                <a:rect l="0" t="0" r="r" b="b"/>
                <a:pathLst>
                  <a:path w="142" h="148">
                    <a:moveTo>
                      <a:pt x="90" y="2"/>
                    </a:moveTo>
                    <a:lnTo>
                      <a:pt x="94" y="10"/>
                    </a:lnTo>
                    <a:lnTo>
                      <a:pt x="106" y="28"/>
                    </a:lnTo>
                    <a:lnTo>
                      <a:pt x="114" y="30"/>
                    </a:lnTo>
                    <a:lnTo>
                      <a:pt x="110" y="36"/>
                    </a:lnTo>
                    <a:lnTo>
                      <a:pt x="112" y="44"/>
                    </a:lnTo>
                    <a:lnTo>
                      <a:pt x="106" y="48"/>
                    </a:lnTo>
                    <a:lnTo>
                      <a:pt x="100" y="62"/>
                    </a:lnTo>
                    <a:lnTo>
                      <a:pt x="112" y="74"/>
                    </a:lnTo>
                    <a:lnTo>
                      <a:pt x="118" y="84"/>
                    </a:lnTo>
                    <a:lnTo>
                      <a:pt x="132" y="90"/>
                    </a:lnTo>
                    <a:lnTo>
                      <a:pt x="140" y="98"/>
                    </a:lnTo>
                    <a:lnTo>
                      <a:pt x="136" y="112"/>
                    </a:lnTo>
                    <a:lnTo>
                      <a:pt x="142" y="124"/>
                    </a:lnTo>
                    <a:lnTo>
                      <a:pt x="140" y="130"/>
                    </a:lnTo>
                    <a:lnTo>
                      <a:pt x="132" y="132"/>
                    </a:lnTo>
                    <a:lnTo>
                      <a:pt x="122" y="140"/>
                    </a:lnTo>
                    <a:lnTo>
                      <a:pt x="122" y="148"/>
                    </a:lnTo>
                    <a:lnTo>
                      <a:pt x="90" y="148"/>
                    </a:lnTo>
                    <a:lnTo>
                      <a:pt x="76" y="136"/>
                    </a:lnTo>
                    <a:lnTo>
                      <a:pt x="68" y="136"/>
                    </a:lnTo>
                    <a:lnTo>
                      <a:pt x="58" y="120"/>
                    </a:lnTo>
                    <a:lnTo>
                      <a:pt x="22" y="100"/>
                    </a:lnTo>
                    <a:lnTo>
                      <a:pt x="2" y="96"/>
                    </a:lnTo>
                    <a:lnTo>
                      <a:pt x="0" y="72"/>
                    </a:lnTo>
                    <a:lnTo>
                      <a:pt x="32" y="52"/>
                    </a:lnTo>
                    <a:lnTo>
                      <a:pt x="36" y="20"/>
                    </a:lnTo>
                    <a:lnTo>
                      <a:pt x="50" y="10"/>
                    </a:lnTo>
                    <a:lnTo>
                      <a:pt x="50" y="6"/>
                    </a:lnTo>
                    <a:lnTo>
                      <a:pt x="60" y="0"/>
                    </a:lnTo>
                    <a:lnTo>
                      <a:pt x="88" y="6"/>
                    </a:lnTo>
                    <a:lnTo>
                      <a:pt x="9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7" name="Freeform 217"/>
              <p:cNvSpPr>
                <a:spLocks noChangeAspect="1"/>
              </p:cNvSpPr>
              <p:nvPr/>
            </p:nvSpPr>
            <p:spPr bwMode="auto">
              <a:xfrm>
                <a:off x="3443" y="2075"/>
                <a:ext cx="28" cy="28"/>
              </a:xfrm>
              <a:custGeom>
                <a:avLst/>
                <a:gdLst/>
                <a:ahLst/>
                <a:cxnLst>
                  <a:cxn ang="0">
                    <a:pos x="2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10" y="20"/>
                  </a:cxn>
                  <a:cxn ang="0">
                    <a:pos x="18" y="28"/>
                  </a:cxn>
                  <a:cxn ang="0">
                    <a:pos x="26" y="28"/>
                  </a:cxn>
                  <a:cxn ang="0">
                    <a:pos x="22" y="18"/>
                  </a:cxn>
                  <a:cxn ang="0">
                    <a:pos x="22" y="12"/>
                  </a:cxn>
                  <a:cxn ang="0">
                    <a:pos x="28" y="4"/>
                  </a:cxn>
                </a:cxnLst>
                <a:rect l="0" t="0" r="r" b="b"/>
                <a:pathLst>
                  <a:path w="28" h="28">
                    <a:moveTo>
                      <a:pt x="28" y="4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10" y="20"/>
                    </a:lnTo>
                    <a:lnTo>
                      <a:pt x="18" y="28"/>
                    </a:lnTo>
                    <a:lnTo>
                      <a:pt x="26" y="28"/>
                    </a:lnTo>
                    <a:lnTo>
                      <a:pt x="22" y="18"/>
                    </a:lnTo>
                    <a:lnTo>
                      <a:pt x="22" y="12"/>
                    </a:lnTo>
                    <a:lnTo>
                      <a:pt x="28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8" name="Freeform 218"/>
              <p:cNvSpPr>
                <a:spLocks noChangeAspect="1"/>
              </p:cNvSpPr>
              <p:nvPr/>
            </p:nvSpPr>
            <p:spPr bwMode="auto">
              <a:xfrm>
                <a:off x="3513" y="2149"/>
                <a:ext cx="84" cy="5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8" y="34"/>
                  </a:cxn>
                  <a:cxn ang="0">
                    <a:pos x="22" y="50"/>
                  </a:cxn>
                  <a:cxn ang="0">
                    <a:pos x="48" y="56"/>
                  </a:cxn>
                  <a:cxn ang="0">
                    <a:pos x="66" y="56"/>
                  </a:cxn>
                  <a:cxn ang="0">
                    <a:pos x="84" y="24"/>
                  </a:cxn>
                  <a:cxn ang="0">
                    <a:pos x="82" y="10"/>
                  </a:cxn>
                  <a:cxn ang="0">
                    <a:pos x="80" y="2"/>
                  </a:cxn>
                  <a:cxn ang="0">
                    <a:pos x="76" y="0"/>
                  </a:cxn>
                  <a:cxn ang="0">
                    <a:pos x="68" y="10"/>
                  </a:cxn>
                  <a:cxn ang="0">
                    <a:pos x="58" y="18"/>
                  </a:cxn>
                  <a:cxn ang="0">
                    <a:pos x="50" y="28"/>
                  </a:cxn>
                  <a:cxn ang="0">
                    <a:pos x="42" y="30"/>
                  </a:cxn>
                  <a:cxn ang="0">
                    <a:pos x="32" y="26"/>
                  </a:cxn>
                  <a:cxn ang="0">
                    <a:pos x="26" y="30"/>
                  </a:cxn>
                  <a:cxn ang="0">
                    <a:pos x="22" y="32"/>
                  </a:cxn>
                  <a:cxn ang="0">
                    <a:pos x="14" y="30"/>
                  </a:cxn>
                  <a:cxn ang="0">
                    <a:pos x="8" y="24"/>
                  </a:cxn>
                  <a:cxn ang="0">
                    <a:pos x="4" y="20"/>
                  </a:cxn>
                  <a:cxn ang="0">
                    <a:pos x="0" y="24"/>
                  </a:cxn>
                </a:cxnLst>
                <a:rect l="0" t="0" r="r" b="b"/>
                <a:pathLst>
                  <a:path w="84" h="56">
                    <a:moveTo>
                      <a:pt x="0" y="24"/>
                    </a:moveTo>
                    <a:lnTo>
                      <a:pt x="8" y="34"/>
                    </a:lnTo>
                    <a:lnTo>
                      <a:pt x="22" y="50"/>
                    </a:lnTo>
                    <a:lnTo>
                      <a:pt x="48" y="56"/>
                    </a:lnTo>
                    <a:lnTo>
                      <a:pt x="66" y="56"/>
                    </a:lnTo>
                    <a:lnTo>
                      <a:pt x="84" y="24"/>
                    </a:lnTo>
                    <a:lnTo>
                      <a:pt x="82" y="10"/>
                    </a:lnTo>
                    <a:lnTo>
                      <a:pt x="80" y="2"/>
                    </a:lnTo>
                    <a:lnTo>
                      <a:pt x="76" y="0"/>
                    </a:lnTo>
                    <a:lnTo>
                      <a:pt x="68" y="10"/>
                    </a:lnTo>
                    <a:lnTo>
                      <a:pt x="58" y="18"/>
                    </a:lnTo>
                    <a:lnTo>
                      <a:pt x="50" y="28"/>
                    </a:lnTo>
                    <a:lnTo>
                      <a:pt x="42" y="30"/>
                    </a:lnTo>
                    <a:lnTo>
                      <a:pt x="32" y="26"/>
                    </a:lnTo>
                    <a:lnTo>
                      <a:pt x="26" y="30"/>
                    </a:lnTo>
                    <a:lnTo>
                      <a:pt x="22" y="32"/>
                    </a:lnTo>
                    <a:lnTo>
                      <a:pt x="14" y="30"/>
                    </a:lnTo>
                    <a:lnTo>
                      <a:pt x="8" y="24"/>
                    </a:lnTo>
                    <a:lnTo>
                      <a:pt x="4" y="2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9" name="Freeform 219"/>
              <p:cNvSpPr>
                <a:spLocks noChangeAspect="1"/>
              </p:cNvSpPr>
              <p:nvPr/>
            </p:nvSpPr>
            <p:spPr bwMode="auto">
              <a:xfrm>
                <a:off x="3527" y="2173"/>
                <a:ext cx="124" cy="130"/>
              </a:xfrm>
              <a:custGeom>
                <a:avLst/>
                <a:gdLst/>
                <a:ahLst/>
                <a:cxnLst>
                  <a:cxn ang="0">
                    <a:pos x="52" y="30"/>
                  </a:cxn>
                  <a:cxn ang="0">
                    <a:pos x="70" y="0"/>
                  </a:cxn>
                  <a:cxn ang="0">
                    <a:pos x="82" y="8"/>
                  </a:cxn>
                  <a:cxn ang="0">
                    <a:pos x="90" y="14"/>
                  </a:cxn>
                  <a:cxn ang="0">
                    <a:pos x="102" y="16"/>
                  </a:cxn>
                  <a:cxn ang="0">
                    <a:pos x="124" y="36"/>
                  </a:cxn>
                  <a:cxn ang="0">
                    <a:pos x="116" y="50"/>
                  </a:cxn>
                  <a:cxn ang="0">
                    <a:pos x="104" y="64"/>
                  </a:cxn>
                  <a:cxn ang="0">
                    <a:pos x="98" y="66"/>
                  </a:cxn>
                  <a:cxn ang="0">
                    <a:pos x="86" y="70"/>
                  </a:cxn>
                  <a:cxn ang="0">
                    <a:pos x="88" y="80"/>
                  </a:cxn>
                  <a:cxn ang="0">
                    <a:pos x="90" y="90"/>
                  </a:cxn>
                  <a:cxn ang="0">
                    <a:pos x="80" y="92"/>
                  </a:cxn>
                  <a:cxn ang="0">
                    <a:pos x="72" y="98"/>
                  </a:cxn>
                  <a:cxn ang="0">
                    <a:pos x="68" y="104"/>
                  </a:cxn>
                  <a:cxn ang="0">
                    <a:pos x="68" y="110"/>
                  </a:cxn>
                  <a:cxn ang="0">
                    <a:pos x="54" y="112"/>
                  </a:cxn>
                  <a:cxn ang="0">
                    <a:pos x="52" y="118"/>
                  </a:cxn>
                  <a:cxn ang="0">
                    <a:pos x="46" y="128"/>
                  </a:cxn>
                  <a:cxn ang="0">
                    <a:pos x="26" y="126"/>
                  </a:cxn>
                  <a:cxn ang="0">
                    <a:pos x="16" y="130"/>
                  </a:cxn>
                  <a:cxn ang="0">
                    <a:pos x="0" y="94"/>
                  </a:cxn>
                  <a:cxn ang="0">
                    <a:pos x="12" y="84"/>
                  </a:cxn>
                  <a:cxn ang="0">
                    <a:pos x="48" y="72"/>
                  </a:cxn>
                  <a:cxn ang="0">
                    <a:pos x="56" y="54"/>
                  </a:cxn>
                  <a:cxn ang="0">
                    <a:pos x="56" y="40"/>
                  </a:cxn>
                  <a:cxn ang="0">
                    <a:pos x="52" y="30"/>
                  </a:cxn>
                </a:cxnLst>
                <a:rect l="0" t="0" r="r" b="b"/>
                <a:pathLst>
                  <a:path w="124" h="130">
                    <a:moveTo>
                      <a:pt x="52" y="30"/>
                    </a:moveTo>
                    <a:lnTo>
                      <a:pt x="70" y="0"/>
                    </a:lnTo>
                    <a:lnTo>
                      <a:pt x="82" y="8"/>
                    </a:lnTo>
                    <a:lnTo>
                      <a:pt x="90" y="14"/>
                    </a:lnTo>
                    <a:lnTo>
                      <a:pt x="102" y="16"/>
                    </a:lnTo>
                    <a:lnTo>
                      <a:pt x="124" y="36"/>
                    </a:lnTo>
                    <a:lnTo>
                      <a:pt x="116" y="50"/>
                    </a:lnTo>
                    <a:lnTo>
                      <a:pt x="104" y="64"/>
                    </a:lnTo>
                    <a:lnTo>
                      <a:pt x="98" y="66"/>
                    </a:lnTo>
                    <a:lnTo>
                      <a:pt x="86" y="70"/>
                    </a:lnTo>
                    <a:lnTo>
                      <a:pt x="88" y="80"/>
                    </a:lnTo>
                    <a:lnTo>
                      <a:pt x="90" y="90"/>
                    </a:lnTo>
                    <a:lnTo>
                      <a:pt x="80" y="92"/>
                    </a:lnTo>
                    <a:lnTo>
                      <a:pt x="72" y="98"/>
                    </a:lnTo>
                    <a:lnTo>
                      <a:pt x="68" y="104"/>
                    </a:lnTo>
                    <a:lnTo>
                      <a:pt x="68" y="110"/>
                    </a:lnTo>
                    <a:lnTo>
                      <a:pt x="54" y="112"/>
                    </a:lnTo>
                    <a:lnTo>
                      <a:pt x="52" y="118"/>
                    </a:lnTo>
                    <a:lnTo>
                      <a:pt x="46" y="128"/>
                    </a:lnTo>
                    <a:lnTo>
                      <a:pt x="26" y="126"/>
                    </a:lnTo>
                    <a:lnTo>
                      <a:pt x="16" y="130"/>
                    </a:lnTo>
                    <a:lnTo>
                      <a:pt x="0" y="94"/>
                    </a:lnTo>
                    <a:lnTo>
                      <a:pt x="12" y="84"/>
                    </a:lnTo>
                    <a:lnTo>
                      <a:pt x="48" y="72"/>
                    </a:lnTo>
                    <a:lnTo>
                      <a:pt x="56" y="54"/>
                    </a:lnTo>
                    <a:lnTo>
                      <a:pt x="56" y="40"/>
                    </a:lnTo>
                    <a:lnTo>
                      <a:pt x="52" y="3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0" name="Freeform 220"/>
              <p:cNvSpPr>
                <a:spLocks noChangeAspect="1"/>
              </p:cNvSpPr>
              <p:nvPr/>
            </p:nvSpPr>
            <p:spPr bwMode="auto">
              <a:xfrm>
                <a:off x="3381" y="2267"/>
                <a:ext cx="162" cy="100"/>
              </a:xfrm>
              <a:custGeom>
                <a:avLst/>
                <a:gdLst/>
                <a:ahLst/>
                <a:cxnLst>
                  <a:cxn ang="0">
                    <a:pos x="50" y="86"/>
                  </a:cxn>
                  <a:cxn ang="0">
                    <a:pos x="42" y="92"/>
                  </a:cxn>
                  <a:cxn ang="0">
                    <a:pos x="36" y="100"/>
                  </a:cxn>
                  <a:cxn ang="0">
                    <a:pos x="16" y="100"/>
                  </a:cxn>
                  <a:cxn ang="0">
                    <a:pos x="8" y="96"/>
                  </a:cxn>
                  <a:cxn ang="0">
                    <a:pos x="0" y="66"/>
                  </a:cxn>
                  <a:cxn ang="0">
                    <a:pos x="0" y="42"/>
                  </a:cxn>
                  <a:cxn ang="0">
                    <a:pos x="8" y="24"/>
                  </a:cxn>
                  <a:cxn ang="0">
                    <a:pos x="42" y="22"/>
                  </a:cxn>
                  <a:cxn ang="0">
                    <a:pos x="72" y="28"/>
                  </a:cxn>
                  <a:cxn ang="0">
                    <a:pos x="98" y="4"/>
                  </a:cxn>
                  <a:cxn ang="0">
                    <a:pos x="128" y="0"/>
                  </a:cxn>
                  <a:cxn ang="0">
                    <a:pos x="146" y="0"/>
                  </a:cxn>
                  <a:cxn ang="0">
                    <a:pos x="162" y="36"/>
                  </a:cxn>
                  <a:cxn ang="0">
                    <a:pos x="150" y="42"/>
                  </a:cxn>
                  <a:cxn ang="0">
                    <a:pos x="142" y="48"/>
                  </a:cxn>
                  <a:cxn ang="0">
                    <a:pos x="142" y="56"/>
                  </a:cxn>
                  <a:cxn ang="0">
                    <a:pos x="136" y="60"/>
                  </a:cxn>
                  <a:cxn ang="0">
                    <a:pos x="114" y="66"/>
                  </a:cxn>
                  <a:cxn ang="0">
                    <a:pos x="104" y="68"/>
                  </a:cxn>
                  <a:cxn ang="0">
                    <a:pos x="96" y="80"/>
                  </a:cxn>
                  <a:cxn ang="0">
                    <a:pos x="78" y="78"/>
                  </a:cxn>
                  <a:cxn ang="0">
                    <a:pos x="70" y="88"/>
                  </a:cxn>
                  <a:cxn ang="0">
                    <a:pos x="56" y="88"/>
                  </a:cxn>
                  <a:cxn ang="0">
                    <a:pos x="50" y="86"/>
                  </a:cxn>
                </a:cxnLst>
                <a:rect l="0" t="0" r="r" b="b"/>
                <a:pathLst>
                  <a:path w="162" h="100">
                    <a:moveTo>
                      <a:pt x="50" y="86"/>
                    </a:moveTo>
                    <a:lnTo>
                      <a:pt x="42" y="92"/>
                    </a:lnTo>
                    <a:lnTo>
                      <a:pt x="36" y="100"/>
                    </a:lnTo>
                    <a:lnTo>
                      <a:pt x="16" y="100"/>
                    </a:lnTo>
                    <a:lnTo>
                      <a:pt x="8" y="96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42" y="22"/>
                    </a:lnTo>
                    <a:lnTo>
                      <a:pt x="72" y="28"/>
                    </a:lnTo>
                    <a:lnTo>
                      <a:pt x="98" y="4"/>
                    </a:lnTo>
                    <a:lnTo>
                      <a:pt x="128" y="0"/>
                    </a:lnTo>
                    <a:lnTo>
                      <a:pt x="146" y="0"/>
                    </a:lnTo>
                    <a:lnTo>
                      <a:pt x="162" y="36"/>
                    </a:lnTo>
                    <a:lnTo>
                      <a:pt x="150" y="42"/>
                    </a:lnTo>
                    <a:lnTo>
                      <a:pt x="142" y="48"/>
                    </a:lnTo>
                    <a:lnTo>
                      <a:pt x="142" y="56"/>
                    </a:lnTo>
                    <a:lnTo>
                      <a:pt x="136" y="60"/>
                    </a:lnTo>
                    <a:lnTo>
                      <a:pt x="114" y="66"/>
                    </a:lnTo>
                    <a:lnTo>
                      <a:pt x="104" y="68"/>
                    </a:lnTo>
                    <a:lnTo>
                      <a:pt x="96" y="80"/>
                    </a:lnTo>
                    <a:lnTo>
                      <a:pt x="78" y="78"/>
                    </a:lnTo>
                    <a:lnTo>
                      <a:pt x="70" y="88"/>
                    </a:lnTo>
                    <a:lnTo>
                      <a:pt x="56" y="88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1" name="Freeform 221"/>
              <p:cNvSpPr>
                <a:spLocks noChangeAspect="1"/>
              </p:cNvSpPr>
              <p:nvPr/>
            </p:nvSpPr>
            <p:spPr bwMode="auto">
              <a:xfrm>
                <a:off x="3401" y="1903"/>
                <a:ext cx="306" cy="258"/>
              </a:xfrm>
              <a:custGeom>
                <a:avLst/>
                <a:gdLst/>
                <a:ahLst/>
                <a:cxnLst>
                  <a:cxn ang="0">
                    <a:pos x="80" y="38"/>
                  </a:cxn>
                  <a:cxn ang="0">
                    <a:pos x="112" y="56"/>
                  </a:cxn>
                  <a:cxn ang="0">
                    <a:pos x="156" y="48"/>
                  </a:cxn>
                  <a:cxn ang="0">
                    <a:pos x="204" y="28"/>
                  </a:cxn>
                  <a:cxn ang="0">
                    <a:pos x="256" y="52"/>
                  </a:cxn>
                  <a:cxn ang="0">
                    <a:pos x="274" y="78"/>
                  </a:cxn>
                  <a:cxn ang="0">
                    <a:pos x="262" y="126"/>
                  </a:cxn>
                  <a:cxn ang="0">
                    <a:pos x="282" y="150"/>
                  </a:cxn>
                  <a:cxn ang="0">
                    <a:pos x="266" y="176"/>
                  </a:cxn>
                  <a:cxn ang="0">
                    <a:pos x="286" y="202"/>
                  </a:cxn>
                  <a:cxn ang="0">
                    <a:pos x="298" y="224"/>
                  </a:cxn>
                  <a:cxn ang="0">
                    <a:pos x="306" y="232"/>
                  </a:cxn>
                  <a:cxn ang="0">
                    <a:pos x="278" y="242"/>
                  </a:cxn>
                  <a:cxn ang="0">
                    <a:pos x="236" y="254"/>
                  </a:cxn>
                  <a:cxn ang="0">
                    <a:pos x="206" y="230"/>
                  </a:cxn>
                  <a:cxn ang="0">
                    <a:pos x="188" y="224"/>
                  </a:cxn>
                  <a:cxn ang="0">
                    <a:pos x="164" y="234"/>
                  </a:cxn>
                  <a:cxn ang="0">
                    <a:pos x="118" y="206"/>
                  </a:cxn>
                  <a:cxn ang="0">
                    <a:pos x="98" y="176"/>
                  </a:cxn>
                  <a:cxn ang="0">
                    <a:pos x="70" y="176"/>
                  </a:cxn>
                  <a:cxn ang="0">
                    <a:pos x="62" y="166"/>
                  </a:cxn>
                  <a:cxn ang="0">
                    <a:pos x="60" y="140"/>
                  </a:cxn>
                  <a:cxn ang="0">
                    <a:pos x="38" y="126"/>
                  </a:cxn>
                  <a:cxn ang="0">
                    <a:pos x="26" y="90"/>
                  </a:cxn>
                  <a:cxn ang="0">
                    <a:pos x="30" y="78"/>
                  </a:cxn>
                  <a:cxn ang="0">
                    <a:pos x="26" y="70"/>
                  </a:cxn>
                  <a:cxn ang="0">
                    <a:pos x="10" y="44"/>
                  </a:cxn>
                  <a:cxn ang="0">
                    <a:pos x="4" y="24"/>
                  </a:cxn>
                  <a:cxn ang="0">
                    <a:pos x="0" y="8"/>
                  </a:cxn>
                  <a:cxn ang="0">
                    <a:pos x="10" y="2"/>
                  </a:cxn>
                  <a:cxn ang="0">
                    <a:pos x="32" y="18"/>
                  </a:cxn>
                  <a:cxn ang="0">
                    <a:pos x="42" y="14"/>
                  </a:cxn>
                  <a:cxn ang="0">
                    <a:pos x="60" y="0"/>
                  </a:cxn>
                  <a:cxn ang="0">
                    <a:pos x="64" y="10"/>
                  </a:cxn>
                  <a:cxn ang="0">
                    <a:pos x="62" y="18"/>
                  </a:cxn>
                  <a:cxn ang="0">
                    <a:pos x="76" y="24"/>
                  </a:cxn>
                </a:cxnLst>
                <a:rect l="0" t="0" r="r" b="b"/>
                <a:pathLst>
                  <a:path w="306" h="258">
                    <a:moveTo>
                      <a:pt x="76" y="24"/>
                    </a:moveTo>
                    <a:lnTo>
                      <a:pt x="80" y="38"/>
                    </a:lnTo>
                    <a:lnTo>
                      <a:pt x="100" y="48"/>
                    </a:lnTo>
                    <a:lnTo>
                      <a:pt x="112" y="56"/>
                    </a:lnTo>
                    <a:lnTo>
                      <a:pt x="142" y="56"/>
                    </a:lnTo>
                    <a:lnTo>
                      <a:pt x="156" y="48"/>
                    </a:lnTo>
                    <a:lnTo>
                      <a:pt x="178" y="32"/>
                    </a:lnTo>
                    <a:lnTo>
                      <a:pt x="204" y="28"/>
                    </a:lnTo>
                    <a:lnTo>
                      <a:pt x="226" y="36"/>
                    </a:lnTo>
                    <a:lnTo>
                      <a:pt x="256" y="52"/>
                    </a:lnTo>
                    <a:lnTo>
                      <a:pt x="272" y="56"/>
                    </a:lnTo>
                    <a:lnTo>
                      <a:pt x="274" y="78"/>
                    </a:lnTo>
                    <a:lnTo>
                      <a:pt x="264" y="98"/>
                    </a:lnTo>
                    <a:lnTo>
                      <a:pt x="262" y="126"/>
                    </a:lnTo>
                    <a:lnTo>
                      <a:pt x="268" y="150"/>
                    </a:lnTo>
                    <a:lnTo>
                      <a:pt x="282" y="150"/>
                    </a:lnTo>
                    <a:lnTo>
                      <a:pt x="280" y="162"/>
                    </a:lnTo>
                    <a:lnTo>
                      <a:pt x="266" y="176"/>
                    </a:lnTo>
                    <a:lnTo>
                      <a:pt x="272" y="186"/>
                    </a:lnTo>
                    <a:lnTo>
                      <a:pt x="286" y="202"/>
                    </a:lnTo>
                    <a:lnTo>
                      <a:pt x="298" y="212"/>
                    </a:lnTo>
                    <a:lnTo>
                      <a:pt x="298" y="224"/>
                    </a:lnTo>
                    <a:lnTo>
                      <a:pt x="306" y="224"/>
                    </a:lnTo>
                    <a:lnTo>
                      <a:pt x="306" y="232"/>
                    </a:lnTo>
                    <a:lnTo>
                      <a:pt x="292" y="234"/>
                    </a:lnTo>
                    <a:lnTo>
                      <a:pt x="278" y="242"/>
                    </a:lnTo>
                    <a:lnTo>
                      <a:pt x="278" y="258"/>
                    </a:lnTo>
                    <a:lnTo>
                      <a:pt x="236" y="254"/>
                    </a:lnTo>
                    <a:lnTo>
                      <a:pt x="208" y="246"/>
                    </a:lnTo>
                    <a:lnTo>
                      <a:pt x="206" y="230"/>
                    </a:lnTo>
                    <a:lnTo>
                      <a:pt x="196" y="222"/>
                    </a:lnTo>
                    <a:lnTo>
                      <a:pt x="188" y="224"/>
                    </a:lnTo>
                    <a:lnTo>
                      <a:pt x="178" y="232"/>
                    </a:lnTo>
                    <a:lnTo>
                      <a:pt x="164" y="234"/>
                    </a:lnTo>
                    <a:lnTo>
                      <a:pt x="138" y="224"/>
                    </a:lnTo>
                    <a:lnTo>
                      <a:pt x="118" y="206"/>
                    </a:lnTo>
                    <a:lnTo>
                      <a:pt x="104" y="188"/>
                    </a:lnTo>
                    <a:lnTo>
                      <a:pt x="98" y="176"/>
                    </a:lnTo>
                    <a:lnTo>
                      <a:pt x="80" y="172"/>
                    </a:lnTo>
                    <a:lnTo>
                      <a:pt x="70" y="176"/>
                    </a:lnTo>
                    <a:lnTo>
                      <a:pt x="60" y="172"/>
                    </a:lnTo>
                    <a:lnTo>
                      <a:pt x="62" y="166"/>
                    </a:lnTo>
                    <a:lnTo>
                      <a:pt x="56" y="154"/>
                    </a:lnTo>
                    <a:lnTo>
                      <a:pt x="60" y="140"/>
                    </a:lnTo>
                    <a:lnTo>
                      <a:pt x="48" y="130"/>
                    </a:lnTo>
                    <a:lnTo>
                      <a:pt x="38" y="126"/>
                    </a:lnTo>
                    <a:lnTo>
                      <a:pt x="20" y="104"/>
                    </a:lnTo>
                    <a:lnTo>
                      <a:pt x="26" y="90"/>
                    </a:lnTo>
                    <a:lnTo>
                      <a:pt x="32" y="86"/>
                    </a:lnTo>
                    <a:lnTo>
                      <a:pt x="30" y="78"/>
                    </a:lnTo>
                    <a:lnTo>
                      <a:pt x="34" y="72"/>
                    </a:lnTo>
                    <a:lnTo>
                      <a:pt x="26" y="70"/>
                    </a:lnTo>
                    <a:lnTo>
                      <a:pt x="16" y="54"/>
                    </a:lnTo>
                    <a:lnTo>
                      <a:pt x="10" y="44"/>
                    </a:lnTo>
                    <a:lnTo>
                      <a:pt x="6" y="34"/>
                    </a:lnTo>
                    <a:lnTo>
                      <a:pt x="4" y="24"/>
                    </a:lnTo>
                    <a:lnTo>
                      <a:pt x="2" y="16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10" y="2"/>
                    </a:lnTo>
                    <a:lnTo>
                      <a:pt x="24" y="14"/>
                    </a:lnTo>
                    <a:lnTo>
                      <a:pt x="32" y="18"/>
                    </a:lnTo>
                    <a:lnTo>
                      <a:pt x="34" y="12"/>
                    </a:lnTo>
                    <a:lnTo>
                      <a:pt x="42" y="14"/>
                    </a:lnTo>
                    <a:lnTo>
                      <a:pt x="48" y="10"/>
                    </a:lnTo>
                    <a:lnTo>
                      <a:pt x="60" y="0"/>
                    </a:lnTo>
                    <a:lnTo>
                      <a:pt x="64" y="2"/>
                    </a:lnTo>
                    <a:lnTo>
                      <a:pt x="64" y="10"/>
                    </a:lnTo>
                    <a:lnTo>
                      <a:pt x="68" y="16"/>
                    </a:lnTo>
                    <a:lnTo>
                      <a:pt x="62" y="18"/>
                    </a:lnTo>
                    <a:lnTo>
                      <a:pt x="68" y="24"/>
                    </a:lnTo>
                    <a:lnTo>
                      <a:pt x="76" y="2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2" name="Freeform 222"/>
              <p:cNvSpPr>
                <a:spLocks noChangeAspect="1"/>
              </p:cNvSpPr>
              <p:nvPr/>
            </p:nvSpPr>
            <p:spPr bwMode="auto">
              <a:xfrm>
                <a:off x="3663" y="1925"/>
                <a:ext cx="226" cy="162"/>
              </a:xfrm>
              <a:custGeom>
                <a:avLst/>
                <a:gdLst/>
                <a:ahLst/>
                <a:cxnLst>
                  <a:cxn ang="0">
                    <a:pos x="12" y="56"/>
                  </a:cxn>
                  <a:cxn ang="0">
                    <a:pos x="24" y="56"/>
                  </a:cxn>
                  <a:cxn ang="0">
                    <a:pos x="34" y="60"/>
                  </a:cxn>
                  <a:cxn ang="0">
                    <a:pos x="44" y="48"/>
                  </a:cxn>
                  <a:cxn ang="0">
                    <a:pos x="56" y="44"/>
                  </a:cxn>
                  <a:cxn ang="0">
                    <a:pos x="68" y="26"/>
                  </a:cxn>
                  <a:cxn ang="0">
                    <a:pos x="84" y="20"/>
                  </a:cxn>
                  <a:cxn ang="0">
                    <a:pos x="96" y="20"/>
                  </a:cxn>
                  <a:cxn ang="0">
                    <a:pos x="116" y="26"/>
                  </a:cxn>
                  <a:cxn ang="0">
                    <a:pos x="126" y="30"/>
                  </a:cxn>
                  <a:cxn ang="0">
                    <a:pos x="146" y="18"/>
                  </a:cxn>
                  <a:cxn ang="0">
                    <a:pos x="154" y="16"/>
                  </a:cxn>
                  <a:cxn ang="0">
                    <a:pos x="164" y="0"/>
                  </a:cxn>
                  <a:cxn ang="0">
                    <a:pos x="172" y="6"/>
                  </a:cxn>
                  <a:cxn ang="0">
                    <a:pos x="174" y="18"/>
                  </a:cxn>
                  <a:cxn ang="0">
                    <a:pos x="172" y="26"/>
                  </a:cxn>
                  <a:cxn ang="0">
                    <a:pos x="172" y="32"/>
                  </a:cxn>
                  <a:cxn ang="0">
                    <a:pos x="182" y="30"/>
                  </a:cxn>
                  <a:cxn ang="0">
                    <a:pos x="190" y="26"/>
                  </a:cxn>
                  <a:cxn ang="0">
                    <a:pos x="198" y="20"/>
                  </a:cxn>
                  <a:cxn ang="0">
                    <a:pos x="226" y="20"/>
                  </a:cxn>
                  <a:cxn ang="0">
                    <a:pos x="226" y="28"/>
                  </a:cxn>
                  <a:cxn ang="0">
                    <a:pos x="214" y="30"/>
                  </a:cxn>
                  <a:cxn ang="0">
                    <a:pos x="198" y="30"/>
                  </a:cxn>
                  <a:cxn ang="0">
                    <a:pos x="190" y="30"/>
                  </a:cxn>
                  <a:cxn ang="0">
                    <a:pos x="186" y="32"/>
                  </a:cxn>
                  <a:cxn ang="0">
                    <a:pos x="174" y="40"/>
                  </a:cxn>
                  <a:cxn ang="0">
                    <a:pos x="168" y="46"/>
                  </a:cxn>
                  <a:cxn ang="0">
                    <a:pos x="172" y="52"/>
                  </a:cxn>
                  <a:cxn ang="0">
                    <a:pos x="174" y="58"/>
                  </a:cxn>
                  <a:cxn ang="0">
                    <a:pos x="172" y="68"/>
                  </a:cxn>
                  <a:cxn ang="0">
                    <a:pos x="168" y="78"/>
                  </a:cxn>
                  <a:cxn ang="0">
                    <a:pos x="152" y="84"/>
                  </a:cxn>
                  <a:cxn ang="0">
                    <a:pos x="148" y="96"/>
                  </a:cxn>
                  <a:cxn ang="0">
                    <a:pos x="142" y="100"/>
                  </a:cxn>
                  <a:cxn ang="0">
                    <a:pos x="138" y="110"/>
                  </a:cxn>
                  <a:cxn ang="0">
                    <a:pos x="138" y="124"/>
                  </a:cxn>
                  <a:cxn ang="0">
                    <a:pos x="114" y="124"/>
                  </a:cxn>
                  <a:cxn ang="0">
                    <a:pos x="110" y="132"/>
                  </a:cxn>
                  <a:cxn ang="0">
                    <a:pos x="94" y="132"/>
                  </a:cxn>
                  <a:cxn ang="0">
                    <a:pos x="90" y="138"/>
                  </a:cxn>
                  <a:cxn ang="0">
                    <a:pos x="88" y="156"/>
                  </a:cxn>
                  <a:cxn ang="0">
                    <a:pos x="78" y="158"/>
                  </a:cxn>
                  <a:cxn ang="0">
                    <a:pos x="42" y="162"/>
                  </a:cxn>
                  <a:cxn ang="0">
                    <a:pos x="24" y="162"/>
                  </a:cxn>
                  <a:cxn ang="0">
                    <a:pos x="18" y="156"/>
                  </a:cxn>
                  <a:cxn ang="0">
                    <a:pos x="8" y="160"/>
                  </a:cxn>
                  <a:cxn ang="0">
                    <a:pos x="4" y="154"/>
                  </a:cxn>
                  <a:cxn ang="0">
                    <a:pos x="18" y="140"/>
                  </a:cxn>
                  <a:cxn ang="0">
                    <a:pos x="20" y="128"/>
                  </a:cxn>
                  <a:cxn ang="0">
                    <a:pos x="6" y="128"/>
                  </a:cxn>
                  <a:cxn ang="0">
                    <a:pos x="4" y="114"/>
                  </a:cxn>
                  <a:cxn ang="0">
                    <a:pos x="0" y="104"/>
                  </a:cxn>
                  <a:cxn ang="0">
                    <a:pos x="2" y="76"/>
                  </a:cxn>
                  <a:cxn ang="0">
                    <a:pos x="12" y="56"/>
                  </a:cxn>
                </a:cxnLst>
                <a:rect l="0" t="0" r="r" b="b"/>
                <a:pathLst>
                  <a:path w="226" h="162">
                    <a:moveTo>
                      <a:pt x="12" y="56"/>
                    </a:moveTo>
                    <a:lnTo>
                      <a:pt x="24" y="56"/>
                    </a:lnTo>
                    <a:lnTo>
                      <a:pt x="34" y="60"/>
                    </a:lnTo>
                    <a:lnTo>
                      <a:pt x="44" y="48"/>
                    </a:lnTo>
                    <a:lnTo>
                      <a:pt x="56" y="44"/>
                    </a:lnTo>
                    <a:lnTo>
                      <a:pt x="68" y="26"/>
                    </a:lnTo>
                    <a:lnTo>
                      <a:pt x="84" y="20"/>
                    </a:lnTo>
                    <a:lnTo>
                      <a:pt x="96" y="20"/>
                    </a:lnTo>
                    <a:lnTo>
                      <a:pt x="116" y="26"/>
                    </a:lnTo>
                    <a:lnTo>
                      <a:pt x="126" y="30"/>
                    </a:lnTo>
                    <a:lnTo>
                      <a:pt x="146" y="18"/>
                    </a:lnTo>
                    <a:lnTo>
                      <a:pt x="154" y="16"/>
                    </a:lnTo>
                    <a:lnTo>
                      <a:pt x="164" y="0"/>
                    </a:lnTo>
                    <a:lnTo>
                      <a:pt x="172" y="6"/>
                    </a:lnTo>
                    <a:lnTo>
                      <a:pt x="174" y="18"/>
                    </a:lnTo>
                    <a:lnTo>
                      <a:pt x="172" y="26"/>
                    </a:lnTo>
                    <a:lnTo>
                      <a:pt x="172" y="32"/>
                    </a:lnTo>
                    <a:lnTo>
                      <a:pt x="182" y="30"/>
                    </a:lnTo>
                    <a:lnTo>
                      <a:pt x="190" y="26"/>
                    </a:lnTo>
                    <a:lnTo>
                      <a:pt x="198" y="20"/>
                    </a:lnTo>
                    <a:lnTo>
                      <a:pt x="226" y="20"/>
                    </a:lnTo>
                    <a:lnTo>
                      <a:pt x="226" y="28"/>
                    </a:lnTo>
                    <a:lnTo>
                      <a:pt x="214" y="30"/>
                    </a:lnTo>
                    <a:lnTo>
                      <a:pt x="198" y="30"/>
                    </a:lnTo>
                    <a:lnTo>
                      <a:pt x="190" y="30"/>
                    </a:lnTo>
                    <a:lnTo>
                      <a:pt x="186" y="32"/>
                    </a:lnTo>
                    <a:lnTo>
                      <a:pt x="174" y="40"/>
                    </a:lnTo>
                    <a:lnTo>
                      <a:pt x="168" y="46"/>
                    </a:lnTo>
                    <a:lnTo>
                      <a:pt x="172" y="52"/>
                    </a:lnTo>
                    <a:lnTo>
                      <a:pt x="174" y="58"/>
                    </a:lnTo>
                    <a:lnTo>
                      <a:pt x="172" y="68"/>
                    </a:lnTo>
                    <a:lnTo>
                      <a:pt x="168" y="78"/>
                    </a:lnTo>
                    <a:lnTo>
                      <a:pt x="152" y="84"/>
                    </a:lnTo>
                    <a:lnTo>
                      <a:pt x="148" y="96"/>
                    </a:lnTo>
                    <a:lnTo>
                      <a:pt x="142" y="100"/>
                    </a:lnTo>
                    <a:lnTo>
                      <a:pt x="138" y="110"/>
                    </a:lnTo>
                    <a:lnTo>
                      <a:pt x="138" y="124"/>
                    </a:lnTo>
                    <a:lnTo>
                      <a:pt x="114" y="124"/>
                    </a:lnTo>
                    <a:lnTo>
                      <a:pt x="110" y="132"/>
                    </a:lnTo>
                    <a:lnTo>
                      <a:pt x="94" y="132"/>
                    </a:lnTo>
                    <a:lnTo>
                      <a:pt x="90" y="138"/>
                    </a:lnTo>
                    <a:lnTo>
                      <a:pt x="88" y="156"/>
                    </a:lnTo>
                    <a:lnTo>
                      <a:pt x="78" y="158"/>
                    </a:lnTo>
                    <a:lnTo>
                      <a:pt x="42" y="162"/>
                    </a:lnTo>
                    <a:lnTo>
                      <a:pt x="24" y="162"/>
                    </a:lnTo>
                    <a:lnTo>
                      <a:pt x="18" y="156"/>
                    </a:lnTo>
                    <a:lnTo>
                      <a:pt x="8" y="160"/>
                    </a:lnTo>
                    <a:lnTo>
                      <a:pt x="4" y="154"/>
                    </a:lnTo>
                    <a:lnTo>
                      <a:pt x="18" y="140"/>
                    </a:lnTo>
                    <a:lnTo>
                      <a:pt x="20" y="128"/>
                    </a:lnTo>
                    <a:lnTo>
                      <a:pt x="6" y="128"/>
                    </a:lnTo>
                    <a:lnTo>
                      <a:pt x="4" y="114"/>
                    </a:lnTo>
                    <a:lnTo>
                      <a:pt x="0" y="104"/>
                    </a:lnTo>
                    <a:lnTo>
                      <a:pt x="2" y="76"/>
                    </a:lnTo>
                    <a:lnTo>
                      <a:pt x="12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3" name="Freeform 223"/>
              <p:cNvSpPr>
                <a:spLocks noChangeAspect="1"/>
              </p:cNvSpPr>
              <p:nvPr/>
            </p:nvSpPr>
            <p:spPr bwMode="auto">
              <a:xfrm>
                <a:off x="3671" y="1953"/>
                <a:ext cx="256" cy="232"/>
              </a:xfrm>
              <a:custGeom>
                <a:avLst/>
                <a:gdLst/>
                <a:ahLst/>
                <a:cxnLst>
                  <a:cxn ang="0">
                    <a:pos x="8" y="192"/>
                  </a:cxn>
                  <a:cxn ang="0">
                    <a:pos x="36" y="182"/>
                  </a:cxn>
                  <a:cxn ang="0">
                    <a:pos x="28" y="174"/>
                  </a:cxn>
                  <a:cxn ang="0">
                    <a:pos x="16" y="152"/>
                  </a:cxn>
                  <a:cxn ang="0">
                    <a:pos x="10" y="128"/>
                  </a:cxn>
                  <a:cxn ang="0">
                    <a:pos x="34" y="134"/>
                  </a:cxn>
                  <a:cxn ang="0">
                    <a:pos x="70" y="130"/>
                  </a:cxn>
                  <a:cxn ang="0">
                    <a:pos x="82" y="110"/>
                  </a:cxn>
                  <a:cxn ang="0">
                    <a:pos x="102" y="104"/>
                  </a:cxn>
                  <a:cxn ang="0">
                    <a:pos x="130" y="96"/>
                  </a:cxn>
                  <a:cxn ang="0">
                    <a:pos x="134" y="72"/>
                  </a:cxn>
                  <a:cxn ang="0">
                    <a:pos x="144" y="56"/>
                  </a:cxn>
                  <a:cxn ang="0">
                    <a:pos x="166" y="30"/>
                  </a:cxn>
                  <a:cxn ang="0">
                    <a:pos x="166" y="12"/>
                  </a:cxn>
                  <a:cxn ang="0">
                    <a:pos x="190" y="2"/>
                  </a:cxn>
                  <a:cxn ang="0">
                    <a:pos x="218" y="0"/>
                  </a:cxn>
                  <a:cxn ang="0">
                    <a:pos x="236" y="6"/>
                  </a:cxn>
                  <a:cxn ang="0">
                    <a:pos x="256" y="24"/>
                  </a:cxn>
                  <a:cxn ang="0">
                    <a:pos x="250" y="42"/>
                  </a:cxn>
                  <a:cxn ang="0">
                    <a:pos x="204" y="42"/>
                  </a:cxn>
                  <a:cxn ang="0">
                    <a:pos x="214" y="78"/>
                  </a:cxn>
                  <a:cxn ang="0">
                    <a:pos x="216" y="92"/>
                  </a:cxn>
                  <a:cxn ang="0">
                    <a:pos x="172" y="160"/>
                  </a:cxn>
                  <a:cxn ang="0">
                    <a:pos x="150" y="160"/>
                  </a:cxn>
                  <a:cxn ang="0">
                    <a:pos x="132" y="172"/>
                  </a:cxn>
                  <a:cxn ang="0">
                    <a:pos x="140" y="182"/>
                  </a:cxn>
                  <a:cxn ang="0">
                    <a:pos x="150" y="202"/>
                  </a:cxn>
                  <a:cxn ang="0">
                    <a:pos x="156" y="220"/>
                  </a:cxn>
                  <a:cxn ang="0">
                    <a:pos x="138" y="226"/>
                  </a:cxn>
                  <a:cxn ang="0">
                    <a:pos x="122" y="220"/>
                  </a:cxn>
                  <a:cxn ang="0">
                    <a:pos x="104" y="228"/>
                  </a:cxn>
                  <a:cxn ang="0">
                    <a:pos x="86" y="200"/>
                  </a:cxn>
                  <a:cxn ang="0">
                    <a:pos x="34" y="210"/>
                  </a:cxn>
                </a:cxnLst>
                <a:rect l="0" t="0" r="r" b="b"/>
                <a:pathLst>
                  <a:path w="256" h="232">
                    <a:moveTo>
                      <a:pt x="8" y="208"/>
                    </a:moveTo>
                    <a:lnTo>
                      <a:pt x="8" y="192"/>
                    </a:lnTo>
                    <a:lnTo>
                      <a:pt x="22" y="184"/>
                    </a:lnTo>
                    <a:lnTo>
                      <a:pt x="36" y="182"/>
                    </a:lnTo>
                    <a:lnTo>
                      <a:pt x="36" y="174"/>
                    </a:lnTo>
                    <a:lnTo>
                      <a:pt x="28" y="174"/>
                    </a:lnTo>
                    <a:lnTo>
                      <a:pt x="28" y="162"/>
                    </a:lnTo>
                    <a:lnTo>
                      <a:pt x="16" y="152"/>
                    </a:lnTo>
                    <a:lnTo>
                      <a:pt x="0" y="132"/>
                    </a:lnTo>
                    <a:lnTo>
                      <a:pt x="10" y="128"/>
                    </a:lnTo>
                    <a:lnTo>
                      <a:pt x="16" y="134"/>
                    </a:lnTo>
                    <a:lnTo>
                      <a:pt x="34" y="134"/>
                    </a:lnTo>
                    <a:lnTo>
                      <a:pt x="54" y="132"/>
                    </a:lnTo>
                    <a:lnTo>
                      <a:pt x="70" y="130"/>
                    </a:lnTo>
                    <a:lnTo>
                      <a:pt x="80" y="128"/>
                    </a:lnTo>
                    <a:lnTo>
                      <a:pt x="82" y="110"/>
                    </a:lnTo>
                    <a:lnTo>
                      <a:pt x="86" y="104"/>
                    </a:lnTo>
                    <a:lnTo>
                      <a:pt x="102" y="104"/>
                    </a:lnTo>
                    <a:lnTo>
                      <a:pt x="106" y="96"/>
                    </a:lnTo>
                    <a:lnTo>
                      <a:pt x="130" y="96"/>
                    </a:lnTo>
                    <a:lnTo>
                      <a:pt x="130" y="82"/>
                    </a:lnTo>
                    <a:lnTo>
                      <a:pt x="134" y="72"/>
                    </a:lnTo>
                    <a:lnTo>
                      <a:pt x="140" y="68"/>
                    </a:lnTo>
                    <a:lnTo>
                      <a:pt x="144" y="56"/>
                    </a:lnTo>
                    <a:lnTo>
                      <a:pt x="160" y="50"/>
                    </a:lnTo>
                    <a:lnTo>
                      <a:pt x="166" y="30"/>
                    </a:lnTo>
                    <a:lnTo>
                      <a:pt x="160" y="18"/>
                    </a:lnTo>
                    <a:lnTo>
                      <a:pt x="166" y="12"/>
                    </a:lnTo>
                    <a:lnTo>
                      <a:pt x="182" y="2"/>
                    </a:lnTo>
                    <a:lnTo>
                      <a:pt x="190" y="2"/>
                    </a:lnTo>
                    <a:lnTo>
                      <a:pt x="206" y="2"/>
                    </a:lnTo>
                    <a:lnTo>
                      <a:pt x="218" y="0"/>
                    </a:lnTo>
                    <a:lnTo>
                      <a:pt x="224" y="2"/>
                    </a:lnTo>
                    <a:lnTo>
                      <a:pt x="236" y="6"/>
                    </a:lnTo>
                    <a:lnTo>
                      <a:pt x="236" y="16"/>
                    </a:lnTo>
                    <a:lnTo>
                      <a:pt x="256" y="24"/>
                    </a:lnTo>
                    <a:lnTo>
                      <a:pt x="254" y="30"/>
                    </a:lnTo>
                    <a:lnTo>
                      <a:pt x="250" y="42"/>
                    </a:lnTo>
                    <a:lnTo>
                      <a:pt x="234" y="46"/>
                    </a:lnTo>
                    <a:lnTo>
                      <a:pt x="204" y="42"/>
                    </a:lnTo>
                    <a:lnTo>
                      <a:pt x="206" y="72"/>
                    </a:lnTo>
                    <a:lnTo>
                      <a:pt x="214" y="78"/>
                    </a:lnTo>
                    <a:lnTo>
                      <a:pt x="222" y="86"/>
                    </a:lnTo>
                    <a:lnTo>
                      <a:pt x="216" y="92"/>
                    </a:lnTo>
                    <a:lnTo>
                      <a:pt x="214" y="106"/>
                    </a:lnTo>
                    <a:lnTo>
                      <a:pt x="172" y="160"/>
                    </a:lnTo>
                    <a:lnTo>
                      <a:pt x="158" y="164"/>
                    </a:lnTo>
                    <a:lnTo>
                      <a:pt x="150" y="160"/>
                    </a:lnTo>
                    <a:lnTo>
                      <a:pt x="142" y="160"/>
                    </a:lnTo>
                    <a:lnTo>
                      <a:pt x="132" y="172"/>
                    </a:lnTo>
                    <a:lnTo>
                      <a:pt x="132" y="182"/>
                    </a:lnTo>
                    <a:lnTo>
                      <a:pt x="140" y="182"/>
                    </a:lnTo>
                    <a:lnTo>
                      <a:pt x="144" y="196"/>
                    </a:lnTo>
                    <a:lnTo>
                      <a:pt x="150" y="202"/>
                    </a:lnTo>
                    <a:lnTo>
                      <a:pt x="156" y="210"/>
                    </a:lnTo>
                    <a:lnTo>
                      <a:pt x="156" y="220"/>
                    </a:lnTo>
                    <a:lnTo>
                      <a:pt x="142" y="220"/>
                    </a:lnTo>
                    <a:lnTo>
                      <a:pt x="138" y="226"/>
                    </a:lnTo>
                    <a:lnTo>
                      <a:pt x="130" y="220"/>
                    </a:lnTo>
                    <a:lnTo>
                      <a:pt x="122" y="220"/>
                    </a:lnTo>
                    <a:lnTo>
                      <a:pt x="116" y="232"/>
                    </a:lnTo>
                    <a:lnTo>
                      <a:pt x="104" y="228"/>
                    </a:lnTo>
                    <a:lnTo>
                      <a:pt x="86" y="204"/>
                    </a:lnTo>
                    <a:lnTo>
                      <a:pt x="86" y="200"/>
                    </a:lnTo>
                    <a:lnTo>
                      <a:pt x="38" y="204"/>
                    </a:lnTo>
                    <a:lnTo>
                      <a:pt x="34" y="210"/>
                    </a:lnTo>
                    <a:lnTo>
                      <a:pt x="8" y="20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4" name="Freeform 224"/>
              <p:cNvSpPr>
                <a:spLocks noChangeAspect="1"/>
              </p:cNvSpPr>
              <p:nvPr/>
            </p:nvSpPr>
            <p:spPr bwMode="auto">
              <a:xfrm>
                <a:off x="3255" y="2017"/>
                <a:ext cx="68" cy="76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8" y="24"/>
                  </a:cxn>
                  <a:cxn ang="0">
                    <a:pos x="66" y="30"/>
                  </a:cxn>
                  <a:cxn ang="0">
                    <a:pos x="38" y="34"/>
                  </a:cxn>
                  <a:cxn ang="0">
                    <a:pos x="50" y="50"/>
                  </a:cxn>
                  <a:cxn ang="0">
                    <a:pos x="44" y="56"/>
                  </a:cxn>
                  <a:cxn ang="0">
                    <a:pos x="42" y="62"/>
                  </a:cxn>
                  <a:cxn ang="0">
                    <a:pos x="30" y="64"/>
                  </a:cxn>
                  <a:cxn ang="0">
                    <a:pos x="24" y="72"/>
                  </a:cxn>
                  <a:cxn ang="0">
                    <a:pos x="20" y="76"/>
                  </a:cxn>
                  <a:cxn ang="0">
                    <a:pos x="0" y="70"/>
                  </a:cxn>
                  <a:cxn ang="0">
                    <a:pos x="6" y="58"/>
                  </a:cxn>
                  <a:cxn ang="0">
                    <a:pos x="8" y="48"/>
                  </a:cxn>
                  <a:cxn ang="0">
                    <a:pos x="8" y="36"/>
                  </a:cxn>
                  <a:cxn ang="0">
                    <a:pos x="10" y="28"/>
                  </a:cxn>
                  <a:cxn ang="0">
                    <a:pos x="10" y="20"/>
                  </a:cxn>
                  <a:cxn ang="0">
                    <a:pos x="12" y="14"/>
                  </a:cxn>
                  <a:cxn ang="0">
                    <a:pos x="16" y="16"/>
                  </a:cxn>
                  <a:cxn ang="0">
                    <a:pos x="20" y="16"/>
                  </a:cxn>
                  <a:cxn ang="0">
                    <a:pos x="28" y="20"/>
                  </a:cxn>
                  <a:cxn ang="0">
                    <a:pos x="36" y="18"/>
                  </a:cxn>
                  <a:cxn ang="0">
                    <a:pos x="66" y="0"/>
                  </a:cxn>
                </a:cxnLst>
                <a:rect l="0" t="0" r="r" b="b"/>
                <a:pathLst>
                  <a:path w="68" h="76">
                    <a:moveTo>
                      <a:pt x="66" y="0"/>
                    </a:moveTo>
                    <a:lnTo>
                      <a:pt x="68" y="24"/>
                    </a:lnTo>
                    <a:lnTo>
                      <a:pt x="66" y="30"/>
                    </a:lnTo>
                    <a:lnTo>
                      <a:pt x="38" y="34"/>
                    </a:lnTo>
                    <a:lnTo>
                      <a:pt x="50" y="50"/>
                    </a:lnTo>
                    <a:lnTo>
                      <a:pt x="44" y="56"/>
                    </a:lnTo>
                    <a:lnTo>
                      <a:pt x="42" y="62"/>
                    </a:lnTo>
                    <a:lnTo>
                      <a:pt x="30" y="64"/>
                    </a:lnTo>
                    <a:lnTo>
                      <a:pt x="24" y="72"/>
                    </a:lnTo>
                    <a:lnTo>
                      <a:pt x="20" y="76"/>
                    </a:lnTo>
                    <a:lnTo>
                      <a:pt x="0" y="70"/>
                    </a:lnTo>
                    <a:lnTo>
                      <a:pt x="6" y="58"/>
                    </a:lnTo>
                    <a:lnTo>
                      <a:pt x="8" y="48"/>
                    </a:lnTo>
                    <a:lnTo>
                      <a:pt x="8" y="36"/>
                    </a:lnTo>
                    <a:lnTo>
                      <a:pt x="10" y="28"/>
                    </a:lnTo>
                    <a:lnTo>
                      <a:pt x="10" y="20"/>
                    </a:lnTo>
                    <a:lnTo>
                      <a:pt x="12" y="14"/>
                    </a:lnTo>
                    <a:lnTo>
                      <a:pt x="16" y="16"/>
                    </a:lnTo>
                    <a:lnTo>
                      <a:pt x="20" y="16"/>
                    </a:lnTo>
                    <a:lnTo>
                      <a:pt x="28" y="20"/>
                    </a:lnTo>
                    <a:lnTo>
                      <a:pt x="36" y="18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5" name="Freeform 225"/>
              <p:cNvSpPr>
                <a:spLocks noChangeAspect="1"/>
              </p:cNvSpPr>
              <p:nvPr/>
            </p:nvSpPr>
            <p:spPr bwMode="auto">
              <a:xfrm>
                <a:off x="3253" y="2041"/>
                <a:ext cx="330" cy="268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4" y="46"/>
                  </a:cxn>
                  <a:cxn ang="0">
                    <a:pos x="22" y="52"/>
                  </a:cxn>
                  <a:cxn ang="0">
                    <a:pos x="26" y="48"/>
                  </a:cxn>
                  <a:cxn ang="0">
                    <a:pos x="32" y="40"/>
                  </a:cxn>
                  <a:cxn ang="0">
                    <a:pos x="44" y="38"/>
                  </a:cxn>
                  <a:cxn ang="0">
                    <a:pos x="46" y="32"/>
                  </a:cxn>
                  <a:cxn ang="0">
                    <a:pos x="52" y="26"/>
                  </a:cxn>
                  <a:cxn ang="0">
                    <a:pos x="40" y="10"/>
                  </a:cxn>
                  <a:cxn ang="0">
                    <a:pos x="68" y="6"/>
                  </a:cxn>
                  <a:cxn ang="0">
                    <a:pos x="70" y="0"/>
                  </a:cxn>
                  <a:cxn ang="0">
                    <a:pos x="90" y="4"/>
                  </a:cxn>
                  <a:cxn ang="0">
                    <a:pos x="126" y="24"/>
                  </a:cxn>
                  <a:cxn ang="0">
                    <a:pos x="134" y="36"/>
                  </a:cxn>
                  <a:cxn ang="0">
                    <a:pos x="136" y="40"/>
                  </a:cxn>
                  <a:cxn ang="0">
                    <a:pos x="144" y="42"/>
                  </a:cxn>
                  <a:cxn ang="0">
                    <a:pos x="158" y="52"/>
                  </a:cxn>
                  <a:cxn ang="0">
                    <a:pos x="174" y="52"/>
                  </a:cxn>
                  <a:cxn ang="0">
                    <a:pos x="190" y="52"/>
                  </a:cxn>
                  <a:cxn ang="0">
                    <a:pos x="200" y="54"/>
                  </a:cxn>
                  <a:cxn ang="0">
                    <a:pos x="208" y="62"/>
                  </a:cxn>
                  <a:cxn ang="0">
                    <a:pos x="216" y="62"/>
                  </a:cxn>
                  <a:cxn ang="0">
                    <a:pos x="226" y="82"/>
                  </a:cxn>
                  <a:cxn ang="0">
                    <a:pos x="234" y="88"/>
                  </a:cxn>
                  <a:cxn ang="0">
                    <a:pos x="242" y="96"/>
                  </a:cxn>
                  <a:cxn ang="0">
                    <a:pos x="244" y="110"/>
                  </a:cxn>
                  <a:cxn ang="0">
                    <a:pos x="248" y="118"/>
                  </a:cxn>
                  <a:cxn ang="0">
                    <a:pos x="256" y="128"/>
                  </a:cxn>
                  <a:cxn ang="0">
                    <a:pos x="260" y="132"/>
                  </a:cxn>
                  <a:cxn ang="0">
                    <a:pos x="282" y="158"/>
                  </a:cxn>
                  <a:cxn ang="0">
                    <a:pos x="290" y="160"/>
                  </a:cxn>
                  <a:cxn ang="0">
                    <a:pos x="302" y="164"/>
                  </a:cxn>
                  <a:cxn ang="0">
                    <a:pos x="308" y="166"/>
                  </a:cxn>
                  <a:cxn ang="0">
                    <a:pos x="326" y="164"/>
                  </a:cxn>
                  <a:cxn ang="0">
                    <a:pos x="330" y="172"/>
                  </a:cxn>
                  <a:cxn ang="0">
                    <a:pos x="330" y="186"/>
                  </a:cxn>
                  <a:cxn ang="0">
                    <a:pos x="322" y="204"/>
                  </a:cxn>
                  <a:cxn ang="0">
                    <a:pos x="306" y="208"/>
                  </a:cxn>
                  <a:cxn ang="0">
                    <a:pos x="290" y="216"/>
                  </a:cxn>
                  <a:cxn ang="0">
                    <a:pos x="274" y="226"/>
                  </a:cxn>
                  <a:cxn ang="0">
                    <a:pos x="258" y="224"/>
                  </a:cxn>
                  <a:cxn ang="0">
                    <a:pos x="226" y="230"/>
                  </a:cxn>
                  <a:cxn ang="0">
                    <a:pos x="200" y="254"/>
                  </a:cxn>
                  <a:cxn ang="0">
                    <a:pos x="170" y="248"/>
                  </a:cxn>
                  <a:cxn ang="0">
                    <a:pos x="136" y="250"/>
                  </a:cxn>
                  <a:cxn ang="0">
                    <a:pos x="128" y="268"/>
                  </a:cxn>
                  <a:cxn ang="0">
                    <a:pos x="120" y="250"/>
                  </a:cxn>
                  <a:cxn ang="0">
                    <a:pos x="106" y="232"/>
                  </a:cxn>
                  <a:cxn ang="0">
                    <a:pos x="96" y="212"/>
                  </a:cxn>
                  <a:cxn ang="0">
                    <a:pos x="88" y="202"/>
                  </a:cxn>
                  <a:cxn ang="0">
                    <a:pos x="76" y="200"/>
                  </a:cxn>
                  <a:cxn ang="0">
                    <a:pos x="68" y="184"/>
                  </a:cxn>
                  <a:cxn ang="0">
                    <a:pos x="68" y="160"/>
                  </a:cxn>
                  <a:cxn ang="0">
                    <a:pos x="56" y="142"/>
                  </a:cxn>
                  <a:cxn ang="0">
                    <a:pos x="42" y="136"/>
                  </a:cxn>
                  <a:cxn ang="0">
                    <a:pos x="38" y="126"/>
                  </a:cxn>
                  <a:cxn ang="0">
                    <a:pos x="38" y="114"/>
                  </a:cxn>
                  <a:cxn ang="0">
                    <a:pos x="18" y="90"/>
                  </a:cxn>
                  <a:cxn ang="0">
                    <a:pos x="8" y="70"/>
                  </a:cxn>
                  <a:cxn ang="0">
                    <a:pos x="0" y="68"/>
                  </a:cxn>
                </a:cxnLst>
                <a:rect l="0" t="0" r="r" b="b"/>
                <a:pathLst>
                  <a:path w="330" h="268">
                    <a:moveTo>
                      <a:pt x="0" y="68"/>
                    </a:moveTo>
                    <a:lnTo>
                      <a:pt x="4" y="46"/>
                    </a:lnTo>
                    <a:lnTo>
                      <a:pt x="22" y="52"/>
                    </a:lnTo>
                    <a:lnTo>
                      <a:pt x="26" y="48"/>
                    </a:lnTo>
                    <a:lnTo>
                      <a:pt x="32" y="40"/>
                    </a:lnTo>
                    <a:lnTo>
                      <a:pt x="44" y="38"/>
                    </a:lnTo>
                    <a:lnTo>
                      <a:pt x="46" y="32"/>
                    </a:lnTo>
                    <a:lnTo>
                      <a:pt x="52" y="26"/>
                    </a:lnTo>
                    <a:lnTo>
                      <a:pt x="40" y="10"/>
                    </a:lnTo>
                    <a:lnTo>
                      <a:pt x="68" y="6"/>
                    </a:lnTo>
                    <a:lnTo>
                      <a:pt x="70" y="0"/>
                    </a:lnTo>
                    <a:lnTo>
                      <a:pt x="90" y="4"/>
                    </a:lnTo>
                    <a:lnTo>
                      <a:pt x="126" y="24"/>
                    </a:lnTo>
                    <a:lnTo>
                      <a:pt x="134" y="36"/>
                    </a:lnTo>
                    <a:lnTo>
                      <a:pt x="136" y="40"/>
                    </a:lnTo>
                    <a:lnTo>
                      <a:pt x="144" y="42"/>
                    </a:lnTo>
                    <a:lnTo>
                      <a:pt x="158" y="52"/>
                    </a:lnTo>
                    <a:lnTo>
                      <a:pt x="174" y="52"/>
                    </a:lnTo>
                    <a:lnTo>
                      <a:pt x="190" y="52"/>
                    </a:lnTo>
                    <a:lnTo>
                      <a:pt x="200" y="54"/>
                    </a:lnTo>
                    <a:lnTo>
                      <a:pt x="208" y="62"/>
                    </a:lnTo>
                    <a:lnTo>
                      <a:pt x="216" y="62"/>
                    </a:lnTo>
                    <a:lnTo>
                      <a:pt x="226" y="82"/>
                    </a:lnTo>
                    <a:lnTo>
                      <a:pt x="234" y="88"/>
                    </a:lnTo>
                    <a:lnTo>
                      <a:pt x="242" y="96"/>
                    </a:lnTo>
                    <a:lnTo>
                      <a:pt x="244" y="110"/>
                    </a:lnTo>
                    <a:lnTo>
                      <a:pt x="248" y="118"/>
                    </a:lnTo>
                    <a:lnTo>
                      <a:pt x="256" y="128"/>
                    </a:lnTo>
                    <a:lnTo>
                      <a:pt x="260" y="132"/>
                    </a:lnTo>
                    <a:lnTo>
                      <a:pt x="282" y="158"/>
                    </a:lnTo>
                    <a:lnTo>
                      <a:pt x="290" y="160"/>
                    </a:lnTo>
                    <a:lnTo>
                      <a:pt x="302" y="164"/>
                    </a:lnTo>
                    <a:lnTo>
                      <a:pt x="308" y="166"/>
                    </a:lnTo>
                    <a:lnTo>
                      <a:pt x="326" y="164"/>
                    </a:lnTo>
                    <a:lnTo>
                      <a:pt x="330" y="172"/>
                    </a:lnTo>
                    <a:lnTo>
                      <a:pt x="330" y="186"/>
                    </a:lnTo>
                    <a:lnTo>
                      <a:pt x="322" y="204"/>
                    </a:lnTo>
                    <a:lnTo>
                      <a:pt x="306" y="208"/>
                    </a:lnTo>
                    <a:lnTo>
                      <a:pt x="290" y="216"/>
                    </a:lnTo>
                    <a:lnTo>
                      <a:pt x="274" y="226"/>
                    </a:lnTo>
                    <a:lnTo>
                      <a:pt x="258" y="224"/>
                    </a:lnTo>
                    <a:lnTo>
                      <a:pt x="226" y="230"/>
                    </a:lnTo>
                    <a:lnTo>
                      <a:pt x="200" y="254"/>
                    </a:lnTo>
                    <a:lnTo>
                      <a:pt x="170" y="248"/>
                    </a:lnTo>
                    <a:lnTo>
                      <a:pt x="136" y="250"/>
                    </a:lnTo>
                    <a:lnTo>
                      <a:pt x="128" y="268"/>
                    </a:lnTo>
                    <a:lnTo>
                      <a:pt x="120" y="250"/>
                    </a:lnTo>
                    <a:lnTo>
                      <a:pt x="106" y="232"/>
                    </a:lnTo>
                    <a:lnTo>
                      <a:pt x="96" y="212"/>
                    </a:lnTo>
                    <a:lnTo>
                      <a:pt x="88" y="202"/>
                    </a:lnTo>
                    <a:lnTo>
                      <a:pt x="76" y="200"/>
                    </a:lnTo>
                    <a:lnTo>
                      <a:pt x="68" y="184"/>
                    </a:lnTo>
                    <a:lnTo>
                      <a:pt x="68" y="160"/>
                    </a:lnTo>
                    <a:lnTo>
                      <a:pt x="56" y="142"/>
                    </a:lnTo>
                    <a:lnTo>
                      <a:pt x="42" y="136"/>
                    </a:lnTo>
                    <a:lnTo>
                      <a:pt x="38" y="126"/>
                    </a:lnTo>
                    <a:lnTo>
                      <a:pt x="38" y="114"/>
                    </a:lnTo>
                    <a:lnTo>
                      <a:pt x="18" y="90"/>
                    </a:lnTo>
                    <a:lnTo>
                      <a:pt x="8" y="7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6" name="Freeform 226"/>
              <p:cNvSpPr>
                <a:spLocks noChangeAspect="1"/>
              </p:cNvSpPr>
              <p:nvPr/>
            </p:nvSpPr>
            <p:spPr bwMode="auto">
              <a:xfrm>
                <a:off x="3257" y="2037"/>
                <a:ext cx="8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8" y="8"/>
                  </a:cxn>
                  <a:cxn ang="0">
                    <a:pos x="8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16">
                    <a:moveTo>
                      <a:pt x="8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8" y="8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7" name="Freeform 227"/>
              <p:cNvSpPr>
                <a:spLocks noChangeAspect="1"/>
              </p:cNvSpPr>
              <p:nvPr/>
            </p:nvSpPr>
            <p:spPr bwMode="auto">
              <a:xfrm>
                <a:off x="3509" y="2147"/>
                <a:ext cx="10" cy="2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0" y="8"/>
                  </a:cxn>
                  <a:cxn ang="0">
                    <a:pos x="10" y="14"/>
                  </a:cxn>
                  <a:cxn ang="0">
                    <a:pos x="8" y="22"/>
                  </a:cxn>
                  <a:cxn ang="0">
                    <a:pos x="4" y="26"/>
                  </a:cxn>
                  <a:cxn ang="0">
                    <a:pos x="0" y="22"/>
                  </a:cxn>
                </a:cxnLst>
                <a:rect l="0" t="0" r="r" b="b"/>
                <a:pathLst>
                  <a:path w="10" h="26">
                    <a:moveTo>
                      <a:pt x="0" y="22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8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4" y="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8" name="Freeform 228"/>
              <p:cNvSpPr>
                <a:spLocks noChangeAspect="1"/>
              </p:cNvSpPr>
              <p:nvPr/>
            </p:nvSpPr>
            <p:spPr bwMode="auto">
              <a:xfrm>
                <a:off x="3501" y="2139"/>
                <a:ext cx="8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2"/>
                  </a:cxn>
                  <a:cxn ang="0">
                    <a:pos x="4" y="12"/>
                  </a:cxn>
                  <a:cxn ang="0">
                    <a:pos x="0" y="0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lnTo>
                      <a:pt x="8" y="2"/>
                    </a:lnTo>
                    <a:lnTo>
                      <a:pt x="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20" name="Group 229"/>
            <p:cNvGrpSpPr>
              <a:grpSpLocks noChangeAspect="1"/>
            </p:cNvGrpSpPr>
            <p:nvPr/>
          </p:nvGrpSpPr>
          <p:grpSpPr bwMode="auto">
            <a:xfrm>
              <a:off x="5836748" y="2905540"/>
              <a:ext cx="2509402" cy="2911876"/>
              <a:chOff x="3787" y="1627"/>
              <a:chExt cx="1746" cy="1740"/>
            </a:xfrm>
          </p:grpSpPr>
          <p:sp>
            <p:nvSpPr>
              <p:cNvPr id="65" name="Freeform 230"/>
              <p:cNvSpPr>
                <a:spLocks noChangeAspect="1"/>
              </p:cNvSpPr>
              <p:nvPr/>
            </p:nvSpPr>
            <p:spPr bwMode="auto">
              <a:xfrm>
                <a:off x="4327" y="2335"/>
                <a:ext cx="80" cy="68"/>
              </a:xfrm>
              <a:custGeom>
                <a:avLst/>
                <a:gdLst/>
                <a:ahLst/>
                <a:cxnLst>
                  <a:cxn ang="0">
                    <a:pos x="40" y="66"/>
                  </a:cxn>
                  <a:cxn ang="0">
                    <a:pos x="34" y="66"/>
                  </a:cxn>
                  <a:cxn ang="0">
                    <a:pos x="32" y="68"/>
                  </a:cxn>
                  <a:cxn ang="0">
                    <a:pos x="18" y="64"/>
                  </a:cxn>
                  <a:cxn ang="0">
                    <a:pos x="12" y="54"/>
                  </a:cxn>
                  <a:cxn ang="0">
                    <a:pos x="8" y="44"/>
                  </a:cxn>
                  <a:cxn ang="0">
                    <a:pos x="0" y="24"/>
                  </a:cxn>
                  <a:cxn ang="0">
                    <a:pos x="0" y="18"/>
                  </a:cxn>
                  <a:cxn ang="0">
                    <a:pos x="8" y="4"/>
                  </a:cxn>
                  <a:cxn ang="0">
                    <a:pos x="48" y="2"/>
                  </a:cxn>
                  <a:cxn ang="0">
                    <a:pos x="48" y="8"/>
                  </a:cxn>
                  <a:cxn ang="0">
                    <a:pos x="58" y="8"/>
                  </a:cxn>
                  <a:cxn ang="0">
                    <a:pos x="62" y="0"/>
                  </a:cxn>
                  <a:cxn ang="0">
                    <a:pos x="66" y="2"/>
                  </a:cxn>
                  <a:cxn ang="0">
                    <a:pos x="68" y="6"/>
                  </a:cxn>
                  <a:cxn ang="0">
                    <a:pos x="80" y="6"/>
                  </a:cxn>
                  <a:cxn ang="0">
                    <a:pos x="80" y="16"/>
                  </a:cxn>
                  <a:cxn ang="0">
                    <a:pos x="76" y="26"/>
                  </a:cxn>
                  <a:cxn ang="0">
                    <a:pos x="70" y="38"/>
                  </a:cxn>
                  <a:cxn ang="0">
                    <a:pos x="64" y="46"/>
                  </a:cxn>
                  <a:cxn ang="0">
                    <a:pos x="54" y="50"/>
                  </a:cxn>
                  <a:cxn ang="0">
                    <a:pos x="54" y="58"/>
                  </a:cxn>
                  <a:cxn ang="0">
                    <a:pos x="44" y="62"/>
                  </a:cxn>
                  <a:cxn ang="0">
                    <a:pos x="40" y="66"/>
                  </a:cxn>
                </a:cxnLst>
                <a:rect l="0" t="0" r="r" b="b"/>
                <a:pathLst>
                  <a:path w="80" h="68">
                    <a:moveTo>
                      <a:pt x="40" y="66"/>
                    </a:moveTo>
                    <a:lnTo>
                      <a:pt x="34" y="66"/>
                    </a:lnTo>
                    <a:lnTo>
                      <a:pt x="32" y="68"/>
                    </a:lnTo>
                    <a:lnTo>
                      <a:pt x="18" y="64"/>
                    </a:lnTo>
                    <a:lnTo>
                      <a:pt x="12" y="54"/>
                    </a:lnTo>
                    <a:lnTo>
                      <a:pt x="8" y="44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8" y="4"/>
                    </a:lnTo>
                    <a:lnTo>
                      <a:pt x="48" y="2"/>
                    </a:lnTo>
                    <a:lnTo>
                      <a:pt x="48" y="8"/>
                    </a:lnTo>
                    <a:lnTo>
                      <a:pt x="58" y="8"/>
                    </a:lnTo>
                    <a:lnTo>
                      <a:pt x="62" y="0"/>
                    </a:lnTo>
                    <a:lnTo>
                      <a:pt x="66" y="2"/>
                    </a:lnTo>
                    <a:lnTo>
                      <a:pt x="68" y="6"/>
                    </a:lnTo>
                    <a:lnTo>
                      <a:pt x="80" y="6"/>
                    </a:lnTo>
                    <a:lnTo>
                      <a:pt x="80" y="16"/>
                    </a:lnTo>
                    <a:lnTo>
                      <a:pt x="76" y="26"/>
                    </a:lnTo>
                    <a:lnTo>
                      <a:pt x="70" y="38"/>
                    </a:lnTo>
                    <a:lnTo>
                      <a:pt x="64" y="46"/>
                    </a:lnTo>
                    <a:lnTo>
                      <a:pt x="54" y="50"/>
                    </a:lnTo>
                    <a:lnTo>
                      <a:pt x="54" y="58"/>
                    </a:lnTo>
                    <a:lnTo>
                      <a:pt x="44" y="62"/>
                    </a:lnTo>
                    <a:lnTo>
                      <a:pt x="40" y="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6" name="Freeform 231"/>
              <p:cNvSpPr>
                <a:spLocks noChangeAspect="1"/>
              </p:cNvSpPr>
              <p:nvPr/>
            </p:nvSpPr>
            <p:spPr bwMode="auto">
              <a:xfrm>
                <a:off x="4325" y="2197"/>
                <a:ext cx="112" cy="234"/>
              </a:xfrm>
              <a:custGeom>
                <a:avLst/>
                <a:gdLst/>
                <a:ahLst/>
                <a:cxnLst>
                  <a:cxn ang="0">
                    <a:pos x="42" y="204"/>
                  </a:cxn>
                  <a:cxn ang="0">
                    <a:pos x="44" y="206"/>
                  </a:cxn>
                  <a:cxn ang="0">
                    <a:pos x="44" y="208"/>
                  </a:cxn>
                  <a:cxn ang="0">
                    <a:pos x="44" y="214"/>
                  </a:cxn>
                  <a:cxn ang="0">
                    <a:pos x="42" y="214"/>
                  </a:cxn>
                  <a:cxn ang="0">
                    <a:pos x="40" y="234"/>
                  </a:cxn>
                  <a:cxn ang="0">
                    <a:pos x="52" y="226"/>
                  </a:cxn>
                  <a:cxn ang="0">
                    <a:pos x="66" y="218"/>
                  </a:cxn>
                  <a:cxn ang="0">
                    <a:pos x="66" y="210"/>
                  </a:cxn>
                  <a:cxn ang="0">
                    <a:pos x="70" y="204"/>
                  </a:cxn>
                  <a:cxn ang="0">
                    <a:pos x="82" y="206"/>
                  </a:cxn>
                  <a:cxn ang="0">
                    <a:pos x="94" y="202"/>
                  </a:cxn>
                  <a:cxn ang="0">
                    <a:pos x="108" y="190"/>
                  </a:cxn>
                  <a:cxn ang="0">
                    <a:pos x="112" y="172"/>
                  </a:cxn>
                  <a:cxn ang="0">
                    <a:pos x="108" y="152"/>
                  </a:cxn>
                  <a:cxn ang="0">
                    <a:pos x="104" y="138"/>
                  </a:cxn>
                  <a:cxn ang="0">
                    <a:pos x="100" y="122"/>
                  </a:cxn>
                  <a:cxn ang="0">
                    <a:pos x="60" y="78"/>
                  </a:cxn>
                  <a:cxn ang="0">
                    <a:pos x="54" y="70"/>
                  </a:cxn>
                  <a:cxn ang="0">
                    <a:pos x="62" y="50"/>
                  </a:cxn>
                  <a:cxn ang="0">
                    <a:pos x="74" y="34"/>
                  </a:cxn>
                  <a:cxn ang="0">
                    <a:pos x="82" y="32"/>
                  </a:cxn>
                  <a:cxn ang="0">
                    <a:pos x="80" y="24"/>
                  </a:cxn>
                  <a:cxn ang="0">
                    <a:pos x="70" y="20"/>
                  </a:cxn>
                  <a:cxn ang="0">
                    <a:pos x="68" y="6"/>
                  </a:cxn>
                  <a:cxn ang="0">
                    <a:pos x="58" y="4"/>
                  </a:cxn>
                  <a:cxn ang="0">
                    <a:pos x="50" y="0"/>
                  </a:cxn>
                  <a:cxn ang="0">
                    <a:pos x="44" y="0"/>
                  </a:cxn>
                  <a:cxn ang="0">
                    <a:pos x="34" y="6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10" y="24"/>
                  </a:cxn>
                  <a:cxn ang="0">
                    <a:pos x="12" y="38"/>
                  </a:cxn>
                  <a:cxn ang="0">
                    <a:pos x="34" y="36"/>
                  </a:cxn>
                  <a:cxn ang="0">
                    <a:pos x="40" y="46"/>
                  </a:cxn>
                  <a:cxn ang="0">
                    <a:pos x="42" y="56"/>
                  </a:cxn>
                  <a:cxn ang="0">
                    <a:pos x="28" y="56"/>
                  </a:cxn>
                  <a:cxn ang="0">
                    <a:pos x="26" y="66"/>
                  </a:cxn>
                  <a:cxn ang="0">
                    <a:pos x="34" y="70"/>
                  </a:cxn>
                  <a:cxn ang="0">
                    <a:pos x="62" y="96"/>
                  </a:cxn>
                  <a:cxn ang="0">
                    <a:pos x="80" y="116"/>
                  </a:cxn>
                  <a:cxn ang="0">
                    <a:pos x="84" y="130"/>
                  </a:cxn>
                  <a:cxn ang="0">
                    <a:pos x="82" y="144"/>
                  </a:cxn>
                  <a:cxn ang="0">
                    <a:pos x="82" y="152"/>
                  </a:cxn>
                  <a:cxn ang="0">
                    <a:pos x="78" y="164"/>
                  </a:cxn>
                  <a:cxn ang="0">
                    <a:pos x="72" y="176"/>
                  </a:cxn>
                  <a:cxn ang="0">
                    <a:pos x="66" y="184"/>
                  </a:cxn>
                  <a:cxn ang="0">
                    <a:pos x="56" y="188"/>
                  </a:cxn>
                  <a:cxn ang="0">
                    <a:pos x="56" y="196"/>
                  </a:cxn>
                  <a:cxn ang="0">
                    <a:pos x="46" y="200"/>
                  </a:cxn>
                  <a:cxn ang="0">
                    <a:pos x="42" y="204"/>
                  </a:cxn>
                </a:cxnLst>
                <a:rect l="0" t="0" r="r" b="b"/>
                <a:pathLst>
                  <a:path w="112" h="234">
                    <a:moveTo>
                      <a:pt x="42" y="204"/>
                    </a:moveTo>
                    <a:lnTo>
                      <a:pt x="44" y="206"/>
                    </a:lnTo>
                    <a:lnTo>
                      <a:pt x="44" y="208"/>
                    </a:lnTo>
                    <a:lnTo>
                      <a:pt x="44" y="214"/>
                    </a:lnTo>
                    <a:lnTo>
                      <a:pt x="42" y="214"/>
                    </a:lnTo>
                    <a:lnTo>
                      <a:pt x="40" y="234"/>
                    </a:lnTo>
                    <a:lnTo>
                      <a:pt x="52" y="226"/>
                    </a:lnTo>
                    <a:lnTo>
                      <a:pt x="66" y="218"/>
                    </a:lnTo>
                    <a:lnTo>
                      <a:pt x="66" y="210"/>
                    </a:lnTo>
                    <a:lnTo>
                      <a:pt x="70" y="204"/>
                    </a:lnTo>
                    <a:lnTo>
                      <a:pt x="82" y="206"/>
                    </a:lnTo>
                    <a:lnTo>
                      <a:pt x="94" y="202"/>
                    </a:lnTo>
                    <a:lnTo>
                      <a:pt x="108" y="190"/>
                    </a:lnTo>
                    <a:lnTo>
                      <a:pt x="112" y="172"/>
                    </a:lnTo>
                    <a:lnTo>
                      <a:pt x="108" y="152"/>
                    </a:lnTo>
                    <a:lnTo>
                      <a:pt x="104" y="138"/>
                    </a:lnTo>
                    <a:lnTo>
                      <a:pt x="100" y="122"/>
                    </a:lnTo>
                    <a:lnTo>
                      <a:pt x="60" y="78"/>
                    </a:lnTo>
                    <a:lnTo>
                      <a:pt x="54" y="70"/>
                    </a:lnTo>
                    <a:lnTo>
                      <a:pt x="62" y="50"/>
                    </a:lnTo>
                    <a:lnTo>
                      <a:pt x="74" y="34"/>
                    </a:lnTo>
                    <a:lnTo>
                      <a:pt x="82" y="32"/>
                    </a:lnTo>
                    <a:lnTo>
                      <a:pt x="80" y="24"/>
                    </a:lnTo>
                    <a:lnTo>
                      <a:pt x="70" y="20"/>
                    </a:lnTo>
                    <a:lnTo>
                      <a:pt x="68" y="6"/>
                    </a:lnTo>
                    <a:lnTo>
                      <a:pt x="58" y="4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4" y="6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10" y="24"/>
                    </a:lnTo>
                    <a:lnTo>
                      <a:pt x="12" y="38"/>
                    </a:lnTo>
                    <a:lnTo>
                      <a:pt x="34" y="36"/>
                    </a:lnTo>
                    <a:lnTo>
                      <a:pt x="40" y="46"/>
                    </a:lnTo>
                    <a:lnTo>
                      <a:pt x="42" y="56"/>
                    </a:lnTo>
                    <a:lnTo>
                      <a:pt x="28" y="56"/>
                    </a:lnTo>
                    <a:lnTo>
                      <a:pt x="26" y="66"/>
                    </a:lnTo>
                    <a:lnTo>
                      <a:pt x="34" y="70"/>
                    </a:lnTo>
                    <a:lnTo>
                      <a:pt x="62" y="96"/>
                    </a:lnTo>
                    <a:lnTo>
                      <a:pt x="80" y="116"/>
                    </a:lnTo>
                    <a:lnTo>
                      <a:pt x="84" y="130"/>
                    </a:lnTo>
                    <a:lnTo>
                      <a:pt x="82" y="144"/>
                    </a:lnTo>
                    <a:lnTo>
                      <a:pt x="82" y="152"/>
                    </a:lnTo>
                    <a:lnTo>
                      <a:pt x="78" y="164"/>
                    </a:lnTo>
                    <a:lnTo>
                      <a:pt x="72" y="176"/>
                    </a:lnTo>
                    <a:lnTo>
                      <a:pt x="66" y="184"/>
                    </a:lnTo>
                    <a:lnTo>
                      <a:pt x="56" y="188"/>
                    </a:lnTo>
                    <a:lnTo>
                      <a:pt x="56" y="196"/>
                    </a:lnTo>
                    <a:lnTo>
                      <a:pt x="46" y="200"/>
                    </a:lnTo>
                    <a:lnTo>
                      <a:pt x="42" y="20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7" name="Freeform 232"/>
              <p:cNvSpPr>
                <a:spLocks noChangeAspect="1"/>
              </p:cNvSpPr>
              <p:nvPr/>
            </p:nvSpPr>
            <p:spPr bwMode="auto">
              <a:xfrm>
                <a:off x="3939" y="1971"/>
                <a:ext cx="38" cy="36"/>
              </a:xfrm>
              <a:custGeom>
                <a:avLst/>
                <a:gdLst/>
                <a:ahLst/>
                <a:cxnLst>
                  <a:cxn ang="0">
                    <a:pos x="14" y="36"/>
                  </a:cxn>
                  <a:cxn ang="0">
                    <a:pos x="12" y="28"/>
                  </a:cxn>
                  <a:cxn ang="0">
                    <a:pos x="2" y="22"/>
                  </a:cxn>
                  <a:cxn ang="0">
                    <a:pos x="0" y="8"/>
                  </a:cxn>
                  <a:cxn ang="0">
                    <a:pos x="6" y="4"/>
                  </a:cxn>
                  <a:cxn ang="0">
                    <a:pos x="20" y="0"/>
                  </a:cxn>
                  <a:cxn ang="0">
                    <a:pos x="28" y="6"/>
                  </a:cxn>
                  <a:cxn ang="0">
                    <a:pos x="38" y="12"/>
                  </a:cxn>
                  <a:cxn ang="0">
                    <a:pos x="38" y="20"/>
                  </a:cxn>
                  <a:cxn ang="0">
                    <a:pos x="32" y="26"/>
                  </a:cxn>
                  <a:cxn ang="0">
                    <a:pos x="24" y="30"/>
                  </a:cxn>
                  <a:cxn ang="0">
                    <a:pos x="14" y="36"/>
                  </a:cxn>
                </a:cxnLst>
                <a:rect l="0" t="0" r="r" b="b"/>
                <a:pathLst>
                  <a:path w="38" h="36">
                    <a:moveTo>
                      <a:pt x="14" y="36"/>
                    </a:moveTo>
                    <a:lnTo>
                      <a:pt x="12" y="28"/>
                    </a:lnTo>
                    <a:lnTo>
                      <a:pt x="2" y="22"/>
                    </a:lnTo>
                    <a:lnTo>
                      <a:pt x="0" y="8"/>
                    </a:lnTo>
                    <a:lnTo>
                      <a:pt x="6" y="4"/>
                    </a:lnTo>
                    <a:lnTo>
                      <a:pt x="20" y="0"/>
                    </a:lnTo>
                    <a:lnTo>
                      <a:pt x="28" y="6"/>
                    </a:lnTo>
                    <a:lnTo>
                      <a:pt x="38" y="12"/>
                    </a:lnTo>
                    <a:lnTo>
                      <a:pt x="38" y="20"/>
                    </a:lnTo>
                    <a:lnTo>
                      <a:pt x="32" y="26"/>
                    </a:lnTo>
                    <a:lnTo>
                      <a:pt x="24" y="30"/>
                    </a:lnTo>
                    <a:lnTo>
                      <a:pt x="14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8" name="Freeform 233"/>
              <p:cNvSpPr>
                <a:spLocks noChangeAspect="1"/>
              </p:cNvSpPr>
              <p:nvPr/>
            </p:nvSpPr>
            <p:spPr bwMode="auto">
              <a:xfrm>
                <a:off x="3971" y="2069"/>
                <a:ext cx="130" cy="72"/>
              </a:xfrm>
              <a:custGeom>
                <a:avLst/>
                <a:gdLst/>
                <a:ahLst/>
                <a:cxnLst>
                  <a:cxn ang="0">
                    <a:pos x="16" y="6"/>
                  </a:cxn>
                  <a:cxn ang="0">
                    <a:pos x="30" y="0"/>
                  </a:cxn>
                  <a:cxn ang="0">
                    <a:pos x="44" y="14"/>
                  </a:cxn>
                  <a:cxn ang="0">
                    <a:pos x="60" y="22"/>
                  </a:cxn>
                  <a:cxn ang="0">
                    <a:pos x="72" y="30"/>
                  </a:cxn>
                  <a:cxn ang="0">
                    <a:pos x="88" y="40"/>
                  </a:cxn>
                  <a:cxn ang="0">
                    <a:pos x="104" y="44"/>
                  </a:cxn>
                  <a:cxn ang="0">
                    <a:pos x="128" y="46"/>
                  </a:cxn>
                  <a:cxn ang="0">
                    <a:pos x="128" y="58"/>
                  </a:cxn>
                  <a:cxn ang="0">
                    <a:pos x="130" y="70"/>
                  </a:cxn>
                  <a:cxn ang="0">
                    <a:pos x="102" y="72"/>
                  </a:cxn>
                  <a:cxn ang="0">
                    <a:pos x="88" y="66"/>
                  </a:cxn>
                  <a:cxn ang="0">
                    <a:pos x="72" y="54"/>
                  </a:cxn>
                  <a:cxn ang="0">
                    <a:pos x="48" y="52"/>
                  </a:cxn>
                  <a:cxn ang="0">
                    <a:pos x="34" y="46"/>
                  </a:cxn>
                  <a:cxn ang="0">
                    <a:pos x="20" y="36"/>
                  </a:cxn>
                  <a:cxn ang="0">
                    <a:pos x="0" y="30"/>
                  </a:cxn>
                  <a:cxn ang="0">
                    <a:pos x="4" y="14"/>
                  </a:cxn>
                  <a:cxn ang="0">
                    <a:pos x="16" y="6"/>
                  </a:cxn>
                </a:cxnLst>
                <a:rect l="0" t="0" r="r" b="b"/>
                <a:pathLst>
                  <a:path w="130" h="72">
                    <a:moveTo>
                      <a:pt x="16" y="6"/>
                    </a:moveTo>
                    <a:lnTo>
                      <a:pt x="30" y="0"/>
                    </a:lnTo>
                    <a:lnTo>
                      <a:pt x="44" y="14"/>
                    </a:lnTo>
                    <a:lnTo>
                      <a:pt x="60" y="22"/>
                    </a:lnTo>
                    <a:lnTo>
                      <a:pt x="72" y="30"/>
                    </a:lnTo>
                    <a:lnTo>
                      <a:pt x="88" y="40"/>
                    </a:lnTo>
                    <a:lnTo>
                      <a:pt x="104" y="44"/>
                    </a:lnTo>
                    <a:lnTo>
                      <a:pt x="128" y="46"/>
                    </a:lnTo>
                    <a:lnTo>
                      <a:pt x="128" y="58"/>
                    </a:lnTo>
                    <a:lnTo>
                      <a:pt x="130" y="70"/>
                    </a:lnTo>
                    <a:lnTo>
                      <a:pt x="102" y="72"/>
                    </a:lnTo>
                    <a:lnTo>
                      <a:pt x="88" y="66"/>
                    </a:lnTo>
                    <a:lnTo>
                      <a:pt x="72" y="54"/>
                    </a:lnTo>
                    <a:lnTo>
                      <a:pt x="48" y="52"/>
                    </a:lnTo>
                    <a:lnTo>
                      <a:pt x="34" y="46"/>
                    </a:lnTo>
                    <a:lnTo>
                      <a:pt x="20" y="36"/>
                    </a:lnTo>
                    <a:lnTo>
                      <a:pt x="0" y="30"/>
                    </a:lnTo>
                    <a:lnTo>
                      <a:pt x="4" y="14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9" name="Freeform 234"/>
              <p:cNvSpPr>
                <a:spLocks noChangeAspect="1"/>
              </p:cNvSpPr>
              <p:nvPr/>
            </p:nvSpPr>
            <p:spPr bwMode="auto">
              <a:xfrm>
                <a:off x="4115" y="2109"/>
                <a:ext cx="50" cy="26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8" y="24"/>
                  </a:cxn>
                  <a:cxn ang="0">
                    <a:pos x="16" y="26"/>
                  </a:cxn>
                  <a:cxn ang="0">
                    <a:pos x="32" y="24"/>
                  </a:cxn>
                  <a:cxn ang="0">
                    <a:pos x="46" y="22"/>
                  </a:cxn>
                  <a:cxn ang="0">
                    <a:pos x="50" y="16"/>
                  </a:cxn>
                  <a:cxn ang="0">
                    <a:pos x="46" y="6"/>
                  </a:cxn>
                  <a:cxn ang="0">
                    <a:pos x="32" y="4"/>
                  </a:cxn>
                  <a:cxn ang="0">
                    <a:pos x="20" y="0"/>
                  </a:cxn>
                  <a:cxn ang="0">
                    <a:pos x="10" y="0"/>
                  </a:cxn>
                </a:cxnLst>
                <a:rect l="0" t="0" r="r" b="b"/>
                <a:pathLst>
                  <a:path w="50" h="26">
                    <a:moveTo>
                      <a:pt x="10" y="0"/>
                    </a:moveTo>
                    <a:lnTo>
                      <a:pt x="4" y="6"/>
                    </a:lnTo>
                    <a:lnTo>
                      <a:pt x="2" y="6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8" y="24"/>
                    </a:lnTo>
                    <a:lnTo>
                      <a:pt x="16" y="26"/>
                    </a:lnTo>
                    <a:lnTo>
                      <a:pt x="32" y="24"/>
                    </a:lnTo>
                    <a:lnTo>
                      <a:pt x="46" y="22"/>
                    </a:lnTo>
                    <a:lnTo>
                      <a:pt x="50" y="16"/>
                    </a:lnTo>
                    <a:lnTo>
                      <a:pt x="46" y="6"/>
                    </a:lnTo>
                    <a:lnTo>
                      <a:pt x="32" y="4"/>
                    </a:lnTo>
                    <a:lnTo>
                      <a:pt x="2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0" name="Freeform 235"/>
              <p:cNvSpPr>
                <a:spLocks noChangeAspect="1"/>
              </p:cNvSpPr>
              <p:nvPr/>
            </p:nvSpPr>
            <p:spPr bwMode="auto">
              <a:xfrm>
                <a:off x="4101" y="2139"/>
                <a:ext cx="70" cy="90"/>
              </a:xfrm>
              <a:custGeom>
                <a:avLst/>
                <a:gdLst/>
                <a:ahLst/>
                <a:cxnLst>
                  <a:cxn ang="0">
                    <a:pos x="14" y="74"/>
                  </a:cxn>
                  <a:cxn ang="0">
                    <a:pos x="10" y="50"/>
                  </a:cxn>
                  <a:cxn ang="0">
                    <a:pos x="8" y="38"/>
                  </a:cxn>
                  <a:cxn ang="0">
                    <a:pos x="2" y="34"/>
                  </a:cxn>
                  <a:cxn ang="0">
                    <a:pos x="0" y="26"/>
                  </a:cxn>
                  <a:cxn ang="0">
                    <a:pos x="12" y="20"/>
                  </a:cxn>
                  <a:cxn ang="0">
                    <a:pos x="4" y="12"/>
                  </a:cxn>
                  <a:cxn ang="0">
                    <a:pos x="4" y="6"/>
                  </a:cxn>
                  <a:cxn ang="0">
                    <a:pos x="10" y="0"/>
                  </a:cxn>
                  <a:cxn ang="0">
                    <a:pos x="14" y="6"/>
                  </a:cxn>
                  <a:cxn ang="0">
                    <a:pos x="24" y="10"/>
                  </a:cxn>
                  <a:cxn ang="0">
                    <a:pos x="30" y="22"/>
                  </a:cxn>
                  <a:cxn ang="0">
                    <a:pos x="64" y="22"/>
                  </a:cxn>
                  <a:cxn ang="0">
                    <a:pos x="64" y="34"/>
                  </a:cxn>
                  <a:cxn ang="0">
                    <a:pos x="56" y="38"/>
                  </a:cxn>
                  <a:cxn ang="0">
                    <a:pos x="52" y="40"/>
                  </a:cxn>
                  <a:cxn ang="0">
                    <a:pos x="48" y="46"/>
                  </a:cxn>
                  <a:cxn ang="0">
                    <a:pos x="48" y="50"/>
                  </a:cxn>
                  <a:cxn ang="0">
                    <a:pos x="48" y="54"/>
                  </a:cxn>
                  <a:cxn ang="0">
                    <a:pos x="56" y="58"/>
                  </a:cxn>
                  <a:cxn ang="0">
                    <a:pos x="60" y="46"/>
                  </a:cxn>
                  <a:cxn ang="0">
                    <a:pos x="70" y="48"/>
                  </a:cxn>
                  <a:cxn ang="0">
                    <a:pos x="68" y="60"/>
                  </a:cxn>
                  <a:cxn ang="0">
                    <a:pos x="68" y="70"/>
                  </a:cxn>
                  <a:cxn ang="0">
                    <a:pos x="70" y="76"/>
                  </a:cxn>
                  <a:cxn ang="0">
                    <a:pos x="70" y="86"/>
                  </a:cxn>
                  <a:cxn ang="0">
                    <a:pos x="64" y="90"/>
                  </a:cxn>
                  <a:cxn ang="0">
                    <a:pos x="60" y="82"/>
                  </a:cxn>
                  <a:cxn ang="0">
                    <a:pos x="58" y="68"/>
                  </a:cxn>
                  <a:cxn ang="0">
                    <a:pos x="54" y="64"/>
                  </a:cxn>
                  <a:cxn ang="0">
                    <a:pos x="48" y="62"/>
                  </a:cxn>
                  <a:cxn ang="0">
                    <a:pos x="40" y="56"/>
                  </a:cxn>
                  <a:cxn ang="0">
                    <a:pos x="36" y="62"/>
                  </a:cxn>
                  <a:cxn ang="0">
                    <a:pos x="36" y="74"/>
                  </a:cxn>
                  <a:cxn ang="0">
                    <a:pos x="26" y="74"/>
                  </a:cxn>
                  <a:cxn ang="0">
                    <a:pos x="14" y="74"/>
                  </a:cxn>
                </a:cxnLst>
                <a:rect l="0" t="0" r="r" b="b"/>
                <a:pathLst>
                  <a:path w="70" h="90">
                    <a:moveTo>
                      <a:pt x="14" y="74"/>
                    </a:moveTo>
                    <a:lnTo>
                      <a:pt x="10" y="50"/>
                    </a:lnTo>
                    <a:lnTo>
                      <a:pt x="8" y="38"/>
                    </a:lnTo>
                    <a:lnTo>
                      <a:pt x="2" y="34"/>
                    </a:lnTo>
                    <a:lnTo>
                      <a:pt x="0" y="26"/>
                    </a:lnTo>
                    <a:lnTo>
                      <a:pt x="12" y="20"/>
                    </a:lnTo>
                    <a:lnTo>
                      <a:pt x="4" y="12"/>
                    </a:lnTo>
                    <a:lnTo>
                      <a:pt x="4" y="6"/>
                    </a:lnTo>
                    <a:lnTo>
                      <a:pt x="10" y="0"/>
                    </a:lnTo>
                    <a:lnTo>
                      <a:pt x="14" y="6"/>
                    </a:lnTo>
                    <a:lnTo>
                      <a:pt x="24" y="10"/>
                    </a:lnTo>
                    <a:lnTo>
                      <a:pt x="30" y="22"/>
                    </a:lnTo>
                    <a:lnTo>
                      <a:pt x="64" y="22"/>
                    </a:lnTo>
                    <a:lnTo>
                      <a:pt x="64" y="34"/>
                    </a:lnTo>
                    <a:lnTo>
                      <a:pt x="56" y="38"/>
                    </a:lnTo>
                    <a:lnTo>
                      <a:pt x="52" y="40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8" y="54"/>
                    </a:lnTo>
                    <a:lnTo>
                      <a:pt x="56" y="58"/>
                    </a:lnTo>
                    <a:lnTo>
                      <a:pt x="60" y="46"/>
                    </a:lnTo>
                    <a:lnTo>
                      <a:pt x="70" y="48"/>
                    </a:lnTo>
                    <a:lnTo>
                      <a:pt x="68" y="60"/>
                    </a:lnTo>
                    <a:lnTo>
                      <a:pt x="68" y="70"/>
                    </a:lnTo>
                    <a:lnTo>
                      <a:pt x="70" y="76"/>
                    </a:lnTo>
                    <a:lnTo>
                      <a:pt x="70" y="86"/>
                    </a:lnTo>
                    <a:lnTo>
                      <a:pt x="64" y="90"/>
                    </a:lnTo>
                    <a:lnTo>
                      <a:pt x="60" y="82"/>
                    </a:lnTo>
                    <a:lnTo>
                      <a:pt x="58" y="68"/>
                    </a:lnTo>
                    <a:lnTo>
                      <a:pt x="54" y="64"/>
                    </a:lnTo>
                    <a:lnTo>
                      <a:pt x="48" y="62"/>
                    </a:lnTo>
                    <a:lnTo>
                      <a:pt x="40" y="56"/>
                    </a:lnTo>
                    <a:lnTo>
                      <a:pt x="36" y="62"/>
                    </a:lnTo>
                    <a:lnTo>
                      <a:pt x="36" y="74"/>
                    </a:lnTo>
                    <a:lnTo>
                      <a:pt x="26" y="74"/>
                    </a:lnTo>
                    <a:lnTo>
                      <a:pt x="14" y="7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1" name="Freeform 236"/>
              <p:cNvSpPr>
                <a:spLocks noChangeAspect="1"/>
              </p:cNvSpPr>
              <p:nvPr/>
            </p:nvSpPr>
            <p:spPr bwMode="auto">
              <a:xfrm>
                <a:off x="3969" y="2413"/>
                <a:ext cx="32" cy="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12"/>
                  </a:cxn>
                  <a:cxn ang="0">
                    <a:pos x="26" y="26"/>
                  </a:cxn>
                  <a:cxn ang="0">
                    <a:pos x="32" y="40"/>
                  </a:cxn>
                  <a:cxn ang="0">
                    <a:pos x="26" y="56"/>
                  </a:cxn>
                  <a:cxn ang="0">
                    <a:pos x="16" y="58"/>
                  </a:cxn>
                  <a:cxn ang="0">
                    <a:pos x="6" y="56"/>
                  </a:cxn>
                  <a:cxn ang="0">
                    <a:pos x="0" y="44"/>
                  </a:cxn>
                  <a:cxn ang="0">
                    <a:pos x="0" y="26"/>
                  </a:cxn>
                  <a:cxn ang="0">
                    <a:pos x="4" y="12"/>
                  </a:cxn>
                  <a:cxn ang="0">
                    <a:pos x="6" y="0"/>
                  </a:cxn>
                </a:cxnLst>
                <a:rect l="0" t="0" r="r" b="b"/>
                <a:pathLst>
                  <a:path w="32" h="58">
                    <a:moveTo>
                      <a:pt x="6" y="0"/>
                    </a:moveTo>
                    <a:lnTo>
                      <a:pt x="16" y="12"/>
                    </a:lnTo>
                    <a:lnTo>
                      <a:pt x="26" y="26"/>
                    </a:lnTo>
                    <a:lnTo>
                      <a:pt x="32" y="40"/>
                    </a:lnTo>
                    <a:lnTo>
                      <a:pt x="26" y="56"/>
                    </a:lnTo>
                    <a:lnTo>
                      <a:pt x="16" y="58"/>
                    </a:lnTo>
                    <a:lnTo>
                      <a:pt x="6" y="5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4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2" name="Freeform 237"/>
              <p:cNvSpPr>
                <a:spLocks noChangeAspect="1"/>
              </p:cNvSpPr>
              <p:nvPr/>
            </p:nvSpPr>
            <p:spPr bwMode="auto">
              <a:xfrm>
                <a:off x="3787" y="1977"/>
                <a:ext cx="460" cy="464"/>
              </a:xfrm>
              <a:custGeom>
                <a:avLst/>
                <a:gdLst/>
                <a:ahLst/>
                <a:cxnLst>
                  <a:cxn ang="0">
                    <a:pos x="14" y="196"/>
                  </a:cxn>
                  <a:cxn ang="0">
                    <a:pos x="40" y="196"/>
                  </a:cxn>
                  <a:cxn ang="0">
                    <a:pos x="24" y="158"/>
                  </a:cxn>
                  <a:cxn ang="0">
                    <a:pos x="26" y="136"/>
                  </a:cxn>
                  <a:cxn ang="0">
                    <a:pos x="54" y="138"/>
                  </a:cxn>
                  <a:cxn ang="0">
                    <a:pos x="106" y="62"/>
                  </a:cxn>
                  <a:cxn ang="0">
                    <a:pos x="118" y="22"/>
                  </a:cxn>
                  <a:cxn ang="0">
                    <a:pos x="152" y="2"/>
                  </a:cxn>
                  <a:cxn ang="0">
                    <a:pos x="166" y="30"/>
                  </a:cxn>
                  <a:cxn ang="0">
                    <a:pos x="176" y="56"/>
                  </a:cxn>
                  <a:cxn ang="0">
                    <a:pos x="162" y="76"/>
                  </a:cxn>
                  <a:cxn ang="0">
                    <a:pos x="188" y="106"/>
                  </a:cxn>
                  <a:cxn ang="0">
                    <a:pos x="232" y="144"/>
                  </a:cxn>
                  <a:cxn ang="0">
                    <a:pos x="286" y="164"/>
                  </a:cxn>
                  <a:cxn ang="0">
                    <a:pos x="328" y="138"/>
                  </a:cxn>
                  <a:cxn ang="0">
                    <a:pos x="336" y="156"/>
                  </a:cxn>
                  <a:cxn ang="0">
                    <a:pos x="378" y="148"/>
                  </a:cxn>
                  <a:cxn ang="0">
                    <a:pos x="394" y="122"/>
                  </a:cxn>
                  <a:cxn ang="0">
                    <a:pos x="434" y="114"/>
                  </a:cxn>
                  <a:cxn ang="0">
                    <a:pos x="460" y="128"/>
                  </a:cxn>
                  <a:cxn ang="0">
                    <a:pos x="440" y="148"/>
                  </a:cxn>
                  <a:cxn ang="0">
                    <a:pos x="414" y="182"/>
                  </a:cxn>
                  <a:cxn ang="0">
                    <a:pos x="390" y="232"/>
                  </a:cxn>
                  <a:cxn ang="0">
                    <a:pos x="382" y="222"/>
                  </a:cxn>
                  <a:cxn ang="0">
                    <a:pos x="370" y="220"/>
                  </a:cxn>
                  <a:cxn ang="0">
                    <a:pos x="366" y="202"/>
                  </a:cxn>
                  <a:cxn ang="0">
                    <a:pos x="378" y="184"/>
                  </a:cxn>
                  <a:cxn ang="0">
                    <a:pos x="328" y="168"/>
                  </a:cxn>
                  <a:cxn ang="0">
                    <a:pos x="318" y="174"/>
                  </a:cxn>
                  <a:cxn ang="0">
                    <a:pos x="316" y="196"/>
                  </a:cxn>
                  <a:cxn ang="0">
                    <a:pos x="328" y="236"/>
                  </a:cxn>
                  <a:cxn ang="0">
                    <a:pos x="290" y="262"/>
                  </a:cxn>
                  <a:cxn ang="0">
                    <a:pos x="258" y="290"/>
                  </a:cxn>
                  <a:cxn ang="0">
                    <a:pos x="218" y="320"/>
                  </a:cxn>
                  <a:cxn ang="0">
                    <a:pos x="202" y="340"/>
                  </a:cxn>
                  <a:cxn ang="0">
                    <a:pos x="188" y="368"/>
                  </a:cxn>
                  <a:cxn ang="0">
                    <a:pos x="180" y="404"/>
                  </a:cxn>
                  <a:cxn ang="0">
                    <a:pos x="170" y="446"/>
                  </a:cxn>
                  <a:cxn ang="0">
                    <a:pos x="148" y="464"/>
                  </a:cxn>
                  <a:cxn ang="0">
                    <a:pos x="126" y="428"/>
                  </a:cxn>
                  <a:cxn ang="0">
                    <a:pos x="80" y="330"/>
                  </a:cxn>
                  <a:cxn ang="0">
                    <a:pos x="74" y="254"/>
                  </a:cxn>
                  <a:cxn ang="0">
                    <a:pos x="60" y="234"/>
                  </a:cxn>
                  <a:cxn ang="0">
                    <a:pos x="38" y="260"/>
                  </a:cxn>
                  <a:cxn ang="0">
                    <a:pos x="10" y="232"/>
                  </a:cxn>
                  <a:cxn ang="0">
                    <a:pos x="24" y="222"/>
                  </a:cxn>
                  <a:cxn ang="0">
                    <a:pos x="0" y="208"/>
                  </a:cxn>
                </a:cxnLst>
                <a:rect l="0" t="0" r="r" b="b"/>
                <a:pathLst>
                  <a:path w="460" h="464">
                    <a:moveTo>
                      <a:pt x="0" y="208"/>
                    </a:moveTo>
                    <a:lnTo>
                      <a:pt x="6" y="196"/>
                    </a:lnTo>
                    <a:lnTo>
                      <a:pt x="14" y="196"/>
                    </a:lnTo>
                    <a:lnTo>
                      <a:pt x="22" y="202"/>
                    </a:lnTo>
                    <a:lnTo>
                      <a:pt x="26" y="196"/>
                    </a:lnTo>
                    <a:lnTo>
                      <a:pt x="40" y="196"/>
                    </a:lnTo>
                    <a:lnTo>
                      <a:pt x="40" y="186"/>
                    </a:lnTo>
                    <a:lnTo>
                      <a:pt x="28" y="172"/>
                    </a:lnTo>
                    <a:lnTo>
                      <a:pt x="24" y="158"/>
                    </a:lnTo>
                    <a:lnTo>
                      <a:pt x="16" y="158"/>
                    </a:lnTo>
                    <a:lnTo>
                      <a:pt x="16" y="148"/>
                    </a:lnTo>
                    <a:lnTo>
                      <a:pt x="26" y="136"/>
                    </a:lnTo>
                    <a:lnTo>
                      <a:pt x="34" y="136"/>
                    </a:lnTo>
                    <a:lnTo>
                      <a:pt x="42" y="140"/>
                    </a:lnTo>
                    <a:lnTo>
                      <a:pt x="54" y="138"/>
                    </a:lnTo>
                    <a:lnTo>
                      <a:pt x="98" y="82"/>
                    </a:lnTo>
                    <a:lnTo>
                      <a:pt x="100" y="68"/>
                    </a:lnTo>
                    <a:lnTo>
                      <a:pt x="106" y="62"/>
                    </a:lnTo>
                    <a:lnTo>
                      <a:pt x="90" y="48"/>
                    </a:lnTo>
                    <a:lnTo>
                      <a:pt x="88" y="18"/>
                    </a:lnTo>
                    <a:lnTo>
                      <a:pt x="118" y="22"/>
                    </a:lnTo>
                    <a:lnTo>
                      <a:pt x="134" y="18"/>
                    </a:lnTo>
                    <a:lnTo>
                      <a:pt x="140" y="0"/>
                    </a:lnTo>
                    <a:lnTo>
                      <a:pt x="152" y="2"/>
                    </a:lnTo>
                    <a:lnTo>
                      <a:pt x="154" y="16"/>
                    </a:lnTo>
                    <a:lnTo>
                      <a:pt x="164" y="22"/>
                    </a:lnTo>
                    <a:lnTo>
                      <a:pt x="166" y="30"/>
                    </a:lnTo>
                    <a:lnTo>
                      <a:pt x="166" y="40"/>
                    </a:lnTo>
                    <a:lnTo>
                      <a:pt x="178" y="48"/>
                    </a:lnTo>
                    <a:lnTo>
                      <a:pt x="176" y="56"/>
                    </a:lnTo>
                    <a:lnTo>
                      <a:pt x="166" y="58"/>
                    </a:lnTo>
                    <a:lnTo>
                      <a:pt x="162" y="68"/>
                    </a:lnTo>
                    <a:lnTo>
                      <a:pt x="162" y="76"/>
                    </a:lnTo>
                    <a:lnTo>
                      <a:pt x="188" y="88"/>
                    </a:lnTo>
                    <a:lnTo>
                      <a:pt x="200" y="98"/>
                    </a:lnTo>
                    <a:lnTo>
                      <a:pt x="188" y="106"/>
                    </a:lnTo>
                    <a:lnTo>
                      <a:pt x="184" y="122"/>
                    </a:lnTo>
                    <a:lnTo>
                      <a:pt x="204" y="128"/>
                    </a:lnTo>
                    <a:lnTo>
                      <a:pt x="232" y="144"/>
                    </a:lnTo>
                    <a:lnTo>
                      <a:pt x="256" y="146"/>
                    </a:lnTo>
                    <a:lnTo>
                      <a:pt x="272" y="158"/>
                    </a:lnTo>
                    <a:lnTo>
                      <a:pt x="286" y="164"/>
                    </a:lnTo>
                    <a:lnTo>
                      <a:pt x="314" y="162"/>
                    </a:lnTo>
                    <a:lnTo>
                      <a:pt x="312" y="138"/>
                    </a:lnTo>
                    <a:lnTo>
                      <a:pt x="328" y="138"/>
                    </a:lnTo>
                    <a:lnTo>
                      <a:pt x="328" y="146"/>
                    </a:lnTo>
                    <a:lnTo>
                      <a:pt x="330" y="152"/>
                    </a:lnTo>
                    <a:lnTo>
                      <a:pt x="336" y="156"/>
                    </a:lnTo>
                    <a:lnTo>
                      <a:pt x="344" y="158"/>
                    </a:lnTo>
                    <a:lnTo>
                      <a:pt x="374" y="154"/>
                    </a:lnTo>
                    <a:lnTo>
                      <a:pt x="378" y="148"/>
                    </a:lnTo>
                    <a:lnTo>
                      <a:pt x="374" y="138"/>
                    </a:lnTo>
                    <a:lnTo>
                      <a:pt x="384" y="136"/>
                    </a:lnTo>
                    <a:lnTo>
                      <a:pt x="394" y="122"/>
                    </a:lnTo>
                    <a:lnTo>
                      <a:pt x="406" y="122"/>
                    </a:lnTo>
                    <a:lnTo>
                      <a:pt x="412" y="114"/>
                    </a:lnTo>
                    <a:lnTo>
                      <a:pt x="434" y="114"/>
                    </a:lnTo>
                    <a:lnTo>
                      <a:pt x="444" y="112"/>
                    </a:lnTo>
                    <a:lnTo>
                      <a:pt x="444" y="126"/>
                    </a:lnTo>
                    <a:lnTo>
                      <a:pt x="460" y="128"/>
                    </a:lnTo>
                    <a:lnTo>
                      <a:pt x="454" y="138"/>
                    </a:lnTo>
                    <a:lnTo>
                      <a:pt x="454" y="148"/>
                    </a:lnTo>
                    <a:lnTo>
                      <a:pt x="440" y="148"/>
                    </a:lnTo>
                    <a:lnTo>
                      <a:pt x="424" y="162"/>
                    </a:lnTo>
                    <a:lnTo>
                      <a:pt x="422" y="174"/>
                    </a:lnTo>
                    <a:lnTo>
                      <a:pt x="414" y="182"/>
                    </a:lnTo>
                    <a:lnTo>
                      <a:pt x="410" y="202"/>
                    </a:lnTo>
                    <a:lnTo>
                      <a:pt x="396" y="204"/>
                    </a:lnTo>
                    <a:lnTo>
                      <a:pt x="390" y="232"/>
                    </a:lnTo>
                    <a:lnTo>
                      <a:pt x="384" y="238"/>
                    </a:lnTo>
                    <a:lnTo>
                      <a:pt x="382" y="232"/>
                    </a:lnTo>
                    <a:lnTo>
                      <a:pt x="382" y="222"/>
                    </a:lnTo>
                    <a:lnTo>
                      <a:pt x="384" y="210"/>
                    </a:lnTo>
                    <a:lnTo>
                      <a:pt x="374" y="208"/>
                    </a:lnTo>
                    <a:lnTo>
                      <a:pt x="370" y="220"/>
                    </a:lnTo>
                    <a:lnTo>
                      <a:pt x="362" y="216"/>
                    </a:lnTo>
                    <a:lnTo>
                      <a:pt x="362" y="208"/>
                    </a:lnTo>
                    <a:lnTo>
                      <a:pt x="366" y="202"/>
                    </a:lnTo>
                    <a:lnTo>
                      <a:pt x="370" y="200"/>
                    </a:lnTo>
                    <a:lnTo>
                      <a:pt x="378" y="196"/>
                    </a:lnTo>
                    <a:lnTo>
                      <a:pt x="378" y="184"/>
                    </a:lnTo>
                    <a:lnTo>
                      <a:pt x="344" y="184"/>
                    </a:lnTo>
                    <a:lnTo>
                      <a:pt x="338" y="172"/>
                    </a:lnTo>
                    <a:lnTo>
                      <a:pt x="328" y="168"/>
                    </a:lnTo>
                    <a:lnTo>
                      <a:pt x="324" y="162"/>
                    </a:lnTo>
                    <a:lnTo>
                      <a:pt x="318" y="168"/>
                    </a:lnTo>
                    <a:lnTo>
                      <a:pt x="318" y="174"/>
                    </a:lnTo>
                    <a:lnTo>
                      <a:pt x="326" y="182"/>
                    </a:lnTo>
                    <a:lnTo>
                      <a:pt x="314" y="188"/>
                    </a:lnTo>
                    <a:lnTo>
                      <a:pt x="316" y="196"/>
                    </a:lnTo>
                    <a:lnTo>
                      <a:pt x="322" y="200"/>
                    </a:lnTo>
                    <a:lnTo>
                      <a:pt x="324" y="214"/>
                    </a:lnTo>
                    <a:lnTo>
                      <a:pt x="328" y="236"/>
                    </a:lnTo>
                    <a:lnTo>
                      <a:pt x="318" y="242"/>
                    </a:lnTo>
                    <a:lnTo>
                      <a:pt x="296" y="246"/>
                    </a:lnTo>
                    <a:lnTo>
                      <a:pt x="290" y="262"/>
                    </a:lnTo>
                    <a:lnTo>
                      <a:pt x="276" y="274"/>
                    </a:lnTo>
                    <a:lnTo>
                      <a:pt x="262" y="278"/>
                    </a:lnTo>
                    <a:lnTo>
                      <a:pt x="258" y="290"/>
                    </a:lnTo>
                    <a:lnTo>
                      <a:pt x="234" y="312"/>
                    </a:lnTo>
                    <a:lnTo>
                      <a:pt x="222" y="314"/>
                    </a:lnTo>
                    <a:lnTo>
                      <a:pt x="218" y="320"/>
                    </a:lnTo>
                    <a:lnTo>
                      <a:pt x="216" y="328"/>
                    </a:lnTo>
                    <a:lnTo>
                      <a:pt x="204" y="332"/>
                    </a:lnTo>
                    <a:lnTo>
                      <a:pt x="202" y="340"/>
                    </a:lnTo>
                    <a:lnTo>
                      <a:pt x="190" y="342"/>
                    </a:lnTo>
                    <a:lnTo>
                      <a:pt x="182" y="350"/>
                    </a:lnTo>
                    <a:lnTo>
                      <a:pt x="188" y="368"/>
                    </a:lnTo>
                    <a:lnTo>
                      <a:pt x="186" y="376"/>
                    </a:lnTo>
                    <a:lnTo>
                      <a:pt x="188" y="388"/>
                    </a:lnTo>
                    <a:lnTo>
                      <a:pt x="180" y="404"/>
                    </a:lnTo>
                    <a:lnTo>
                      <a:pt x="180" y="424"/>
                    </a:lnTo>
                    <a:lnTo>
                      <a:pt x="166" y="436"/>
                    </a:lnTo>
                    <a:lnTo>
                      <a:pt x="170" y="446"/>
                    </a:lnTo>
                    <a:lnTo>
                      <a:pt x="160" y="446"/>
                    </a:lnTo>
                    <a:lnTo>
                      <a:pt x="156" y="452"/>
                    </a:lnTo>
                    <a:lnTo>
                      <a:pt x="148" y="464"/>
                    </a:lnTo>
                    <a:lnTo>
                      <a:pt x="136" y="460"/>
                    </a:lnTo>
                    <a:lnTo>
                      <a:pt x="124" y="440"/>
                    </a:lnTo>
                    <a:lnTo>
                      <a:pt x="126" y="428"/>
                    </a:lnTo>
                    <a:lnTo>
                      <a:pt x="104" y="390"/>
                    </a:lnTo>
                    <a:lnTo>
                      <a:pt x="102" y="374"/>
                    </a:lnTo>
                    <a:lnTo>
                      <a:pt x="80" y="330"/>
                    </a:lnTo>
                    <a:lnTo>
                      <a:pt x="74" y="278"/>
                    </a:lnTo>
                    <a:lnTo>
                      <a:pt x="68" y="262"/>
                    </a:lnTo>
                    <a:lnTo>
                      <a:pt x="74" y="254"/>
                    </a:lnTo>
                    <a:lnTo>
                      <a:pt x="72" y="246"/>
                    </a:lnTo>
                    <a:lnTo>
                      <a:pt x="68" y="234"/>
                    </a:lnTo>
                    <a:lnTo>
                      <a:pt x="60" y="234"/>
                    </a:lnTo>
                    <a:lnTo>
                      <a:pt x="58" y="246"/>
                    </a:lnTo>
                    <a:lnTo>
                      <a:pt x="46" y="258"/>
                    </a:lnTo>
                    <a:lnTo>
                      <a:pt x="38" y="260"/>
                    </a:lnTo>
                    <a:lnTo>
                      <a:pt x="24" y="252"/>
                    </a:lnTo>
                    <a:lnTo>
                      <a:pt x="20" y="244"/>
                    </a:lnTo>
                    <a:lnTo>
                      <a:pt x="10" y="232"/>
                    </a:lnTo>
                    <a:lnTo>
                      <a:pt x="26" y="232"/>
                    </a:lnTo>
                    <a:lnTo>
                      <a:pt x="32" y="224"/>
                    </a:lnTo>
                    <a:lnTo>
                      <a:pt x="24" y="222"/>
                    </a:lnTo>
                    <a:lnTo>
                      <a:pt x="10" y="222"/>
                    </a:lnTo>
                    <a:lnTo>
                      <a:pt x="4" y="216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3" name="Freeform 238"/>
              <p:cNvSpPr>
                <a:spLocks noChangeAspect="1"/>
              </p:cNvSpPr>
              <p:nvPr/>
            </p:nvSpPr>
            <p:spPr bwMode="auto">
              <a:xfrm>
                <a:off x="4165" y="2105"/>
                <a:ext cx="134" cy="296"/>
              </a:xfrm>
              <a:custGeom>
                <a:avLst/>
                <a:gdLst/>
                <a:ahLst/>
                <a:cxnLst>
                  <a:cxn ang="0">
                    <a:pos x="6" y="120"/>
                  </a:cxn>
                  <a:cxn ang="0">
                    <a:pos x="12" y="104"/>
                  </a:cxn>
                  <a:cxn ang="0">
                    <a:pos x="32" y="74"/>
                  </a:cxn>
                  <a:cxn ang="0">
                    <a:pos x="44" y="46"/>
                  </a:cxn>
                  <a:cxn ang="0">
                    <a:pos x="62" y="20"/>
                  </a:cxn>
                  <a:cxn ang="0">
                    <a:pos x="76" y="10"/>
                  </a:cxn>
                  <a:cxn ang="0">
                    <a:pos x="90" y="2"/>
                  </a:cxn>
                  <a:cxn ang="0">
                    <a:pos x="104" y="18"/>
                  </a:cxn>
                  <a:cxn ang="0">
                    <a:pos x="94" y="52"/>
                  </a:cxn>
                  <a:cxn ang="0">
                    <a:pos x="86" y="68"/>
                  </a:cxn>
                  <a:cxn ang="0">
                    <a:pos x="106" y="88"/>
                  </a:cxn>
                  <a:cxn ang="0">
                    <a:pos x="116" y="108"/>
                  </a:cxn>
                  <a:cxn ang="0">
                    <a:pos x="124" y="116"/>
                  </a:cxn>
                  <a:cxn ang="0">
                    <a:pos x="134" y="126"/>
                  </a:cxn>
                  <a:cxn ang="0">
                    <a:pos x="106" y="144"/>
                  </a:cxn>
                  <a:cxn ang="0">
                    <a:pos x="88" y="158"/>
                  </a:cxn>
                  <a:cxn ang="0">
                    <a:pos x="84" y="168"/>
                  </a:cxn>
                  <a:cxn ang="0">
                    <a:pos x="88" y="184"/>
                  </a:cxn>
                  <a:cxn ang="0">
                    <a:pos x="104" y="208"/>
                  </a:cxn>
                  <a:cxn ang="0">
                    <a:pos x="96" y="228"/>
                  </a:cxn>
                  <a:cxn ang="0">
                    <a:pos x="110" y="248"/>
                  </a:cxn>
                  <a:cxn ang="0">
                    <a:pos x="116" y="274"/>
                  </a:cxn>
                  <a:cxn ang="0">
                    <a:pos x="100" y="296"/>
                  </a:cxn>
                  <a:cxn ang="0">
                    <a:pos x="100" y="280"/>
                  </a:cxn>
                  <a:cxn ang="0">
                    <a:pos x="100" y="256"/>
                  </a:cxn>
                  <a:cxn ang="0">
                    <a:pos x="90" y="230"/>
                  </a:cxn>
                  <a:cxn ang="0">
                    <a:pos x="84" y="200"/>
                  </a:cxn>
                  <a:cxn ang="0">
                    <a:pos x="68" y="200"/>
                  </a:cxn>
                  <a:cxn ang="0">
                    <a:pos x="54" y="212"/>
                  </a:cxn>
                  <a:cxn ang="0">
                    <a:pos x="36" y="204"/>
                  </a:cxn>
                  <a:cxn ang="0">
                    <a:pos x="38" y="176"/>
                  </a:cxn>
                  <a:cxn ang="0">
                    <a:pos x="26" y="158"/>
                  </a:cxn>
                  <a:cxn ang="0">
                    <a:pos x="0" y="124"/>
                  </a:cxn>
                </a:cxnLst>
                <a:rect l="0" t="0" r="r" b="b"/>
                <a:pathLst>
                  <a:path w="134" h="296">
                    <a:moveTo>
                      <a:pt x="0" y="124"/>
                    </a:moveTo>
                    <a:lnTo>
                      <a:pt x="6" y="120"/>
                    </a:lnTo>
                    <a:lnTo>
                      <a:pt x="6" y="110"/>
                    </a:lnTo>
                    <a:lnTo>
                      <a:pt x="12" y="104"/>
                    </a:lnTo>
                    <a:lnTo>
                      <a:pt x="18" y="76"/>
                    </a:lnTo>
                    <a:lnTo>
                      <a:pt x="32" y="74"/>
                    </a:lnTo>
                    <a:lnTo>
                      <a:pt x="36" y="54"/>
                    </a:lnTo>
                    <a:lnTo>
                      <a:pt x="44" y="46"/>
                    </a:lnTo>
                    <a:lnTo>
                      <a:pt x="46" y="34"/>
                    </a:lnTo>
                    <a:lnTo>
                      <a:pt x="62" y="20"/>
                    </a:lnTo>
                    <a:lnTo>
                      <a:pt x="76" y="20"/>
                    </a:lnTo>
                    <a:lnTo>
                      <a:pt x="76" y="10"/>
                    </a:lnTo>
                    <a:lnTo>
                      <a:pt x="82" y="0"/>
                    </a:lnTo>
                    <a:lnTo>
                      <a:pt x="90" y="2"/>
                    </a:lnTo>
                    <a:lnTo>
                      <a:pt x="96" y="12"/>
                    </a:lnTo>
                    <a:lnTo>
                      <a:pt x="104" y="18"/>
                    </a:lnTo>
                    <a:lnTo>
                      <a:pt x="102" y="42"/>
                    </a:lnTo>
                    <a:lnTo>
                      <a:pt x="94" y="52"/>
                    </a:lnTo>
                    <a:lnTo>
                      <a:pt x="86" y="64"/>
                    </a:lnTo>
                    <a:lnTo>
                      <a:pt x="86" y="68"/>
                    </a:lnTo>
                    <a:lnTo>
                      <a:pt x="106" y="74"/>
                    </a:lnTo>
                    <a:lnTo>
                      <a:pt x="106" y="88"/>
                    </a:lnTo>
                    <a:lnTo>
                      <a:pt x="116" y="92"/>
                    </a:lnTo>
                    <a:lnTo>
                      <a:pt x="116" y="108"/>
                    </a:lnTo>
                    <a:lnTo>
                      <a:pt x="124" y="110"/>
                    </a:lnTo>
                    <a:lnTo>
                      <a:pt x="124" y="116"/>
                    </a:lnTo>
                    <a:lnTo>
                      <a:pt x="132" y="116"/>
                    </a:lnTo>
                    <a:lnTo>
                      <a:pt x="134" y="126"/>
                    </a:lnTo>
                    <a:lnTo>
                      <a:pt x="116" y="136"/>
                    </a:lnTo>
                    <a:lnTo>
                      <a:pt x="106" y="144"/>
                    </a:lnTo>
                    <a:lnTo>
                      <a:pt x="88" y="146"/>
                    </a:lnTo>
                    <a:lnTo>
                      <a:pt x="88" y="158"/>
                    </a:lnTo>
                    <a:lnTo>
                      <a:pt x="86" y="162"/>
                    </a:lnTo>
                    <a:lnTo>
                      <a:pt x="84" y="168"/>
                    </a:lnTo>
                    <a:lnTo>
                      <a:pt x="86" y="178"/>
                    </a:lnTo>
                    <a:lnTo>
                      <a:pt x="88" y="184"/>
                    </a:lnTo>
                    <a:lnTo>
                      <a:pt x="98" y="192"/>
                    </a:lnTo>
                    <a:lnTo>
                      <a:pt x="104" y="208"/>
                    </a:lnTo>
                    <a:lnTo>
                      <a:pt x="100" y="218"/>
                    </a:lnTo>
                    <a:lnTo>
                      <a:pt x="96" y="228"/>
                    </a:lnTo>
                    <a:lnTo>
                      <a:pt x="102" y="236"/>
                    </a:lnTo>
                    <a:lnTo>
                      <a:pt x="110" y="248"/>
                    </a:lnTo>
                    <a:lnTo>
                      <a:pt x="110" y="264"/>
                    </a:lnTo>
                    <a:lnTo>
                      <a:pt x="116" y="274"/>
                    </a:lnTo>
                    <a:lnTo>
                      <a:pt x="112" y="286"/>
                    </a:lnTo>
                    <a:lnTo>
                      <a:pt x="100" y="296"/>
                    </a:lnTo>
                    <a:lnTo>
                      <a:pt x="98" y="288"/>
                    </a:lnTo>
                    <a:lnTo>
                      <a:pt x="100" y="280"/>
                    </a:lnTo>
                    <a:lnTo>
                      <a:pt x="100" y="270"/>
                    </a:lnTo>
                    <a:lnTo>
                      <a:pt x="100" y="256"/>
                    </a:lnTo>
                    <a:lnTo>
                      <a:pt x="98" y="250"/>
                    </a:lnTo>
                    <a:lnTo>
                      <a:pt x="90" y="230"/>
                    </a:lnTo>
                    <a:lnTo>
                      <a:pt x="90" y="214"/>
                    </a:lnTo>
                    <a:lnTo>
                      <a:pt x="84" y="200"/>
                    </a:lnTo>
                    <a:lnTo>
                      <a:pt x="74" y="188"/>
                    </a:lnTo>
                    <a:lnTo>
                      <a:pt x="68" y="200"/>
                    </a:lnTo>
                    <a:lnTo>
                      <a:pt x="56" y="204"/>
                    </a:lnTo>
                    <a:lnTo>
                      <a:pt x="54" y="212"/>
                    </a:lnTo>
                    <a:lnTo>
                      <a:pt x="42" y="212"/>
                    </a:lnTo>
                    <a:lnTo>
                      <a:pt x="36" y="204"/>
                    </a:lnTo>
                    <a:lnTo>
                      <a:pt x="36" y="190"/>
                    </a:lnTo>
                    <a:lnTo>
                      <a:pt x="38" y="176"/>
                    </a:lnTo>
                    <a:lnTo>
                      <a:pt x="34" y="166"/>
                    </a:lnTo>
                    <a:lnTo>
                      <a:pt x="26" y="158"/>
                    </a:lnTo>
                    <a:lnTo>
                      <a:pt x="14" y="138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4" name="Freeform 239"/>
              <p:cNvSpPr>
                <a:spLocks noChangeAspect="1"/>
              </p:cNvSpPr>
              <p:nvPr/>
            </p:nvSpPr>
            <p:spPr bwMode="auto">
              <a:xfrm>
                <a:off x="4249" y="2239"/>
                <a:ext cx="130" cy="24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14" y="174"/>
                  </a:cxn>
                  <a:cxn ang="0">
                    <a:pos x="28" y="152"/>
                  </a:cxn>
                  <a:cxn ang="0">
                    <a:pos x="26" y="130"/>
                  </a:cxn>
                  <a:cxn ang="0">
                    <a:pos x="18" y="102"/>
                  </a:cxn>
                  <a:cxn ang="0">
                    <a:pos x="20" y="74"/>
                  </a:cxn>
                  <a:cxn ang="0">
                    <a:pos x="4" y="50"/>
                  </a:cxn>
                  <a:cxn ang="0">
                    <a:pos x="4" y="24"/>
                  </a:cxn>
                  <a:cxn ang="0">
                    <a:pos x="22" y="10"/>
                  </a:cxn>
                  <a:cxn ang="0">
                    <a:pos x="48" y="6"/>
                  </a:cxn>
                  <a:cxn ang="0">
                    <a:pos x="56" y="16"/>
                  </a:cxn>
                  <a:cxn ang="0">
                    <a:pos x="56" y="34"/>
                  </a:cxn>
                  <a:cxn ang="0">
                    <a:pos x="68" y="42"/>
                  </a:cxn>
                  <a:cxn ang="0">
                    <a:pos x="88" y="40"/>
                  </a:cxn>
                  <a:cxn ang="0">
                    <a:pos x="116" y="50"/>
                  </a:cxn>
                  <a:cxn ang="0">
                    <a:pos x="130" y="76"/>
                  </a:cxn>
                  <a:cxn ang="0">
                    <a:pos x="126" y="98"/>
                  </a:cxn>
                  <a:cxn ang="0">
                    <a:pos x="78" y="112"/>
                  </a:cxn>
                  <a:cxn ang="0">
                    <a:pos x="82" y="130"/>
                  </a:cxn>
                  <a:cxn ang="0">
                    <a:pos x="84" y="144"/>
                  </a:cxn>
                  <a:cxn ang="0">
                    <a:pos x="56" y="126"/>
                  </a:cxn>
                  <a:cxn ang="0">
                    <a:pos x="44" y="116"/>
                  </a:cxn>
                  <a:cxn ang="0">
                    <a:pos x="40" y="132"/>
                  </a:cxn>
                  <a:cxn ang="0">
                    <a:pos x="32" y="154"/>
                  </a:cxn>
                  <a:cxn ang="0">
                    <a:pos x="24" y="178"/>
                  </a:cxn>
                  <a:cxn ang="0">
                    <a:pos x="40" y="186"/>
                  </a:cxn>
                  <a:cxn ang="0">
                    <a:pos x="46" y="210"/>
                  </a:cxn>
                  <a:cxn ang="0">
                    <a:pos x="64" y="222"/>
                  </a:cxn>
                  <a:cxn ang="0">
                    <a:pos x="68" y="234"/>
                  </a:cxn>
                  <a:cxn ang="0">
                    <a:pos x="56" y="238"/>
                  </a:cxn>
                  <a:cxn ang="0">
                    <a:pos x="52" y="226"/>
                  </a:cxn>
                  <a:cxn ang="0">
                    <a:pos x="34" y="214"/>
                  </a:cxn>
                </a:cxnLst>
                <a:rect l="0" t="0" r="r" b="b"/>
                <a:pathLst>
                  <a:path w="130" h="240">
                    <a:moveTo>
                      <a:pt x="34" y="214"/>
                    </a:moveTo>
                    <a:lnTo>
                      <a:pt x="20" y="198"/>
                    </a:lnTo>
                    <a:lnTo>
                      <a:pt x="12" y="194"/>
                    </a:lnTo>
                    <a:lnTo>
                      <a:pt x="14" y="174"/>
                    </a:lnTo>
                    <a:lnTo>
                      <a:pt x="16" y="162"/>
                    </a:lnTo>
                    <a:lnTo>
                      <a:pt x="28" y="152"/>
                    </a:lnTo>
                    <a:lnTo>
                      <a:pt x="32" y="140"/>
                    </a:lnTo>
                    <a:lnTo>
                      <a:pt x="26" y="130"/>
                    </a:lnTo>
                    <a:lnTo>
                      <a:pt x="26" y="114"/>
                    </a:lnTo>
                    <a:lnTo>
                      <a:pt x="18" y="102"/>
                    </a:lnTo>
                    <a:lnTo>
                      <a:pt x="12" y="94"/>
                    </a:lnTo>
                    <a:lnTo>
                      <a:pt x="20" y="74"/>
                    </a:lnTo>
                    <a:lnTo>
                      <a:pt x="14" y="58"/>
                    </a:lnTo>
                    <a:lnTo>
                      <a:pt x="4" y="50"/>
                    </a:lnTo>
                    <a:lnTo>
                      <a:pt x="0" y="30"/>
                    </a:lnTo>
                    <a:lnTo>
                      <a:pt x="4" y="24"/>
                    </a:lnTo>
                    <a:lnTo>
                      <a:pt x="4" y="12"/>
                    </a:lnTo>
                    <a:lnTo>
                      <a:pt x="22" y="10"/>
                    </a:lnTo>
                    <a:lnTo>
                      <a:pt x="36" y="0"/>
                    </a:lnTo>
                    <a:lnTo>
                      <a:pt x="48" y="6"/>
                    </a:lnTo>
                    <a:lnTo>
                      <a:pt x="48" y="14"/>
                    </a:lnTo>
                    <a:lnTo>
                      <a:pt x="56" y="16"/>
                    </a:lnTo>
                    <a:lnTo>
                      <a:pt x="60" y="30"/>
                    </a:lnTo>
                    <a:lnTo>
                      <a:pt x="56" y="34"/>
                    </a:lnTo>
                    <a:lnTo>
                      <a:pt x="56" y="48"/>
                    </a:lnTo>
                    <a:lnTo>
                      <a:pt x="68" y="42"/>
                    </a:lnTo>
                    <a:lnTo>
                      <a:pt x="76" y="36"/>
                    </a:lnTo>
                    <a:lnTo>
                      <a:pt x="88" y="40"/>
                    </a:lnTo>
                    <a:lnTo>
                      <a:pt x="100" y="32"/>
                    </a:lnTo>
                    <a:lnTo>
                      <a:pt x="116" y="50"/>
                    </a:lnTo>
                    <a:lnTo>
                      <a:pt x="120" y="66"/>
                    </a:lnTo>
                    <a:lnTo>
                      <a:pt x="130" y="76"/>
                    </a:lnTo>
                    <a:lnTo>
                      <a:pt x="130" y="86"/>
                    </a:lnTo>
                    <a:lnTo>
                      <a:pt x="126" y="98"/>
                    </a:lnTo>
                    <a:lnTo>
                      <a:pt x="86" y="100"/>
                    </a:lnTo>
                    <a:lnTo>
                      <a:pt x="78" y="112"/>
                    </a:lnTo>
                    <a:lnTo>
                      <a:pt x="78" y="120"/>
                    </a:lnTo>
                    <a:lnTo>
                      <a:pt x="82" y="130"/>
                    </a:lnTo>
                    <a:lnTo>
                      <a:pt x="86" y="140"/>
                    </a:lnTo>
                    <a:lnTo>
                      <a:pt x="84" y="144"/>
                    </a:lnTo>
                    <a:lnTo>
                      <a:pt x="72" y="128"/>
                    </a:lnTo>
                    <a:lnTo>
                      <a:pt x="56" y="126"/>
                    </a:lnTo>
                    <a:lnTo>
                      <a:pt x="56" y="116"/>
                    </a:lnTo>
                    <a:lnTo>
                      <a:pt x="44" y="116"/>
                    </a:lnTo>
                    <a:lnTo>
                      <a:pt x="40" y="120"/>
                    </a:lnTo>
                    <a:lnTo>
                      <a:pt x="40" y="132"/>
                    </a:lnTo>
                    <a:lnTo>
                      <a:pt x="38" y="140"/>
                    </a:lnTo>
                    <a:lnTo>
                      <a:pt x="32" y="154"/>
                    </a:lnTo>
                    <a:lnTo>
                      <a:pt x="28" y="162"/>
                    </a:lnTo>
                    <a:lnTo>
                      <a:pt x="24" y="178"/>
                    </a:lnTo>
                    <a:lnTo>
                      <a:pt x="30" y="182"/>
                    </a:lnTo>
                    <a:lnTo>
                      <a:pt x="40" y="186"/>
                    </a:lnTo>
                    <a:lnTo>
                      <a:pt x="42" y="192"/>
                    </a:lnTo>
                    <a:lnTo>
                      <a:pt x="46" y="210"/>
                    </a:lnTo>
                    <a:lnTo>
                      <a:pt x="52" y="218"/>
                    </a:lnTo>
                    <a:lnTo>
                      <a:pt x="64" y="222"/>
                    </a:lnTo>
                    <a:lnTo>
                      <a:pt x="72" y="230"/>
                    </a:lnTo>
                    <a:lnTo>
                      <a:pt x="68" y="234"/>
                    </a:lnTo>
                    <a:lnTo>
                      <a:pt x="66" y="240"/>
                    </a:lnTo>
                    <a:lnTo>
                      <a:pt x="56" y="238"/>
                    </a:lnTo>
                    <a:lnTo>
                      <a:pt x="58" y="230"/>
                    </a:lnTo>
                    <a:lnTo>
                      <a:pt x="52" y="226"/>
                    </a:lnTo>
                    <a:lnTo>
                      <a:pt x="42" y="224"/>
                    </a:lnTo>
                    <a:lnTo>
                      <a:pt x="34" y="214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5" name="Freeform 240"/>
              <p:cNvSpPr>
                <a:spLocks noChangeAspect="1"/>
              </p:cNvSpPr>
              <p:nvPr/>
            </p:nvSpPr>
            <p:spPr bwMode="auto">
              <a:xfrm>
                <a:off x="4291" y="2463"/>
                <a:ext cx="64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2"/>
                  </a:cxn>
                  <a:cxn ang="0">
                    <a:pos x="16" y="6"/>
                  </a:cxn>
                  <a:cxn ang="0">
                    <a:pos x="14" y="14"/>
                  </a:cxn>
                  <a:cxn ang="0">
                    <a:pos x="24" y="16"/>
                  </a:cxn>
                  <a:cxn ang="0">
                    <a:pos x="26" y="10"/>
                  </a:cxn>
                  <a:cxn ang="0">
                    <a:pos x="30" y="6"/>
                  </a:cxn>
                  <a:cxn ang="0">
                    <a:pos x="40" y="14"/>
                  </a:cxn>
                  <a:cxn ang="0">
                    <a:pos x="52" y="30"/>
                  </a:cxn>
                  <a:cxn ang="0">
                    <a:pos x="52" y="40"/>
                  </a:cxn>
                  <a:cxn ang="0">
                    <a:pos x="54" y="62"/>
                  </a:cxn>
                  <a:cxn ang="0">
                    <a:pos x="60" y="70"/>
                  </a:cxn>
                  <a:cxn ang="0">
                    <a:pos x="64" y="78"/>
                  </a:cxn>
                  <a:cxn ang="0">
                    <a:pos x="64" y="82"/>
                  </a:cxn>
                  <a:cxn ang="0">
                    <a:pos x="54" y="82"/>
                  </a:cxn>
                  <a:cxn ang="0">
                    <a:pos x="36" y="72"/>
                  </a:cxn>
                  <a:cxn ang="0">
                    <a:pos x="16" y="60"/>
                  </a:cxn>
                  <a:cxn ang="0">
                    <a:pos x="18" y="52"/>
                  </a:cxn>
                  <a:cxn ang="0">
                    <a:pos x="10" y="42"/>
                  </a:cxn>
                  <a:cxn ang="0">
                    <a:pos x="4" y="26"/>
                  </a:cxn>
                  <a:cxn ang="0">
                    <a:pos x="4" y="10"/>
                  </a:cxn>
                  <a:cxn ang="0">
                    <a:pos x="0" y="0"/>
                  </a:cxn>
                </a:cxnLst>
                <a:rect l="0" t="0" r="r" b="b"/>
                <a:pathLst>
                  <a:path w="64" h="82">
                    <a:moveTo>
                      <a:pt x="0" y="0"/>
                    </a:moveTo>
                    <a:lnTo>
                      <a:pt x="10" y="2"/>
                    </a:lnTo>
                    <a:lnTo>
                      <a:pt x="16" y="6"/>
                    </a:lnTo>
                    <a:lnTo>
                      <a:pt x="14" y="14"/>
                    </a:lnTo>
                    <a:lnTo>
                      <a:pt x="24" y="16"/>
                    </a:lnTo>
                    <a:lnTo>
                      <a:pt x="26" y="10"/>
                    </a:lnTo>
                    <a:lnTo>
                      <a:pt x="30" y="6"/>
                    </a:lnTo>
                    <a:lnTo>
                      <a:pt x="40" y="14"/>
                    </a:lnTo>
                    <a:lnTo>
                      <a:pt x="52" y="30"/>
                    </a:lnTo>
                    <a:lnTo>
                      <a:pt x="52" y="40"/>
                    </a:lnTo>
                    <a:lnTo>
                      <a:pt x="54" y="62"/>
                    </a:lnTo>
                    <a:lnTo>
                      <a:pt x="60" y="70"/>
                    </a:lnTo>
                    <a:lnTo>
                      <a:pt x="64" y="78"/>
                    </a:lnTo>
                    <a:lnTo>
                      <a:pt x="64" y="82"/>
                    </a:lnTo>
                    <a:lnTo>
                      <a:pt x="54" y="82"/>
                    </a:lnTo>
                    <a:lnTo>
                      <a:pt x="36" y="72"/>
                    </a:lnTo>
                    <a:lnTo>
                      <a:pt x="16" y="60"/>
                    </a:lnTo>
                    <a:lnTo>
                      <a:pt x="18" y="52"/>
                    </a:lnTo>
                    <a:lnTo>
                      <a:pt x="10" y="42"/>
                    </a:lnTo>
                    <a:lnTo>
                      <a:pt x="4" y="26"/>
                    </a:lnTo>
                    <a:lnTo>
                      <a:pt x="4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6" name="Freeform 241"/>
              <p:cNvSpPr>
                <a:spLocks noChangeAspect="1"/>
              </p:cNvSpPr>
              <p:nvPr/>
            </p:nvSpPr>
            <p:spPr bwMode="auto">
              <a:xfrm>
                <a:off x="4443" y="2459"/>
                <a:ext cx="154" cy="9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10" y="94"/>
                  </a:cxn>
                  <a:cxn ang="0">
                    <a:pos x="22" y="94"/>
                  </a:cxn>
                  <a:cxn ang="0">
                    <a:pos x="30" y="92"/>
                  </a:cxn>
                  <a:cxn ang="0">
                    <a:pos x="44" y="86"/>
                  </a:cxn>
                  <a:cxn ang="0">
                    <a:pos x="52" y="84"/>
                  </a:cxn>
                  <a:cxn ang="0">
                    <a:pos x="60" y="92"/>
                  </a:cxn>
                  <a:cxn ang="0">
                    <a:pos x="72" y="86"/>
                  </a:cxn>
                  <a:cxn ang="0">
                    <a:pos x="84" y="74"/>
                  </a:cxn>
                  <a:cxn ang="0">
                    <a:pos x="94" y="56"/>
                  </a:cxn>
                  <a:cxn ang="0">
                    <a:pos x="96" y="44"/>
                  </a:cxn>
                  <a:cxn ang="0">
                    <a:pos x="102" y="40"/>
                  </a:cxn>
                  <a:cxn ang="0">
                    <a:pos x="118" y="38"/>
                  </a:cxn>
                  <a:cxn ang="0">
                    <a:pos x="126" y="44"/>
                  </a:cxn>
                  <a:cxn ang="0">
                    <a:pos x="138" y="44"/>
                  </a:cxn>
                  <a:cxn ang="0">
                    <a:pos x="142" y="40"/>
                  </a:cxn>
                  <a:cxn ang="0">
                    <a:pos x="134" y="34"/>
                  </a:cxn>
                  <a:cxn ang="0">
                    <a:pos x="140" y="30"/>
                  </a:cxn>
                  <a:cxn ang="0">
                    <a:pos x="148" y="30"/>
                  </a:cxn>
                  <a:cxn ang="0">
                    <a:pos x="154" y="28"/>
                  </a:cxn>
                  <a:cxn ang="0">
                    <a:pos x="140" y="20"/>
                  </a:cxn>
                  <a:cxn ang="0">
                    <a:pos x="132" y="16"/>
                  </a:cxn>
                  <a:cxn ang="0">
                    <a:pos x="124" y="8"/>
                  </a:cxn>
                  <a:cxn ang="0">
                    <a:pos x="120" y="2"/>
                  </a:cxn>
                  <a:cxn ang="0">
                    <a:pos x="110" y="0"/>
                  </a:cxn>
                  <a:cxn ang="0">
                    <a:pos x="102" y="10"/>
                  </a:cxn>
                  <a:cxn ang="0">
                    <a:pos x="96" y="18"/>
                  </a:cxn>
                  <a:cxn ang="0">
                    <a:pos x="92" y="22"/>
                  </a:cxn>
                  <a:cxn ang="0">
                    <a:pos x="88" y="28"/>
                  </a:cxn>
                  <a:cxn ang="0">
                    <a:pos x="98" y="36"/>
                  </a:cxn>
                  <a:cxn ang="0">
                    <a:pos x="94" y="40"/>
                  </a:cxn>
                  <a:cxn ang="0">
                    <a:pos x="88" y="36"/>
                  </a:cxn>
                  <a:cxn ang="0">
                    <a:pos x="84" y="38"/>
                  </a:cxn>
                  <a:cxn ang="0">
                    <a:pos x="82" y="46"/>
                  </a:cxn>
                  <a:cxn ang="0">
                    <a:pos x="76" y="46"/>
                  </a:cxn>
                  <a:cxn ang="0">
                    <a:pos x="68" y="40"/>
                  </a:cxn>
                  <a:cxn ang="0">
                    <a:pos x="60" y="54"/>
                  </a:cxn>
                  <a:cxn ang="0">
                    <a:pos x="52" y="64"/>
                  </a:cxn>
                  <a:cxn ang="0">
                    <a:pos x="40" y="62"/>
                  </a:cxn>
                  <a:cxn ang="0">
                    <a:pos x="28" y="66"/>
                  </a:cxn>
                  <a:cxn ang="0">
                    <a:pos x="22" y="78"/>
                  </a:cxn>
                  <a:cxn ang="0">
                    <a:pos x="26" y="84"/>
                  </a:cxn>
                  <a:cxn ang="0">
                    <a:pos x="28" y="88"/>
                  </a:cxn>
                  <a:cxn ang="0">
                    <a:pos x="20" y="92"/>
                  </a:cxn>
                  <a:cxn ang="0">
                    <a:pos x="14" y="84"/>
                  </a:cxn>
                  <a:cxn ang="0">
                    <a:pos x="10" y="80"/>
                  </a:cxn>
                  <a:cxn ang="0">
                    <a:pos x="0" y="84"/>
                  </a:cxn>
                </a:cxnLst>
                <a:rect l="0" t="0" r="r" b="b"/>
                <a:pathLst>
                  <a:path w="154" h="94">
                    <a:moveTo>
                      <a:pt x="0" y="84"/>
                    </a:moveTo>
                    <a:lnTo>
                      <a:pt x="10" y="94"/>
                    </a:lnTo>
                    <a:lnTo>
                      <a:pt x="22" y="94"/>
                    </a:lnTo>
                    <a:lnTo>
                      <a:pt x="30" y="92"/>
                    </a:lnTo>
                    <a:lnTo>
                      <a:pt x="44" y="86"/>
                    </a:lnTo>
                    <a:lnTo>
                      <a:pt x="52" y="84"/>
                    </a:lnTo>
                    <a:lnTo>
                      <a:pt x="60" y="92"/>
                    </a:lnTo>
                    <a:lnTo>
                      <a:pt x="72" y="86"/>
                    </a:lnTo>
                    <a:lnTo>
                      <a:pt x="84" y="74"/>
                    </a:lnTo>
                    <a:lnTo>
                      <a:pt x="94" y="56"/>
                    </a:lnTo>
                    <a:lnTo>
                      <a:pt x="96" y="44"/>
                    </a:lnTo>
                    <a:lnTo>
                      <a:pt x="102" y="40"/>
                    </a:lnTo>
                    <a:lnTo>
                      <a:pt x="118" y="38"/>
                    </a:lnTo>
                    <a:lnTo>
                      <a:pt x="126" y="44"/>
                    </a:lnTo>
                    <a:lnTo>
                      <a:pt x="138" y="44"/>
                    </a:lnTo>
                    <a:lnTo>
                      <a:pt x="142" y="40"/>
                    </a:lnTo>
                    <a:lnTo>
                      <a:pt x="134" y="34"/>
                    </a:lnTo>
                    <a:lnTo>
                      <a:pt x="140" y="30"/>
                    </a:lnTo>
                    <a:lnTo>
                      <a:pt x="148" y="30"/>
                    </a:lnTo>
                    <a:lnTo>
                      <a:pt x="154" y="28"/>
                    </a:lnTo>
                    <a:lnTo>
                      <a:pt x="140" y="20"/>
                    </a:lnTo>
                    <a:lnTo>
                      <a:pt x="132" y="16"/>
                    </a:lnTo>
                    <a:lnTo>
                      <a:pt x="124" y="8"/>
                    </a:lnTo>
                    <a:lnTo>
                      <a:pt x="120" y="2"/>
                    </a:lnTo>
                    <a:lnTo>
                      <a:pt x="110" y="0"/>
                    </a:lnTo>
                    <a:lnTo>
                      <a:pt x="102" y="10"/>
                    </a:lnTo>
                    <a:lnTo>
                      <a:pt x="96" y="18"/>
                    </a:lnTo>
                    <a:lnTo>
                      <a:pt x="92" y="22"/>
                    </a:lnTo>
                    <a:lnTo>
                      <a:pt x="88" y="28"/>
                    </a:lnTo>
                    <a:lnTo>
                      <a:pt x="98" y="36"/>
                    </a:lnTo>
                    <a:lnTo>
                      <a:pt x="94" y="40"/>
                    </a:lnTo>
                    <a:lnTo>
                      <a:pt x="88" y="36"/>
                    </a:lnTo>
                    <a:lnTo>
                      <a:pt x="84" y="38"/>
                    </a:lnTo>
                    <a:lnTo>
                      <a:pt x="82" y="46"/>
                    </a:lnTo>
                    <a:lnTo>
                      <a:pt x="76" y="46"/>
                    </a:lnTo>
                    <a:lnTo>
                      <a:pt x="68" y="40"/>
                    </a:lnTo>
                    <a:lnTo>
                      <a:pt x="60" y="54"/>
                    </a:lnTo>
                    <a:lnTo>
                      <a:pt x="52" y="64"/>
                    </a:lnTo>
                    <a:lnTo>
                      <a:pt x="40" y="62"/>
                    </a:lnTo>
                    <a:lnTo>
                      <a:pt x="28" y="66"/>
                    </a:lnTo>
                    <a:lnTo>
                      <a:pt x="22" y="78"/>
                    </a:lnTo>
                    <a:lnTo>
                      <a:pt x="26" y="84"/>
                    </a:lnTo>
                    <a:lnTo>
                      <a:pt x="28" y="88"/>
                    </a:lnTo>
                    <a:lnTo>
                      <a:pt x="20" y="92"/>
                    </a:lnTo>
                    <a:lnTo>
                      <a:pt x="14" y="84"/>
                    </a:lnTo>
                    <a:lnTo>
                      <a:pt x="10" y="8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7" name="Freeform 242"/>
              <p:cNvSpPr>
                <a:spLocks noChangeAspect="1"/>
              </p:cNvSpPr>
              <p:nvPr/>
            </p:nvSpPr>
            <p:spPr bwMode="auto">
              <a:xfrm>
                <a:off x="4429" y="2497"/>
                <a:ext cx="160" cy="134"/>
              </a:xfrm>
              <a:custGeom>
                <a:avLst/>
                <a:gdLst/>
                <a:ahLst/>
                <a:cxnLst>
                  <a:cxn ang="0">
                    <a:pos x="14" y="46"/>
                  </a:cxn>
                  <a:cxn ang="0">
                    <a:pos x="24" y="56"/>
                  </a:cxn>
                  <a:cxn ang="0">
                    <a:pos x="36" y="56"/>
                  </a:cxn>
                  <a:cxn ang="0">
                    <a:pos x="44" y="54"/>
                  </a:cxn>
                  <a:cxn ang="0">
                    <a:pos x="66" y="46"/>
                  </a:cxn>
                  <a:cxn ang="0">
                    <a:pos x="74" y="54"/>
                  </a:cxn>
                  <a:cxn ang="0">
                    <a:pos x="86" y="48"/>
                  </a:cxn>
                  <a:cxn ang="0">
                    <a:pos x="98" y="36"/>
                  </a:cxn>
                  <a:cxn ang="0">
                    <a:pos x="108" y="18"/>
                  </a:cxn>
                  <a:cxn ang="0">
                    <a:pos x="110" y="6"/>
                  </a:cxn>
                  <a:cxn ang="0">
                    <a:pos x="116" y="2"/>
                  </a:cxn>
                  <a:cxn ang="0">
                    <a:pos x="132" y="0"/>
                  </a:cxn>
                  <a:cxn ang="0">
                    <a:pos x="140" y="6"/>
                  </a:cxn>
                  <a:cxn ang="0">
                    <a:pos x="138" y="14"/>
                  </a:cxn>
                  <a:cxn ang="0">
                    <a:pos x="132" y="16"/>
                  </a:cxn>
                  <a:cxn ang="0">
                    <a:pos x="140" y="26"/>
                  </a:cxn>
                  <a:cxn ang="0">
                    <a:pos x="146" y="42"/>
                  </a:cxn>
                  <a:cxn ang="0">
                    <a:pos x="150" y="48"/>
                  </a:cxn>
                  <a:cxn ang="0">
                    <a:pos x="160" y="56"/>
                  </a:cxn>
                  <a:cxn ang="0">
                    <a:pos x="156" y="60"/>
                  </a:cxn>
                  <a:cxn ang="0">
                    <a:pos x="144" y="58"/>
                  </a:cxn>
                  <a:cxn ang="0">
                    <a:pos x="138" y="64"/>
                  </a:cxn>
                  <a:cxn ang="0">
                    <a:pos x="136" y="84"/>
                  </a:cxn>
                  <a:cxn ang="0">
                    <a:pos x="120" y="96"/>
                  </a:cxn>
                  <a:cxn ang="0">
                    <a:pos x="122" y="112"/>
                  </a:cxn>
                  <a:cxn ang="0">
                    <a:pos x="120" y="118"/>
                  </a:cxn>
                  <a:cxn ang="0">
                    <a:pos x="118" y="134"/>
                  </a:cxn>
                  <a:cxn ang="0">
                    <a:pos x="94" y="132"/>
                  </a:cxn>
                  <a:cxn ang="0">
                    <a:pos x="92" y="124"/>
                  </a:cxn>
                  <a:cxn ang="0">
                    <a:pos x="64" y="120"/>
                  </a:cxn>
                  <a:cxn ang="0">
                    <a:pos x="60" y="126"/>
                  </a:cxn>
                  <a:cxn ang="0">
                    <a:pos x="46" y="124"/>
                  </a:cxn>
                  <a:cxn ang="0">
                    <a:pos x="44" y="116"/>
                  </a:cxn>
                  <a:cxn ang="0">
                    <a:pos x="24" y="116"/>
                  </a:cxn>
                  <a:cxn ang="0">
                    <a:pos x="20" y="96"/>
                  </a:cxn>
                  <a:cxn ang="0">
                    <a:pos x="12" y="86"/>
                  </a:cxn>
                  <a:cxn ang="0">
                    <a:pos x="2" y="66"/>
                  </a:cxn>
                  <a:cxn ang="0">
                    <a:pos x="0" y="54"/>
                  </a:cxn>
                  <a:cxn ang="0">
                    <a:pos x="6" y="46"/>
                  </a:cxn>
                  <a:cxn ang="0">
                    <a:pos x="14" y="46"/>
                  </a:cxn>
                </a:cxnLst>
                <a:rect l="0" t="0" r="r" b="b"/>
                <a:pathLst>
                  <a:path w="160" h="134">
                    <a:moveTo>
                      <a:pt x="14" y="46"/>
                    </a:moveTo>
                    <a:lnTo>
                      <a:pt x="24" y="56"/>
                    </a:lnTo>
                    <a:lnTo>
                      <a:pt x="36" y="56"/>
                    </a:lnTo>
                    <a:lnTo>
                      <a:pt x="44" y="54"/>
                    </a:lnTo>
                    <a:lnTo>
                      <a:pt x="66" y="46"/>
                    </a:lnTo>
                    <a:lnTo>
                      <a:pt x="74" y="54"/>
                    </a:lnTo>
                    <a:lnTo>
                      <a:pt x="86" y="48"/>
                    </a:lnTo>
                    <a:lnTo>
                      <a:pt x="98" y="36"/>
                    </a:lnTo>
                    <a:lnTo>
                      <a:pt x="108" y="18"/>
                    </a:lnTo>
                    <a:lnTo>
                      <a:pt x="110" y="6"/>
                    </a:lnTo>
                    <a:lnTo>
                      <a:pt x="116" y="2"/>
                    </a:lnTo>
                    <a:lnTo>
                      <a:pt x="132" y="0"/>
                    </a:lnTo>
                    <a:lnTo>
                      <a:pt x="140" y="6"/>
                    </a:lnTo>
                    <a:lnTo>
                      <a:pt x="138" y="14"/>
                    </a:lnTo>
                    <a:lnTo>
                      <a:pt x="132" y="16"/>
                    </a:lnTo>
                    <a:lnTo>
                      <a:pt x="140" y="26"/>
                    </a:lnTo>
                    <a:lnTo>
                      <a:pt x="146" y="42"/>
                    </a:lnTo>
                    <a:lnTo>
                      <a:pt x="150" y="48"/>
                    </a:lnTo>
                    <a:lnTo>
                      <a:pt x="160" y="56"/>
                    </a:lnTo>
                    <a:lnTo>
                      <a:pt x="156" y="60"/>
                    </a:lnTo>
                    <a:lnTo>
                      <a:pt x="144" y="58"/>
                    </a:lnTo>
                    <a:lnTo>
                      <a:pt x="138" y="64"/>
                    </a:lnTo>
                    <a:lnTo>
                      <a:pt x="136" y="84"/>
                    </a:lnTo>
                    <a:lnTo>
                      <a:pt x="120" y="96"/>
                    </a:lnTo>
                    <a:lnTo>
                      <a:pt x="122" y="112"/>
                    </a:lnTo>
                    <a:lnTo>
                      <a:pt x="120" y="118"/>
                    </a:lnTo>
                    <a:lnTo>
                      <a:pt x="118" y="134"/>
                    </a:lnTo>
                    <a:lnTo>
                      <a:pt x="94" y="132"/>
                    </a:lnTo>
                    <a:lnTo>
                      <a:pt x="92" y="124"/>
                    </a:lnTo>
                    <a:lnTo>
                      <a:pt x="64" y="120"/>
                    </a:lnTo>
                    <a:lnTo>
                      <a:pt x="60" y="126"/>
                    </a:lnTo>
                    <a:lnTo>
                      <a:pt x="46" y="124"/>
                    </a:lnTo>
                    <a:lnTo>
                      <a:pt x="44" y="116"/>
                    </a:lnTo>
                    <a:lnTo>
                      <a:pt x="24" y="116"/>
                    </a:lnTo>
                    <a:lnTo>
                      <a:pt x="20" y="96"/>
                    </a:lnTo>
                    <a:lnTo>
                      <a:pt x="12" y="86"/>
                    </a:lnTo>
                    <a:lnTo>
                      <a:pt x="2" y="66"/>
                    </a:lnTo>
                    <a:lnTo>
                      <a:pt x="0" y="54"/>
                    </a:lnTo>
                    <a:lnTo>
                      <a:pt x="6" y="46"/>
                    </a:lnTo>
                    <a:lnTo>
                      <a:pt x="14" y="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8" name="Freeform 243"/>
              <p:cNvSpPr>
                <a:spLocks noChangeAspect="1"/>
              </p:cNvSpPr>
              <p:nvPr/>
            </p:nvSpPr>
            <p:spPr bwMode="auto">
              <a:xfrm>
                <a:off x="4211" y="2483"/>
                <a:ext cx="172" cy="1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2"/>
                  </a:cxn>
                  <a:cxn ang="0">
                    <a:pos x="38" y="4"/>
                  </a:cxn>
                  <a:cxn ang="0">
                    <a:pos x="48" y="18"/>
                  </a:cxn>
                  <a:cxn ang="0">
                    <a:pos x="60" y="28"/>
                  </a:cxn>
                  <a:cxn ang="0">
                    <a:pos x="72" y="36"/>
                  </a:cxn>
                  <a:cxn ang="0">
                    <a:pos x="84" y="50"/>
                  </a:cxn>
                  <a:cxn ang="0">
                    <a:pos x="96" y="54"/>
                  </a:cxn>
                  <a:cxn ang="0">
                    <a:pos x="108" y="64"/>
                  </a:cxn>
                  <a:cxn ang="0">
                    <a:pos x="122" y="78"/>
                  </a:cxn>
                  <a:cxn ang="0">
                    <a:pos x="134" y="84"/>
                  </a:cxn>
                  <a:cxn ang="0">
                    <a:pos x="134" y="96"/>
                  </a:cxn>
                  <a:cxn ang="0">
                    <a:pos x="136" y="102"/>
                  </a:cxn>
                  <a:cxn ang="0">
                    <a:pos x="144" y="104"/>
                  </a:cxn>
                  <a:cxn ang="0">
                    <a:pos x="152" y="116"/>
                  </a:cxn>
                  <a:cxn ang="0">
                    <a:pos x="152" y="124"/>
                  </a:cxn>
                  <a:cxn ang="0">
                    <a:pos x="150" y="130"/>
                  </a:cxn>
                  <a:cxn ang="0">
                    <a:pos x="160" y="124"/>
                  </a:cxn>
                  <a:cxn ang="0">
                    <a:pos x="172" y="130"/>
                  </a:cxn>
                  <a:cxn ang="0">
                    <a:pos x="172" y="156"/>
                  </a:cxn>
                  <a:cxn ang="0">
                    <a:pos x="170" y="176"/>
                  </a:cxn>
                  <a:cxn ang="0">
                    <a:pos x="160" y="174"/>
                  </a:cxn>
                  <a:cxn ang="0">
                    <a:pos x="152" y="176"/>
                  </a:cxn>
                  <a:cxn ang="0">
                    <a:pos x="142" y="174"/>
                  </a:cxn>
                  <a:cxn ang="0">
                    <a:pos x="96" y="128"/>
                  </a:cxn>
                  <a:cxn ang="0">
                    <a:pos x="90" y="120"/>
                  </a:cxn>
                  <a:cxn ang="0">
                    <a:pos x="86" y="106"/>
                  </a:cxn>
                  <a:cxn ang="0">
                    <a:pos x="64" y="80"/>
                  </a:cxn>
                  <a:cxn ang="0">
                    <a:pos x="60" y="70"/>
                  </a:cxn>
                  <a:cxn ang="0">
                    <a:pos x="60" y="62"/>
                  </a:cxn>
                  <a:cxn ang="0">
                    <a:pos x="46" y="50"/>
                  </a:cxn>
                  <a:cxn ang="0">
                    <a:pos x="38" y="50"/>
                  </a:cxn>
                  <a:cxn ang="0">
                    <a:pos x="38" y="42"/>
                  </a:cxn>
                  <a:cxn ang="0">
                    <a:pos x="20" y="22"/>
                  </a:cxn>
                  <a:cxn ang="0">
                    <a:pos x="4" y="10"/>
                  </a:cxn>
                  <a:cxn ang="0">
                    <a:pos x="0" y="0"/>
                  </a:cxn>
                </a:cxnLst>
                <a:rect l="0" t="0" r="r" b="b"/>
                <a:pathLst>
                  <a:path w="172" h="176">
                    <a:moveTo>
                      <a:pt x="0" y="0"/>
                    </a:moveTo>
                    <a:lnTo>
                      <a:pt x="20" y="2"/>
                    </a:lnTo>
                    <a:lnTo>
                      <a:pt x="38" y="4"/>
                    </a:lnTo>
                    <a:lnTo>
                      <a:pt x="48" y="18"/>
                    </a:lnTo>
                    <a:lnTo>
                      <a:pt x="60" y="28"/>
                    </a:lnTo>
                    <a:lnTo>
                      <a:pt x="72" y="36"/>
                    </a:lnTo>
                    <a:lnTo>
                      <a:pt x="84" y="50"/>
                    </a:lnTo>
                    <a:lnTo>
                      <a:pt x="96" y="54"/>
                    </a:lnTo>
                    <a:lnTo>
                      <a:pt x="108" y="64"/>
                    </a:lnTo>
                    <a:lnTo>
                      <a:pt x="122" y="78"/>
                    </a:lnTo>
                    <a:lnTo>
                      <a:pt x="134" y="84"/>
                    </a:lnTo>
                    <a:lnTo>
                      <a:pt x="134" y="96"/>
                    </a:lnTo>
                    <a:lnTo>
                      <a:pt x="136" y="102"/>
                    </a:lnTo>
                    <a:lnTo>
                      <a:pt x="144" y="104"/>
                    </a:lnTo>
                    <a:lnTo>
                      <a:pt x="152" y="116"/>
                    </a:lnTo>
                    <a:lnTo>
                      <a:pt x="152" y="124"/>
                    </a:lnTo>
                    <a:lnTo>
                      <a:pt x="150" y="130"/>
                    </a:lnTo>
                    <a:lnTo>
                      <a:pt x="160" y="124"/>
                    </a:lnTo>
                    <a:lnTo>
                      <a:pt x="172" y="130"/>
                    </a:lnTo>
                    <a:lnTo>
                      <a:pt x="172" y="156"/>
                    </a:lnTo>
                    <a:lnTo>
                      <a:pt x="170" y="176"/>
                    </a:lnTo>
                    <a:lnTo>
                      <a:pt x="160" y="174"/>
                    </a:lnTo>
                    <a:lnTo>
                      <a:pt x="152" y="176"/>
                    </a:lnTo>
                    <a:lnTo>
                      <a:pt x="142" y="174"/>
                    </a:lnTo>
                    <a:lnTo>
                      <a:pt x="96" y="128"/>
                    </a:lnTo>
                    <a:lnTo>
                      <a:pt x="90" y="120"/>
                    </a:lnTo>
                    <a:lnTo>
                      <a:pt x="86" y="106"/>
                    </a:lnTo>
                    <a:lnTo>
                      <a:pt x="64" y="80"/>
                    </a:lnTo>
                    <a:lnTo>
                      <a:pt x="60" y="70"/>
                    </a:lnTo>
                    <a:lnTo>
                      <a:pt x="60" y="62"/>
                    </a:lnTo>
                    <a:lnTo>
                      <a:pt x="46" y="50"/>
                    </a:lnTo>
                    <a:lnTo>
                      <a:pt x="38" y="50"/>
                    </a:lnTo>
                    <a:lnTo>
                      <a:pt x="38" y="42"/>
                    </a:lnTo>
                    <a:lnTo>
                      <a:pt x="20" y="22"/>
                    </a:lnTo>
                    <a:lnTo>
                      <a:pt x="4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9" name="Freeform 244"/>
              <p:cNvSpPr>
                <a:spLocks noChangeAspect="1"/>
              </p:cNvSpPr>
              <p:nvPr/>
            </p:nvSpPr>
            <p:spPr bwMode="auto">
              <a:xfrm>
                <a:off x="4407" y="2609"/>
                <a:ext cx="16" cy="1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0"/>
                  </a:cxn>
                  <a:cxn ang="0">
                    <a:pos x="16" y="4"/>
                  </a:cxn>
                  <a:cxn ang="0">
                    <a:pos x="14" y="12"/>
                  </a:cxn>
                  <a:cxn ang="0">
                    <a:pos x="6" y="14"/>
                  </a:cxn>
                  <a:cxn ang="0">
                    <a:pos x="0" y="6"/>
                  </a:cxn>
                </a:cxnLst>
                <a:rect l="0" t="0" r="r" b="b"/>
                <a:pathLst>
                  <a:path w="16" h="14">
                    <a:moveTo>
                      <a:pt x="0" y="6"/>
                    </a:moveTo>
                    <a:lnTo>
                      <a:pt x="6" y="0"/>
                    </a:lnTo>
                    <a:lnTo>
                      <a:pt x="16" y="4"/>
                    </a:lnTo>
                    <a:lnTo>
                      <a:pt x="14" y="12"/>
                    </a:lnTo>
                    <a:lnTo>
                      <a:pt x="6" y="1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0" name="Freeform 245"/>
              <p:cNvSpPr>
                <a:spLocks noChangeAspect="1"/>
              </p:cNvSpPr>
              <p:nvPr/>
            </p:nvSpPr>
            <p:spPr bwMode="auto">
              <a:xfrm>
                <a:off x="4373" y="2593"/>
                <a:ext cx="26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0"/>
                  </a:cxn>
                  <a:cxn ang="0">
                    <a:pos x="14" y="10"/>
                  </a:cxn>
                  <a:cxn ang="0">
                    <a:pos x="18" y="16"/>
                  </a:cxn>
                  <a:cxn ang="0">
                    <a:pos x="24" y="18"/>
                  </a:cxn>
                  <a:cxn ang="0">
                    <a:pos x="26" y="26"/>
                  </a:cxn>
                  <a:cxn ang="0">
                    <a:pos x="20" y="28"/>
                  </a:cxn>
                  <a:cxn ang="0">
                    <a:pos x="14" y="24"/>
                  </a:cxn>
                  <a:cxn ang="0">
                    <a:pos x="12" y="16"/>
                  </a:cxn>
                  <a:cxn ang="0">
                    <a:pos x="6" y="10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26" h="28">
                    <a:moveTo>
                      <a:pt x="0" y="0"/>
                    </a:moveTo>
                    <a:lnTo>
                      <a:pt x="12" y="0"/>
                    </a:lnTo>
                    <a:lnTo>
                      <a:pt x="14" y="10"/>
                    </a:lnTo>
                    <a:lnTo>
                      <a:pt x="18" y="16"/>
                    </a:lnTo>
                    <a:lnTo>
                      <a:pt x="24" y="18"/>
                    </a:lnTo>
                    <a:lnTo>
                      <a:pt x="26" y="26"/>
                    </a:lnTo>
                    <a:lnTo>
                      <a:pt x="20" y="28"/>
                    </a:lnTo>
                    <a:lnTo>
                      <a:pt x="14" y="24"/>
                    </a:lnTo>
                    <a:lnTo>
                      <a:pt x="12" y="16"/>
                    </a:lnTo>
                    <a:lnTo>
                      <a:pt x="6" y="10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1" name="Freeform 246"/>
              <p:cNvSpPr>
                <a:spLocks noChangeAspect="1"/>
              </p:cNvSpPr>
              <p:nvPr/>
            </p:nvSpPr>
            <p:spPr bwMode="auto">
              <a:xfrm>
                <a:off x="4377" y="2665"/>
                <a:ext cx="158" cy="4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28" y="0"/>
                  </a:cxn>
                  <a:cxn ang="0">
                    <a:pos x="46" y="10"/>
                  </a:cxn>
                  <a:cxn ang="0">
                    <a:pos x="56" y="14"/>
                  </a:cxn>
                  <a:cxn ang="0">
                    <a:pos x="74" y="14"/>
                  </a:cxn>
                  <a:cxn ang="0">
                    <a:pos x="84" y="10"/>
                  </a:cxn>
                  <a:cxn ang="0">
                    <a:pos x="100" y="10"/>
                  </a:cxn>
                  <a:cxn ang="0">
                    <a:pos x="112" y="18"/>
                  </a:cxn>
                  <a:cxn ang="0">
                    <a:pos x="114" y="24"/>
                  </a:cxn>
                  <a:cxn ang="0">
                    <a:pos x="134" y="26"/>
                  </a:cxn>
                  <a:cxn ang="0">
                    <a:pos x="142" y="26"/>
                  </a:cxn>
                  <a:cxn ang="0">
                    <a:pos x="144" y="32"/>
                  </a:cxn>
                  <a:cxn ang="0">
                    <a:pos x="154" y="36"/>
                  </a:cxn>
                  <a:cxn ang="0">
                    <a:pos x="158" y="42"/>
                  </a:cxn>
                  <a:cxn ang="0">
                    <a:pos x="144" y="44"/>
                  </a:cxn>
                  <a:cxn ang="0">
                    <a:pos x="126" y="40"/>
                  </a:cxn>
                  <a:cxn ang="0">
                    <a:pos x="116" y="38"/>
                  </a:cxn>
                  <a:cxn ang="0">
                    <a:pos x="108" y="38"/>
                  </a:cxn>
                  <a:cxn ang="0">
                    <a:pos x="78" y="36"/>
                  </a:cxn>
                  <a:cxn ang="0">
                    <a:pos x="68" y="28"/>
                  </a:cxn>
                  <a:cxn ang="0">
                    <a:pos x="36" y="28"/>
                  </a:cxn>
                  <a:cxn ang="0">
                    <a:pos x="26" y="24"/>
                  </a:cxn>
                  <a:cxn ang="0">
                    <a:pos x="14" y="20"/>
                  </a:cxn>
                  <a:cxn ang="0">
                    <a:pos x="10" y="16"/>
                  </a:cxn>
                  <a:cxn ang="0">
                    <a:pos x="0" y="10"/>
                  </a:cxn>
                  <a:cxn ang="0">
                    <a:pos x="8" y="2"/>
                  </a:cxn>
                </a:cxnLst>
                <a:rect l="0" t="0" r="r" b="b"/>
                <a:pathLst>
                  <a:path w="158" h="44">
                    <a:moveTo>
                      <a:pt x="8" y="2"/>
                    </a:moveTo>
                    <a:lnTo>
                      <a:pt x="28" y="0"/>
                    </a:lnTo>
                    <a:lnTo>
                      <a:pt x="46" y="10"/>
                    </a:lnTo>
                    <a:lnTo>
                      <a:pt x="56" y="14"/>
                    </a:lnTo>
                    <a:lnTo>
                      <a:pt x="74" y="14"/>
                    </a:lnTo>
                    <a:lnTo>
                      <a:pt x="84" y="10"/>
                    </a:lnTo>
                    <a:lnTo>
                      <a:pt x="100" y="10"/>
                    </a:lnTo>
                    <a:lnTo>
                      <a:pt x="112" y="18"/>
                    </a:lnTo>
                    <a:lnTo>
                      <a:pt x="114" y="24"/>
                    </a:lnTo>
                    <a:lnTo>
                      <a:pt x="134" y="26"/>
                    </a:lnTo>
                    <a:lnTo>
                      <a:pt x="142" y="26"/>
                    </a:lnTo>
                    <a:lnTo>
                      <a:pt x="144" y="32"/>
                    </a:lnTo>
                    <a:lnTo>
                      <a:pt x="154" y="36"/>
                    </a:lnTo>
                    <a:lnTo>
                      <a:pt x="158" y="42"/>
                    </a:lnTo>
                    <a:lnTo>
                      <a:pt x="144" y="44"/>
                    </a:lnTo>
                    <a:lnTo>
                      <a:pt x="126" y="40"/>
                    </a:lnTo>
                    <a:lnTo>
                      <a:pt x="116" y="38"/>
                    </a:lnTo>
                    <a:lnTo>
                      <a:pt x="108" y="38"/>
                    </a:lnTo>
                    <a:lnTo>
                      <a:pt x="78" y="36"/>
                    </a:lnTo>
                    <a:lnTo>
                      <a:pt x="68" y="28"/>
                    </a:lnTo>
                    <a:lnTo>
                      <a:pt x="36" y="28"/>
                    </a:lnTo>
                    <a:lnTo>
                      <a:pt x="26" y="24"/>
                    </a:lnTo>
                    <a:lnTo>
                      <a:pt x="14" y="20"/>
                    </a:lnTo>
                    <a:lnTo>
                      <a:pt x="10" y="16"/>
                    </a:lnTo>
                    <a:lnTo>
                      <a:pt x="0" y="1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2" name="Freeform 247"/>
              <p:cNvSpPr>
                <a:spLocks noChangeAspect="1"/>
              </p:cNvSpPr>
              <p:nvPr/>
            </p:nvSpPr>
            <p:spPr bwMode="auto">
              <a:xfrm>
                <a:off x="4665" y="2699"/>
                <a:ext cx="5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8" y="28"/>
                  </a:cxn>
                  <a:cxn ang="0">
                    <a:pos x="30" y="18"/>
                  </a:cxn>
                  <a:cxn ang="0">
                    <a:pos x="54" y="8"/>
                  </a:cxn>
                  <a:cxn ang="0">
                    <a:pos x="56" y="2"/>
                  </a:cxn>
                  <a:cxn ang="0">
                    <a:pos x="38" y="0"/>
                  </a:cxn>
                  <a:cxn ang="0">
                    <a:pos x="24" y="8"/>
                  </a:cxn>
                  <a:cxn ang="0">
                    <a:pos x="14" y="16"/>
                  </a:cxn>
                  <a:cxn ang="0">
                    <a:pos x="8" y="18"/>
                  </a:cxn>
                  <a:cxn ang="0">
                    <a:pos x="2" y="22"/>
                  </a:cxn>
                  <a:cxn ang="0">
                    <a:pos x="0" y="36"/>
                  </a:cxn>
                </a:cxnLst>
                <a:rect l="0" t="0" r="r" b="b"/>
                <a:pathLst>
                  <a:path w="56" h="36">
                    <a:moveTo>
                      <a:pt x="0" y="36"/>
                    </a:moveTo>
                    <a:lnTo>
                      <a:pt x="18" y="28"/>
                    </a:lnTo>
                    <a:lnTo>
                      <a:pt x="30" y="18"/>
                    </a:lnTo>
                    <a:lnTo>
                      <a:pt x="54" y="8"/>
                    </a:lnTo>
                    <a:lnTo>
                      <a:pt x="56" y="2"/>
                    </a:lnTo>
                    <a:lnTo>
                      <a:pt x="38" y="0"/>
                    </a:lnTo>
                    <a:lnTo>
                      <a:pt x="24" y="8"/>
                    </a:lnTo>
                    <a:lnTo>
                      <a:pt x="14" y="16"/>
                    </a:lnTo>
                    <a:lnTo>
                      <a:pt x="8" y="18"/>
                    </a:lnTo>
                    <a:lnTo>
                      <a:pt x="2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3" name="Freeform 248"/>
              <p:cNvSpPr>
                <a:spLocks noChangeAspect="1"/>
              </p:cNvSpPr>
              <p:nvPr/>
            </p:nvSpPr>
            <p:spPr bwMode="auto">
              <a:xfrm>
                <a:off x="4591" y="2717"/>
                <a:ext cx="30" cy="1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0"/>
                  </a:cxn>
                  <a:cxn ang="0">
                    <a:pos x="24" y="6"/>
                  </a:cxn>
                  <a:cxn ang="0">
                    <a:pos x="30" y="12"/>
                  </a:cxn>
                  <a:cxn ang="0">
                    <a:pos x="26" y="16"/>
                  </a:cxn>
                  <a:cxn ang="0">
                    <a:pos x="14" y="1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30" h="16">
                    <a:moveTo>
                      <a:pt x="2" y="0"/>
                    </a:moveTo>
                    <a:lnTo>
                      <a:pt x="14" y="0"/>
                    </a:lnTo>
                    <a:lnTo>
                      <a:pt x="24" y="6"/>
                    </a:lnTo>
                    <a:lnTo>
                      <a:pt x="30" y="12"/>
                    </a:lnTo>
                    <a:lnTo>
                      <a:pt x="26" y="16"/>
                    </a:lnTo>
                    <a:lnTo>
                      <a:pt x="14" y="14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4" name="Freeform 249"/>
              <p:cNvSpPr>
                <a:spLocks noChangeAspect="1"/>
              </p:cNvSpPr>
              <p:nvPr/>
            </p:nvSpPr>
            <p:spPr bwMode="auto">
              <a:xfrm>
                <a:off x="4605" y="2699"/>
                <a:ext cx="3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8" y="10"/>
                  </a:cxn>
                  <a:cxn ang="0">
                    <a:pos x="38" y="10"/>
                  </a:cxn>
                  <a:cxn ang="0">
                    <a:pos x="38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10"/>
                  </a:cxn>
                </a:cxnLst>
                <a:rect l="0" t="0" r="r" b="b"/>
                <a:pathLst>
                  <a:path w="38" h="10">
                    <a:moveTo>
                      <a:pt x="0" y="10"/>
                    </a:moveTo>
                    <a:lnTo>
                      <a:pt x="18" y="10"/>
                    </a:lnTo>
                    <a:lnTo>
                      <a:pt x="38" y="10"/>
                    </a:lnTo>
                    <a:lnTo>
                      <a:pt x="38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5" name="Freeform 250"/>
              <p:cNvSpPr>
                <a:spLocks noChangeAspect="1"/>
              </p:cNvSpPr>
              <p:nvPr/>
            </p:nvSpPr>
            <p:spPr bwMode="auto">
              <a:xfrm>
                <a:off x="4575" y="2699"/>
                <a:ext cx="20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18" y="2"/>
                  </a:cxn>
                  <a:cxn ang="0">
                    <a:pos x="8" y="0"/>
                  </a:cxn>
                  <a:cxn ang="0">
                    <a:pos x="0" y="2"/>
                  </a:cxn>
                </a:cxnLst>
                <a:rect l="0" t="0" r="r" b="b"/>
                <a:pathLst>
                  <a:path w="20" h="10">
                    <a:moveTo>
                      <a:pt x="0" y="2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18" y="2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6" name="Freeform 251"/>
              <p:cNvSpPr>
                <a:spLocks noChangeAspect="1"/>
              </p:cNvSpPr>
              <p:nvPr/>
            </p:nvSpPr>
            <p:spPr bwMode="auto">
              <a:xfrm>
                <a:off x="4543" y="2699"/>
                <a:ext cx="26" cy="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2"/>
                  </a:cxn>
                  <a:cxn ang="0">
                    <a:pos x="26" y="4"/>
                  </a:cxn>
                  <a:cxn ang="0">
                    <a:pos x="26" y="10"/>
                  </a:cxn>
                  <a:cxn ang="0">
                    <a:pos x="24" y="18"/>
                  </a:cxn>
                  <a:cxn ang="0">
                    <a:pos x="12" y="14"/>
                  </a:cxn>
                  <a:cxn ang="0">
                    <a:pos x="0" y="10"/>
                  </a:cxn>
                  <a:cxn ang="0">
                    <a:pos x="2" y="0"/>
                  </a:cxn>
                </a:cxnLst>
                <a:rect l="0" t="0" r="r" b="b"/>
                <a:pathLst>
                  <a:path w="26" h="18">
                    <a:moveTo>
                      <a:pt x="2" y="0"/>
                    </a:moveTo>
                    <a:lnTo>
                      <a:pt x="14" y="2"/>
                    </a:lnTo>
                    <a:lnTo>
                      <a:pt x="26" y="4"/>
                    </a:lnTo>
                    <a:lnTo>
                      <a:pt x="26" y="10"/>
                    </a:lnTo>
                    <a:lnTo>
                      <a:pt x="24" y="18"/>
                    </a:lnTo>
                    <a:lnTo>
                      <a:pt x="12" y="14"/>
                    </a:lnTo>
                    <a:lnTo>
                      <a:pt x="0" y="1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7" name="Freeform 252"/>
              <p:cNvSpPr>
                <a:spLocks noChangeAspect="1"/>
              </p:cNvSpPr>
              <p:nvPr/>
            </p:nvSpPr>
            <p:spPr bwMode="auto">
              <a:xfrm>
                <a:off x="4589" y="2541"/>
                <a:ext cx="98" cy="118"/>
              </a:xfrm>
              <a:custGeom>
                <a:avLst/>
                <a:gdLst/>
                <a:ahLst/>
                <a:cxnLst>
                  <a:cxn ang="0">
                    <a:pos x="12" y="36"/>
                  </a:cxn>
                  <a:cxn ang="0">
                    <a:pos x="12" y="26"/>
                  </a:cxn>
                  <a:cxn ang="0">
                    <a:pos x="20" y="14"/>
                  </a:cxn>
                  <a:cxn ang="0">
                    <a:pos x="32" y="8"/>
                  </a:cxn>
                  <a:cxn ang="0">
                    <a:pos x="48" y="10"/>
                  </a:cxn>
                  <a:cxn ang="0">
                    <a:pos x="58" y="14"/>
                  </a:cxn>
                  <a:cxn ang="0">
                    <a:pos x="74" y="14"/>
                  </a:cxn>
                  <a:cxn ang="0">
                    <a:pos x="84" y="12"/>
                  </a:cxn>
                  <a:cxn ang="0">
                    <a:pos x="90" y="8"/>
                  </a:cxn>
                  <a:cxn ang="0">
                    <a:pos x="98" y="0"/>
                  </a:cxn>
                  <a:cxn ang="0">
                    <a:pos x="98" y="8"/>
                  </a:cxn>
                  <a:cxn ang="0">
                    <a:pos x="88" y="20"/>
                  </a:cxn>
                  <a:cxn ang="0">
                    <a:pos x="80" y="26"/>
                  </a:cxn>
                  <a:cxn ang="0">
                    <a:pos x="56" y="22"/>
                  </a:cxn>
                  <a:cxn ang="0">
                    <a:pos x="42" y="20"/>
                  </a:cxn>
                  <a:cxn ang="0">
                    <a:pos x="30" y="20"/>
                  </a:cxn>
                  <a:cxn ang="0">
                    <a:pos x="24" y="20"/>
                  </a:cxn>
                  <a:cxn ang="0">
                    <a:pos x="18" y="26"/>
                  </a:cxn>
                  <a:cxn ang="0">
                    <a:pos x="18" y="36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8" y="50"/>
                  </a:cxn>
                  <a:cxn ang="0">
                    <a:pos x="32" y="52"/>
                  </a:cxn>
                  <a:cxn ang="0">
                    <a:pos x="38" y="44"/>
                  </a:cxn>
                  <a:cxn ang="0">
                    <a:pos x="42" y="42"/>
                  </a:cxn>
                  <a:cxn ang="0">
                    <a:pos x="52" y="44"/>
                  </a:cxn>
                  <a:cxn ang="0">
                    <a:pos x="60" y="40"/>
                  </a:cxn>
                  <a:cxn ang="0">
                    <a:pos x="70" y="40"/>
                  </a:cxn>
                  <a:cxn ang="0">
                    <a:pos x="68" y="46"/>
                  </a:cxn>
                  <a:cxn ang="0">
                    <a:pos x="56" y="48"/>
                  </a:cxn>
                  <a:cxn ang="0">
                    <a:pos x="50" y="54"/>
                  </a:cxn>
                  <a:cxn ang="0">
                    <a:pos x="44" y="60"/>
                  </a:cxn>
                  <a:cxn ang="0">
                    <a:pos x="44" y="62"/>
                  </a:cxn>
                  <a:cxn ang="0">
                    <a:pos x="48" y="68"/>
                  </a:cxn>
                  <a:cxn ang="0">
                    <a:pos x="54" y="80"/>
                  </a:cxn>
                  <a:cxn ang="0">
                    <a:pos x="54" y="84"/>
                  </a:cxn>
                  <a:cxn ang="0">
                    <a:pos x="56" y="92"/>
                  </a:cxn>
                  <a:cxn ang="0">
                    <a:pos x="62" y="96"/>
                  </a:cxn>
                  <a:cxn ang="0">
                    <a:pos x="54" y="100"/>
                  </a:cxn>
                  <a:cxn ang="0">
                    <a:pos x="46" y="98"/>
                  </a:cxn>
                  <a:cxn ang="0">
                    <a:pos x="44" y="104"/>
                  </a:cxn>
                  <a:cxn ang="0">
                    <a:pos x="38" y="94"/>
                  </a:cxn>
                  <a:cxn ang="0">
                    <a:pos x="34" y="84"/>
                  </a:cxn>
                  <a:cxn ang="0">
                    <a:pos x="32" y="70"/>
                  </a:cxn>
                  <a:cxn ang="0">
                    <a:pos x="24" y="70"/>
                  </a:cxn>
                  <a:cxn ang="0">
                    <a:pos x="22" y="76"/>
                  </a:cxn>
                  <a:cxn ang="0">
                    <a:pos x="24" y="92"/>
                  </a:cxn>
                  <a:cxn ang="0">
                    <a:pos x="24" y="98"/>
                  </a:cxn>
                  <a:cxn ang="0">
                    <a:pos x="24" y="112"/>
                  </a:cxn>
                  <a:cxn ang="0">
                    <a:pos x="22" y="118"/>
                  </a:cxn>
                  <a:cxn ang="0">
                    <a:pos x="10" y="116"/>
                  </a:cxn>
                  <a:cxn ang="0">
                    <a:pos x="10" y="102"/>
                  </a:cxn>
                  <a:cxn ang="0">
                    <a:pos x="12" y="90"/>
                  </a:cxn>
                  <a:cxn ang="0">
                    <a:pos x="10" y="84"/>
                  </a:cxn>
                  <a:cxn ang="0">
                    <a:pos x="0" y="80"/>
                  </a:cxn>
                  <a:cxn ang="0">
                    <a:pos x="0" y="68"/>
                  </a:cxn>
                  <a:cxn ang="0">
                    <a:pos x="4" y="58"/>
                  </a:cxn>
                  <a:cxn ang="0">
                    <a:pos x="8" y="42"/>
                  </a:cxn>
                  <a:cxn ang="0">
                    <a:pos x="12" y="36"/>
                  </a:cxn>
                </a:cxnLst>
                <a:rect l="0" t="0" r="r" b="b"/>
                <a:pathLst>
                  <a:path w="98" h="118">
                    <a:moveTo>
                      <a:pt x="12" y="36"/>
                    </a:moveTo>
                    <a:lnTo>
                      <a:pt x="12" y="26"/>
                    </a:lnTo>
                    <a:lnTo>
                      <a:pt x="20" y="14"/>
                    </a:lnTo>
                    <a:lnTo>
                      <a:pt x="32" y="8"/>
                    </a:lnTo>
                    <a:lnTo>
                      <a:pt x="48" y="10"/>
                    </a:lnTo>
                    <a:lnTo>
                      <a:pt x="58" y="14"/>
                    </a:lnTo>
                    <a:lnTo>
                      <a:pt x="74" y="14"/>
                    </a:lnTo>
                    <a:lnTo>
                      <a:pt x="84" y="12"/>
                    </a:lnTo>
                    <a:lnTo>
                      <a:pt x="90" y="8"/>
                    </a:lnTo>
                    <a:lnTo>
                      <a:pt x="98" y="0"/>
                    </a:lnTo>
                    <a:lnTo>
                      <a:pt x="98" y="8"/>
                    </a:lnTo>
                    <a:lnTo>
                      <a:pt x="88" y="20"/>
                    </a:lnTo>
                    <a:lnTo>
                      <a:pt x="80" y="26"/>
                    </a:lnTo>
                    <a:lnTo>
                      <a:pt x="56" y="22"/>
                    </a:lnTo>
                    <a:lnTo>
                      <a:pt x="42" y="20"/>
                    </a:lnTo>
                    <a:lnTo>
                      <a:pt x="30" y="20"/>
                    </a:lnTo>
                    <a:lnTo>
                      <a:pt x="24" y="20"/>
                    </a:lnTo>
                    <a:lnTo>
                      <a:pt x="18" y="26"/>
                    </a:lnTo>
                    <a:lnTo>
                      <a:pt x="18" y="36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8" y="50"/>
                    </a:lnTo>
                    <a:lnTo>
                      <a:pt x="32" y="52"/>
                    </a:lnTo>
                    <a:lnTo>
                      <a:pt x="38" y="44"/>
                    </a:lnTo>
                    <a:lnTo>
                      <a:pt x="42" y="42"/>
                    </a:lnTo>
                    <a:lnTo>
                      <a:pt x="52" y="44"/>
                    </a:lnTo>
                    <a:lnTo>
                      <a:pt x="60" y="40"/>
                    </a:lnTo>
                    <a:lnTo>
                      <a:pt x="70" y="40"/>
                    </a:lnTo>
                    <a:lnTo>
                      <a:pt x="68" y="46"/>
                    </a:lnTo>
                    <a:lnTo>
                      <a:pt x="56" y="48"/>
                    </a:lnTo>
                    <a:lnTo>
                      <a:pt x="50" y="54"/>
                    </a:lnTo>
                    <a:lnTo>
                      <a:pt x="44" y="60"/>
                    </a:lnTo>
                    <a:lnTo>
                      <a:pt x="44" y="62"/>
                    </a:lnTo>
                    <a:lnTo>
                      <a:pt x="48" y="68"/>
                    </a:lnTo>
                    <a:lnTo>
                      <a:pt x="54" y="80"/>
                    </a:lnTo>
                    <a:lnTo>
                      <a:pt x="54" y="84"/>
                    </a:lnTo>
                    <a:lnTo>
                      <a:pt x="56" y="92"/>
                    </a:lnTo>
                    <a:lnTo>
                      <a:pt x="62" y="96"/>
                    </a:lnTo>
                    <a:lnTo>
                      <a:pt x="54" y="100"/>
                    </a:lnTo>
                    <a:lnTo>
                      <a:pt x="46" y="98"/>
                    </a:lnTo>
                    <a:lnTo>
                      <a:pt x="44" y="104"/>
                    </a:lnTo>
                    <a:lnTo>
                      <a:pt x="38" y="94"/>
                    </a:lnTo>
                    <a:lnTo>
                      <a:pt x="34" y="84"/>
                    </a:lnTo>
                    <a:lnTo>
                      <a:pt x="32" y="70"/>
                    </a:lnTo>
                    <a:lnTo>
                      <a:pt x="24" y="70"/>
                    </a:lnTo>
                    <a:lnTo>
                      <a:pt x="22" y="76"/>
                    </a:lnTo>
                    <a:lnTo>
                      <a:pt x="24" y="92"/>
                    </a:lnTo>
                    <a:lnTo>
                      <a:pt x="24" y="98"/>
                    </a:lnTo>
                    <a:lnTo>
                      <a:pt x="24" y="112"/>
                    </a:lnTo>
                    <a:lnTo>
                      <a:pt x="22" y="118"/>
                    </a:lnTo>
                    <a:lnTo>
                      <a:pt x="10" y="116"/>
                    </a:lnTo>
                    <a:lnTo>
                      <a:pt x="10" y="102"/>
                    </a:lnTo>
                    <a:lnTo>
                      <a:pt x="12" y="90"/>
                    </a:lnTo>
                    <a:lnTo>
                      <a:pt x="10" y="84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4" y="58"/>
                    </a:lnTo>
                    <a:lnTo>
                      <a:pt x="8" y="42"/>
                    </a:lnTo>
                    <a:lnTo>
                      <a:pt x="12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8" name="Freeform 253"/>
              <p:cNvSpPr>
                <a:spLocks noChangeAspect="1"/>
              </p:cNvSpPr>
              <p:nvPr/>
            </p:nvSpPr>
            <p:spPr bwMode="auto">
              <a:xfrm>
                <a:off x="4777" y="2577"/>
                <a:ext cx="162" cy="136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0" y="2"/>
                  </a:cxn>
                  <a:cxn ang="0">
                    <a:pos x="30" y="0"/>
                  </a:cxn>
                  <a:cxn ang="0">
                    <a:pos x="48" y="2"/>
                  </a:cxn>
                  <a:cxn ang="0">
                    <a:pos x="56" y="10"/>
                  </a:cxn>
                  <a:cxn ang="0">
                    <a:pos x="54" y="22"/>
                  </a:cxn>
                  <a:cxn ang="0">
                    <a:pos x="54" y="30"/>
                  </a:cxn>
                  <a:cxn ang="0">
                    <a:pos x="60" y="34"/>
                  </a:cxn>
                  <a:cxn ang="0">
                    <a:pos x="62" y="42"/>
                  </a:cxn>
                  <a:cxn ang="0">
                    <a:pos x="70" y="44"/>
                  </a:cxn>
                  <a:cxn ang="0">
                    <a:pos x="80" y="42"/>
                  </a:cxn>
                  <a:cxn ang="0">
                    <a:pos x="86" y="32"/>
                  </a:cxn>
                  <a:cxn ang="0">
                    <a:pos x="94" y="26"/>
                  </a:cxn>
                  <a:cxn ang="0">
                    <a:pos x="104" y="22"/>
                  </a:cxn>
                  <a:cxn ang="0">
                    <a:pos x="110" y="16"/>
                  </a:cxn>
                  <a:cxn ang="0">
                    <a:pos x="128" y="22"/>
                  </a:cxn>
                  <a:cxn ang="0">
                    <a:pos x="142" y="26"/>
                  </a:cxn>
                  <a:cxn ang="0">
                    <a:pos x="158" y="32"/>
                  </a:cxn>
                  <a:cxn ang="0">
                    <a:pos x="162" y="34"/>
                  </a:cxn>
                  <a:cxn ang="0">
                    <a:pos x="162" y="136"/>
                  </a:cxn>
                  <a:cxn ang="0">
                    <a:pos x="148" y="124"/>
                  </a:cxn>
                  <a:cxn ang="0">
                    <a:pos x="138" y="120"/>
                  </a:cxn>
                  <a:cxn ang="0">
                    <a:pos x="130" y="120"/>
                  </a:cxn>
                  <a:cxn ang="0">
                    <a:pos x="124" y="124"/>
                  </a:cxn>
                  <a:cxn ang="0">
                    <a:pos x="110" y="126"/>
                  </a:cxn>
                  <a:cxn ang="0">
                    <a:pos x="108" y="118"/>
                  </a:cxn>
                  <a:cxn ang="0">
                    <a:pos x="110" y="114"/>
                  </a:cxn>
                  <a:cxn ang="0">
                    <a:pos x="116" y="112"/>
                  </a:cxn>
                  <a:cxn ang="0">
                    <a:pos x="124" y="110"/>
                  </a:cxn>
                  <a:cxn ang="0">
                    <a:pos x="126" y="98"/>
                  </a:cxn>
                  <a:cxn ang="0">
                    <a:pos x="122" y="90"/>
                  </a:cxn>
                  <a:cxn ang="0">
                    <a:pos x="112" y="80"/>
                  </a:cxn>
                  <a:cxn ang="0">
                    <a:pos x="90" y="68"/>
                  </a:cxn>
                  <a:cxn ang="0">
                    <a:pos x="66" y="62"/>
                  </a:cxn>
                  <a:cxn ang="0">
                    <a:pos x="60" y="56"/>
                  </a:cxn>
                  <a:cxn ang="0">
                    <a:pos x="54" y="54"/>
                  </a:cxn>
                  <a:cxn ang="0">
                    <a:pos x="48" y="40"/>
                  </a:cxn>
                  <a:cxn ang="0">
                    <a:pos x="42" y="42"/>
                  </a:cxn>
                  <a:cxn ang="0">
                    <a:pos x="42" y="48"/>
                  </a:cxn>
                  <a:cxn ang="0">
                    <a:pos x="42" y="58"/>
                  </a:cxn>
                  <a:cxn ang="0">
                    <a:pos x="32" y="56"/>
                  </a:cxn>
                  <a:cxn ang="0">
                    <a:pos x="32" y="46"/>
                  </a:cxn>
                  <a:cxn ang="0">
                    <a:pos x="30" y="40"/>
                  </a:cxn>
                  <a:cxn ang="0">
                    <a:pos x="20" y="38"/>
                  </a:cxn>
                  <a:cxn ang="0">
                    <a:pos x="30" y="32"/>
                  </a:cxn>
                  <a:cxn ang="0">
                    <a:pos x="42" y="34"/>
                  </a:cxn>
                  <a:cxn ang="0">
                    <a:pos x="50" y="32"/>
                  </a:cxn>
                  <a:cxn ang="0">
                    <a:pos x="46" y="24"/>
                  </a:cxn>
                  <a:cxn ang="0">
                    <a:pos x="30" y="24"/>
                  </a:cxn>
                  <a:cxn ang="0">
                    <a:pos x="20" y="26"/>
                  </a:cxn>
                  <a:cxn ang="0">
                    <a:pos x="16" y="16"/>
                  </a:cxn>
                  <a:cxn ang="0">
                    <a:pos x="6" y="16"/>
                  </a:cxn>
                  <a:cxn ang="0">
                    <a:pos x="0" y="14"/>
                  </a:cxn>
                  <a:cxn ang="0">
                    <a:pos x="2" y="8"/>
                  </a:cxn>
                </a:cxnLst>
                <a:rect l="0" t="0" r="r" b="b"/>
                <a:pathLst>
                  <a:path w="162" h="136">
                    <a:moveTo>
                      <a:pt x="2" y="8"/>
                    </a:moveTo>
                    <a:lnTo>
                      <a:pt x="20" y="2"/>
                    </a:lnTo>
                    <a:lnTo>
                      <a:pt x="30" y="0"/>
                    </a:lnTo>
                    <a:lnTo>
                      <a:pt x="48" y="2"/>
                    </a:lnTo>
                    <a:lnTo>
                      <a:pt x="56" y="10"/>
                    </a:lnTo>
                    <a:lnTo>
                      <a:pt x="54" y="22"/>
                    </a:lnTo>
                    <a:lnTo>
                      <a:pt x="54" y="30"/>
                    </a:lnTo>
                    <a:lnTo>
                      <a:pt x="60" y="34"/>
                    </a:lnTo>
                    <a:lnTo>
                      <a:pt x="62" y="42"/>
                    </a:lnTo>
                    <a:lnTo>
                      <a:pt x="70" y="44"/>
                    </a:lnTo>
                    <a:lnTo>
                      <a:pt x="80" y="42"/>
                    </a:lnTo>
                    <a:lnTo>
                      <a:pt x="86" y="32"/>
                    </a:lnTo>
                    <a:lnTo>
                      <a:pt x="94" y="26"/>
                    </a:lnTo>
                    <a:lnTo>
                      <a:pt x="104" y="22"/>
                    </a:lnTo>
                    <a:lnTo>
                      <a:pt x="110" y="16"/>
                    </a:lnTo>
                    <a:lnTo>
                      <a:pt x="128" y="22"/>
                    </a:lnTo>
                    <a:lnTo>
                      <a:pt x="142" y="26"/>
                    </a:lnTo>
                    <a:lnTo>
                      <a:pt x="158" y="32"/>
                    </a:lnTo>
                    <a:lnTo>
                      <a:pt x="162" y="34"/>
                    </a:lnTo>
                    <a:lnTo>
                      <a:pt x="162" y="136"/>
                    </a:lnTo>
                    <a:lnTo>
                      <a:pt x="148" y="124"/>
                    </a:lnTo>
                    <a:lnTo>
                      <a:pt x="138" y="120"/>
                    </a:lnTo>
                    <a:lnTo>
                      <a:pt x="130" y="120"/>
                    </a:lnTo>
                    <a:lnTo>
                      <a:pt x="124" y="124"/>
                    </a:lnTo>
                    <a:lnTo>
                      <a:pt x="110" y="126"/>
                    </a:lnTo>
                    <a:lnTo>
                      <a:pt x="108" y="118"/>
                    </a:lnTo>
                    <a:lnTo>
                      <a:pt x="110" y="114"/>
                    </a:lnTo>
                    <a:lnTo>
                      <a:pt x="116" y="112"/>
                    </a:lnTo>
                    <a:lnTo>
                      <a:pt x="124" y="110"/>
                    </a:lnTo>
                    <a:lnTo>
                      <a:pt x="126" y="98"/>
                    </a:lnTo>
                    <a:lnTo>
                      <a:pt x="122" y="90"/>
                    </a:lnTo>
                    <a:lnTo>
                      <a:pt x="112" y="80"/>
                    </a:lnTo>
                    <a:lnTo>
                      <a:pt x="90" y="68"/>
                    </a:lnTo>
                    <a:lnTo>
                      <a:pt x="66" y="62"/>
                    </a:lnTo>
                    <a:lnTo>
                      <a:pt x="60" y="56"/>
                    </a:lnTo>
                    <a:lnTo>
                      <a:pt x="54" y="54"/>
                    </a:lnTo>
                    <a:lnTo>
                      <a:pt x="48" y="40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32" y="46"/>
                    </a:lnTo>
                    <a:lnTo>
                      <a:pt x="30" y="40"/>
                    </a:lnTo>
                    <a:lnTo>
                      <a:pt x="20" y="38"/>
                    </a:lnTo>
                    <a:lnTo>
                      <a:pt x="30" y="32"/>
                    </a:lnTo>
                    <a:lnTo>
                      <a:pt x="42" y="34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30" y="24"/>
                    </a:lnTo>
                    <a:lnTo>
                      <a:pt x="20" y="26"/>
                    </a:lnTo>
                    <a:lnTo>
                      <a:pt x="16" y="16"/>
                    </a:lnTo>
                    <a:lnTo>
                      <a:pt x="6" y="16"/>
                    </a:lnTo>
                    <a:lnTo>
                      <a:pt x="0" y="1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9" name="Freeform 254"/>
              <p:cNvSpPr>
                <a:spLocks noChangeAspect="1"/>
              </p:cNvSpPr>
              <p:nvPr/>
            </p:nvSpPr>
            <p:spPr bwMode="auto">
              <a:xfrm>
                <a:off x="4731" y="2613"/>
                <a:ext cx="48" cy="1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0" y="0"/>
                  </a:cxn>
                  <a:cxn ang="0">
                    <a:pos x="38" y="2"/>
                  </a:cxn>
                  <a:cxn ang="0">
                    <a:pos x="48" y="10"/>
                  </a:cxn>
                  <a:cxn ang="0">
                    <a:pos x="46" y="16"/>
                  </a:cxn>
                  <a:cxn ang="0">
                    <a:pos x="34" y="12"/>
                  </a:cxn>
                  <a:cxn ang="0">
                    <a:pos x="24" y="10"/>
                  </a:cxn>
                  <a:cxn ang="0">
                    <a:pos x="12" y="10"/>
                  </a:cxn>
                  <a:cxn ang="0">
                    <a:pos x="8" y="14"/>
                  </a:cxn>
                  <a:cxn ang="0">
                    <a:pos x="2" y="14"/>
                  </a:cxn>
                  <a:cxn ang="0">
                    <a:pos x="0" y="6"/>
                  </a:cxn>
                  <a:cxn ang="0">
                    <a:pos x="4" y="2"/>
                  </a:cxn>
                </a:cxnLst>
                <a:rect l="0" t="0" r="r" b="b"/>
                <a:pathLst>
                  <a:path w="48" h="16">
                    <a:moveTo>
                      <a:pt x="4" y="2"/>
                    </a:moveTo>
                    <a:lnTo>
                      <a:pt x="20" y="0"/>
                    </a:lnTo>
                    <a:lnTo>
                      <a:pt x="38" y="2"/>
                    </a:lnTo>
                    <a:lnTo>
                      <a:pt x="48" y="10"/>
                    </a:lnTo>
                    <a:lnTo>
                      <a:pt x="46" y="16"/>
                    </a:lnTo>
                    <a:lnTo>
                      <a:pt x="34" y="12"/>
                    </a:lnTo>
                    <a:lnTo>
                      <a:pt x="24" y="10"/>
                    </a:lnTo>
                    <a:lnTo>
                      <a:pt x="12" y="10"/>
                    </a:lnTo>
                    <a:lnTo>
                      <a:pt x="8" y="14"/>
                    </a:lnTo>
                    <a:lnTo>
                      <a:pt x="2" y="14"/>
                    </a:lnTo>
                    <a:lnTo>
                      <a:pt x="0" y="6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0" name="Freeform 255"/>
              <p:cNvSpPr>
                <a:spLocks noChangeAspect="1"/>
              </p:cNvSpPr>
              <p:nvPr/>
            </p:nvSpPr>
            <p:spPr bwMode="auto">
              <a:xfrm>
                <a:off x="4705" y="2619"/>
                <a:ext cx="18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14" y="10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rect l="0" t="0" r="r" b="b"/>
                <a:pathLst>
                  <a:path w="18" h="10">
                    <a:moveTo>
                      <a:pt x="2" y="0"/>
                    </a:moveTo>
                    <a:lnTo>
                      <a:pt x="12" y="0"/>
                    </a:lnTo>
                    <a:lnTo>
                      <a:pt x="18" y="4"/>
                    </a:lnTo>
                    <a:lnTo>
                      <a:pt x="14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1" name="Freeform 256"/>
              <p:cNvSpPr>
                <a:spLocks noChangeAspect="1"/>
              </p:cNvSpPr>
              <p:nvPr/>
            </p:nvSpPr>
            <p:spPr bwMode="auto">
              <a:xfrm>
                <a:off x="4725" y="2537"/>
                <a:ext cx="22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"/>
                  </a:cxn>
                  <a:cxn ang="0">
                    <a:pos x="8" y="10"/>
                  </a:cxn>
                  <a:cxn ang="0">
                    <a:pos x="8" y="14"/>
                  </a:cxn>
                  <a:cxn ang="0">
                    <a:pos x="14" y="6"/>
                  </a:cxn>
                  <a:cxn ang="0">
                    <a:pos x="20" y="4"/>
                  </a:cxn>
                  <a:cxn ang="0">
                    <a:pos x="22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8" y="22"/>
                  </a:cxn>
                  <a:cxn ang="0">
                    <a:pos x="20" y="26"/>
                  </a:cxn>
                  <a:cxn ang="0">
                    <a:pos x="8" y="26"/>
                  </a:cxn>
                  <a:cxn ang="0">
                    <a:pos x="8" y="30"/>
                  </a:cxn>
                  <a:cxn ang="0">
                    <a:pos x="10" y="38"/>
                  </a:cxn>
                  <a:cxn ang="0">
                    <a:pos x="16" y="44"/>
                  </a:cxn>
                  <a:cxn ang="0">
                    <a:pos x="18" y="46"/>
                  </a:cxn>
                  <a:cxn ang="0">
                    <a:pos x="18" y="48"/>
                  </a:cxn>
                  <a:cxn ang="0">
                    <a:pos x="16" y="50"/>
                  </a:cxn>
                  <a:cxn ang="0">
                    <a:pos x="12" y="50"/>
                  </a:cxn>
                  <a:cxn ang="0">
                    <a:pos x="8" y="48"/>
                  </a:cxn>
                  <a:cxn ang="0">
                    <a:pos x="6" y="46"/>
                  </a:cxn>
                  <a:cxn ang="0">
                    <a:pos x="2" y="32"/>
                  </a:cxn>
                  <a:cxn ang="0">
                    <a:pos x="0" y="22"/>
                  </a:cxn>
                  <a:cxn ang="0">
                    <a:pos x="2" y="12"/>
                  </a:cxn>
                  <a:cxn ang="0">
                    <a:pos x="0" y="0"/>
                  </a:cxn>
                </a:cxnLst>
                <a:rect l="0" t="0" r="r" b="b"/>
                <a:pathLst>
                  <a:path w="22" h="50">
                    <a:moveTo>
                      <a:pt x="0" y="0"/>
                    </a:moveTo>
                    <a:lnTo>
                      <a:pt x="6" y="2"/>
                    </a:lnTo>
                    <a:lnTo>
                      <a:pt x="8" y="10"/>
                    </a:lnTo>
                    <a:lnTo>
                      <a:pt x="8" y="14"/>
                    </a:lnTo>
                    <a:lnTo>
                      <a:pt x="14" y="6"/>
                    </a:lnTo>
                    <a:lnTo>
                      <a:pt x="20" y="4"/>
                    </a:lnTo>
                    <a:lnTo>
                      <a:pt x="22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8" y="22"/>
                    </a:lnTo>
                    <a:lnTo>
                      <a:pt x="20" y="26"/>
                    </a:lnTo>
                    <a:lnTo>
                      <a:pt x="8" y="26"/>
                    </a:lnTo>
                    <a:lnTo>
                      <a:pt x="8" y="30"/>
                    </a:lnTo>
                    <a:lnTo>
                      <a:pt x="10" y="38"/>
                    </a:lnTo>
                    <a:lnTo>
                      <a:pt x="16" y="44"/>
                    </a:lnTo>
                    <a:lnTo>
                      <a:pt x="18" y="46"/>
                    </a:lnTo>
                    <a:lnTo>
                      <a:pt x="18" y="48"/>
                    </a:lnTo>
                    <a:lnTo>
                      <a:pt x="16" y="50"/>
                    </a:lnTo>
                    <a:lnTo>
                      <a:pt x="12" y="50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2" y="32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2" name="Freeform 257"/>
              <p:cNvSpPr>
                <a:spLocks noChangeAspect="1"/>
              </p:cNvSpPr>
              <p:nvPr/>
            </p:nvSpPr>
            <p:spPr bwMode="auto">
              <a:xfrm>
                <a:off x="4939" y="2611"/>
                <a:ext cx="154" cy="1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4"/>
                  </a:cxn>
                  <a:cxn ang="0">
                    <a:pos x="32" y="10"/>
                  </a:cxn>
                  <a:cxn ang="0">
                    <a:pos x="50" y="18"/>
                  </a:cxn>
                  <a:cxn ang="0">
                    <a:pos x="66" y="28"/>
                  </a:cxn>
                  <a:cxn ang="0">
                    <a:pos x="74" y="38"/>
                  </a:cxn>
                  <a:cxn ang="0">
                    <a:pos x="84" y="44"/>
                  </a:cxn>
                  <a:cxn ang="0">
                    <a:pos x="100" y="52"/>
                  </a:cxn>
                  <a:cxn ang="0">
                    <a:pos x="108" y="58"/>
                  </a:cxn>
                  <a:cxn ang="0">
                    <a:pos x="108" y="62"/>
                  </a:cxn>
                  <a:cxn ang="0">
                    <a:pos x="110" y="64"/>
                  </a:cxn>
                  <a:cxn ang="0">
                    <a:pos x="108" y="66"/>
                  </a:cxn>
                  <a:cxn ang="0">
                    <a:pos x="94" y="66"/>
                  </a:cxn>
                  <a:cxn ang="0">
                    <a:pos x="100" y="72"/>
                  </a:cxn>
                  <a:cxn ang="0">
                    <a:pos x="110" y="86"/>
                  </a:cxn>
                  <a:cxn ang="0">
                    <a:pos x="124" y="102"/>
                  </a:cxn>
                  <a:cxn ang="0">
                    <a:pos x="130" y="106"/>
                  </a:cxn>
                  <a:cxn ang="0">
                    <a:pos x="138" y="114"/>
                  </a:cxn>
                  <a:cxn ang="0">
                    <a:pos x="154" y="124"/>
                  </a:cxn>
                  <a:cxn ang="0">
                    <a:pos x="152" y="130"/>
                  </a:cxn>
                  <a:cxn ang="0">
                    <a:pos x="136" y="122"/>
                  </a:cxn>
                  <a:cxn ang="0">
                    <a:pos x="124" y="120"/>
                  </a:cxn>
                  <a:cxn ang="0">
                    <a:pos x="104" y="118"/>
                  </a:cxn>
                  <a:cxn ang="0">
                    <a:pos x="94" y="106"/>
                  </a:cxn>
                  <a:cxn ang="0">
                    <a:pos x="84" y="92"/>
                  </a:cxn>
                  <a:cxn ang="0">
                    <a:pos x="72" y="84"/>
                  </a:cxn>
                  <a:cxn ang="0">
                    <a:pos x="60" y="76"/>
                  </a:cxn>
                  <a:cxn ang="0">
                    <a:pos x="46" y="70"/>
                  </a:cxn>
                  <a:cxn ang="0">
                    <a:pos x="46" y="80"/>
                  </a:cxn>
                  <a:cxn ang="0">
                    <a:pos x="42" y="86"/>
                  </a:cxn>
                  <a:cxn ang="0">
                    <a:pos x="28" y="88"/>
                  </a:cxn>
                  <a:cxn ang="0">
                    <a:pos x="30" y="96"/>
                  </a:cxn>
                  <a:cxn ang="0">
                    <a:pos x="38" y="100"/>
                  </a:cxn>
                  <a:cxn ang="0">
                    <a:pos x="32" y="106"/>
                  </a:cxn>
                  <a:cxn ang="0">
                    <a:pos x="18" y="102"/>
                  </a:cxn>
                  <a:cxn ang="0">
                    <a:pos x="8" y="102"/>
                  </a:cxn>
                  <a:cxn ang="0">
                    <a:pos x="0" y="102"/>
                  </a:cxn>
                  <a:cxn ang="0">
                    <a:pos x="0" y="0"/>
                  </a:cxn>
                </a:cxnLst>
                <a:rect l="0" t="0" r="r" b="b"/>
                <a:pathLst>
                  <a:path w="154" h="130">
                    <a:moveTo>
                      <a:pt x="0" y="0"/>
                    </a:moveTo>
                    <a:lnTo>
                      <a:pt x="14" y="4"/>
                    </a:lnTo>
                    <a:lnTo>
                      <a:pt x="32" y="10"/>
                    </a:lnTo>
                    <a:lnTo>
                      <a:pt x="50" y="18"/>
                    </a:lnTo>
                    <a:lnTo>
                      <a:pt x="66" y="28"/>
                    </a:lnTo>
                    <a:lnTo>
                      <a:pt x="74" y="38"/>
                    </a:lnTo>
                    <a:lnTo>
                      <a:pt x="84" y="44"/>
                    </a:lnTo>
                    <a:lnTo>
                      <a:pt x="100" y="52"/>
                    </a:lnTo>
                    <a:lnTo>
                      <a:pt x="108" y="58"/>
                    </a:lnTo>
                    <a:lnTo>
                      <a:pt x="108" y="62"/>
                    </a:lnTo>
                    <a:lnTo>
                      <a:pt x="110" y="64"/>
                    </a:lnTo>
                    <a:lnTo>
                      <a:pt x="108" y="66"/>
                    </a:lnTo>
                    <a:lnTo>
                      <a:pt x="94" y="66"/>
                    </a:lnTo>
                    <a:lnTo>
                      <a:pt x="100" y="72"/>
                    </a:lnTo>
                    <a:lnTo>
                      <a:pt x="110" y="86"/>
                    </a:lnTo>
                    <a:lnTo>
                      <a:pt x="124" y="102"/>
                    </a:lnTo>
                    <a:lnTo>
                      <a:pt x="130" y="106"/>
                    </a:lnTo>
                    <a:lnTo>
                      <a:pt x="138" y="114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36" y="122"/>
                    </a:lnTo>
                    <a:lnTo>
                      <a:pt x="124" y="120"/>
                    </a:lnTo>
                    <a:lnTo>
                      <a:pt x="104" y="118"/>
                    </a:lnTo>
                    <a:lnTo>
                      <a:pt x="94" y="106"/>
                    </a:lnTo>
                    <a:lnTo>
                      <a:pt x="84" y="92"/>
                    </a:lnTo>
                    <a:lnTo>
                      <a:pt x="72" y="84"/>
                    </a:lnTo>
                    <a:lnTo>
                      <a:pt x="60" y="76"/>
                    </a:lnTo>
                    <a:lnTo>
                      <a:pt x="46" y="70"/>
                    </a:lnTo>
                    <a:lnTo>
                      <a:pt x="46" y="80"/>
                    </a:lnTo>
                    <a:lnTo>
                      <a:pt x="42" y="86"/>
                    </a:lnTo>
                    <a:lnTo>
                      <a:pt x="28" y="88"/>
                    </a:lnTo>
                    <a:lnTo>
                      <a:pt x="30" y="96"/>
                    </a:lnTo>
                    <a:lnTo>
                      <a:pt x="38" y="100"/>
                    </a:lnTo>
                    <a:lnTo>
                      <a:pt x="32" y="106"/>
                    </a:lnTo>
                    <a:lnTo>
                      <a:pt x="18" y="102"/>
                    </a:lnTo>
                    <a:lnTo>
                      <a:pt x="8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3" name="Freeform 258"/>
              <p:cNvSpPr>
                <a:spLocks noChangeAspect="1"/>
              </p:cNvSpPr>
              <p:nvPr/>
            </p:nvSpPr>
            <p:spPr bwMode="auto">
              <a:xfrm>
                <a:off x="5063" y="2635"/>
                <a:ext cx="58" cy="3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4" y="22"/>
                  </a:cxn>
                  <a:cxn ang="0">
                    <a:pos x="34" y="22"/>
                  </a:cxn>
                  <a:cxn ang="0">
                    <a:pos x="40" y="16"/>
                  </a:cxn>
                  <a:cxn ang="0">
                    <a:pos x="50" y="6"/>
                  </a:cxn>
                  <a:cxn ang="0">
                    <a:pos x="56" y="0"/>
                  </a:cxn>
                  <a:cxn ang="0">
                    <a:pos x="58" y="10"/>
                  </a:cxn>
                  <a:cxn ang="0">
                    <a:pos x="54" y="18"/>
                  </a:cxn>
                  <a:cxn ang="0">
                    <a:pos x="46" y="22"/>
                  </a:cxn>
                  <a:cxn ang="0">
                    <a:pos x="38" y="28"/>
                  </a:cxn>
                  <a:cxn ang="0">
                    <a:pos x="32" y="34"/>
                  </a:cxn>
                  <a:cxn ang="0">
                    <a:pos x="20" y="36"/>
                  </a:cxn>
                  <a:cxn ang="0">
                    <a:pos x="6" y="32"/>
                  </a:cxn>
                  <a:cxn ang="0">
                    <a:pos x="0" y="28"/>
                  </a:cxn>
                  <a:cxn ang="0">
                    <a:pos x="0" y="22"/>
                  </a:cxn>
                </a:cxnLst>
                <a:rect l="0" t="0" r="r" b="b"/>
                <a:pathLst>
                  <a:path w="58" h="36">
                    <a:moveTo>
                      <a:pt x="0" y="22"/>
                    </a:moveTo>
                    <a:lnTo>
                      <a:pt x="14" y="22"/>
                    </a:lnTo>
                    <a:lnTo>
                      <a:pt x="34" y="22"/>
                    </a:lnTo>
                    <a:lnTo>
                      <a:pt x="40" y="16"/>
                    </a:lnTo>
                    <a:lnTo>
                      <a:pt x="50" y="6"/>
                    </a:lnTo>
                    <a:lnTo>
                      <a:pt x="56" y="0"/>
                    </a:lnTo>
                    <a:lnTo>
                      <a:pt x="58" y="10"/>
                    </a:lnTo>
                    <a:lnTo>
                      <a:pt x="54" y="18"/>
                    </a:lnTo>
                    <a:lnTo>
                      <a:pt x="46" y="22"/>
                    </a:lnTo>
                    <a:lnTo>
                      <a:pt x="38" y="28"/>
                    </a:lnTo>
                    <a:lnTo>
                      <a:pt x="32" y="34"/>
                    </a:lnTo>
                    <a:lnTo>
                      <a:pt x="20" y="36"/>
                    </a:lnTo>
                    <a:lnTo>
                      <a:pt x="6" y="32"/>
                    </a:lnTo>
                    <a:lnTo>
                      <a:pt x="0" y="28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4" name="Freeform 259"/>
              <p:cNvSpPr>
                <a:spLocks noChangeAspect="1"/>
              </p:cNvSpPr>
              <p:nvPr/>
            </p:nvSpPr>
            <p:spPr bwMode="auto">
              <a:xfrm>
                <a:off x="5155" y="2653"/>
                <a:ext cx="22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6"/>
                  </a:cxn>
                  <a:cxn ang="0">
                    <a:pos x="20" y="16"/>
                  </a:cxn>
                  <a:cxn ang="0">
                    <a:pos x="22" y="28"/>
                  </a:cxn>
                  <a:cxn ang="0">
                    <a:pos x="12" y="22"/>
                  </a:cxn>
                  <a:cxn ang="0">
                    <a:pos x="8" y="14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rect l="0" t="0" r="r" b="b"/>
                <a:pathLst>
                  <a:path w="22" h="28">
                    <a:moveTo>
                      <a:pt x="0" y="0"/>
                    </a:moveTo>
                    <a:lnTo>
                      <a:pt x="10" y="6"/>
                    </a:lnTo>
                    <a:lnTo>
                      <a:pt x="20" y="16"/>
                    </a:lnTo>
                    <a:lnTo>
                      <a:pt x="22" y="28"/>
                    </a:lnTo>
                    <a:lnTo>
                      <a:pt x="12" y="22"/>
                    </a:lnTo>
                    <a:lnTo>
                      <a:pt x="8" y="14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5" name="Freeform 260"/>
              <p:cNvSpPr>
                <a:spLocks noChangeAspect="1"/>
              </p:cNvSpPr>
              <p:nvPr/>
            </p:nvSpPr>
            <p:spPr bwMode="auto">
              <a:xfrm>
                <a:off x="5233" y="2717"/>
                <a:ext cx="20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0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20" y="12"/>
                  </a:cxn>
                  <a:cxn ang="0">
                    <a:pos x="18" y="12"/>
                  </a:cxn>
                  <a:cxn ang="0">
                    <a:pos x="4" y="10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20" h="12">
                    <a:moveTo>
                      <a:pt x="4" y="0"/>
                    </a:moveTo>
                    <a:lnTo>
                      <a:pt x="10" y="0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4" y="10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6" name="Freeform 261"/>
              <p:cNvSpPr>
                <a:spLocks noChangeAspect="1"/>
              </p:cNvSpPr>
              <p:nvPr/>
            </p:nvSpPr>
            <p:spPr bwMode="auto">
              <a:xfrm>
                <a:off x="5249" y="2701"/>
                <a:ext cx="16" cy="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6" y="18"/>
                  </a:cxn>
                  <a:cxn ang="0">
                    <a:pos x="16" y="20"/>
                  </a:cxn>
                  <a:cxn ang="0">
                    <a:pos x="14" y="8"/>
                  </a:cxn>
                  <a:cxn ang="0">
                    <a:pos x="8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lnTo>
                      <a:pt x="2" y="8"/>
                    </a:lnTo>
                    <a:lnTo>
                      <a:pt x="6" y="18"/>
                    </a:lnTo>
                    <a:lnTo>
                      <a:pt x="16" y="20"/>
                    </a:lnTo>
                    <a:lnTo>
                      <a:pt x="14" y="8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7" name="Freeform 262"/>
              <p:cNvSpPr>
                <a:spLocks noChangeAspect="1"/>
              </p:cNvSpPr>
              <p:nvPr/>
            </p:nvSpPr>
            <p:spPr bwMode="auto">
              <a:xfrm>
                <a:off x="5263" y="2733"/>
                <a:ext cx="14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4" y="4"/>
                  </a:cxn>
                  <a:cxn ang="0">
                    <a:pos x="14" y="10"/>
                  </a:cxn>
                  <a:cxn ang="0">
                    <a:pos x="6" y="8"/>
                  </a:cxn>
                  <a:cxn ang="0">
                    <a:pos x="0" y="2"/>
                  </a:cxn>
                </a:cxnLst>
                <a:rect l="0" t="0" r="r" b="b"/>
                <a:pathLst>
                  <a:path w="14" h="10">
                    <a:moveTo>
                      <a:pt x="0" y="2"/>
                    </a:moveTo>
                    <a:lnTo>
                      <a:pt x="6" y="0"/>
                    </a:lnTo>
                    <a:lnTo>
                      <a:pt x="14" y="4"/>
                    </a:lnTo>
                    <a:lnTo>
                      <a:pt x="14" y="10"/>
                    </a:lnTo>
                    <a:lnTo>
                      <a:pt x="6" y="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8" name="Freeform 263"/>
              <p:cNvSpPr>
                <a:spLocks noChangeAspect="1"/>
              </p:cNvSpPr>
              <p:nvPr/>
            </p:nvSpPr>
            <p:spPr bwMode="auto">
              <a:xfrm>
                <a:off x="5307" y="2895"/>
                <a:ext cx="44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6"/>
                  </a:cxn>
                  <a:cxn ang="0">
                    <a:pos x="24" y="18"/>
                  </a:cxn>
                  <a:cxn ang="0">
                    <a:pos x="34" y="24"/>
                  </a:cxn>
                  <a:cxn ang="0">
                    <a:pos x="44" y="32"/>
                  </a:cxn>
                  <a:cxn ang="0">
                    <a:pos x="42" y="36"/>
                  </a:cxn>
                  <a:cxn ang="0">
                    <a:pos x="30" y="28"/>
                  </a:cxn>
                  <a:cxn ang="0">
                    <a:pos x="20" y="20"/>
                  </a:cxn>
                  <a:cxn ang="0">
                    <a:pos x="10" y="12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rect l="0" t="0" r="r" b="b"/>
                <a:pathLst>
                  <a:path w="44" h="36">
                    <a:moveTo>
                      <a:pt x="0" y="0"/>
                    </a:moveTo>
                    <a:lnTo>
                      <a:pt x="14" y="6"/>
                    </a:lnTo>
                    <a:lnTo>
                      <a:pt x="24" y="18"/>
                    </a:lnTo>
                    <a:lnTo>
                      <a:pt x="34" y="24"/>
                    </a:lnTo>
                    <a:lnTo>
                      <a:pt x="44" y="32"/>
                    </a:lnTo>
                    <a:lnTo>
                      <a:pt x="42" y="36"/>
                    </a:lnTo>
                    <a:lnTo>
                      <a:pt x="30" y="28"/>
                    </a:lnTo>
                    <a:lnTo>
                      <a:pt x="20" y="20"/>
                    </a:lnTo>
                    <a:lnTo>
                      <a:pt x="10" y="12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9" name="Freeform 264"/>
              <p:cNvSpPr>
                <a:spLocks noChangeAspect="1"/>
              </p:cNvSpPr>
              <p:nvPr/>
            </p:nvSpPr>
            <p:spPr bwMode="auto">
              <a:xfrm>
                <a:off x="5445" y="3135"/>
                <a:ext cx="88" cy="136"/>
              </a:xfrm>
              <a:custGeom>
                <a:avLst/>
                <a:gdLst/>
                <a:ahLst/>
                <a:cxnLst>
                  <a:cxn ang="0">
                    <a:pos x="20" y="98"/>
                  </a:cxn>
                  <a:cxn ang="0">
                    <a:pos x="14" y="90"/>
                  </a:cxn>
                  <a:cxn ang="0">
                    <a:pos x="22" y="84"/>
                  </a:cxn>
                  <a:cxn ang="0">
                    <a:pos x="28" y="80"/>
                  </a:cxn>
                  <a:cxn ang="0">
                    <a:pos x="28" y="62"/>
                  </a:cxn>
                  <a:cxn ang="0">
                    <a:pos x="30" y="46"/>
                  </a:cxn>
                  <a:cxn ang="0">
                    <a:pos x="20" y="34"/>
                  </a:cxn>
                  <a:cxn ang="0">
                    <a:pos x="8" y="26"/>
                  </a:cxn>
                  <a:cxn ang="0">
                    <a:pos x="2" y="10"/>
                  </a:cxn>
                  <a:cxn ang="0">
                    <a:pos x="0" y="0"/>
                  </a:cxn>
                  <a:cxn ang="0">
                    <a:pos x="10" y="10"/>
                  </a:cxn>
                  <a:cxn ang="0">
                    <a:pos x="22" y="18"/>
                  </a:cxn>
                  <a:cxn ang="0">
                    <a:pos x="30" y="26"/>
                  </a:cxn>
                  <a:cxn ang="0">
                    <a:pos x="28" y="34"/>
                  </a:cxn>
                  <a:cxn ang="0">
                    <a:pos x="34" y="44"/>
                  </a:cxn>
                  <a:cxn ang="0">
                    <a:pos x="38" y="52"/>
                  </a:cxn>
                  <a:cxn ang="0">
                    <a:pos x="44" y="46"/>
                  </a:cxn>
                  <a:cxn ang="0">
                    <a:pos x="46" y="52"/>
                  </a:cxn>
                  <a:cxn ang="0">
                    <a:pos x="52" y="60"/>
                  </a:cxn>
                  <a:cxn ang="0">
                    <a:pos x="64" y="68"/>
                  </a:cxn>
                  <a:cxn ang="0">
                    <a:pos x="76" y="66"/>
                  </a:cxn>
                  <a:cxn ang="0">
                    <a:pos x="82" y="60"/>
                  </a:cxn>
                  <a:cxn ang="0">
                    <a:pos x="88" y="62"/>
                  </a:cxn>
                  <a:cxn ang="0">
                    <a:pos x="88" y="74"/>
                  </a:cxn>
                  <a:cxn ang="0">
                    <a:pos x="80" y="80"/>
                  </a:cxn>
                  <a:cxn ang="0">
                    <a:pos x="80" y="88"/>
                  </a:cxn>
                  <a:cxn ang="0">
                    <a:pos x="64" y="90"/>
                  </a:cxn>
                  <a:cxn ang="0">
                    <a:pos x="64" y="98"/>
                  </a:cxn>
                  <a:cxn ang="0">
                    <a:pos x="64" y="106"/>
                  </a:cxn>
                  <a:cxn ang="0">
                    <a:pos x="58" y="114"/>
                  </a:cxn>
                  <a:cxn ang="0">
                    <a:pos x="50" y="126"/>
                  </a:cxn>
                  <a:cxn ang="0">
                    <a:pos x="40" y="136"/>
                  </a:cxn>
                  <a:cxn ang="0">
                    <a:pos x="32" y="134"/>
                  </a:cxn>
                  <a:cxn ang="0">
                    <a:pos x="30" y="122"/>
                  </a:cxn>
                  <a:cxn ang="0">
                    <a:pos x="36" y="116"/>
                  </a:cxn>
                  <a:cxn ang="0">
                    <a:pos x="36" y="108"/>
                  </a:cxn>
                  <a:cxn ang="0">
                    <a:pos x="30" y="100"/>
                  </a:cxn>
                  <a:cxn ang="0">
                    <a:pos x="20" y="98"/>
                  </a:cxn>
                </a:cxnLst>
                <a:rect l="0" t="0" r="r" b="b"/>
                <a:pathLst>
                  <a:path w="88" h="136">
                    <a:moveTo>
                      <a:pt x="20" y="98"/>
                    </a:moveTo>
                    <a:lnTo>
                      <a:pt x="14" y="90"/>
                    </a:lnTo>
                    <a:lnTo>
                      <a:pt x="22" y="84"/>
                    </a:lnTo>
                    <a:lnTo>
                      <a:pt x="28" y="80"/>
                    </a:lnTo>
                    <a:lnTo>
                      <a:pt x="28" y="62"/>
                    </a:lnTo>
                    <a:lnTo>
                      <a:pt x="30" y="46"/>
                    </a:lnTo>
                    <a:lnTo>
                      <a:pt x="20" y="34"/>
                    </a:lnTo>
                    <a:lnTo>
                      <a:pt x="8" y="26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10" y="10"/>
                    </a:lnTo>
                    <a:lnTo>
                      <a:pt x="22" y="18"/>
                    </a:lnTo>
                    <a:lnTo>
                      <a:pt x="30" y="26"/>
                    </a:lnTo>
                    <a:lnTo>
                      <a:pt x="28" y="34"/>
                    </a:lnTo>
                    <a:lnTo>
                      <a:pt x="34" y="44"/>
                    </a:lnTo>
                    <a:lnTo>
                      <a:pt x="38" y="52"/>
                    </a:lnTo>
                    <a:lnTo>
                      <a:pt x="44" y="46"/>
                    </a:lnTo>
                    <a:lnTo>
                      <a:pt x="46" y="52"/>
                    </a:lnTo>
                    <a:lnTo>
                      <a:pt x="52" y="60"/>
                    </a:lnTo>
                    <a:lnTo>
                      <a:pt x="64" y="68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8" y="62"/>
                    </a:lnTo>
                    <a:lnTo>
                      <a:pt x="88" y="74"/>
                    </a:lnTo>
                    <a:lnTo>
                      <a:pt x="80" y="80"/>
                    </a:lnTo>
                    <a:lnTo>
                      <a:pt x="80" y="88"/>
                    </a:lnTo>
                    <a:lnTo>
                      <a:pt x="64" y="90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58" y="114"/>
                    </a:lnTo>
                    <a:lnTo>
                      <a:pt x="50" y="126"/>
                    </a:lnTo>
                    <a:lnTo>
                      <a:pt x="40" y="136"/>
                    </a:lnTo>
                    <a:lnTo>
                      <a:pt x="32" y="134"/>
                    </a:lnTo>
                    <a:lnTo>
                      <a:pt x="30" y="122"/>
                    </a:lnTo>
                    <a:lnTo>
                      <a:pt x="36" y="116"/>
                    </a:lnTo>
                    <a:lnTo>
                      <a:pt x="36" y="108"/>
                    </a:lnTo>
                    <a:lnTo>
                      <a:pt x="30" y="100"/>
                    </a:lnTo>
                    <a:lnTo>
                      <a:pt x="20" y="98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0" name="Freeform 265"/>
              <p:cNvSpPr>
                <a:spLocks noChangeAspect="1"/>
              </p:cNvSpPr>
              <p:nvPr/>
            </p:nvSpPr>
            <p:spPr bwMode="auto">
              <a:xfrm>
                <a:off x="5345" y="3251"/>
                <a:ext cx="122" cy="116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00" y="2"/>
                  </a:cxn>
                  <a:cxn ang="0">
                    <a:pos x="106" y="10"/>
                  </a:cxn>
                  <a:cxn ang="0">
                    <a:pos x="116" y="10"/>
                  </a:cxn>
                  <a:cxn ang="0">
                    <a:pos x="122" y="10"/>
                  </a:cxn>
                  <a:cxn ang="0">
                    <a:pos x="122" y="20"/>
                  </a:cxn>
                  <a:cxn ang="0">
                    <a:pos x="116" y="30"/>
                  </a:cxn>
                  <a:cxn ang="0">
                    <a:pos x="110" y="38"/>
                  </a:cxn>
                  <a:cxn ang="0">
                    <a:pos x="100" y="46"/>
                  </a:cxn>
                  <a:cxn ang="0">
                    <a:pos x="100" y="60"/>
                  </a:cxn>
                  <a:cxn ang="0">
                    <a:pos x="90" y="62"/>
                  </a:cxn>
                  <a:cxn ang="0">
                    <a:pos x="80" y="66"/>
                  </a:cxn>
                  <a:cxn ang="0">
                    <a:pos x="74" y="74"/>
                  </a:cxn>
                  <a:cxn ang="0">
                    <a:pos x="70" y="90"/>
                  </a:cxn>
                  <a:cxn ang="0">
                    <a:pos x="58" y="104"/>
                  </a:cxn>
                  <a:cxn ang="0">
                    <a:pos x="48" y="114"/>
                  </a:cxn>
                  <a:cxn ang="0">
                    <a:pos x="30" y="116"/>
                  </a:cxn>
                  <a:cxn ang="0">
                    <a:pos x="22" y="110"/>
                  </a:cxn>
                  <a:cxn ang="0">
                    <a:pos x="16" y="108"/>
                  </a:cxn>
                  <a:cxn ang="0">
                    <a:pos x="0" y="106"/>
                  </a:cxn>
                  <a:cxn ang="0">
                    <a:pos x="4" y="92"/>
                  </a:cxn>
                  <a:cxn ang="0">
                    <a:pos x="14" y="80"/>
                  </a:cxn>
                  <a:cxn ang="0">
                    <a:pos x="30" y="64"/>
                  </a:cxn>
                  <a:cxn ang="0">
                    <a:pos x="38" y="64"/>
                  </a:cxn>
                  <a:cxn ang="0">
                    <a:pos x="48" y="52"/>
                  </a:cxn>
                  <a:cxn ang="0">
                    <a:pos x="60" y="52"/>
                  </a:cxn>
                  <a:cxn ang="0">
                    <a:pos x="72" y="36"/>
                  </a:cxn>
                  <a:cxn ang="0">
                    <a:pos x="78" y="26"/>
                  </a:cxn>
                  <a:cxn ang="0">
                    <a:pos x="88" y="20"/>
                  </a:cxn>
                  <a:cxn ang="0">
                    <a:pos x="88" y="10"/>
                  </a:cxn>
                  <a:cxn ang="0">
                    <a:pos x="92" y="0"/>
                  </a:cxn>
                </a:cxnLst>
                <a:rect l="0" t="0" r="r" b="b"/>
                <a:pathLst>
                  <a:path w="122" h="116">
                    <a:moveTo>
                      <a:pt x="92" y="0"/>
                    </a:moveTo>
                    <a:lnTo>
                      <a:pt x="100" y="2"/>
                    </a:lnTo>
                    <a:lnTo>
                      <a:pt x="106" y="10"/>
                    </a:lnTo>
                    <a:lnTo>
                      <a:pt x="116" y="10"/>
                    </a:lnTo>
                    <a:lnTo>
                      <a:pt x="122" y="10"/>
                    </a:lnTo>
                    <a:lnTo>
                      <a:pt x="122" y="20"/>
                    </a:lnTo>
                    <a:lnTo>
                      <a:pt x="116" y="30"/>
                    </a:lnTo>
                    <a:lnTo>
                      <a:pt x="110" y="38"/>
                    </a:lnTo>
                    <a:lnTo>
                      <a:pt x="100" y="46"/>
                    </a:lnTo>
                    <a:lnTo>
                      <a:pt x="100" y="60"/>
                    </a:lnTo>
                    <a:lnTo>
                      <a:pt x="90" y="62"/>
                    </a:lnTo>
                    <a:lnTo>
                      <a:pt x="80" y="66"/>
                    </a:lnTo>
                    <a:lnTo>
                      <a:pt x="74" y="74"/>
                    </a:lnTo>
                    <a:lnTo>
                      <a:pt x="70" y="90"/>
                    </a:lnTo>
                    <a:lnTo>
                      <a:pt x="58" y="104"/>
                    </a:lnTo>
                    <a:lnTo>
                      <a:pt x="48" y="114"/>
                    </a:lnTo>
                    <a:lnTo>
                      <a:pt x="30" y="116"/>
                    </a:lnTo>
                    <a:lnTo>
                      <a:pt x="22" y="110"/>
                    </a:lnTo>
                    <a:lnTo>
                      <a:pt x="16" y="108"/>
                    </a:lnTo>
                    <a:lnTo>
                      <a:pt x="0" y="106"/>
                    </a:lnTo>
                    <a:lnTo>
                      <a:pt x="4" y="92"/>
                    </a:lnTo>
                    <a:lnTo>
                      <a:pt x="14" y="80"/>
                    </a:lnTo>
                    <a:lnTo>
                      <a:pt x="30" y="64"/>
                    </a:lnTo>
                    <a:lnTo>
                      <a:pt x="38" y="64"/>
                    </a:lnTo>
                    <a:lnTo>
                      <a:pt x="48" y="52"/>
                    </a:lnTo>
                    <a:lnTo>
                      <a:pt x="60" y="52"/>
                    </a:lnTo>
                    <a:lnTo>
                      <a:pt x="72" y="36"/>
                    </a:lnTo>
                    <a:lnTo>
                      <a:pt x="78" y="26"/>
                    </a:lnTo>
                    <a:lnTo>
                      <a:pt x="88" y="20"/>
                    </a:lnTo>
                    <a:lnTo>
                      <a:pt x="88" y="1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1" name="Freeform 266"/>
              <p:cNvSpPr>
                <a:spLocks noChangeAspect="1"/>
              </p:cNvSpPr>
              <p:nvPr/>
            </p:nvSpPr>
            <p:spPr bwMode="auto">
              <a:xfrm>
                <a:off x="4997" y="3251"/>
                <a:ext cx="58" cy="5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6"/>
                  </a:cxn>
                  <a:cxn ang="0">
                    <a:pos x="26" y="12"/>
                  </a:cxn>
                  <a:cxn ang="0">
                    <a:pos x="40" y="10"/>
                  </a:cxn>
                  <a:cxn ang="0">
                    <a:pos x="52" y="8"/>
                  </a:cxn>
                  <a:cxn ang="0">
                    <a:pos x="58" y="10"/>
                  </a:cxn>
                  <a:cxn ang="0">
                    <a:pos x="58" y="26"/>
                  </a:cxn>
                  <a:cxn ang="0">
                    <a:pos x="54" y="34"/>
                  </a:cxn>
                  <a:cxn ang="0">
                    <a:pos x="52" y="42"/>
                  </a:cxn>
                  <a:cxn ang="0">
                    <a:pos x="48" y="46"/>
                  </a:cxn>
                  <a:cxn ang="0">
                    <a:pos x="42" y="46"/>
                  </a:cxn>
                  <a:cxn ang="0">
                    <a:pos x="40" y="50"/>
                  </a:cxn>
                  <a:cxn ang="0">
                    <a:pos x="32" y="58"/>
                  </a:cxn>
                  <a:cxn ang="0">
                    <a:pos x="24" y="56"/>
                  </a:cxn>
                  <a:cxn ang="0">
                    <a:pos x="16" y="48"/>
                  </a:cxn>
                  <a:cxn ang="0">
                    <a:pos x="10" y="40"/>
                  </a:cxn>
                  <a:cxn ang="0">
                    <a:pos x="12" y="26"/>
                  </a:cxn>
                  <a:cxn ang="0">
                    <a:pos x="8" y="18"/>
                  </a:cxn>
                  <a:cxn ang="0">
                    <a:pos x="0" y="12"/>
                  </a:cxn>
                  <a:cxn ang="0">
                    <a:pos x="2" y="0"/>
                  </a:cxn>
                </a:cxnLst>
                <a:rect l="0" t="0" r="r" b="b"/>
                <a:pathLst>
                  <a:path w="58" h="58">
                    <a:moveTo>
                      <a:pt x="2" y="0"/>
                    </a:moveTo>
                    <a:lnTo>
                      <a:pt x="12" y="6"/>
                    </a:lnTo>
                    <a:lnTo>
                      <a:pt x="26" y="12"/>
                    </a:lnTo>
                    <a:lnTo>
                      <a:pt x="40" y="10"/>
                    </a:lnTo>
                    <a:lnTo>
                      <a:pt x="52" y="8"/>
                    </a:lnTo>
                    <a:lnTo>
                      <a:pt x="58" y="10"/>
                    </a:lnTo>
                    <a:lnTo>
                      <a:pt x="58" y="26"/>
                    </a:lnTo>
                    <a:lnTo>
                      <a:pt x="54" y="34"/>
                    </a:lnTo>
                    <a:lnTo>
                      <a:pt x="52" y="42"/>
                    </a:lnTo>
                    <a:lnTo>
                      <a:pt x="48" y="46"/>
                    </a:lnTo>
                    <a:lnTo>
                      <a:pt x="42" y="46"/>
                    </a:lnTo>
                    <a:lnTo>
                      <a:pt x="40" y="50"/>
                    </a:lnTo>
                    <a:lnTo>
                      <a:pt x="32" y="58"/>
                    </a:lnTo>
                    <a:lnTo>
                      <a:pt x="24" y="56"/>
                    </a:lnTo>
                    <a:lnTo>
                      <a:pt x="16" y="48"/>
                    </a:lnTo>
                    <a:lnTo>
                      <a:pt x="10" y="40"/>
                    </a:lnTo>
                    <a:lnTo>
                      <a:pt x="12" y="26"/>
                    </a:lnTo>
                    <a:lnTo>
                      <a:pt x="8" y="18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2" name="Freeform 267"/>
              <p:cNvSpPr>
                <a:spLocks noChangeAspect="1"/>
              </p:cNvSpPr>
              <p:nvPr/>
            </p:nvSpPr>
            <p:spPr bwMode="auto">
              <a:xfrm>
                <a:off x="4497" y="2743"/>
                <a:ext cx="640" cy="476"/>
              </a:xfrm>
              <a:custGeom>
                <a:avLst/>
                <a:gdLst/>
                <a:ahLst/>
                <a:cxnLst>
                  <a:cxn ang="0">
                    <a:pos x="308" y="18"/>
                  </a:cxn>
                  <a:cxn ang="0">
                    <a:pos x="308" y="4"/>
                  </a:cxn>
                  <a:cxn ang="0">
                    <a:pos x="340" y="18"/>
                  </a:cxn>
                  <a:cxn ang="0">
                    <a:pos x="362" y="22"/>
                  </a:cxn>
                  <a:cxn ang="0">
                    <a:pos x="372" y="30"/>
                  </a:cxn>
                  <a:cxn ang="0">
                    <a:pos x="352" y="54"/>
                  </a:cxn>
                  <a:cxn ang="0">
                    <a:pos x="372" y="78"/>
                  </a:cxn>
                  <a:cxn ang="0">
                    <a:pos x="416" y="102"/>
                  </a:cxn>
                  <a:cxn ang="0">
                    <a:pos x="450" y="84"/>
                  </a:cxn>
                  <a:cxn ang="0">
                    <a:pos x="456" y="22"/>
                  </a:cxn>
                  <a:cxn ang="0">
                    <a:pos x="470" y="6"/>
                  </a:cxn>
                  <a:cxn ang="0">
                    <a:pos x="484" y="54"/>
                  </a:cxn>
                  <a:cxn ang="0">
                    <a:pos x="510" y="72"/>
                  </a:cxn>
                  <a:cxn ang="0">
                    <a:pos x="522" y="102"/>
                  </a:cxn>
                  <a:cxn ang="0">
                    <a:pos x="532" y="134"/>
                  </a:cxn>
                  <a:cxn ang="0">
                    <a:pos x="568" y="162"/>
                  </a:cxn>
                  <a:cxn ang="0">
                    <a:pos x="582" y="188"/>
                  </a:cxn>
                  <a:cxn ang="0">
                    <a:pos x="612" y="214"/>
                  </a:cxn>
                  <a:cxn ang="0">
                    <a:pos x="634" y="254"/>
                  </a:cxn>
                  <a:cxn ang="0">
                    <a:pos x="640" y="300"/>
                  </a:cxn>
                  <a:cxn ang="0">
                    <a:pos x="624" y="358"/>
                  </a:cxn>
                  <a:cxn ang="0">
                    <a:pos x="596" y="402"/>
                  </a:cxn>
                  <a:cxn ang="0">
                    <a:pos x="582" y="450"/>
                  </a:cxn>
                  <a:cxn ang="0">
                    <a:pos x="550" y="452"/>
                  </a:cxn>
                  <a:cxn ang="0">
                    <a:pos x="532" y="474"/>
                  </a:cxn>
                  <a:cxn ang="0">
                    <a:pos x="516" y="468"/>
                  </a:cxn>
                  <a:cxn ang="0">
                    <a:pos x="500" y="460"/>
                  </a:cxn>
                  <a:cxn ang="0">
                    <a:pos x="462" y="464"/>
                  </a:cxn>
                  <a:cxn ang="0">
                    <a:pos x="430" y="452"/>
                  </a:cxn>
                  <a:cxn ang="0">
                    <a:pos x="418" y="424"/>
                  </a:cxn>
                  <a:cxn ang="0">
                    <a:pos x="400" y="408"/>
                  </a:cxn>
                  <a:cxn ang="0">
                    <a:pos x="390" y="402"/>
                  </a:cxn>
                  <a:cxn ang="0">
                    <a:pos x="392" y="382"/>
                  </a:cxn>
                  <a:cxn ang="0">
                    <a:pos x="382" y="376"/>
                  </a:cxn>
                  <a:cxn ang="0">
                    <a:pos x="360" y="402"/>
                  </a:cxn>
                  <a:cxn ang="0">
                    <a:pos x="340" y="372"/>
                  </a:cxn>
                  <a:cxn ang="0">
                    <a:pos x="298" y="350"/>
                  </a:cxn>
                  <a:cxn ang="0">
                    <a:pos x="228" y="356"/>
                  </a:cxn>
                  <a:cxn ang="0">
                    <a:pos x="172" y="372"/>
                  </a:cxn>
                  <a:cxn ang="0">
                    <a:pos x="108" y="386"/>
                  </a:cxn>
                  <a:cxn ang="0">
                    <a:pos x="80" y="406"/>
                  </a:cxn>
                  <a:cxn ang="0">
                    <a:pos x="30" y="394"/>
                  </a:cxn>
                  <a:cxn ang="0">
                    <a:pos x="40" y="356"/>
                  </a:cxn>
                  <a:cxn ang="0">
                    <a:pos x="30" y="310"/>
                  </a:cxn>
                  <a:cxn ang="0">
                    <a:pos x="4" y="254"/>
                  </a:cxn>
                  <a:cxn ang="0">
                    <a:pos x="10" y="254"/>
                  </a:cxn>
                  <a:cxn ang="0">
                    <a:pos x="12" y="238"/>
                  </a:cxn>
                  <a:cxn ang="0">
                    <a:pos x="12" y="188"/>
                  </a:cxn>
                  <a:cxn ang="0">
                    <a:pos x="24" y="178"/>
                  </a:cxn>
                  <a:cxn ang="0">
                    <a:pos x="62" y="158"/>
                  </a:cxn>
                  <a:cxn ang="0">
                    <a:pos x="122" y="144"/>
                  </a:cxn>
                  <a:cxn ang="0">
                    <a:pos x="146" y="98"/>
                  </a:cxn>
                  <a:cxn ang="0">
                    <a:pos x="164" y="102"/>
                  </a:cxn>
                  <a:cxn ang="0">
                    <a:pos x="176" y="88"/>
                  </a:cxn>
                  <a:cxn ang="0">
                    <a:pos x="192" y="66"/>
                  </a:cxn>
                  <a:cxn ang="0">
                    <a:pos x="220" y="48"/>
                  </a:cxn>
                  <a:cxn ang="0">
                    <a:pos x="242" y="66"/>
                  </a:cxn>
                  <a:cxn ang="0">
                    <a:pos x="256" y="52"/>
                  </a:cxn>
                  <a:cxn ang="0">
                    <a:pos x="282" y="24"/>
                  </a:cxn>
                </a:cxnLst>
                <a:rect l="0" t="0" r="r" b="b"/>
                <a:pathLst>
                  <a:path w="640" h="476">
                    <a:moveTo>
                      <a:pt x="286" y="20"/>
                    </a:moveTo>
                    <a:lnTo>
                      <a:pt x="296" y="22"/>
                    </a:lnTo>
                    <a:lnTo>
                      <a:pt x="308" y="18"/>
                    </a:lnTo>
                    <a:lnTo>
                      <a:pt x="310" y="12"/>
                    </a:lnTo>
                    <a:lnTo>
                      <a:pt x="302" y="6"/>
                    </a:lnTo>
                    <a:lnTo>
                      <a:pt x="308" y="4"/>
                    </a:lnTo>
                    <a:lnTo>
                      <a:pt x="322" y="10"/>
                    </a:lnTo>
                    <a:lnTo>
                      <a:pt x="330" y="14"/>
                    </a:lnTo>
                    <a:lnTo>
                      <a:pt x="340" y="18"/>
                    </a:lnTo>
                    <a:lnTo>
                      <a:pt x="348" y="20"/>
                    </a:lnTo>
                    <a:lnTo>
                      <a:pt x="354" y="22"/>
                    </a:lnTo>
                    <a:lnTo>
                      <a:pt x="362" y="22"/>
                    </a:lnTo>
                    <a:lnTo>
                      <a:pt x="372" y="18"/>
                    </a:lnTo>
                    <a:lnTo>
                      <a:pt x="380" y="22"/>
                    </a:lnTo>
                    <a:lnTo>
                      <a:pt x="372" y="30"/>
                    </a:lnTo>
                    <a:lnTo>
                      <a:pt x="366" y="40"/>
                    </a:lnTo>
                    <a:lnTo>
                      <a:pt x="360" y="48"/>
                    </a:lnTo>
                    <a:lnTo>
                      <a:pt x="352" y="54"/>
                    </a:lnTo>
                    <a:lnTo>
                      <a:pt x="352" y="62"/>
                    </a:lnTo>
                    <a:lnTo>
                      <a:pt x="358" y="68"/>
                    </a:lnTo>
                    <a:lnTo>
                      <a:pt x="372" y="78"/>
                    </a:lnTo>
                    <a:lnTo>
                      <a:pt x="388" y="84"/>
                    </a:lnTo>
                    <a:lnTo>
                      <a:pt x="404" y="96"/>
                    </a:lnTo>
                    <a:lnTo>
                      <a:pt x="416" y="102"/>
                    </a:lnTo>
                    <a:lnTo>
                      <a:pt x="432" y="112"/>
                    </a:lnTo>
                    <a:lnTo>
                      <a:pt x="442" y="100"/>
                    </a:lnTo>
                    <a:lnTo>
                      <a:pt x="450" y="84"/>
                    </a:lnTo>
                    <a:lnTo>
                      <a:pt x="452" y="66"/>
                    </a:lnTo>
                    <a:lnTo>
                      <a:pt x="450" y="40"/>
                    </a:lnTo>
                    <a:lnTo>
                      <a:pt x="456" y="22"/>
                    </a:lnTo>
                    <a:lnTo>
                      <a:pt x="460" y="10"/>
                    </a:lnTo>
                    <a:lnTo>
                      <a:pt x="464" y="0"/>
                    </a:lnTo>
                    <a:lnTo>
                      <a:pt x="470" y="6"/>
                    </a:lnTo>
                    <a:lnTo>
                      <a:pt x="478" y="20"/>
                    </a:lnTo>
                    <a:lnTo>
                      <a:pt x="482" y="32"/>
                    </a:lnTo>
                    <a:lnTo>
                      <a:pt x="484" y="54"/>
                    </a:lnTo>
                    <a:lnTo>
                      <a:pt x="494" y="58"/>
                    </a:lnTo>
                    <a:lnTo>
                      <a:pt x="506" y="62"/>
                    </a:lnTo>
                    <a:lnTo>
                      <a:pt x="510" y="72"/>
                    </a:lnTo>
                    <a:lnTo>
                      <a:pt x="512" y="82"/>
                    </a:lnTo>
                    <a:lnTo>
                      <a:pt x="512" y="96"/>
                    </a:lnTo>
                    <a:lnTo>
                      <a:pt x="522" y="102"/>
                    </a:lnTo>
                    <a:lnTo>
                      <a:pt x="526" y="112"/>
                    </a:lnTo>
                    <a:lnTo>
                      <a:pt x="526" y="124"/>
                    </a:lnTo>
                    <a:lnTo>
                      <a:pt x="532" y="134"/>
                    </a:lnTo>
                    <a:lnTo>
                      <a:pt x="544" y="138"/>
                    </a:lnTo>
                    <a:lnTo>
                      <a:pt x="558" y="148"/>
                    </a:lnTo>
                    <a:lnTo>
                      <a:pt x="568" y="162"/>
                    </a:lnTo>
                    <a:lnTo>
                      <a:pt x="578" y="172"/>
                    </a:lnTo>
                    <a:lnTo>
                      <a:pt x="578" y="182"/>
                    </a:lnTo>
                    <a:lnTo>
                      <a:pt x="582" y="188"/>
                    </a:lnTo>
                    <a:lnTo>
                      <a:pt x="594" y="188"/>
                    </a:lnTo>
                    <a:lnTo>
                      <a:pt x="598" y="204"/>
                    </a:lnTo>
                    <a:lnTo>
                      <a:pt x="612" y="214"/>
                    </a:lnTo>
                    <a:lnTo>
                      <a:pt x="624" y="228"/>
                    </a:lnTo>
                    <a:lnTo>
                      <a:pt x="630" y="242"/>
                    </a:lnTo>
                    <a:lnTo>
                      <a:pt x="634" y="254"/>
                    </a:lnTo>
                    <a:lnTo>
                      <a:pt x="636" y="270"/>
                    </a:lnTo>
                    <a:lnTo>
                      <a:pt x="638" y="282"/>
                    </a:lnTo>
                    <a:lnTo>
                      <a:pt x="640" y="300"/>
                    </a:lnTo>
                    <a:lnTo>
                      <a:pt x="634" y="322"/>
                    </a:lnTo>
                    <a:lnTo>
                      <a:pt x="632" y="340"/>
                    </a:lnTo>
                    <a:lnTo>
                      <a:pt x="624" y="358"/>
                    </a:lnTo>
                    <a:lnTo>
                      <a:pt x="612" y="368"/>
                    </a:lnTo>
                    <a:lnTo>
                      <a:pt x="606" y="380"/>
                    </a:lnTo>
                    <a:lnTo>
                      <a:pt x="596" y="402"/>
                    </a:lnTo>
                    <a:lnTo>
                      <a:pt x="590" y="418"/>
                    </a:lnTo>
                    <a:lnTo>
                      <a:pt x="582" y="432"/>
                    </a:lnTo>
                    <a:lnTo>
                      <a:pt x="582" y="450"/>
                    </a:lnTo>
                    <a:lnTo>
                      <a:pt x="576" y="454"/>
                    </a:lnTo>
                    <a:lnTo>
                      <a:pt x="566" y="454"/>
                    </a:lnTo>
                    <a:lnTo>
                      <a:pt x="550" y="452"/>
                    </a:lnTo>
                    <a:lnTo>
                      <a:pt x="546" y="464"/>
                    </a:lnTo>
                    <a:lnTo>
                      <a:pt x="534" y="472"/>
                    </a:lnTo>
                    <a:lnTo>
                      <a:pt x="532" y="474"/>
                    </a:lnTo>
                    <a:lnTo>
                      <a:pt x="526" y="476"/>
                    </a:lnTo>
                    <a:lnTo>
                      <a:pt x="520" y="472"/>
                    </a:lnTo>
                    <a:lnTo>
                      <a:pt x="516" y="468"/>
                    </a:lnTo>
                    <a:lnTo>
                      <a:pt x="510" y="462"/>
                    </a:lnTo>
                    <a:lnTo>
                      <a:pt x="506" y="458"/>
                    </a:lnTo>
                    <a:lnTo>
                      <a:pt x="500" y="460"/>
                    </a:lnTo>
                    <a:lnTo>
                      <a:pt x="486" y="474"/>
                    </a:lnTo>
                    <a:lnTo>
                      <a:pt x="474" y="470"/>
                    </a:lnTo>
                    <a:lnTo>
                      <a:pt x="462" y="464"/>
                    </a:lnTo>
                    <a:lnTo>
                      <a:pt x="450" y="464"/>
                    </a:lnTo>
                    <a:lnTo>
                      <a:pt x="438" y="462"/>
                    </a:lnTo>
                    <a:lnTo>
                      <a:pt x="430" y="452"/>
                    </a:lnTo>
                    <a:lnTo>
                      <a:pt x="424" y="444"/>
                    </a:lnTo>
                    <a:lnTo>
                      <a:pt x="426" y="434"/>
                    </a:lnTo>
                    <a:lnTo>
                      <a:pt x="418" y="424"/>
                    </a:lnTo>
                    <a:lnTo>
                      <a:pt x="410" y="416"/>
                    </a:lnTo>
                    <a:lnTo>
                      <a:pt x="402" y="416"/>
                    </a:lnTo>
                    <a:lnTo>
                      <a:pt x="400" y="408"/>
                    </a:lnTo>
                    <a:lnTo>
                      <a:pt x="406" y="398"/>
                    </a:lnTo>
                    <a:lnTo>
                      <a:pt x="398" y="394"/>
                    </a:lnTo>
                    <a:lnTo>
                      <a:pt x="390" y="402"/>
                    </a:lnTo>
                    <a:lnTo>
                      <a:pt x="380" y="408"/>
                    </a:lnTo>
                    <a:lnTo>
                      <a:pt x="386" y="388"/>
                    </a:lnTo>
                    <a:lnTo>
                      <a:pt x="392" y="382"/>
                    </a:lnTo>
                    <a:lnTo>
                      <a:pt x="394" y="376"/>
                    </a:lnTo>
                    <a:lnTo>
                      <a:pt x="390" y="366"/>
                    </a:lnTo>
                    <a:lnTo>
                      <a:pt x="382" y="376"/>
                    </a:lnTo>
                    <a:lnTo>
                      <a:pt x="376" y="386"/>
                    </a:lnTo>
                    <a:lnTo>
                      <a:pt x="366" y="394"/>
                    </a:lnTo>
                    <a:lnTo>
                      <a:pt x="360" y="402"/>
                    </a:lnTo>
                    <a:lnTo>
                      <a:pt x="352" y="398"/>
                    </a:lnTo>
                    <a:lnTo>
                      <a:pt x="350" y="386"/>
                    </a:lnTo>
                    <a:lnTo>
                      <a:pt x="340" y="372"/>
                    </a:lnTo>
                    <a:lnTo>
                      <a:pt x="334" y="364"/>
                    </a:lnTo>
                    <a:lnTo>
                      <a:pt x="328" y="358"/>
                    </a:lnTo>
                    <a:lnTo>
                      <a:pt x="298" y="350"/>
                    </a:lnTo>
                    <a:lnTo>
                      <a:pt x="258" y="344"/>
                    </a:lnTo>
                    <a:lnTo>
                      <a:pt x="246" y="348"/>
                    </a:lnTo>
                    <a:lnTo>
                      <a:pt x="228" y="356"/>
                    </a:lnTo>
                    <a:lnTo>
                      <a:pt x="200" y="358"/>
                    </a:lnTo>
                    <a:lnTo>
                      <a:pt x="184" y="368"/>
                    </a:lnTo>
                    <a:lnTo>
                      <a:pt x="172" y="372"/>
                    </a:lnTo>
                    <a:lnTo>
                      <a:pt x="170" y="380"/>
                    </a:lnTo>
                    <a:lnTo>
                      <a:pt x="164" y="386"/>
                    </a:lnTo>
                    <a:lnTo>
                      <a:pt x="108" y="386"/>
                    </a:lnTo>
                    <a:lnTo>
                      <a:pt x="100" y="394"/>
                    </a:lnTo>
                    <a:lnTo>
                      <a:pt x="90" y="394"/>
                    </a:lnTo>
                    <a:lnTo>
                      <a:pt x="80" y="406"/>
                    </a:lnTo>
                    <a:lnTo>
                      <a:pt x="54" y="408"/>
                    </a:lnTo>
                    <a:lnTo>
                      <a:pt x="42" y="400"/>
                    </a:lnTo>
                    <a:lnTo>
                      <a:pt x="30" y="394"/>
                    </a:lnTo>
                    <a:lnTo>
                      <a:pt x="28" y="384"/>
                    </a:lnTo>
                    <a:lnTo>
                      <a:pt x="40" y="378"/>
                    </a:lnTo>
                    <a:lnTo>
                      <a:pt x="40" y="356"/>
                    </a:lnTo>
                    <a:lnTo>
                      <a:pt x="40" y="342"/>
                    </a:lnTo>
                    <a:lnTo>
                      <a:pt x="30" y="328"/>
                    </a:lnTo>
                    <a:lnTo>
                      <a:pt x="30" y="310"/>
                    </a:lnTo>
                    <a:lnTo>
                      <a:pt x="18" y="280"/>
                    </a:lnTo>
                    <a:lnTo>
                      <a:pt x="10" y="264"/>
                    </a:lnTo>
                    <a:lnTo>
                      <a:pt x="4" y="254"/>
                    </a:lnTo>
                    <a:lnTo>
                      <a:pt x="0" y="246"/>
                    </a:lnTo>
                    <a:lnTo>
                      <a:pt x="6" y="248"/>
                    </a:lnTo>
                    <a:lnTo>
                      <a:pt x="10" y="254"/>
                    </a:lnTo>
                    <a:lnTo>
                      <a:pt x="18" y="254"/>
                    </a:lnTo>
                    <a:lnTo>
                      <a:pt x="20" y="244"/>
                    </a:lnTo>
                    <a:lnTo>
                      <a:pt x="12" y="238"/>
                    </a:lnTo>
                    <a:lnTo>
                      <a:pt x="6" y="218"/>
                    </a:lnTo>
                    <a:lnTo>
                      <a:pt x="6" y="204"/>
                    </a:lnTo>
                    <a:lnTo>
                      <a:pt x="12" y="188"/>
                    </a:lnTo>
                    <a:lnTo>
                      <a:pt x="14" y="180"/>
                    </a:lnTo>
                    <a:lnTo>
                      <a:pt x="20" y="186"/>
                    </a:lnTo>
                    <a:lnTo>
                      <a:pt x="24" y="178"/>
                    </a:lnTo>
                    <a:lnTo>
                      <a:pt x="34" y="178"/>
                    </a:lnTo>
                    <a:lnTo>
                      <a:pt x="48" y="162"/>
                    </a:lnTo>
                    <a:lnTo>
                      <a:pt x="62" y="158"/>
                    </a:lnTo>
                    <a:lnTo>
                      <a:pt x="86" y="154"/>
                    </a:lnTo>
                    <a:lnTo>
                      <a:pt x="110" y="146"/>
                    </a:lnTo>
                    <a:lnTo>
                      <a:pt x="122" y="144"/>
                    </a:lnTo>
                    <a:lnTo>
                      <a:pt x="144" y="118"/>
                    </a:lnTo>
                    <a:lnTo>
                      <a:pt x="142" y="106"/>
                    </a:lnTo>
                    <a:lnTo>
                      <a:pt x="146" y="98"/>
                    </a:lnTo>
                    <a:lnTo>
                      <a:pt x="156" y="92"/>
                    </a:lnTo>
                    <a:lnTo>
                      <a:pt x="160" y="98"/>
                    </a:lnTo>
                    <a:lnTo>
                      <a:pt x="164" y="102"/>
                    </a:lnTo>
                    <a:lnTo>
                      <a:pt x="168" y="96"/>
                    </a:lnTo>
                    <a:lnTo>
                      <a:pt x="168" y="84"/>
                    </a:lnTo>
                    <a:lnTo>
                      <a:pt x="176" y="88"/>
                    </a:lnTo>
                    <a:lnTo>
                      <a:pt x="180" y="84"/>
                    </a:lnTo>
                    <a:lnTo>
                      <a:pt x="182" y="72"/>
                    </a:lnTo>
                    <a:lnTo>
                      <a:pt x="192" y="66"/>
                    </a:lnTo>
                    <a:lnTo>
                      <a:pt x="198" y="60"/>
                    </a:lnTo>
                    <a:lnTo>
                      <a:pt x="204" y="60"/>
                    </a:lnTo>
                    <a:lnTo>
                      <a:pt x="220" y="48"/>
                    </a:lnTo>
                    <a:lnTo>
                      <a:pt x="230" y="54"/>
                    </a:lnTo>
                    <a:lnTo>
                      <a:pt x="236" y="60"/>
                    </a:lnTo>
                    <a:lnTo>
                      <a:pt x="242" y="66"/>
                    </a:lnTo>
                    <a:lnTo>
                      <a:pt x="254" y="64"/>
                    </a:lnTo>
                    <a:lnTo>
                      <a:pt x="262" y="62"/>
                    </a:lnTo>
                    <a:lnTo>
                      <a:pt x="256" y="52"/>
                    </a:lnTo>
                    <a:lnTo>
                      <a:pt x="268" y="40"/>
                    </a:lnTo>
                    <a:lnTo>
                      <a:pt x="274" y="28"/>
                    </a:lnTo>
                    <a:lnTo>
                      <a:pt x="282" y="24"/>
                    </a:lnTo>
                    <a:lnTo>
                      <a:pt x="286" y="2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3" name="Freeform 268"/>
              <p:cNvSpPr>
                <a:spLocks noChangeAspect="1"/>
              </p:cNvSpPr>
              <p:nvPr/>
            </p:nvSpPr>
            <p:spPr bwMode="auto">
              <a:xfrm>
                <a:off x="4603" y="2273"/>
                <a:ext cx="70" cy="96"/>
              </a:xfrm>
              <a:custGeom>
                <a:avLst/>
                <a:gdLst/>
                <a:ahLst/>
                <a:cxnLst>
                  <a:cxn ang="0">
                    <a:pos x="4" y="58"/>
                  </a:cxn>
                  <a:cxn ang="0">
                    <a:pos x="14" y="64"/>
                  </a:cxn>
                  <a:cxn ang="0">
                    <a:pos x="16" y="76"/>
                  </a:cxn>
                  <a:cxn ang="0">
                    <a:pos x="24" y="78"/>
                  </a:cxn>
                  <a:cxn ang="0">
                    <a:pos x="30" y="72"/>
                  </a:cxn>
                  <a:cxn ang="0">
                    <a:pos x="38" y="74"/>
                  </a:cxn>
                  <a:cxn ang="0">
                    <a:pos x="40" y="82"/>
                  </a:cxn>
                  <a:cxn ang="0">
                    <a:pos x="48" y="80"/>
                  </a:cxn>
                  <a:cxn ang="0">
                    <a:pos x="52" y="84"/>
                  </a:cxn>
                  <a:cxn ang="0">
                    <a:pos x="62" y="90"/>
                  </a:cxn>
                  <a:cxn ang="0">
                    <a:pos x="66" y="96"/>
                  </a:cxn>
                  <a:cxn ang="0">
                    <a:pos x="70" y="90"/>
                  </a:cxn>
                  <a:cxn ang="0">
                    <a:pos x="62" y="84"/>
                  </a:cxn>
                  <a:cxn ang="0">
                    <a:pos x="62" y="78"/>
                  </a:cxn>
                  <a:cxn ang="0">
                    <a:pos x="58" y="72"/>
                  </a:cxn>
                  <a:cxn ang="0">
                    <a:pos x="50" y="72"/>
                  </a:cxn>
                  <a:cxn ang="0">
                    <a:pos x="46" y="68"/>
                  </a:cxn>
                  <a:cxn ang="0">
                    <a:pos x="40" y="70"/>
                  </a:cxn>
                  <a:cxn ang="0">
                    <a:pos x="32" y="66"/>
                  </a:cxn>
                  <a:cxn ang="0">
                    <a:pos x="28" y="62"/>
                  </a:cxn>
                  <a:cxn ang="0">
                    <a:pos x="26" y="54"/>
                  </a:cxn>
                  <a:cxn ang="0">
                    <a:pos x="28" y="42"/>
                  </a:cxn>
                  <a:cxn ang="0">
                    <a:pos x="34" y="40"/>
                  </a:cxn>
                  <a:cxn ang="0">
                    <a:pos x="40" y="26"/>
                  </a:cxn>
                  <a:cxn ang="0">
                    <a:pos x="38" y="14"/>
                  </a:cxn>
                  <a:cxn ang="0">
                    <a:pos x="38" y="4"/>
                  </a:cxn>
                  <a:cxn ang="0">
                    <a:pos x="28" y="2"/>
                  </a:cxn>
                  <a:cxn ang="0">
                    <a:pos x="12" y="0"/>
                  </a:cxn>
                  <a:cxn ang="0">
                    <a:pos x="10" y="16"/>
                  </a:cxn>
                  <a:cxn ang="0">
                    <a:pos x="10" y="28"/>
                  </a:cxn>
                  <a:cxn ang="0">
                    <a:pos x="12" y="36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4" y="48"/>
                  </a:cxn>
                  <a:cxn ang="0">
                    <a:pos x="4" y="58"/>
                  </a:cxn>
                </a:cxnLst>
                <a:rect l="0" t="0" r="r" b="b"/>
                <a:pathLst>
                  <a:path w="70" h="96">
                    <a:moveTo>
                      <a:pt x="4" y="58"/>
                    </a:moveTo>
                    <a:lnTo>
                      <a:pt x="14" y="64"/>
                    </a:lnTo>
                    <a:lnTo>
                      <a:pt x="16" y="76"/>
                    </a:lnTo>
                    <a:lnTo>
                      <a:pt x="24" y="78"/>
                    </a:lnTo>
                    <a:lnTo>
                      <a:pt x="30" y="72"/>
                    </a:lnTo>
                    <a:lnTo>
                      <a:pt x="38" y="74"/>
                    </a:lnTo>
                    <a:lnTo>
                      <a:pt x="40" y="82"/>
                    </a:lnTo>
                    <a:lnTo>
                      <a:pt x="48" y="80"/>
                    </a:lnTo>
                    <a:lnTo>
                      <a:pt x="52" y="84"/>
                    </a:lnTo>
                    <a:lnTo>
                      <a:pt x="62" y="90"/>
                    </a:lnTo>
                    <a:lnTo>
                      <a:pt x="66" y="96"/>
                    </a:lnTo>
                    <a:lnTo>
                      <a:pt x="70" y="90"/>
                    </a:lnTo>
                    <a:lnTo>
                      <a:pt x="62" y="84"/>
                    </a:lnTo>
                    <a:lnTo>
                      <a:pt x="62" y="78"/>
                    </a:lnTo>
                    <a:lnTo>
                      <a:pt x="58" y="72"/>
                    </a:lnTo>
                    <a:lnTo>
                      <a:pt x="50" y="72"/>
                    </a:lnTo>
                    <a:lnTo>
                      <a:pt x="46" y="68"/>
                    </a:lnTo>
                    <a:lnTo>
                      <a:pt x="40" y="70"/>
                    </a:lnTo>
                    <a:lnTo>
                      <a:pt x="32" y="66"/>
                    </a:lnTo>
                    <a:lnTo>
                      <a:pt x="28" y="62"/>
                    </a:lnTo>
                    <a:lnTo>
                      <a:pt x="26" y="54"/>
                    </a:lnTo>
                    <a:lnTo>
                      <a:pt x="28" y="42"/>
                    </a:lnTo>
                    <a:lnTo>
                      <a:pt x="34" y="40"/>
                    </a:lnTo>
                    <a:lnTo>
                      <a:pt x="40" y="26"/>
                    </a:lnTo>
                    <a:lnTo>
                      <a:pt x="38" y="14"/>
                    </a:lnTo>
                    <a:lnTo>
                      <a:pt x="38" y="4"/>
                    </a:lnTo>
                    <a:lnTo>
                      <a:pt x="28" y="2"/>
                    </a:lnTo>
                    <a:lnTo>
                      <a:pt x="12" y="0"/>
                    </a:lnTo>
                    <a:lnTo>
                      <a:pt x="10" y="16"/>
                    </a:lnTo>
                    <a:lnTo>
                      <a:pt x="10" y="28"/>
                    </a:lnTo>
                    <a:lnTo>
                      <a:pt x="12" y="36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4" y="48"/>
                    </a:lnTo>
                    <a:lnTo>
                      <a:pt x="4" y="5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4" name="Freeform 269"/>
              <p:cNvSpPr>
                <a:spLocks noChangeAspect="1"/>
              </p:cNvSpPr>
              <p:nvPr/>
            </p:nvSpPr>
            <p:spPr bwMode="auto">
              <a:xfrm>
                <a:off x="4561" y="2391"/>
                <a:ext cx="42" cy="46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8" y="34"/>
                  </a:cxn>
                  <a:cxn ang="0">
                    <a:pos x="20" y="20"/>
                  </a:cxn>
                  <a:cxn ang="0">
                    <a:pos x="32" y="10"/>
                  </a:cxn>
                  <a:cxn ang="0">
                    <a:pos x="36" y="0"/>
                  </a:cxn>
                  <a:cxn ang="0">
                    <a:pos x="38" y="6"/>
                  </a:cxn>
                  <a:cxn ang="0">
                    <a:pos x="42" y="12"/>
                  </a:cxn>
                  <a:cxn ang="0">
                    <a:pos x="32" y="16"/>
                  </a:cxn>
                  <a:cxn ang="0">
                    <a:pos x="20" y="30"/>
                  </a:cxn>
                  <a:cxn ang="0">
                    <a:pos x="14" y="38"/>
                  </a:cxn>
                  <a:cxn ang="0">
                    <a:pos x="0" y="46"/>
                  </a:cxn>
                </a:cxnLst>
                <a:rect l="0" t="0" r="r" b="b"/>
                <a:pathLst>
                  <a:path w="42" h="46">
                    <a:moveTo>
                      <a:pt x="0" y="46"/>
                    </a:moveTo>
                    <a:lnTo>
                      <a:pt x="8" y="34"/>
                    </a:lnTo>
                    <a:lnTo>
                      <a:pt x="20" y="20"/>
                    </a:lnTo>
                    <a:lnTo>
                      <a:pt x="32" y="10"/>
                    </a:lnTo>
                    <a:lnTo>
                      <a:pt x="36" y="0"/>
                    </a:lnTo>
                    <a:lnTo>
                      <a:pt x="38" y="6"/>
                    </a:lnTo>
                    <a:lnTo>
                      <a:pt x="42" y="12"/>
                    </a:lnTo>
                    <a:lnTo>
                      <a:pt x="32" y="16"/>
                    </a:lnTo>
                    <a:lnTo>
                      <a:pt x="20" y="30"/>
                    </a:lnTo>
                    <a:lnTo>
                      <a:pt x="14" y="38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5" name="Freeform 270"/>
              <p:cNvSpPr>
                <a:spLocks noChangeAspect="1"/>
              </p:cNvSpPr>
              <p:nvPr/>
            </p:nvSpPr>
            <p:spPr bwMode="auto">
              <a:xfrm>
                <a:off x="4635" y="2415"/>
                <a:ext cx="74" cy="60"/>
              </a:xfrm>
              <a:custGeom>
                <a:avLst/>
                <a:gdLst/>
                <a:ahLst/>
                <a:cxnLst>
                  <a:cxn ang="0">
                    <a:pos x="58" y="58"/>
                  </a:cxn>
                  <a:cxn ang="0">
                    <a:pos x="40" y="60"/>
                  </a:cxn>
                  <a:cxn ang="0">
                    <a:pos x="34" y="48"/>
                  </a:cxn>
                  <a:cxn ang="0">
                    <a:pos x="34" y="38"/>
                  </a:cxn>
                  <a:cxn ang="0">
                    <a:pos x="40" y="36"/>
                  </a:cxn>
                  <a:cxn ang="0">
                    <a:pos x="32" y="30"/>
                  </a:cxn>
                  <a:cxn ang="0">
                    <a:pos x="24" y="32"/>
                  </a:cxn>
                  <a:cxn ang="0">
                    <a:pos x="18" y="34"/>
                  </a:cxn>
                  <a:cxn ang="0">
                    <a:pos x="12" y="36"/>
                  </a:cxn>
                  <a:cxn ang="0">
                    <a:pos x="8" y="44"/>
                  </a:cxn>
                  <a:cxn ang="0">
                    <a:pos x="4" y="50"/>
                  </a:cxn>
                  <a:cxn ang="0">
                    <a:pos x="0" y="38"/>
                  </a:cxn>
                  <a:cxn ang="0">
                    <a:pos x="4" y="28"/>
                  </a:cxn>
                  <a:cxn ang="0">
                    <a:pos x="14" y="24"/>
                  </a:cxn>
                  <a:cxn ang="0">
                    <a:pos x="22" y="20"/>
                  </a:cxn>
                  <a:cxn ang="0">
                    <a:pos x="26" y="14"/>
                  </a:cxn>
                  <a:cxn ang="0">
                    <a:pos x="32" y="22"/>
                  </a:cxn>
                  <a:cxn ang="0">
                    <a:pos x="36" y="24"/>
                  </a:cxn>
                  <a:cxn ang="0">
                    <a:pos x="42" y="18"/>
                  </a:cxn>
                  <a:cxn ang="0">
                    <a:pos x="50" y="8"/>
                  </a:cxn>
                  <a:cxn ang="0">
                    <a:pos x="54" y="10"/>
                  </a:cxn>
                  <a:cxn ang="0">
                    <a:pos x="58" y="10"/>
                  </a:cxn>
                  <a:cxn ang="0">
                    <a:pos x="58" y="4"/>
                  </a:cxn>
                  <a:cxn ang="0">
                    <a:pos x="62" y="0"/>
                  </a:cxn>
                  <a:cxn ang="0">
                    <a:pos x="68" y="6"/>
                  </a:cxn>
                  <a:cxn ang="0">
                    <a:pos x="72" y="14"/>
                  </a:cxn>
                  <a:cxn ang="0">
                    <a:pos x="74" y="28"/>
                  </a:cxn>
                  <a:cxn ang="0">
                    <a:pos x="74" y="42"/>
                  </a:cxn>
                  <a:cxn ang="0">
                    <a:pos x="66" y="44"/>
                  </a:cxn>
                  <a:cxn ang="0">
                    <a:pos x="64" y="36"/>
                  </a:cxn>
                  <a:cxn ang="0">
                    <a:pos x="58" y="42"/>
                  </a:cxn>
                  <a:cxn ang="0">
                    <a:pos x="54" y="46"/>
                  </a:cxn>
                  <a:cxn ang="0">
                    <a:pos x="58" y="58"/>
                  </a:cxn>
                </a:cxnLst>
                <a:rect l="0" t="0" r="r" b="b"/>
                <a:pathLst>
                  <a:path w="74" h="60">
                    <a:moveTo>
                      <a:pt x="58" y="58"/>
                    </a:moveTo>
                    <a:lnTo>
                      <a:pt x="40" y="60"/>
                    </a:lnTo>
                    <a:lnTo>
                      <a:pt x="34" y="48"/>
                    </a:lnTo>
                    <a:lnTo>
                      <a:pt x="34" y="38"/>
                    </a:lnTo>
                    <a:lnTo>
                      <a:pt x="40" y="36"/>
                    </a:lnTo>
                    <a:lnTo>
                      <a:pt x="32" y="30"/>
                    </a:lnTo>
                    <a:lnTo>
                      <a:pt x="24" y="32"/>
                    </a:lnTo>
                    <a:lnTo>
                      <a:pt x="18" y="34"/>
                    </a:lnTo>
                    <a:lnTo>
                      <a:pt x="12" y="36"/>
                    </a:lnTo>
                    <a:lnTo>
                      <a:pt x="8" y="44"/>
                    </a:lnTo>
                    <a:lnTo>
                      <a:pt x="4" y="50"/>
                    </a:lnTo>
                    <a:lnTo>
                      <a:pt x="0" y="38"/>
                    </a:lnTo>
                    <a:lnTo>
                      <a:pt x="4" y="28"/>
                    </a:lnTo>
                    <a:lnTo>
                      <a:pt x="14" y="24"/>
                    </a:lnTo>
                    <a:lnTo>
                      <a:pt x="22" y="20"/>
                    </a:lnTo>
                    <a:lnTo>
                      <a:pt x="26" y="14"/>
                    </a:lnTo>
                    <a:lnTo>
                      <a:pt x="32" y="22"/>
                    </a:lnTo>
                    <a:lnTo>
                      <a:pt x="36" y="24"/>
                    </a:lnTo>
                    <a:lnTo>
                      <a:pt x="42" y="18"/>
                    </a:lnTo>
                    <a:lnTo>
                      <a:pt x="50" y="8"/>
                    </a:lnTo>
                    <a:lnTo>
                      <a:pt x="54" y="10"/>
                    </a:lnTo>
                    <a:lnTo>
                      <a:pt x="58" y="10"/>
                    </a:lnTo>
                    <a:lnTo>
                      <a:pt x="58" y="4"/>
                    </a:lnTo>
                    <a:lnTo>
                      <a:pt x="62" y="0"/>
                    </a:lnTo>
                    <a:lnTo>
                      <a:pt x="68" y="6"/>
                    </a:lnTo>
                    <a:lnTo>
                      <a:pt x="72" y="14"/>
                    </a:lnTo>
                    <a:lnTo>
                      <a:pt x="74" y="28"/>
                    </a:lnTo>
                    <a:lnTo>
                      <a:pt x="74" y="42"/>
                    </a:lnTo>
                    <a:lnTo>
                      <a:pt x="66" y="44"/>
                    </a:lnTo>
                    <a:lnTo>
                      <a:pt x="64" y="36"/>
                    </a:lnTo>
                    <a:lnTo>
                      <a:pt x="58" y="42"/>
                    </a:lnTo>
                    <a:lnTo>
                      <a:pt x="54" y="46"/>
                    </a:lnTo>
                    <a:lnTo>
                      <a:pt x="58" y="5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6" name="Freeform 271"/>
              <p:cNvSpPr>
                <a:spLocks noChangeAspect="1"/>
              </p:cNvSpPr>
              <p:nvPr/>
            </p:nvSpPr>
            <p:spPr bwMode="auto">
              <a:xfrm>
                <a:off x="4675" y="2369"/>
                <a:ext cx="18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18" y="16"/>
                  </a:cxn>
                  <a:cxn ang="0">
                    <a:pos x="18" y="22"/>
                  </a:cxn>
                  <a:cxn ang="0">
                    <a:pos x="10" y="18"/>
                  </a:cxn>
                  <a:cxn ang="0">
                    <a:pos x="4" y="12"/>
                  </a:cxn>
                  <a:cxn ang="0">
                    <a:pos x="0" y="4"/>
                  </a:cxn>
                </a:cxnLst>
                <a:rect l="0" t="0" r="r" b="b"/>
                <a:pathLst>
                  <a:path w="18" h="22">
                    <a:moveTo>
                      <a:pt x="0" y="4"/>
                    </a:moveTo>
                    <a:lnTo>
                      <a:pt x="12" y="0"/>
                    </a:lnTo>
                    <a:lnTo>
                      <a:pt x="18" y="2"/>
                    </a:lnTo>
                    <a:lnTo>
                      <a:pt x="18" y="16"/>
                    </a:lnTo>
                    <a:lnTo>
                      <a:pt x="18" y="22"/>
                    </a:lnTo>
                    <a:lnTo>
                      <a:pt x="10" y="18"/>
                    </a:lnTo>
                    <a:lnTo>
                      <a:pt x="4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7" name="Freeform 272"/>
              <p:cNvSpPr>
                <a:spLocks noChangeAspect="1"/>
              </p:cNvSpPr>
              <p:nvPr/>
            </p:nvSpPr>
            <p:spPr bwMode="auto">
              <a:xfrm>
                <a:off x="4611" y="2353"/>
                <a:ext cx="20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2"/>
                  </a:cxn>
                  <a:cxn ang="0">
                    <a:pos x="20" y="10"/>
                  </a:cxn>
                  <a:cxn ang="0">
                    <a:pos x="18" y="22"/>
                  </a:cxn>
                  <a:cxn ang="0">
                    <a:pos x="12" y="24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0" y="0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10" y="2"/>
                    </a:lnTo>
                    <a:lnTo>
                      <a:pt x="20" y="10"/>
                    </a:lnTo>
                    <a:lnTo>
                      <a:pt x="18" y="22"/>
                    </a:lnTo>
                    <a:lnTo>
                      <a:pt x="12" y="24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8" name="Freeform 273"/>
              <p:cNvSpPr>
                <a:spLocks noChangeAspect="1"/>
              </p:cNvSpPr>
              <p:nvPr/>
            </p:nvSpPr>
            <p:spPr bwMode="auto">
              <a:xfrm>
                <a:off x="4637" y="2383"/>
                <a:ext cx="22" cy="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"/>
                  </a:cxn>
                  <a:cxn ang="0">
                    <a:pos x="0" y="20"/>
                  </a:cxn>
                  <a:cxn ang="0">
                    <a:pos x="6" y="16"/>
                  </a:cxn>
                  <a:cxn ang="0">
                    <a:pos x="18" y="8"/>
                  </a:cxn>
                  <a:cxn ang="0">
                    <a:pos x="22" y="2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0" y="0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0" y="10"/>
                    </a:lnTo>
                    <a:lnTo>
                      <a:pt x="0" y="20"/>
                    </a:lnTo>
                    <a:lnTo>
                      <a:pt x="6" y="16"/>
                    </a:lnTo>
                    <a:lnTo>
                      <a:pt x="18" y="8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9" name="Freeform 274"/>
              <p:cNvSpPr>
                <a:spLocks noChangeAspect="1"/>
              </p:cNvSpPr>
              <p:nvPr/>
            </p:nvSpPr>
            <p:spPr bwMode="auto">
              <a:xfrm>
                <a:off x="4643" y="2395"/>
                <a:ext cx="24" cy="2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" y="26"/>
                  </a:cxn>
                  <a:cxn ang="0">
                    <a:pos x="14" y="2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0" y="18"/>
                  </a:cxn>
                </a:cxnLst>
                <a:rect l="0" t="0" r="r" b="b"/>
                <a:pathLst>
                  <a:path w="24" h="28">
                    <a:moveTo>
                      <a:pt x="0" y="18"/>
                    </a:moveTo>
                    <a:lnTo>
                      <a:pt x="6" y="26"/>
                    </a:lnTo>
                    <a:lnTo>
                      <a:pt x="14" y="2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0" name="Freeform 275"/>
              <p:cNvSpPr>
                <a:spLocks noChangeAspect="1"/>
              </p:cNvSpPr>
              <p:nvPr/>
            </p:nvSpPr>
            <p:spPr bwMode="auto">
              <a:xfrm>
                <a:off x="4607" y="2161"/>
                <a:ext cx="30" cy="54"/>
              </a:xfrm>
              <a:custGeom>
                <a:avLst/>
                <a:gdLst/>
                <a:ahLst/>
                <a:cxnLst>
                  <a:cxn ang="0">
                    <a:pos x="30" y="4"/>
                  </a:cxn>
                  <a:cxn ang="0">
                    <a:pos x="26" y="18"/>
                  </a:cxn>
                  <a:cxn ang="0">
                    <a:pos x="22" y="28"/>
                  </a:cxn>
                  <a:cxn ang="0">
                    <a:pos x="20" y="36"/>
                  </a:cxn>
                  <a:cxn ang="0">
                    <a:pos x="16" y="48"/>
                  </a:cxn>
                  <a:cxn ang="0">
                    <a:pos x="10" y="54"/>
                  </a:cxn>
                  <a:cxn ang="0">
                    <a:pos x="4" y="42"/>
                  </a:cxn>
                  <a:cxn ang="0">
                    <a:pos x="0" y="26"/>
                  </a:cxn>
                  <a:cxn ang="0">
                    <a:pos x="8" y="12"/>
                  </a:cxn>
                  <a:cxn ang="0">
                    <a:pos x="18" y="4"/>
                  </a:cxn>
                  <a:cxn ang="0">
                    <a:pos x="22" y="0"/>
                  </a:cxn>
                  <a:cxn ang="0">
                    <a:pos x="30" y="4"/>
                  </a:cxn>
                </a:cxnLst>
                <a:rect l="0" t="0" r="r" b="b"/>
                <a:pathLst>
                  <a:path w="30" h="54">
                    <a:moveTo>
                      <a:pt x="30" y="4"/>
                    </a:moveTo>
                    <a:lnTo>
                      <a:pt x="26" y="18"/>
                    </a:lnTo>
                    <a:lnTo>
                      <a:pt x="22" y="28"/>
                    </a:lnTo>
                    <a:lnTo>
                      <a:pt x="20" y="36"/>
                    </a:lnTo>
                    <a:lnTo>
                      <a:pt x="16" y="48"/>
                    </a:lnTo>
                    <a:lnTo>
                      <a:pt x="10" y="54"/>
                    </a:lnTo>
                    <a:lnTo>
                      <a:pt x="4" y="42"/>
                    </a:lnTo>
                    <a:lnTo>
                      <a:pt x="0" y="26"/>
                    </a:lnTo>
                    <a:lnTo>
                      <a:pt x="8" y="12"/>
                    </a:lnTo>
                    <a:lnTo>
                      <a:pt x="18" y="4"/>
                    </a:lnTo>
                    <a:lnTo>
                      <a:pt x="22" y="0"/>
                    </a:lnTo>
                    <a:lnTo>
                      <a:pt x="30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1" name="Freeform 276"/>
              <p:cNvSpPr>
                <a:spLocks noChangeAspect="1"/>
              </p:cNvSpPr>
              <p:nvPr/>
            </p:nvSpPr>
            <p:spPr bwMode="auto">
              <a:xfrm>
                <a:off x="4425" y="2247"/>
                <a:ext cx="38" cy="3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30" y="0"/>
                  </a:cxn>
                  <a:cxn ang="0">
                    <a:pos x="38" y="2"/>
                  </a:cxn>
                  <a:cxn ang="0">
                    <a:pos x="34" y="8"/>
                  </a:cxn>
                  <a:cxn ang="0">
                    <a:pos x="30" y="14"/>
                  </a:cxn>
                  <a:cxn ang="0">
                    <a:pos x="30" y="24"/>
                  </a:cxn>
                  <a:cxn ang="0">
                    <a:pos x="22" y="26"/>
                  </a:cxn>
                  <a:cxn ang="0">
                    <a:pos x="16" y="30"/>
                  </a:cxn>
                  <a:cxn ang="0">
                    <a:pos x="6" y="28"/>
                  </a:cxn>
                  <a:cxn ang="0">
                    <a:pos x="0" y="20"/>
                  </a:cxn>
                  <a:cxn ang="0">
                    <a:pos x="0" y="10"/>
                  </a:cxn>
                  <a:cxn ang="0">
                    <a:pos x="10" y="6"/>
                  </a:cxn>
                </a:cxnLst>
                <a:rect l="0" t="0" r="r" b="b"/>
                <a:pathLst>
                  <a:path w="38" h="30">
                    <a:moveTo>
                      <a:pt x="10" y="6"/>
                    </a:moveTo>
                    <a:lnTo>
                      <a:pt x="20" y="0"/>
                    </a:lnTo>
                    <a:lnTo>
                      <a:pt x="30" y="0"/>
                    </a:lnTo>
                    <a:lnTo>
                      <a:pt x="38" y="2"/>
                    </a:lnTo>
                    <a:lnTo>
                      <a:pt x="34" y="8"/>
                    </a:lnTo>
                    <a:lnTo>
                      <a:pt x="30" y="14"/>
                    </a:lnTo>
                    <a:lnTo>
                      <a:pt x="30" y="24"/>
                    </a:lnTo>
                    <a:lnTo>
                      <a:pt x="22" y="26"/>
                    </a:lnTo>
                    <a:lnTo>
                      <a:pt x="16" y="30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0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2" name="Freeform 277"/>
              <p:cNvSpPr>
                <a:spLocks noChangeAspect="1"/>
              </p:cNvSpPr>
              <p:nvPr/>
            </p:nvSpPr>
            <p:spPr bwMode="auto">
              <a:xfrm>
                <a:off x="4921" y="1795"/>
                <a:ext cx="92" cy="7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8" y="6"/>
                  </a:cxn>
                  <a:cxn ang="0">
                    <a:pos x="48" y="16"/>
                  </a:cxn>
                  <a:cxn ang="0">
                    <a:pos x="66" y="26"/>
                  </a:cxn>
                  <a:cxn ang="0">
                    <a:pos x="76" y="30"/>
                  </a:cxn>
                  <a:cxn ang="0">
                    <a:pos x="84" y="24"/>
                  </a:cxn>
                  <a:cxn ang="0">
                    <a:pos x="90" y="24"/>
                  </a:cxn>
                  <a:cxn ang="0">
                    <a:pos x="84" y="30"/>
                  </a:cxn>
                  <a:cxn ang="0">
                    <a:pos x="88" y="36"/>
                  </a:cxn>
                  <a:cxn ang="0">
                    <a:pos x="92" y="40"/>
                  </a:cxn>
                  <a:cxn ang="0">
                    <a:pos x="84" y="46"/>
                  </a:cxn>
                  <a:cxn ang="0">
                    <a:pos x="80" y="48"/>
                  </a:cxn>
                  <a:cxn ang="0">
                    <a:pos x="74" y="46"/>
                  </a:cxn>
                  <a:cxn ang="0">
                    <a:pos x="68" y="48"/>
                  </a:cxn>
                  <a:cxn ang="0">
                    <a:pos x="58" y="52"/>
                  </a:cxn>
                  <a:cxn ang="0">
                    <a:pos x="52" y="60"/>
                  </a:cxn>
                  <a:cxn ang="0">
                    <a:pos x="52" y="66"/>
                  </a:cxn>
                  <a:cxn ang="0">
                    <a:pos x="44" y="62"/>
                  </a:cxn>
                  <a:cxn ang="0">
                    <a:pos x="36" y="56"/>
                  </a:cxn>
                  <a:cxn ang="0">
                    <a:pos x="28" y="54"/>
                  </a:cxn>
                  <a:cxn ang="0">
                    <a:pos x="24" y="56"/>
                  </a:cxn>
                  <a:cxn ang="0">
                    <a:pos x="22" y="60"/>
                  </a:cxn>
                  <a:cxn ang="0">
                    <a:pos x="16" y="56"/>
                  </a:cxn>
                  <a:cxn ang="0">
                    <a:pos x="10" y="54"/>
                  </a:cxn>
                  <a:cxn ang="0">
                    <a:pos x="8" y="58"/>
                  </a:cxn>
                  <a:cxn ang="0">
                    <a:pos x="10" y="64"/>
                  </a:cxn>
                  <a:cxn ang="0">
                    <a:pos x="16" y="66"/>
                  </a:cxn>
                  <a:cxn ang="0">
                    <a:pos x="14" y="72"/>
                  </a:cxn>
                  <a:cxn ang="0">
                    <a:pos x="8" y="74"/>
                  </a:cxn>
                  <a:cxn ang="0">
                    <a:pos x="2" y="78"/>
                  </a:cxn>
                  <a:cxn ang="0">
                    <a:pos x="2" y="68"/>
                  </a:cxn>
                  <a:cxn ang="0">
                    <a:pos x="0" y="60"/>
                  </a:cxn>
                  <a:cxn ang="0">
                    <a:pos x="0" y="52"/>
                  </a:cxn>
                  <a:cxn ang="0">
                    <a:pos x="6" y="50"/>
                  </a:cxn>
                  <a:cxn ang="0">
                    <a:pos x="10" y="44"/>
                  </a:cxn>
                  <a:cxn ang="0">
                    <a:pos x="10" y="38"/>
                  </a:cxn>
                  <a:cxn ang="0">
                    <a:pos x="16" y="38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0" y="16"/>
                  </a:cxn>
                  <a:cxn ang="0">
                    <a:pos x="30" y="0"/>
                  </a:cxn>
                </a:cxnLst>
                <a:rect l="0" t="0" r="r" b="b"/>
                <a:pathLst>
                  <a:path w="92" h="78">
                    <a:moveTo>
                      <a:pt x="30" y="0"/>
                    </a:moveTo>
                    <a:lnTo>
                      <a:pt x="38" y="6"/>
                    </a:lnTo>
                    <a:lnTo>
                      <a:pt x="48" y="16"/>
                    </a:lnTo>
                    <a:lnTo>
                      <a:pt x="66" y="26"/>
                    </a:lnTo>
                    <a:lnTo>
                      <a:pt x="76" y="30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84" y="30"/>
                    </a:lnTo>
                    <a:lnTo>
                      <a:pt x="88" y="36"/>
                    </a:lnTo>
                    <a:lnTo>
                      <a:pt x="92" y="40"/>
                    </a:lnTo>
                    <a:lnTo>
                      <a:pt x="84" y="46"/>
                    </a:lnTo>
                    <a:lnTo>
                      <a:pt x="80" y="48"/>
                    </a:lnTo>
                    <a:lnTo>
                      <a:pt x="74" y="46"/>
                    </a:lnTo>
                    <a:lnTo>
                      <a:pt x="68" y="48"/>
                    </a:lnTo>
                    <a:lnTo>
                      <a:pt x="58" y="52"/>
                    </a:lnTo>
                    <a:lnTo>
                      <a:pt x="52" y="60"/>
                    </a:lnTo>
                    <a:lnTo>
                      <a:pt x="52" y="66"/>
                    </a:lnTo>
                    <a:lnTo>
                      <a:pt x="44" y="62"/>
                    </a:lnTo>
                    <a:lnTo>
                      <a:pt x="36" y="56"/>
                    </a:lnTo>
                    <a:lnTo>
                      <a:pt x="28" y="54"/>
                    </a:lnTo>
                    <a:lnTo>
                      <a:pt x="24" y="56"/>
                    </a:lnTo>
                    <a:lnTo>
                      <a:pt x="22" y="60"/>
                    </a:lnTo>
                    <a:lnTo>
                      <a:pt x="16" y="56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10" y="64"/>
                    </a:lnTo>
                    <a:lnTo>
                      <a:pt x="16" y="66"/>
                    </a:lnTo>
                    <a:lnTo>
                      <a:pt x="14" y="72"/>
                    </a:lnTo>
                    <a:lnTo>
                      <a:pt x="8" y="74"/>
                    </a:lnTo>
                    <a:lnTo>
                      <a:pt x="2" y="78"/>
                    </a:lnTo>
                    <a:lnTo>
                      <a:pt x="2" y="68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6" y="50"/>
                    </a:lnTo>
                    <a:lnTo>
                      <a:pt x="10" y="44"/>
                    </a:lnTo>
                    <a:lnTo>
                      <a:pt x="10" y="38"/>
                    </a:lnTo>
                    <a:lnTo>
                      <a:pt x="16" y="38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0" y="1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3" name="Freeform 278"/>
              <p:cNvSpPr>
                <a:spLocks noChangeAspect="1"/>
              </p:cNvSpPr>
              <p:nvPr/>
            </p:nvSpPr>
            <p:spPr bwMode="auto">
              <a:xfrm>
                <a:off x="4799" y="2003"/>
                <a:ext cx="40" cy="26"/>
              </a:xfrm>
              <a:custGeom>
                <a:avLst/>
                <a:gdLst/>
                <a:ahLst/>
                <a:cxnLst>
                  <a:cxn ang="0">
                    <a:pos x="30" y="16"/>
                  </a:cxn>
                  <a:cxn ang="0">
                    <a:pos x="24" y="14"/>
                  </a:cxn>
                  <a:cxn ang="0">
                    <a:pos x="18" y="18"/>
                  </a:cxn>
                  <a:cxn ang="0">
                    <a:pos x="14" y="26"/>
                  </a:cxn>
                  <a:cxn ang="0">
                    <a:pos x="6" y="24"/>
                  </a:cxn>
                  <a:cxn ang="0">
                    <a:pos x="6" y="18"/>
                  </a:cxn>
                  <a:cxn ang="0">
                    <a:pos x="0" y="14"/>
                  </a:cxn>
                  <a:cxn ang="0">
                    <a:pos x="8" y="8"/>
                  </a:cxn>
                  <a:cxn ang="0">
                    <a:pos x="16" y="8"/>
                  </a:cxn>
                  <a:cxn ang="0">
                    <a:pos x="24" y="6"/>
                  </a:cxn>
                  <a:cxn ang="0">
                    <a:pos x="28" y="0"/>
                  </a:cxn>
                  <a:cxn ang="0">
                    <a:pos x="36" y="0"/>
                  </a:cxn>
                  <a:cxn ang="0">
                    <a:pos x="40" y="6"/>
                  </a:cxn>
                  <a:cxn ang="0">
                    <a:pos x="38" y="8"/>
                  </a:cxn>
                  <a:cxn ang="0">
                    <a:pos x="34" y="14"/>
                  </a:cxn>
                  <a:cxn ang="0">
                    <a:pos x="30" y="16"/>
                  </a:cxn>
                </a:cxnLst>
                <a:rect l="0" t="0" r="r" b="b"/>
                <a:pathLst>
                  <a:path w="40" h="26">
                    <a:moveTo>
                      <a:pt x="30" y="16"/>
                    </a:moveTo>
                    <a:lnTo>
                      <a:pt x="24" y="14"/>
                    </a:lnTo>
                    <a:lnTo>
                      <a:pt x="18" y="18"/>
                    </a:lnTo>
                    <a:lnTo>
                      <a:pt x="14" y="2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0" y="14"/>
                    </a:lnTo>
                    <a:lnTo>
                      <a:pt x="8" y="8"/>
                    </a:lnTo>
                    <a:lnTo>
                      <a:pt x="16" y="8"/>
                    </a:lnTo>
                    <a:lnTo>
                      <a:pt x="24" y="6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0" y="6"/>
                    </a:lnTo>
                    <a:lnTo>
                      <a:pt x="38" y="8"/>
                    </a:lnTo>
                    <a:lnTo>
                      <a:pt x="34" y="14"/>
                    </a:lnTo>
                    <a:lnTo>
                      <a:pt x="3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4" name="Freeform 279"/>
              <p:cNvSpPr>
                <a:spLocks noChangeAspect="1"/>
              </p:cNvSpPr>
              <p:nvPr/>
            </p:nvSpPr>
            <p:spPr bwMode="auto">
              <a:xfrm>
                <a:off x="4757" y="2009"/>
                <a:ext cx="38" cy="50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10" y="8"/>
                  </a:cxn>
                  <a:cxn ang="0">
                    <a:pos x="16" y="0"/>
                  </a:cxn>
                  <a:cxn ang="0">
                    <a:pos x="24" y="0"/>
                  </a:cxn>
                  <a:cxn ang="0">
                    <a:pos x="28" y="6"/>
                  </a:cxn>
                  <a:cxn ang="0">
                    <a:pos x="34" y="10"/>
                  </a:cxn>
                  <a:cxn ang="0">
                    <a:pos x="38" y="16"/>
                  </a:cxn>
                  <a:cxn ang="0">
                    <a:pos x="36" y="24"/>
                  </a:cxn>
                  <a:cxn ang="0">
                    <a:pos x="32" y="26"/>
                  </a:cxn>
                  <a:cxn ang="0">
                    <a:pos x="30" y="32"/>
                  </a:cxn>
                  <a:cxn ang="0">
                    <a:pos x="30" y="40"/>
                  </a:cxn>
                  <a:cxn ang="0">
                    <a:pos x="26" y="50"/>
                  </a:cxn>
                  <a:cxn ang="0">
                    <a:pos x="18" y="48"/>
                  </a:cxn>
                  <a:cxn ang="0">
                    <a:pos x="18" y="44"/>
                  </a:cxn>
                  <a:cxn ang="0">
                    <a:pos x="20" y="36"/>
                  </a:cxn>
                  <a:cxn ang="0">
                    <a:pos x="12" y="36"/>
                  </a:cxn>
                  <a:cxn ang="0">
                    <a:pos x="14" y="30"/>
                  </a:cxn>
                  <a:cxn ang="0">
                    <a:pos x="18" y="24"/>
                  </a:cxn>
                  <a:cxn ang="0">
                    <a:pos x="18" y="20"/>
                  </a:cxn>
                  <a:cxn ang="0">
                    <a:pos x="16" y="14"/>
                  </a:cxn>
                  <a:cxn ang="0">
                    <a:pos x="8" y="16"/>
                  </a:cxn>
                  <a:cxn ang="0">
                    <a:pos x="0" y="18"/>
                  </a:cxn>
                  <a:cxn ang="0">
                    <a:pos x="4" y="12"/>
                  </a:cxn>
                </a:cxnLst>
                <a:rect l="0" t="0" r="r" b="b"/>
                <a:pathLst>
                  <a:path w="38" h="50">
                    <a:moveTo>
                      <a:pt x="4" y="12"/>
                    </a:moveTo>
                    <a:lnTo>
                      <a:pt x="10" y="8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6"/>
                    </a:lnTo>
                    <a:lnTo>
                      <a:pt x="34" y="10"/>
                    </a:lnTo>
                    <a:lnTo>
                      <a:pt x="38" y="16"/>
                    </a:lnTo>
                    <a:lnTo>
                      <a:pt x="36" y="24"/>
                    </a:lnTo>
                    <a:lnTo>
                      <a:pt x="32" y="26"/>
                    </a:lnTo>
                    <a:lnTo>
                      <a:pt x="30" y="32"/>
                    </a:lnTo>
                    <a:lnTo>
                      <a:pt x="30" y="40"/>
                    </a:lnTo>
                    <a:lnTo>
                      <a:pt x="26" y="50"/>
                    </a:lnTo>
                    <a:lnTo>
                      <a:pt x="18" y="48"/>
                    </a:lnTo>
                    <a:lnTo>
                      <a:pt x="18" y="44"/>
                    </a:lnTo>
                    <a:lnTo>
                      <a:pt x="20" y="36"/>
                    </a:lnTo>
                    <a:lnTo>
                      <a:pt x="12" y="36"/>
                    </a:lnTo>
                    <a:lnTo>
                      <a:pt x="14" y="30"/>
                    </a:lnTo>
                    <a:lnTo>
                      <a:pt x="18" y="24"/>
                    </a:lnTo>
                    <a:lnTo>
                      <a:pt x="18" y="20"/>
                    </a:lnTo>
                    <a:lnTo>
                      <a:pt x="16" y="14"/>
                    </a:lnTo>
                    <a:lnTo>
                      <a:pt x="8" y="16"/>
                    </a:lnTo>
                    <a:lnTo>
                      <a:pt x="0" y="18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5" name="Freeform 280"/>
              <p:cNvSpPr>
                <a:spLocks noChangeAspect="1"/>
              </p:cNvSpPr>
              <p:nvPr/>
            </p:nvSpPr>
            <p:spPr bwMode="auto">
              <a:xfrm>
                <a:off x="4781" y="1869"/>
                <a:ext cx="174" cy="148"/>
              </a:xfrm>
              <a:custGeom>
                <a:avLst/>
                <a:gdLst/>
                <a:ahLst/>
                <a:cxnLst>
                  <a:cxn ang="0">
                    <a:pos x="12" y="128"/>
                  </a:cxn>
                  <a:cxn ang="0">
                    <a:pos x="32" y="112"/>
                  </a:cxn>
                  <a:cxn ang="0">
                    <a:pos x="60" y="110"/>
                  </a:cxn>
                  <a:cxn ang="0">
                    <a:pos x="80" y="100"/>
                  </a:cxn>
                  <a:cxn ang="0">
                    <a:pos x="92" y="82"/>
                  </a:cxn>
                  <a:cxn ang="0">
                    <a:pos x="100" y="80"/>
                  </a:cxn>
                  <a:cxn ang="0">
                    <a:pos x="110" y="82"/>
                  </a:cxn>
                  <a:cxn ang="0">
                    <a:pos x="140" y="52"/>
                  </a:cxn>
                  <a:cxn ang="0">
                    <a:pos x="144" y="30"/>
                  </a:cxn>
                  <a:cxn ang="0">
                    <a:pos x="146" y="10"/>
                  </a:cxn>
                  <a:cxn ang="0">
                    <a:pos x="160" y="12"/>
                  </a:cxn>
                  <a:cxn ang="0">
                    <a:pos x="158" y="2"/>
                  </a:cxn>
                  <a:cxn ang="0">
                    <a:pos x="166" y="10"/>
                  </a:cxn>
                  <a:cxn ang="0">
                    <a:pos x="172" y="28"/>
                  </a:cxn>
                  <a:cxn ang="0">
                    <a:pos x="168" y="48"/>
                  </a:cxn>
                  <a:cxn ang="0">
                    <a:pos x="158" y="66"/>
                  </a:cxn>
                  <a:cxn ang="0">
                    <a:pos x="154" y="86"/>
                  </a:cxn>
                  <a:cxn ang="0">
                    <a:pos x="152" y="98"/>
                  </a:cxn>
                  <a:cxn ang="0">
                    <a:pos x="152" y="108"/>
                  </a:cxn>
                  <a:cxn ang="0">
                    <a:pos x="148" y="118"/>
                  </a:cxn>
                  <a:cxn ang="0">
                    <a:pos x="138" y="116"/>
                  </a:cxn>
                  <a:cxn ang="0">
                    <a:pos x="126" y="116"/>
                  </a:cxn>
                  <a:cxn ang="0">
                    <a:pos x="126" y="128"/>
                  </a:cxn>
                  <a:cxn ang="0">
                    <a:pos x="116" y="126"/>
                  </a:cxn>
                  <a:cxn ang="0">
                    <a:pos x="102" y="126"/>
                  </a:cxn>
                  <a:cxn ang="0">
                    <a:pos x="90" y="122"/>
                  </a:cxn>
                  <a:cxn ang="0">
                    <a:pos x="92" y="132"/>
                  </a:cxn>
                  <a:cxn ang="0">
                    <a:pos x="80" y="144"/>
                  </a:cxn>
                  <a:cxn ang="0">
                    <a:pos x="68" y="140"/>
                  </a:cxn>
                  <a:cxn ang="0">
                    <a:pos x="70" y="130"/>
                  </a:cxn>
                  <a:cxn ang="0">
                    <a:pos x="56" y="124"/>
                  </a:cxn>
                  <a:cxn ang="0">
                    <a:pos x="38" y="130"/>
                  </a:cxn>
                  <a:cxn ang="0">
                    <a:pos x="18" y="134"/>
                  </a:cxn>
                  <a:cxn ang="0">
                    <a:pos x="2" y="138"/>
                  </a:cxn>
                </a:cxnLst>
                <a:rect l="0" t="0" r="r" b="b"/>
                <a:pathLst>
                  <a:path w="174" h="148">
                    <a:moveTo>
                      <a:pt x="0" y="134"/>
                    </a:moveTo>
                    <a:lnTo>
                      <a:pt x="12" y="128"/>
                    </a:lnTo>
                    <a:lnTo>
                      <a:pt x="26" y="118"/>
                    </a:lnTo>
                    <a:lnTo>
                      <a:pt x="32" y="112"/>
                    </a:lnTo>
                    <a:lnTo>
                      <a:pt x="44" y="110"/>
                    </a:lnTo>
                    <a:lnTo>
                      <a:pt x="60" y="110"/>
                    </a:lnTo>
                    <a:lnTo>
                      <a:pt x="76" y="110"/>
                    </a:lnTo>
                    <a:lnTo>
                      <a:pt x="80" y="100"/>
                    </a:lnTo>
                    <a:lnTo>
                      <a:pt x="88" y="90"/>
                    </a:lnTo>
                    <a:lnTo>
                      <a:pt x="92" y="82"/>
                    </a:lnTo>
                    <a:lnTo>
                      <a:pt x="98" y="74"/>
                    </a:lnTo>
                    <a:lnTo>
                      <a:pt x="100" y="80"/>
                    </a:lnTo>
                    <a:lnTo>
                      <a:pt x="100" y="86"/>
                    </a:lnTo>
                    <a:lnTo>
                      <a:pt x="110" y="82"/>
                    </a:lnTo>
                    <a:lnTo>
                      <a:pt x="126" y="72"/>
                    </a:lnTo>
                    <a:lnTo>
                      <a:pt x="140" y="52"/>
                    </a:lnTo>
                    <a:lnTo>
                      <a:pt x="146" y="36"/>
                    </a:lnTo>
                    <a:lnTo>
                      <a:pt x="144" y="30"/>
                    </a:lnTo>
                    <a:lnTo>
                      <a:pt x="142" y="18"/>
                    </a:lnTo>
                    <a:lnTo>
                      <a:pt x="146" y="10"/>
                    </a:lnTo>
                    <a:lnTo>
                      <a:pt x="150" y="8"/>
                    </a:lnTo>
                    <a:lnTo>
                      <a:pt x="160" y="12"/>
                    </a:lnTo>
                    <a:lnTo>
                      <a:pt x="162" y="6"/>
                    </a:lnTo>
                    <a:lnTo>
                      <a:pt x="158" y="2"/>
                    </a:lnTo>
                    <a:lnTo>
                      <a:pt x="164" y="0"/>
                    </a:lnTo>
                    <a:lnTo>
                      <a:pt x="166" y="10"/>
                    </a:lnTo>
                    <a:lnTo>
                      <a:pt x="166" y="18"/>
                    </a:lnTo>
                    <a:lnTo>
                      <a:pt x="172" y="28"/>
                    </a:lnTo>
                    <a:lnTo>
                      <a:pt x="174" y="36"/>
                    </a:lnTo>
                    <a:lnTo>
                      <a:pt x="168" y="48"/>
                    </a:lnTo>
                    <a:lnTo>
                      <a:pt x="160" y="58"/>
                    </a:lnTo>
                    <a:lnTo>
                      <a:pt x="158" y="66"/>
                    </a:lnTo>
                    <a:lnTo>
                      <a:pt x="158" y="80"/>
                    </a:lnTo>
                    <a:lnTo>
                      <a:pt x="154" y="86"/>
                    </a:lnTo>
                    <a:lnTo>
                      <a:pt x="152" y="96"/>
                    </a:lnTo>
                    <a:lnTo>
                      <a:pt x="152" y="98"/>
                    </a:lnTo>
                    <a:lnTo>
                      <a:pt x="152" y="102"/>
                    </a:lnTo>
                    <a:lnTo>
                      <a:pt x="152" y="108"/>
                    </a:lnTo>
                    <a:lnTo>
                      <a:pt x="152" y="110"/>
                    </a:lnTo>
                    <a:lnTo>
                      <a:pt x="148" y="118"/>
                    </a:lnTo>
                    <a:lnTo>
                      <a:pt x="142" y="122"/>
                    </a:lnTo>
                    <a:lnTo>
                      <a:pt x="138" y="116"/>
                    </a:lnTo>
                    <a:lnTo>
                      <a:pt x="132" y="114"/>
                    </a:lnTo>
                    <a:lnTo>
                      <a:pt x="126" y="116"/>
                    </a:lnTo>
                    <a:lnTo>
                      <a:pt x="128" y="124"/>
                    </a:lnTo>
                    <a:lnTo>
                      <a:pt x="126" y="128"/>
                    </a:lnTo>
                    <a:lnTo>
                      <a:pt x="118" y="122"/>
                    </a:lnTo>
                    <a:lnTo>
                      <a:pt x="116" y="126"/>
                    </a:lnTo>
                    <a:lnTo>
                      <a:pt x="110" y="126"/>
                    </a:lnTo>
                    <a:lnTo>
                      <a:pt x="102" y="126"/>
                    </a:lnTo>
                    <a:lnTo>
                      <a:pt x="92" y="126"/>
                    </a:lnTo>
                    <a:lnTo>
                      <a:pt x="90" y="122"/>
                    </a:lnTo>
                    <a:lnTo>
                      <a:pt x="88" y="126"/>
                    </a:lnTo>
                    <a:lnTo>
                      <a:pt x="92" y="132"/>
                    </a:lnTo>
                    <a:lnTo>
                      <a:pt x="84" y="136"/>
                    </a:lnTo>
                    <a:lnTo>
                      <a:pt x="80" y="144"/>
                    </a:lnTo>
                    <a:lnTo>
                      <a:pt x="74" y="148"/>
                    </a:lnTo>
                    <a:lnTo>
                      <a:pt x="68" y="140"/>
                    </a:lnTo>
                    <a:lnTo>
                      <a:pt x="62" y="136"/>
                    </a:lnTo>
                    <a:lnTo>
                      <a:pt x="70" y="130"/>
                    </a:lnTo>
                    <a:lnTo>
                      <a:pt x="72" y="124"/>
                    </a:lnTo>
                    <a:lnTo>
                      <a:pt x="56" y="124"/>
                    </a:lnTo>
                    <a:lnTo>
                      <a:pt x="50" y="128"/>
                    </a:lnTo>
                    <a:lnTo>
                      <a:pt x="38" y="130"/>
                    </a:lnTo>
                    <a:lnTo>
                      <a:pt x="28" y="134"/>
                    </a:lnTo>
                    <a:lnTo>
                      <a:pt x="18" y="134"/>
                    </a:lnTo>
                    <a:lnTo>
                      <a:pt x="10" y="140"/>
                    </a:lnTo>
                    <a:lnTo>
                      <a:pt x="2" y="13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6" name="Freeform 281"/>
              <p:cNvSpPr>
                <a:spLocks noChangeAspect="1"/>
              </p:cNvSpPr>
              <p:nvPr/>
            </p:nvSpPr>
            <p:spPr bwMode="auto">
              <a:xfrm>
                <a:off x="4707" y="1927"/>
                <a:ext cx="50" cy="72"/>
              </a:xfrm>
              <a:custGeom>
                <a:avLst/>
                <a:gdLst/>
                <a:ahLst/>
                <a:cxnLst>
                  <a:cxn ang="0">
                    <a:pos x="2" y="32"/>
                  </a:cxn>
                  <a:cxn ang="0">
                    <a:pos x="2" y="28"/>
                  </a:cxn>
                  <a:cxn ang="0">
                    <a:pos x="8" y="30"/>
                  </a:cxn>
                  <a:cxn ang="0">
                    <a:pos x="12" y="28"/>
                  </a:cxn>
                  <a:cxn ang="0">
                    <a:pos x="10" y="22"/>
                  </a:cxn>
                  <a:cxn ang="0">
                    <a:pos x="6" y="20"/>
                  </a:cxn>
                  <a:cxn ang="0">
                    <a:pos x="10" y="6"/>
                  </a:cxn>
                  <a:cxn ang="0">
                    <a:pos x="20" y="2"/>
                  </a:cxn>
                  <a:cxn ang="0">
                    <a:pos x="30" y="0"/>
                  </a:cxn>
                  <a:cxn ang="0">
                    <a:pos x="38" y="8"/>
                  </a:cxn>
                  <a:cxn ang="0">
                    <a:pos x="44" y="18"/>
                  </a:cxn>
                  <a:cxn ang="0">
                    <a:pos x="48" y="30"/>
                  </a:cxn>
                  <a:cxn ang="0">
                    <a:pos x="50" y="40"/>
                  </a:cxn>
                  <a:cxn ang="0">
                    <a:pos x="48" y="54"/>
                  </a:cxn>
                  <a:cxn ang="0">
                    <a:pos x="50" y="54"/>
                  </a:cxn>
                  <a:cxn ang="0">
                    <a:pos x="50" y="56"/>
                  </a:cxn>
                  <a:cxn ang="0">
                    <a:pos x="46" y="58"/>
                  </a:cxn>
                  <a:cxn ang="0">
                    <a:pos x="38" y="62"/>
                  </a:cxn>
                  <a:cxn ang="0">
                    <a:pos x="34" y="64"/>
                  </a:cxn>
                  <a:cxn ang="0">
                    <a:pos x="28" y="60"/>
                  </a:cxn>
                  <a:cxn ang="0">
                    <a:pos x="24" y="64"/>
                  </a:cxn>
                  <a:cxn ang="0">
                    <a:pos x="16" y="70"/>
                  </a:cxn>
                  <a:cxn ang="0">
                    <a:pos x="12" y="68"/>
                  </a:cxn>
                  <a:cxn ang="0">
                    <a:pos x="2" y="72"/>
                  </a:cxn>
                  <a:cxn ang="0">
                    <a:pos x="0" y="66"/>
                  </a:cxn>
                  <a:cxn ang="0">
                    <a:pos x="2" y="58"/>
                  </a:cxn>
                  <a:cxn ang="0">
                    <a:pos x="2" y="48"/>
                  </a:cxn>
                  <a:cxn ang="0">
                    <a:pos x="6" y="46"/>
                  </a:cxn>
                  <a:cxn ang="0">
                    <a:pos x="6" y="38"/>
                  </a:cxn>
                  <a:cxn ang="0">
                    <a:pos x="2" y="32"/>
                  </a:cxn>
                </a:cxnLst>
                <a:rect l="0" t="0" r="r" b="b"/>
                <a:pathLst>
                  <a:path w="50" h="72">
                    <a:moveTo>
                      <a:pt x="2" y="32"/>
                    </a:moveTo>
                    <a:lnTo>
                      <a:pt x="2" y="28"/>
                    </a:lnTo>
                    <a:lnTo>
                      <a:pt x="8" y="30"/>
                    </a:lnTo>
                    <a:lnTo>
                      <a:pt x="12" y="28"/>
                    </a:lnTo>
                    <a:lnTo>
                      <a:pt x="10" y="22"/>
                    </a:lnTo>
                    <a:lnTo>
                      <a:pt x="6" y="20"/>
                    </a:lnTo>
                    <a:lnTo>
                      <a:pt x="10" y="6"/>
                    </a:lnTo>
                    <a:lnTo>
                      <a:pt x="20" y="2"/>
                    </a:lnTo>
                    <a:lnTo>
                      <a:pt x="30" y="0"/>
                    </a:lnTo>
                    <a:lnTo>
                      <a:pt x="38" y="8"/>
                    </a:lnTo>
                    <a:lnTo>
                      <a:pt x="44" y="18"/>
                    </a:lnTo>
                    <a:lnTo>
                      <a:pt x="48" y="30"/>
                    </a:lnTo>
                    <a:lnTo>
                      <a:pt x="50" y="40"/>
                    </a:lnTo>
                    <a:lnTo>
                      <a:pt x="48" y="54"/>
                    </a:lnTo>
                    <a:lnTo>
                      <a:pt x="50" y="54"/>
                    </a:lnTo>
                    <a:lnTo>
                      <a:pt x="50" y="56"/>
                    </a:lnTo>
                    <a:lnTo>
                      <a:pt x="46" y="58"/>
                    </a:lnTo>
                    <a:lnTo>
                      <a:pt x="38" y="62"/>
                    </a:lnTo>
                    <a:lnTo>
                      <a:pt x="34" y="64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16" y="70"/>
                    </a:lnTo>
                    <a:lnTo>
                      <a:pt x="12" y="68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2" y="58"/>
                    </a:lnTo>
                    <a:lnTo>
                      <a:pt x="2" y="48"/>
                    </a:lnTo>
                    <a:lnTo>
                      <a:pt x="6" y="46"/>
                    </a:lnTo>
                    <a:lnTo>
                      <a:pt x="6" y="38"/>
                    </a:lnTo>
                    <a:lnTo>
                      <a:pt x="2" y="32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7" name="Freeform 282"/>
              <p:cNvSpPr>
                <a:spLocks noChangeAspect="1"/>
              </p:cNvSpPr>
              <p:nvPr/>
            </p:nvSpPr>
            <p:spPr bwMode="auto">
              <a:xfrm>
                <a:off x="4677" y="1843"/>
                <a:ext cx="98" cy="96"/>
              </a:xfrm>
              <a:custGeom>
                <a:avLst/>
                <a:gdLst/>
                <a:ahLst/>
                <a:cxnLst>
                  <a:cxn ang="0">
                    <a:pos x="24" y="92"/>
                  </a:cxn>
                  <a:cxn ang="0">
                    <a:pos x="12" y="94"/>
                  </a:cxn>
                  <a:cxn ang="0">
                    <a:pos x="8" y="88"/>
                  </a:cxn>
                  <a:cxn ang="0">
                    <a:pos x="12" y="80"/>
                  </a:cxn>
                  <a:cxn ang="0">
                    <a:pos x="12" y="70"/>
                  </a:cxn>
                  <a:cxn ang="0">
                    <a:pos x="16" y="60"/>
                  </a:cxn>
                  <a:cxn ang="0">
                    <a:pos x="6" y="60"/>
                  </a:cxn>
                  <a:cxn ang="0">
                    <a:pos x="0" y="56"/>
                  </a:cxn>
                  <a:cxn ang="0">
                    <a:pos x="6" y="48"/>
                  </a:cxn>
                  <a:cxn ang="0">
                    <a:pos x="22" y="38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40" y="22"/>
                  </a:cxn>
                  <a:cxn ang="0">
                    <a:pos x="50" y="26"/>
                  </a:cxn>
                  <a:cxn ang="0">
                    <a:pos x="60" y="24"/>
                  </a:cxn>
                  <a:cxn ang="0">
                    <a:pos x="62" y="16"/>
                  </a:cxn>
                  <a:cxn ang="0">
                    <a:pos x="72" y="16"/>
                  </a:cxn>
                  <a:cxn ang="0">
                    <a:pos x="80" y="10"/>
                  </a:cxn>
                  <a:cxn ang="0">
                    <a:pos x="82" y="4"/>
                  </a:cxn>
                  <a:cxn ang="0">
                    <a:pos x="88" y="0"/>
                  </a:cxn>
                  <a:cxn ang="0">
                    <a:pos x="98" y="8"/>
                  </a:cxn>
                  <a:cxn ang="0">
                    <a:pos x="92" y="12"/>
                  </a:cxn>
                  <a:cxn ang="0">
                    <a:pos x="84" y="18"/>
                  </a:cxn>
                  <a:cxn ang="0">
                    <a:pos x="80" y="28"/>
                  </a:cxn>
                  <a:cxn ang="0">
                    <a:pos x="78" y="38"/>
                  </a:cxn>
                  <a:cxn ang="0">
                    <a:pos x="76" y="42"/>
                  </a:cxn>
                  <a:cxn ang="0">
                    <a:pos x="68" y="46"/>
                  </a:cxn>
                  <a:cxn ang="0">
                    <a:pos x="52" y="52"/>
                  </a:cxn>
                  <a:cxn ang="0">
                    <a:pos x="48" y="58"/>
                  </a:cxn>
                  <a:cxn ang="0">
                    <a:pos x="48" y="66"/>
                  </a:cxn>
                  <a:cxn ang="0">
                    <a:pos x="52" y="76"/>
                  </a:cxn>
                  <a:cxn ang="0">
                    <a:pos x="56" y="80"/>
                  </a:cxn>
                  <a:cxn ang="0">
                    <a:pos x="60" y="84"/>
                  </a:cxn>
                  <a:cxn ang="0">
                    <a:pos x="50" y="86"/>
                  </a:cxn>
                  <a:cxn ang="0">
                    <a:pos x="40" y="90"/>
                  </a:cxn>
                  <a:cxn ang="0">
                    <a:pos x="36" y="96"/>
                  </a:cxn>
                  <a:cxn ang="0">
                    <a:pos x="24" y="92"/>
                  </a:cxn>
                </a:cxnLst>
                <a:rect l="0" t="0" r="r" b="b"/>
                <a:pathLst>
                  <a:path w="98" h="96">
                    <a:moveTo>
                      <a:pt x="24" y="92"/>
                    </a:moveTo>
                    <a:lnTo>
                      <a:pt x="12" y="94"/>
                    </a:lnTo>
                    <a:lnTo>
                      <a:pt x="8" y="88"/>
                    </a:lnTo>
                    <a:lnTo>
                      <a:pt x="12" y="80"/>
                    </a:lnTo>
                    <a:lnTo>
                      <a:pt x="12" y="70"/>
                    </a:lnTo>
                    <a:lnTo>
                      <a:pt x="16" y="60"/>
                    </a:lnTo>
                    <a:lnTo>
                      <a:pt x="6" y="60"/>
                    </a:lnTo>
                    <a:lnTo>
                      <a:pt x="0" y="56"/>
                    </a:lnTo>
                    <a:lnTo>
                      <a:pt x="6" y="48"/>
                    </a:lnTo>
                    <a:lnTo>
                      <a:pt x="22" y="38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40" y="22"/>
                    </a:lnTo>
                    <a:lnTo>
                      <a:pt x="50" y="26"/>
                    </a:lnTo>
                    <a:lnTo>
                      <a:pt x="60" y="24"/>
                    </a:lnTo>
                    <a:lnTo>
                      <a:pt x="62" y="16"/>
                    </a:lnTo>
                    <a:lnTo>
                      <a:pt x="72" y="16"/>
                    </a:lnTo>
                    <a:lnTo>
                      <a:pt x="80" y="10"/>
                    </a:lnTo>
                    <a:lnTo>
                      <a:pt x="82" y="4"/>
                    </a:lnTo>
                    <a:lnTo>
                      <a:pt x="88" y="0"/>
                    </a:lnTo>
                    <a:lnTo>
                      <a:pt x="98" y="8"/>
                    </a:lnTo>
                    <a:lnTo>
                      <a:pt x="92" y="12"/>
                    </a:lnTo>
                    <a:lnTo>
                      <a:pt x="84" y="18"/>
                    </a:lnTo>
                    <a:lnTo>
                      <a:pt x="80" y="28"/>
                    </a:lnTo>
                    <a:lnTo>
                      <a:pt x="78" y="38"/>
                    </a:lnTo>
                    <a:lnTo>
                      <a:pt x="76" y="42"/>
                    </a:lnTo>
                    <a:lnTo>
                      <a:pt x="68" y="46"/>
                    </a:lnTo>
                    <a:lnTo>
                      <a:pt x="52" y="52"/>
                    </a:lnTo>
                    <a:lnTo>
                      <a:pt x="48" y="58"/>
                    </a:lnTo>
                    <a:lnTo>
                      <a:pt x="48" y="66"/>
                    </a:lnTo>
                    <a:lnTo>
                      <a:pt x="52" y="76"/>
                    </a:lnTo>
                    <a:lnTo>
                      <a:pt x="56" y="80"/>
                    </a:lnTo>
                    <a:lnTo>
                      <a:pt x="60" y="84"/>
                    </a:lnTo>
                    <a:lnTo>
                      <a:pt x="50" y="86"/>
                    </a:lnTo>
                    <a:lnTo>
                      <a:pt x="40" y="90"/>
                    </a:lnTo>
                    <a:lnTo>
                      <a:pt x="36" y="96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8" name="Freeform 283"/>
              <p:cNvSpPr>
                <a:spLocks noChangeAspect="1"/>
              </p:cNvSpPr>
              <p:nvPr/>
            </p:nvSpPr>
            <p:spPr bwMode="auto">
              <a:xfrm>
                <a:off x="3869" y="1627"/>
                <a:ext cx="972" cy="612"/>
              </a:xfrm>
              <a:custGeom>
                <a:avLst/>
                <a:gdLst/>
                <a:ahLst/>
                <a:cxnLst>
                  <a:cxn ang="0">
                    <a:pos x="108" y="176"/>
                  </a:cxn>
                  <a:cxn ang="0">
                    <a:pos x="170" y="134"/>
                  </a:cxn>
                  <a:cxn ang="0">
                    <a:pos x="210" y="104"/>
                  </a:cxn>
                  <a:cxn ang="0">
                    <a:pos x="258" y="116"/>
                  </a:cxn>
                  <a:cxn ang="0">
                    <a:pos x="278" y="170"/>
                  </a:cxn>
                  <a:cxn ang="0">
                    <a:pos x="358" y="212"/>
                  </a:cxn>
                  <a:cxn ang="0">
                    <a:pos x="506" y="240"/>
                  </a:cxn>
                  <a:cxn ang="0">
                    <a:pos x="608" y="200"/>
                  </a:cxn>
                  <a:cxn ang="0">
                    <a:pos x="654" y="164"/>
                  </a:cxn>
                  <a:cxn ang="0">
                    <a:pos x="736" y="144"/>
                  </a:cxn>
                  <a:cxn ang="0">
                    <a:pos x="668" y="116"/>
                  </a:cxn>
                  <a:cxn ang="0">
                    <a:pos x="714" y="76"/>
                  </a:cxn>
                  <a:cxn ang="0">
                    <a:pos x="750" y="20"/>
                  </a:cxn>
                  <a:cxn ang="0">
                    <a:pos x="798" y="0"/>
                  </a:cxn>
                  <a:cxn ang="0">
                    <a:pos x="856" y="68"/>
                  </a:cxn>
                  <a:cxn ang="0">
                    <a:pos x="908" y="100"/>
                  </a:cxn>
                  <a:cxn ang="0">
                    <a:pos x="970" y="110"/>
                  </a:cxn>
                  <a:cxn ang="0">
                    <a:pos x="934" y="174"/>
                  </a:cxn>
                  <a:cxn ang="0">
                    <a:pos x="896" y="216"/>
                  </a:cxn>
                  <a:cxn ang="0">
                    <a:pos x="848" y="238"/>
                  </a:cxn>
                  <a:cxn ang="0">
                    <a:pos x="798" y="274"/>
                  </a:cxn>
                  <a:cxn ang="0">
                    <a:pos x="772" y="266"/>
                  </a:cxn>
                  <a:cxn ang="0">
                    <a:pos x="724" y="286"/>
                  </a:cxn>
                  <a:cxn ang="0">
                    <a:pos x="720" y="316"/>
                  </a:cxn>
                  <a:cxn ang="0">
                    <a:pos x="758" y="316"/>
                  </a:cxn>
                  <a:cxn ang="0">
                    <a:pos x="752" y="334"/>
                  </a:cxn>
                  <a:cxn ang="0">
                    <a:pos x="736" y="372"/>
                  </a:cxn>
                  <a:cxn ang="0">
                    <a:pos x="766" y="422"/>
                  </a:cxn>
                  <a:cxn ang="0">
                    <a:pos x="760" y="438"/>
                  </a:cxn>
                  <a:cxn ang="0">
                    <a:pos x="766" y="450"/>
                  </a:cxn>
                  <a:cxn ang="0">
                    <a:pos x="714" y="542"/>
                  </a:cxn>
                  <a:cxn ang="0">
                    <a:pos x="638" y="568"/>
                  </a:cxn>
                  <a:cxn ang="0">
                    <a:pos x="586" y="596"/>
                  </a:cxn>
                  <a:cxn ang="0">
                    <a:pos x="576" y="594"/>
                  </a:cxn>
                  <a:cxn ang="0">
                    <a:pos x="528" y="590"/>
                  </a:cxn>
                  <a:cxn ang="0">
                    <a:pos x="492" y="576"/>
                  </a:cxn>
                  <a:cxn ang="0">
                    <a:pos x="450" y="590"/>
                  </a:cxn>
                  <a:cxn ang="0">
                    <a:pos x="420" y="594"/>
                  </a:cxn>
                  <a:cxn ang="0">
                    <a:pos x="402" y="552"/>
                  </a:cxn>
                  <a:cxn ang="0">
                    <a:pos x="392" y="490"/>
                  </a:cxn>
                  <a:cxn ang="0">
                    <a:pos x="352" y="464"/>
                  </a:cxn>
                  <a:cxn ang="0">
                    <a:pos x="292" y="488"/>
                  </a:cxn>
                  <a:cxn ang="0">
                    <a:pos x="230" y="488"/>
                  </a:cxn>
                  <a:cxn ang="0">
                    <a:pos x="146" y="456"/>
                  </a:cxn>
                  <a:cxn ang="0">
                    <a:pos x="80" y="418"/>
                  </a:cxn>
                  <a:cxn ang="0">
                    <a:pos x="84" y="380"/>
                  </a:cxn>
                  <a:cxn ang="0">
                    <a:pos x="70" y="352"/>
                  </a:cxn>
                  <a:cxn ang="0">
                    <a:pos x="20" y="318"/>
                  </a:cxn>
                  <a:cxn ang="0">
                    <a:pos x="2" y="284"/>
                  </a:cxn>
                  <a:cxn ang="0">
                    <a:pos x="32" y="266"/>
                  </a:cxn>
                  <a:cxn ang="0">
                    <a:pos x="102" y="232"/>
                  </a:cxn>
                </a:cxnLst>
                <a:rect l="0" t="0" r="r" b="b"/>
                <a:pathLst>
                  <a:path w="972" h="612">
                    <a:moveTo>
                      <a:pt x="108" y="228"/>
                    </a:moveTo>
                    <a:lnTo>
                      <a:pt x="108" y="218"/>
                    </a:lnTo>
                    <a:lnTo>
                      <a:pt x="116" y="210"/>
                    </a:lnTo>
                    <a:lnTo>
                      <a:pt x="110" y="194"/>
                    </a:lnTo>
                    <a:lnTo>
                      <a:pt x="108" y="176"/>
                    </a:lnTo>
                    <a:lnTo>
                      <a:pt x="120" y="170"/>
                    </a:lnTo>
                    <a:lnTo>
                      <a:pt x="138" y="170"/>
                    </a:lnTo>
                    <a:lnTo>
                      <a:pt x="142" y="156"/>
                    </a:lnTo>
                    <a:lnTo>
                      <a:pt x="152" y="132"/>
                    </a:lnTo>
                    <a:lnTo>
                      <a:pt x="170" y="134"/>
                    </a:lnTo>
                    <a:lnTo>
                      <a:pt x="184" y="134"/>
                    </a:lnTo>
                    <a:lnTo>
                      <a:pt x="194" y="132"/>
                    </a:lnTo>
                    <a:lnTo>
                      <a:pt x="194" y="118"/>
                    </a:lnTo>
                    <a:lnTo>
                      <a:pt x="198" y="104"/>
                    </a:lnTo>
                    <a:lnTo>
                      <a:pt x="210" y="104"/>
                    </a:lnTo>
                    <a:lnTo>
                      <a:pt x="212" y="94"/>
                    </a:lnTo>
                    <a:lnTo>
                      <a:pt x="228" y="94"/>
                    </a:lnTo>
                    <a:lnTo>
                      <a:pt x="232" y="104"/>
                    </a:lnTo>
                    <a:lnTo>
                      <a:pt x="242" y="114"/>
                    </a:lnTo>
                    <a:lnTo>
                      <a:pt x="258" y="116"/>
                    </a:lnTo>
                    <a:lnTo>
                      <a:pt x="272" y="130"/>
                    </a:lnTo>
                    <a:lnTo>
                      <a:pt x="280" y="142"/>
                    </a:lnTo>
                    <a:lnTo>
                      <a:pt x="280" y="150"/>
                    </a:lnTo>
                    <a:lnTo>
                      <a:pt x="274" y="158"/>
                    </a:lnTo>
                    <a:lnTo>
                      <a:pt x="278" y="170"/>
                    </a:lnTo>
                    <a:lnTo>
                      <a:pt x="286" y="174"/>
                    </a:lnTo>
                    <a:lnTo>
                      <a:pt x="320" y="176"/>
                    </a:lnTo>
                    <a:lnTo>
                      <a:pt x="330" y="186"/>
                    </a:lnTo>
                    <a:lnTo>
                      <a:pt x="352" y="198"/>
                    </a:lnTo>
                    <a:lnTo>
                      <a:pt x="358" y="212"/>
                    </a:lnTo>
                    <a:lnTo>
                      <a:pt x="364" y="220"/>
                    </a:lnTo>
                    <a:lnTo>
                      <a:pt x="418" y="222"/>
                    </a:lnTo>
                    <a:lnTo>
                      <a:pt x="446" y="224"/>
                    </a:lnTo>
                    <a:lnTo>
                      <a:pt x="470" y="236"/>
                    </a:lnTo>
                    <a:lnTo>
                      <a:pt x="506" y="240"/>
                    </a:lnTo>
                    <a:lnTo>
                      <a:pt x="528" y="226"/>
                    </a:lnTo>
                    <a:lnTo>
                      <a:pt x="572" y="226"/>
                    </a:lnTo>
                    <a:lnTo>
                      <a:pt x="590" y="216"/>
                    </a:lnTo>
                    <a:lnTo>
                      <a:pt x="590" y="210"/>
                    </a:lnTo>
                    <a:lnTo>
                      <a:pt x="608" y="200"/>
                    </a:lnTo>
                    <a:lnTo>
                      <a:pt x="602" y="188"/>
                    </a:lnTo>
                    <a:lnTo>
                      <a:pt x="608" y="176"/>
                    </a:lnTo>
                    <a:lnTo>
                      <a:pt x="622" y="176"/>
                    </a:lnTo>
                    <a:lnTo>
                      <a:pt x="640" y="178"/>
                    </a:lnTo>
                    <a:lnTo>
                      <a:pt x="654" y="164"/>
                    </a:lnTo>
                    <a:lnTo>
                      <a:pt x="670" y="164"/>
                    </a:lnTo>
                    <a:lnTo>
                      <a:pt x="688" y="150"/>
                    </a:lnTo>
                    <a:lnTo>
                      <a:pt x="708" y="142"/>
                    </a:lnTo>
                    <a:lnTo>
                      <a:pt x="720" y="142"/>
                    </a:lnTo>
                    <a:lnTo>
                      <a:pt x="736" y="144"/>
                    </a:lnTo>
                    <a:lnTo>
                      <a:pt x="734" y="134"/>
                    </a:lnTo>
                    <a:lnTo>
                      <a:pt x="714" y="114"/>
                    </a:lnTo>
                    <a:lnTo>
                      <a:pt x="704" y="112"/>
                    </a:lnTo>
                    <a:lnTo>
                      <a:pt x="696" y="118"/>
                    </a:lnTo>
                    <a:lnTo>
                      <a:pt x="668" y="116"/>
                    </a:lnTo>
                    <a:lnTo>
                      <a:pt x="672" y="102"/>
                    </a:lnTo>
                    <a:lnTo>
                      <a:pt x="680" y="84"/>
                    </a:lnTo>
                    <a:lnTo>
                      <a:pt x="686" y="76"/>
                    </a:lnTo>
                    <a:lnTo>
                      <a:pt x="704" y="86"/>
                    </a:lnTo>
                    <a:lnTo>
                      <a:pt x="714" y="76"/>
                    </a:lnTo>
                    <a:lnTo>
                      <a:pt x="726" y="74"/>
                    </a:lnTo>
                    <a:lnTo>
                      <a:pt x="730" y="58"/>
                    </a:lnTo>
                    <a:lnTo>
                      <a:pt x="740" y="40"/>
                    </a:lnTo>
                    <a:lnTo>
                      <a:pt x="750" y="34"/>
                    </a:lnTo>
                    <a:lnTo>
                      <a:pt x="750" y="20"/>
                    </a:lnTo>
                    <a:lnTo>
                      <a:pt x="738" y="18"/>
                    </a:lnTo>
                    <a:lnTo>
                      <a:pt x="740" y="10"/>
                    </a:lnTo>
                    <a:lnTo>
                      <a:pt x="754" y="4"/>
                    </a:lnTo>
                    <a:lnTo>
                      <a:pt x="780" y="2"/>
                    </a:lnTo>
                    <a:lnTo>
                      <a:pt x="798" y="0"/>
                    </a:lnTo>
                    <a:lnTo>
                      <a:pt x="814" y="6"/>
                    </a:lnTo>
                    <a:lnTo>
                      <a:pt x="828" y="12"/>
                    </a:lnTo>
                    <a:lnTo>
                      <a:pt x="840" y="32"/>
                    </a:lnTo>
                    <a:lnTo>
                      <a:pt x="848" y="52"/>
                    </a:lnTo>
                    <a:lnTo>
                      <a:pt x="856" y="68"/>
                    </a:lnTo>
                    <a:lnTo>
                      <a:pt x="862" y="84"/>
                    </a:lnTo>
                    <a:lnTo>
                      <a:pt x="878" y="84"/>
                    </a:lnTo>
                    <a:lnTo>
                      <a:pt x="888" y="90"/>
                    </a:lnTo>
                    <a:lnTo>
                      <a:pt x="902" y="98"/>
                    </a:lnTo>
                    <a:lnTo>
                      <a:pt x="908" y="100"/>
                    </a:lnTo>
                    <a:lnTo>
                      <a:pt x="912" y="120"/>
                    </a:lnTo>
                    <a:lnTo>
                      <a:pt x="934" y="122"/>
                    </a:lnTo>
                    <a:lnTo>
                      <a:pt x="940" y="114"/>
                    </a:lnTo>
                    <a:lnTo>
                      <a:pt x="954" y="112"/>
                    </a:lnTo>
                    <a:lnTo>
                      <a:pt x="970" y="110"/>
                    </a:lnTo>
                    <a:lnTo>
                      <a:pt x="972" y="124"/>
                    </a:lnTo>
                    <a:lnTo>
                      <a:pt x="964" y="128"/>
                    </a:lnTo>
                    <a:lnTo>
                      <a:pt x="958" y="150"/>
                    </a:lnTo>
                    <a:lnTo>
                      <a:pt x="946" y="172"/>
                    </a:lnTo>
                    <a:lnTo>
                      <a:pt x="934" y="174"/>
                    </a:lnTo>
                    <a:lnTo>
                      <a:pt x="928" y="168"/>
                    </a:lnTo>
                    <a:lnTo>
                      <a:pt x="914" y="178"/>
                    </a:lnTo>
                    <a:lnTo>
                      <a:pt x="914" y="214"/>
                    </a:lnTo>
                    <a:lnTo>
                      <a:pt x="906" y="224"/>
                    </a:lnTo>
                    <a:lnTo>
                      <a:pt x="896" y="216"/>
                    </a:lnTo>
                    <a:lnTo>
                      <a:pt x="880" y="232"/>
                    </a:lnTo>
                    <a:lnTo>
                      <a:pt x="870" y="232"/>
                    </a:lnTo>
                    <a:lnTo>
                      <a:pt x="868" y="240"/>
                    </a:lnTo>
                    <a:lnTo>
                      <a:pt x="858" y="242"/>
                    </a:lnTo>
                    <a:lnTo>
                      <a:pt x="848" y="238"/>
                    </a:lnTo>
                    <a:lnTo>
                      <a:pt x="844" y="240"/>
                    </a:lnTo>
                    <a:lnTo>
                      <a:pt x="830" y="254"/>
                    </a:lnTo>
                    <a:lnTo>
                      <a:pt x="818" y="262"/>
                    </a:lnTo>
                    <a:lnTo>
                      <a:pt x="808" y="272"/>
                    </a:lnTo>
                    <a:lnTo>
                      <a:pt x="798" y="274"/>
                    </a:lnTo>
                    <a:lnTo>
                      <a:pt x="788" y="276"/>
                    </a:lnTo>
                    <a:lnTo>
                      <a:pt x="760" y="294"/>
                    </a:lnTo>
                    <a:lnTo>
                      <a:pt x="758" y="282"/>
                    </a:lnTo>
                    <a:lnTo>
                      <a:pt x="762" y="272"/>
                    </a:lnTo>
                    <a:lnTo>
                      <a:pt x="772" y="266"/>
                    </a:lnTo>
                    <a:lnTo>
                      <a:pt x="770" y="256"/>
                    </a:lnTo>
                    <a:lnTo>
                      <a:pt x="762" y="256"/>
                    </a:lnTo>
                    <a:lnTo>
                      <a:pt x="750" y="258"/>
                    </a:lnTo>
                    <a:lnTo>
                      <a:pt x="728" y="276"/>
                    </a:lnTo>
                    <a:lnTo>
                      <a:pt x="724" y="286"/>
                    </a:lnTo>
                    <a:lnTo>
                      <a:pt x="704" y="286"/>
                    </a:lnTo>
                    <a:lnTo>
                      <a:pt x="700" y="294"/>
                    </a:lnTo>
                    <a:lnTo>
                      <a:pt x="706" y="308"/>
                    </a:lnTo>
                    <a:lnTo>
                      <a:pt x="720" y="310"/>
                    </a:lnTo>
                    <a:lnTo>
                      <a:pt x="720" y="316"/>
                    </a:lnTo>
                    <a:lnTo>
                      <a:pt x="722" y="324"/>
                    </a:lnTo>
                    <a:lnTo>
                      <a:pt x="734" y="322"/>
                    </a:lnTo>
                    <a:lnTo>
                      <a:pt x="742" y="314"/>
                    </a:lnTo>
                    <a:lnTo>
                      <a:pt x="750" y="312"/>
                    </a:lnTo>
                    <a:lnTo>
                      <a:pt x="758" y="316"/>
                    </a:lnTo>
                    <a:lnTo>
                      <a:pt x="774" y="320"/>
                    </a:lnTo>
                    <a:lnTo>
                      <a:pt x="778" y="328"/>
                    </a:lnTo>
                    <a:lnTo>
                      <a:pt x="772" y="330"/>
                    </a:lnTo>
                    <a:lnTo>
                      <a:pt x="760" y="330"/>
                    </a:lnTo>
                    <a:lnTo>
                      <a:pt x="752" y="334"/>
                    </a:lnTo>
                    <a:lnTo>
                      <a:pt x="750" y="340"/>
                    </a:lnTo>
                    <a:lnTo>
                      <a:pt x="740" y="344"/>
                    </a:lnTo>
                    <a:lnTo>
                      <a:pt x="730" y="358"/>
                    </a:lnTo>
                    <a:lnTo>
                      <a:pt x="726" y="368"/>
                    </a:lnTo>
                    <a:lnTo>
                      <a:pt x="736" y="372"/>
                    </a:lnTo>
                    <a:lnTo>
                      <a:pt x="742" y="378"/>
                    </a:lnTo>
                    <a:lnTo>
                      <a:pt x="750" y="398"/>
                    </a:lnTo>
                    <a:lnTo>
                      <a:pt x="752" y="406"/>
                    </a:lnTo>
                    <a:lnTo>
                      <a:pt x="768" y="418"/>
                    </a:lnTo>
                    <a:lnTo>
                      <a:pt x="766" y="422"/>
                    </a:lnTo>
                    <a:lnTo>
                      <a:pt x="756" y="418"/>
                    </a:lnTo>
                    <a:lnTo>
                      <a:pt x="752" y="426"/>
                    </a:lnTo>
                    <a:lnTo>
                      <a:pt x="764" y="430"/>
                    </a:lnTo>
                    <a:lnTo>
                      <a:pt x="768" y="436"/>
                    </a:lnTo>
                    <a:lnTo>
                      <a:pt x="760" y="438"/>
                    </a:lnTo>
                    <a:lnTo>
                      <a:pt x="750" y="440"/>
                    </a:lnTo>
                    <a:lnTo>
                      <a:pt x="744" y="444"/>
                    </a:lnTo>
                    <a:lnTo>
                      <a:pt x="742" y="446"/>
                    </a:lnTo>
                    <a:lnTo>
                      <a:pt x="756" y="448"/>
                    </a:lnTo>
                    <a:lnTo>
                      <a:pt x="766" y="450"/>
                    </a:lnTo>
                    <a:lnTo>
                      <a:pt x="766" y="462"/>
                    </a:lnTo>
                    <a:lnTo>
                      <a:pt x="758" y="480"/>
                    </a:lnTo>
                    <a:lnTo>
                      <a:pt x="738" y="504"/>
                    </a:lnTo>
                    <a:lnTo>
                      <a:pt x="724" y="524"/>
                    </a:lnTo>
                    <a:lnTo>
                      <a:pt x="714" y="542"/>
                    </a:lnTo>
                    <a:lnTo>
                      <a:pt x="692" y="560"/>
                    </a:lnTo>
                    <a:lnTo>
                      <a:pt x="678" y="572"/>
                    </a:lnTo>
                    <a:lnTo>
                      <a:pt x="656" y="576"/>
                    </a:lnTo>
                    <a:lnTo>
                      <a:pt x="644" y="576"/>
                    </a:lnTo>
                    <a:lnTo>
                      <a:pt x="638" y="568"/>
                    </a:lnTo>
                    <a:lnTo>
                      <a:pt x="632" y="570"/>
                    </a:lnTo>
                    <a:lnTo>
                      <a:pt x="632" y="584"/>
                    </a:lnTo>
                    <a:lnTo>
                      <a:pt x="618" y="588"/>
                    </a:lnTo>
                    <a:lnTo>
                      <a:pt x="598" y="594"/>
                    </a:lnTo>
                    <a:lnTo>
                      <a:pt x="586" y="596"/>
                    </a:lnTo>
                    <a:lnTo>
                      <a:pt x="582" y="604"/>
                    </a:lnTo>
                    <a:lnTo>
                      <a:pt x="584" y="612"/>
                    </a:lnTo>
                    <a:lnTo>
                      <a:pt x="576" y="608"/>
                    </a:lnTo>
                    <a:lnTo>
                      <a:pt x="576" y="600"/>
                    </a:lnTo>
                    <a:lnTo>
                      <a:pt x="576" y="594"/>
                    </a:lnTo>
                    <a:lnTo>
                      <a:pt x="566" y="594"/>
                    </a:lnTo>
                    <a:lnTo>
                      <a:pt x="556" y="590"/>
                    </a:lnTo>
                    <a:lnTo>
                      <a:pt x="546" y="594"/>
                    </a:lnTo>
                    <a:lnTo>
                      <a:pt x="536" y="594"/>
                    </a:lnTo>
                    <a:lnTo>
                      <a:pt x="528" y="590"/>
                    </a:lnTo>
                    <a:lnTo>
                      <a:pt x="526" y="574"/>
                    </a:lnTo>
                    <a:lnTo>
                      <a:pt x="514" y="572"/>
                    </a:lnTo>
                    <a:lnTo>
                      <a:pt x="508" y="568"/>
                    </a:lnTo>
                    <a:lnTo>
                      <a:pt x="500" y="568"/>
                    </a:lnTo>
                    <a:lnTo>
                      <a:pt x="492" y="576"/>
                    </a:lnTo>
                    <a:lnTo>
                      <a:pt x="458" y="576"/>
                    </a:lnTo>
                    <a:lnTo>
                      <a:pt x="456" y="580"/>
                    </a:lnTo>
                    <a:lnTo>
                      <a:pt x="444" y="580"/>
                    </a:lnTo>
                    <a:lnTo>
                      <a:pt x="444" y="588"/>
                    </a:lnTo>
                    <a:lnTo>
                      <a:pt x="450" y="590"/>
                    </a:lnTo>
                    <a:lnTo>
                      <a:pt x="448" y="598"/>
                    </a:lnTo>
                    <a:lnTo>
                      <a:pt x="440" y="598"/>
                    </a:lnTo>
                    <a:lnTo>
                      <a:pt x="436" y="594"/>
                    </a:lnTo>
                    <a:lnTo>
                      <a:pt x="428" y="594"/>
                    </a:lnTo>
                    <a:lnTo>
                      <a:pt x="420" y="594"/>
                    </a:lnTo>
                    <a:lnTo>
                      <a:pt x="420" y="588"/>
                    </a:lnTo>
                    <a:lnTo>
                      <a:pt x="412" y="586"/>
                    </a:lnTo>
                    <a:lnTo>
                      <a:pt x="412" y="570"/>
                    </a:lnTo>
                    <a:lnTo>
                      <a:pt x="402" y="566"/>
                    </a:lnTo>
                    <a:lnTo>
                      <a:pt x="402" y="552"/>
                    </a:lnTo>
                    <a:lnTo>
                      <a:pt x="382" y="546"/>
                    </a:lnTo>
                    <a:lnTo>
                      <a:pt x="382" y="542"/>
                    </a:lnTo>
                    <a:lnTo>
                      <a:pt x="398" y="520"/>
                    </a:lnTo>
                    <a:lnTo>
                      <a:pt x="400" y="496"/>
                    </a:lnTo>
                    <a:lnTo>
                      <a:pt x="392" y="490"/>
                    </a:lnTo>
                    <a:lnTo>
                      <a:pt x="386" y="480"/>
                    </a:lnTo>
                    <a:lnTo>
                      <a:pt x="378" y="478"/>
                    </a:lnTo>
                    <a:lnTo>
                      <a:pt x="362" y="476"/>
                    </a:lnTo>
                    <a:lnTo>
                      <a:pt x="362" y="462"/>
                    </a:lnTo>
                    <a:lnTo>
                      <a:pt x="352" y="464"/>
                    </a:lnTo>
                    <a:lnTo>
                      <a:pt x="330" y="464"/>
                    </a:lnTo>
                    <a:lnTo>
                      <a:pt x="324" y="472"/>
                    </a:lnTo>
                    <a:lnTo>
                      <a:pt x="312" y="472"/>
                    </a:lnTo>
                    <a:lnTo>
                      <a:pt x="302" y="486"/>
                    </a:lnTo>
                    <a:lnTo>
                      <a:pt x="292" y="488"/>
                    </a:lnTo>
                    <a:lnTo>
                      <a:pt x="278" y="486"/>
                    </a:lnTo>
                    <a:lnTo>
                      <a:pt x="266" y="482"/>
                    </a:lnTo>
                    <a:lnTo>
                      <a:pt x="256" y="482"/>
                    </a:lnTo>
                    <a:lnTo>
                      <a:pt x="250" y="488"/>
                    </a:lnTo>
                    <a:lnTo>
                      <a:pt x="230" y="488"/>
                    </a:lnTo>
                    <a:lnTo>
                      <a:pt x="208" y="486"/>
                    </a:lnTo>
                    <a:lnTo>
                      <a:pt x="192" y="484"/>
                    </a:lnTo>
                    <a:lnTo>
                      <a:pt x="174" y="472"/>
                    </a:lnTo>
                    <a:lnTo>
                      <a:pt x="162" y="464"/>
                    </a:lnTo>
                    <a:lnTo>
                      <a:pt x="146" y="456"/>
                    </a:lnTo>
                    <a:lnTo>
                      <a:pt x="132" y="442"/>
                    </a:lnTo>
                    <a:lnTo>
                      <a:pt x="118" y="448"/>
                    </a:lnTo>
                    <a:lnTo>
                      <a:pt x="106" y="438"/>
                    </a:lnTo>
                    <a:lnTo>
                      <a:pt x="80" y="426"/>
                    </a:lnTo>
                    <a:lnTo>
                      <a:pt x="80" y="418"/>
                    </a:lnTo>
                    <a:lnTo>
                      <a:pt x="84" y="408"/>
                    </a:lnTo>
                    <a:lnTo>
                      <a:pt x="94" y="406"/>
                    </a:lnTo>
                    <a:lnTo>
                      <a:pt x="96" y="398"/>
                    </a:lnTo>
                    <a:lnTo>
                      <a:pt x="84" y="390"/>
                    </a:lnTo>
                    <a:lnTo>
                      <a:pt x="84" y="380"/>
                    </a:lnTo>
                    <a:lnTo>
                      <a:pt x="100" y="372"/>
                    </a:lnTo>
                    <a:lnTo>
                      <a:pt x="108" y="364"/>
                    </a:lnTo>
                    <a:lnTo>
                      <a:pt x="108" y="356"/>
                    </a:lnTo>
                    <a:lnTo>
                      <a:pt x="90" y="344"/>
                    </a:lnTo>
                    <a:lnTo>
                      <a:pt x="70" y="352"/>
                    </a:lnTo>
                    <a:lnTo>
                      <a:pt x="58" y="350"/>
                    </a:lnTo>
                    <a:lnTo>
                      <a:pt x="38" y="342"/>
                    </a:lnTo>
                    <a:lnTo>
                      <a:pt x="38" y="332"/>
                    </a:lnTo>
                    <a:lnTo>
                      <a:pt x="20" y="326"/>
                    </a:lnTo>
                    <a:lnTo>
                      <a:pt x="20" y="318"/>
                    </a:lnTo>
                    <a:lnTo>
                      <a:pt x="20" y="298"/>
                    </a:lnTo>
                    <a:lnTo>
                      <a:pt x="8" y="300"/>
                    </a:lnTo>
                    <a:lnTo>
                      <a:pt x="2" y="298"/>
                    </a:lnTo>
                    <a:lnTo>
                      <a:pt x="0" y="290"/>
                    </a:lnTo>
                    <a:lnTo>
                      <a:pt x="2" y="284"/>
                    </a:lnTo>
                    <a:lnTo>
                      <a:pt x="4" y="274"/>
                    </a:lnTo>
                    <a:lnTo>
                      <a:pt x="16" y="266"/>
                    </a:lnTo>
                    <a:lnTo>
                      <a:pt x="18" y="260"/>
                    </a:lnTo>
                    <a:lnTo>
                      <a:pt x="32" y="260"/>
                    </a:lnTo>
                    <a:lnTo>
                      <a:pt x="32" y="266"/>
                    </a:lnTo>
                    <a:lnTo>
                      <a:pt x="48" y="262"/>
                    </a:lnTo>
                    <a:lnTo>
                      <a:pt x="52" y="252"/>
                    </a:lnTo>
                    <a:lnTo>
                      <a:pt x="72" y="252"/>
                    </a:lnTo>
                    <a:lnTo>
                      <a:pt x="76" y="244"/>
                    </a:lnTo>
                    <a:lnTo>
                      <a:pt x="102" y="232"/>
                    </a:lnTo>
                    <a:lnTo>
                      <a:pt x="108" y="228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9" name="Freeform 284"/>
              <p:cNvSpPr>
                <a:spLocks noChangeAspect="1"/>
              </p:cNvSpPr>
              <p:nvPr/>
            </p:nvSpPr>
            <p:spPr bwMode="auto">
              <a:xfrm>
                <a:off x="4285" y="2207"/>
                <a:ext cx="124" cy="136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20" y="14"/>
                  </a:cxn>
                  <a:cxn ang="0">
                    <a:pos x="24" y="18"/>
                  </a:cxn>
                  <a:cxn ang="0">
                    <a:pos x="32" y="18"/>
                  </a:cxn>
                  <a:cxn ang="0">
                    <a:pos x="34" y="10"/>
                  </a:cxn>
                  <a:cxn ang="0">
                    <a:pos x="28" y="8"/>
                  </a:cxn>
                  <a:cxn ang="0">
                    <a:pos x="28" y="0"/>
                  </a:cxn>
                  <a:cxn ang="0">
                    <a:pos x="40" y="0"/>
                  </a:cxn>
                  <a:cxn ang="0">
                    <a:pos x="40" y="4"/>
                  </a:cxn>
                  <a:cxn ang="0">
                    <a:pos x="50" y="14"/>
                  </a:cxn>
                  <a:cxn ang="0">
                    <a:pos x="52" y="24"/>
                  </a:cxn>
                  <a:cxn ang="0">
                    <a:pos x="52" y="28"/>
                  </a:cxn>
                  <a:cxn ang="0">
                    <a:pos x="74" y="26"/>
                  </a:cxn>
                  <a:cxn ang="0">
                    <a:pos x="80" y="36"/>
                  </a:cxn>
                  <a:cxn ang="0">
                    <a:pos x="82" y="46"/>
                  </a:cxn>
                  <a:cxn ang="0">
                    <a:pos x="68" y="46"/>
                  </a:cxn>
                  <a:cxn ang="0">
                    <a:pos x="68" y="56"/>
                  </a:cxn>
                  <a:cxn ang="0">
                    <a:pos x="76" y="60"/>
                  </a:cxn>
                  <a:cxn ang="0">
                    <a:pos x="100" y="84"/>
                  </a:cxn>
                  <a:cxn ang="0">
                    <a:pos x="120" y="106"/>
                  </a:cxn>
                  <a:cxn ang="0">
                    <a:pos x="124" y="120"/>
                  </a:cxn>
                  <a:cxn ang="0">
                    <a:pos x="122" y="134"/>
                  </a:cxn>
                  <a:cxn ang="0">
                    <a:pos x="112" y="134"/>
                  </a:cxn>
                  <a:cxn ang="0">
                    <a:pos x="110" y="128"/>
                  </a:cxn>
                  <a:cxn ang="0">
                    <a:pos x="104" y="128"/>
                  </a:cxn>
                  <a:cxn ang="0">
                    <a:pos x="102" y="136"/>
                  </a:cxn>
                  <a:cxn ang="0">
                    <a:pos x="90" y="136"/>
                  </a:cxn>
                  <a:cxn ang="0">
                    <a:pos x="90" y="130"/>
                  </a:cxn>
                  <a:cxn ang="0">
                    <a:pos x="94" y="118"/>
                  </a:cxn>
                  <a:cxn ang="0">
                    <a:pos x="94" y="108"/>
                  </a:cxn>
                  <a:cxn ang="0">
                    <a:pos x="84" y="98"/>
                  </a:cxn>
                  <a:cxn ang="0">
                    <a:pos x="80" y="82"/>
                  </a:cxn>
                  <a:cxn ang="0">
                    <a:pos x="64" y="64"/>
                  </a:cxn>
                  <a:cxn ang="0">
                    <a:pos x="52" y="72"/>
                  </a:cxn>
                  <a:cxn ang="0">
                    <a:pos x="40" y="68"/>
                  </a:cxn>
                  <a:cxn ang="0">
                    <a:pos x="20" y="80"/>
                  </a:cxn>
                  <a:cxn ang="0">
                    <a:pos x="20" y="66"/>
                  </a:cxn>
                  <a:cxn ang="0">
                    <a:pos x="24" y="62"/>
                  </a:cxn>
                  <a:cxn ang="0">
                    <a:pos x="20" y="48"/>
                  </a:cxn>
                  <a:cxn ang="0">
                    <a:pos x="12" y="46"/>
                  </a:cxn>
                  <a:cxn ang="0">
                    <a:pos x="12" y="38"/>
                  </a:cxn>
                  <a:cxn ang="0">
                    <a:pos x="0" y="32"/>
                  </a:cxn>
                  <a:cxn ang="0">
                    <a:pos x="14" y="24"/>
                  </a:cxn>
                  <a:cxn ang="0">
                    <a:pos x="12" y="14"/>
                  </a:cxn>
                </a:cxnLst>
                <a:rect l="0" t="0" r="r" b="b"/>
                <a:pathLst>
                  <a:path w="124" h="136">
                    <a:moveTo>
                      <a:pt x="12" y="14"/>
                    </a:moveTo>
                    <a:lnTo>
                      <a:pt x="20" y="14"/>
                    </a:lnTo>
                    <a:lnTo>
                      <a:pt x="24" y="18"/>
                    </a:lnTo>
                    <a:lnTo>
                      <a:pt x="32" y="18"/>
                    </a:lnTo>
                    <a:lnTo>
                      <a:pt x="34" y="10"/>
                    </a:lnTo>
                    <a:lnTo>
                      <a:pt x="28" y="8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2" y="24"/>
                    </a:lnTo>
                    <a:lnTo>
                      <a:pt x="52" y="28"/>
                    </a:lnTo>
                    <a:lnTo>
                      <a:pt x="74" y="26"/>
                    </a:lnTo>
                    <a:lnTo>
                      <a:pt x="80" y="36"/>
                    </a:lnTo>
                    <a:lnTo>
                      <a:pt x="82" y="46"/>
                    </a:lnTo>
                    <a:lnTo>
                      <a:pt x="68" y="46"/>
                    </a:lnTo>
                    <a:lnTo>
                      <a:pt x="68" y="56"/>
                    </a:lnTo>
                    <a:lnTo>
                      <a:pt x="76" y="60"/>
                    </a:lnTo>
                    <a:lnTo>
                      <a:pt x="100" y="84"/>
                    </a:lnTo>
                    <a:lnTo>
                      <a:pt x="120" y="106"/>
                    </a:lnTo>
                    <a:lnTo>
                      <a:pt x="124" y="120"/>
                    </a:lnTo>
                    <a:lnTo>
                      <a:pt x="122" y="134"/>
                    </a:lnTo>
                    <a:lnTo>
                      <a:pt x="112" y="134"/>
                    </a:lnTo>
                    <a:lnTo>
                      <a:pt x="110" y="128"/>
                    </a:lnTo>
                    <a:lnTo>
                      <a:pt x="104" y="128"/>
                    </a:lnTo>
                    <a:lnTo>
                      <a:pt x="102" y="136"/>
                    </a:lnTo>
                    <a:lnTo>
                      <a:pt x="90" y="136"/>
                    </a:lnTo>
                    <a:lnTo>
                      <a:pt x="90" y="130"/>
                    </a:lnTo>
                    <a:lnTo>
                      <a:pt x="94" y="118"/>
                    </a:lnTo>
                    <a:lnTo>
                      <a:pt x="94" y="108"/>
                    </a:lnTo>
                    <a:lnTo>
                      <a:pt x="84" y="98"/>
                    </a:lnTo>
                    <a:lnTo>
                      <a:pt x="80" y="82"/>
                    </a:lnTo>
                    <a:lnTo>
                      <a:pt x="64" y="64"/>
                    </a:lnTo>
                    <a:lnTo>
                      <a:pt x="52" y="72"/>
                    </a:lnTo>
                    <a:lnTo>
                      <a:pt x="40" y="68"/>
                    </a:lnTo>
                    <a:lnTo>
                      <a:pt x="20" y="80"/>
                    </a:lnTo>
                    <a:lnTo>
                      <a:pt x="20" y="66"/>
                    </a:lnTo>
                    <a:lnTo>
                      <a:pt x="24" y="62"/>
                    </a:lnTo>
                    <a:lnTo>
                      <a:pt x="20" y="48"/>
                    </a:lnTo>
                    <a:lnTo>
                      <a:pt x="12" y="46"/>
                    </a:lnTo>
                    <a:lnTo>
                      <a:pt x="12" y="38"/>
                    </a:lnTo>
                    <a:lnTo>
                      <a:pt x="0" y="32"/>
                    </a:lnTo>
                    <a:lnTo>
                      <a:pt x="14" y="24"/>
                    </a:ln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0" name="Freeform 285"/>
              <p:cNvSpPr>
                <a:spLocks noChangeAspect="1"/>
              </p:cNvSpPr>
              <p:nvPr/>
            </p:nvSpPr>
            <p:spPr bwMode="auto">
              <a:xfrm>
                <a:off x="4097" y="1659"/>
                <a:ext cx="508" cy="208"/>
              </a:xfrm>
              <a:custGeom>
                <a:avLst/>
                <a:gdLst/>
                <a:ahLst/>
                <a:cxnLst>
                  <a:cxn ang="0">
                    <a:pos x="8" y="54"/>
                  </a:cxn>
                  <a:cxn ang="0">
                    <a:pos x="30" y="44"/>
                  </a:cxn>
                  <a:cxn ang="0">
                    <a:pos x="80" y="28"/>
                  </a:cxn>
                  <a:cxn ang="0">
                    <a:pos x="112" y="44"/>
                  </a:cxn>
                  <a:cxn ang="0">
                    <a:pos x="152" y="50"/>
                  </a:cxn>
                  <a:cxn ang="0">
                    <a:pos x="166" y="32"/>
                  </a:cxn>
                  <a:cxn ang="0">
                    <a:pos x="168" y="4"/>
                  </a:cxn>
                  <a:cxn ang="0">
                    <a:pos x="186" y="2"/>
                  </a:cxn>
                  <a:cxn ang="0">
                    <a:pos x="224" y="14"/>
                  </a:cxn>
                  <a:cxn ang="0">
                    <a:pos x="236" y="36"/>
                  </a:cxn>
                  <a:cxn ang="0">
                    <a:pos x="276" y="32"/>
                  </a:cxn>
                  <a:cxn ang="0">
                    <a:pos x="306" y="42"/>
                  </a:cxn>
                  <a:cxn ang="0">
                    <a:pos x="322" y="52"/>
                  </a:cxn>
                  <a:cxn ang="0">
                    <a:pos x="350" y="60"/>
                  </a:cxn>
                  <a:cxn ang="0">
                    <a:pos x="398" y="52"/>
                  </a:cxn>
                  <a:cxn ang="0">
                    <a:pos x="416" y="38"/>
                  </a:cxn>
                  <a:cxn ang="0">
                    <a:pos x="434" y="42"/>
                  </a:cxn>
                  <a:cxn ang="0">
                    <a:pos x="458" y="44"/>
                  </a:cxn>
                  <a:cxn ang="0">
                    <a:pos x="448" y="60"/>
                  </a:cxn>
                  <a:cxn ang="0">
                    <a:pos x="468" y="86"/>
                  </a:cxn>
                  <a:cxn ang="0">
                    <a:pos x="486" y="82"/>
                  </a:cxn>
                  <a:cxn ang="0">
                    <a:pos x="508" y="112"/>
                  </a:cxn>
                  <a:cxn ang="0">
                    <a:pos x="480" y="110"/>
                  </a:cxn>
                  <a:cxn ang="0">
                    <a:pos x="442" y="132"/>
                  </a:cxn>
                  <a:cxn ang="0">
                    <a:pos x="412" y="146"/>
                  </a:cxn>
                  <a:cxn ang="0">
                    <a:pos x="380" y="144"/>
                  </a:cxn>
                  <a:cxn ang="0">
                    <a:pos x="380" y="168"/>
                  </a:cxn>
                  <a:cxn ang="0">
                    <a:pos x="362" y="184"/>
                  </a:cxn>
                  <a:cxn ang="0">
                    <a:pos x="300" y="194"/>
                  </a:cxn>
                  <a:cxn ang="0">
                    <a:pos x="242" y="204"/>
                  </a:cxn>
                  <a:cxn ang="0">
                    <a:pos x="190" y="190"/>
                  </a:cxn>
                  <a:cxn ang="0">
                    <a:pos x="130" y="178"/>
                  </a:cxn>
                  <a:cxn ang="0">
                    <a:pos x="102" y="154"/>
                  </a:cxn>
                  <a:cxn ang="0">
                    <a:pos x="58" y="142"/>
                  </a:cxn>
                  <a:cxn ang="0">
                    <a:pos x="46" y="126"/>
                  </a:cxn>
                  <a:cxn ang="0">
                    <a:pos x="52" y="110"/>
                  </a:cxn>
                  <a:cxn ang="0">
                    <a:pos x="30" y="84"/>
                  </a:cxn>
                  <a:cxn ang="0">
                    <a:pos x="4" y="72"/>
                  </a:cxn>
                </a:cxnLst>
                <a:rect l="0" t="0" r="r" b="b"/>
                <a:pathLst>
                  <a:path w="508" h="208">
                    <a:moveTo>
                      <a:pt x="0" y="62"/>
                    </a:moveTo>
                    <a:lnTo>
                      <a:pt x="8" y="54"/>
                    </a:lnTo>
                    <a:lnTo>
                      <a:pt x="22" y="52"/>
                    </a:lnTo>
                    <a:lnTo>
                      <a:pt x="30" y="44"/>
                    </a:lnTo>
                    <a:lnTo>
                      <a:pt x="64" y="26"/>
                    </a:lnTo>
                    <a:lnTo>
                      <a:pt x="80" y="28"/>
                    </a:lnTo>
                    <a:lnTo>
                      <a:pt x="102" y="32"/>
                    </a:lnTo>
                    <a:lnTo>
                      <a:pt x="112" y="44"/>
                    </a:lnTo>
                    <a:lnTo>
                      <a:pt x="144" y="44"/>
                    </a:lnTo>
                    <a:lnTo>
                      <a:pt x="152" y="50"/>
                    </a:lnTo>
                    <a:lnTo>
                      <a:pt x="164" y="40"/>
                    </a:lnTo>
                    <a:lnTo>
                      <a:pt x="166" y="32"/>
                    </a:lnTo>
                    <a:lnTo>
                      <a:pt x="154" y="18"/>
                    </a:lnTo>
                    <a:lnTo>
                      <a:pt x="168" y="4"/>
                    </a:lnTo>
                    <a:lnTo>
                      <a:pt x="172" y="0"/>
                    </a:lnTo>
                    <a:lnTo>
                      <a:pt x="186" y="2"/>
                    </a:lnTo>
                    <a:lnTo>
                      <a:pt x="200" y="6"/>
                    </a:lnTo>
                    <a:lnTo>
                      <a:pt x="224" y="14"/>
                    </a:lnTo>
                    <a:lnTo>
                      <a:pt x="226" y="24"/>
                    </a:lnTo>
                    <a:lnTo>
                      <a:pt x="236" y="36"/>
                    </a:lnTo>
                    <a:lnTo>
                      <a:pt x="262" y="40"/>
                    </a:lnTo>
                    <a:lnTo>
                      <a:pt x="276" y="32"/>
                    </a:lnTo>
                    <a:lnTo>
                      <a:pt x="300" y="36"/>
                    </a:lnTo>
                    <a:lnTo>
                      <a:pt x="306" y="42"/>
                    </a:lnTo>
                    <a:lnTo>
                      <a:pt x="316" y="44"/>
                    </a:lnTo>
                    <a:lnTo>
                      <a:pt x="322" y="52"/>
                    </a:lnTo>
                    <a:lnTo>
                      <a:pt x="328" y="58"/>
                    </a:lnTo>
                    <a:lnTo>
                      <a:pt x="350" y="60"/>
                    </a:lnTo>
                    <a:lnTo>
                      <a:pt x="368" y="58"/>
                    </a:lnTo>
                    <a:lnTo>
                      <a:pt x="398" y="52"/>
                    </a:lnTo>
                    <a:lnTo>
                      <a:pt x="408" y="44"/>
                    </a:lnTo>
                    <a:lnTo>
                      <a:pt x="416" y="38"/>
                    </a:lnTo>
                    <a:lnTo>
                      <a:pt x="426" y="36"/>
                    </a:lnTo>
                    <a:lnTo>
                      <a:pt x="434" y="42"/>
                    </a:lnTo>
                    <a:lnTo>
                      <a:pt x="442" y="42"/>
                    </a:lnTo>
                    <a:lnTo>
                      <a:pt x="458" y="44"/>
                    </a:lnTo>
                    <a:lnTo>
                      <a:pt x="452" y="52"/>
                    </a:lnTo>
                    <a:lnTo>
                      <a:pt x="448" y="60"/>
                    </a:lnTo>
                    <a:lnTo>
                      <a:pt x="440" y="84"/>
                    </a:lnTo>
                    <a:lnTo>
                      <a:pt x="468" y="86"/>
                    </a:lnTo>
                    <a:lnTo>
                      <a:pt x="476" y="80"/>
                    </a:lnTo>
                    <a:lnTo>
                      <a:pt x="486" y="82"/>
                    </a:lnTo>
                    <a:lnTo>
                      <a:pt x="506" y="102"/>
                    </a:lnTo>
                    <a:lnTo>
                      <a:pt x="508" y="112"/>
                    </a:lnTo>
                    <a:lnTo>
                      <a:pt x="494" y="110"/>
                    </a:lnTo>
                    <a:lnTo>
                      <a:pt x="480" y="110"/>
                    </a:lnTo>
                    <a:lnTo>
                      <a:pt x="460" y="118"/>
                    </a:lnTo>
                    <a:lnTo>
                      <a:pt x="442" y="132"/>
                    </a:lnTo>
                    <a:lnTo>
                      <a:pt x="426" y="132"/>
                    </a:lnTo>
                    <a:lnTo>
                      <a:pt x="412" y="146"/>
                    </a:lnTo>
                    <a:lnTo>
                      <a:pt x="394" y="144"/>
                    </a:lnTo>
                    <a:lnTo>
                      <a:pt x="380" y="144"/>
                    </a:lnTo>
                    <a:lnTo>
                      <a:pt x="374" y="156"/>
                    </a:lnTo>
                    <a:lnTo>
                      <a:pt x="380" y="168"/>
                    </a:lnTo>
                    <a:lnTo>
                      <a:pt x="362" y="178"/>
                    </a:lnTo>
                    <a:lnTo>
                      <a:pt x="362" y="184"/>
                    </a:lnTo>
                    <a:lnTo>
                      <a:pt x="344" y="194"/>
                    </a:lnTo>
                    <a:lnTo>
                      <a:pt x="300" y="194"/>
                    </a:lnTo>
                    <a:lnTo>
                      <a:pt x="278" y="208"/>
                    </a:lnTo>
                    <a:lnTo>
                      <a:pt x="242" y="204"/>
                    </a:lnTo>
                    <a:lnTo>
                      <a:pt x="218" y="192"/>
                    </a:lnTo>
                    <a:lnTo>
                      <a:pt x="190" y="190"/>
                    </a:lnTo>
                    <a:lnTo>
                      <a:pt x="136" y="188"/>
                    </a:lnTo>
                    <a:lnTo>
                      <a:pt x="130" y="178"/>
                    </a:lnTo>
                    <a:lnTo>
                      <a:pt x="124" y="166"/>
                    </a:lnTo>
                    <a:lnTo>
                      <a:pt x="102" y="154"/>
                    </a:lnTo>
                    <a:lnTo>
                      <a:pt x="92" y="144"/>
                    </a:lnTo>
                    <a:lnTo>
                      <a:pt x="58" y="142"/>
                    </a:lnTo>
                    <a:lnTo>
                      <a:pt x="50" y="138"/>
                    </a:lnTo>
                    <a:lnTo>
                      <a:pt x="46" y="126"/>
                    </a:lnTo>
                    <a:lnTo>
                      <a:pt x="52" y="118"/>
                    </a:lnTo>
                    <a:lnTo>
                      <a:pt x="52" y="110"/>
                    </a:lnTo>
                    <a:lnTo>
                      <a:pt x="44" y="98"/>
                    </a:lnTo>
                    <a:lnTo>
                      <a:pt x="30" y="84"/>
                    </a:lnTo>
                    <a:lnTo>
                      <a:pt x="14" y="82"/>
                    </a:lnTo>
                    <a:lnTo>
                      <a:pt x="4" y="7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21" name="Group 144"/>
            <p:cNvGrpSpPr>
              <a:grpSpLocks noChangeAspect="1"/>
            </p:cNvGrpSpPr>
            <p:nvPr userDrawn="1"/>
          </p:nvGrpSpPr>
          <p:grpSpPr bwMode="auto">
            <a:xfrm>
              <a:off x="4045964" y="2175623"/>
              <a:ext cx="1148347" cy="1342147"/>
              <a:chOff x="2538" y="1189"/>
              <a:chExt cx="799" cy="802"/>
            </a:xfrm>
          </p:grpSpPr>
          <p:sp>
            <p:nvSpPr>
              <p:cNvPr id="22" name="Freeform 145"/>
              <p:cNvSpPr>
                <a:spLocks noChangeAspect="1"/>
              </p:cNvSpPr>
              <p:nvPr/>
            </p:nvSpPr>
            <p:spPr bwMode="auto">
              <a:xfrm>
                <a:off x="3031" y="1219"/>
                <a:ext cx="170" cy="262"/>
              </a:xfrm>
              <a:custGeom>
                <a:avLst/>
                <a:gdLst/>
                <a:ahLst/>
                <a:cxnLst>
                  <a:cxn ang="0">
                    <a:pos x="106" y="250"/>
                  </a:cxn>
                  <a:cxn ang="0">
                    <a:pos x="88" y="250"/>
                  </a:cxn>
                  <a:cxn ang="0">
                    <a:pos x="64" y="258"/>
                  </a:cxn>
                  <a:cxn ang="0">
                    <a:pos x="40" y="262"/>
                  </a:cxn>
                  <a:cxn ang="0">
                    <a:pos x="10" y="246"/>
                  </a:cxn>
                  <a:cxn ang="0">
                    <a:pos x="12" y="226"/>
                  </a:cxn>
                  <a:cxn ang="0">
                    <a:pos x="6" y="204"/>
                  </a:cxn>
                  <a:cxn ang="0">
                    <a:pos x="10" y="188"/>
                  </a:cxn>
                  <a:cxn ang="0">
                    <a:pos x="22" y="182"/>
                  </a:cxn>
                  <a:cxn ang="0">
                    <a:pos x="28" y="170"/>
                  </a:cxn>
                  <a:cxn ang="0">
                    <a:pos x="64" y="142"/>
                  </a:cxn>
                  <a:cxn ang="0">
                    <a:pos x="72" y="140"/>
                  </a:cxn>
                  <a:cxn ang="0">
                    <a:pos x="70" y="124"/>
                  </a:cxn>
                  <a:cxn ang="0">
                    <a:pos x="54" y="116"/>
                  </a:cxn>
                  <a:cxn ang="0">
                    <a:pos x="44" y="102"/>
                  </a:cxn>
                  <a:cxn ang="0">
                    <a:pos x="50" y="86"/>
                  </a:cxn>
                  <a:cxn ang="0">
                    <a:pos x="42" y="82"/>
                  </a:cxn>
                  <a:cxn ang="0">
                    <a:pos x="44" y="62"/>
                  </a:cxn>
                  <a:cxn ang="0">
                    <a:pos x="34" y="48"/>
                  </a:cxn>
                  <a:cxn ang="0">
                    <a:pos x="20" y="48"/>
                  </a:cxn>
                  <a:cxn ang="0">
                    <a:pos x="0" y="30"/>
                  </a:cxn>
                  <a:cxn ang="0">
                    <a:pos x="10" y="22"/>
                  </a:cxn>
                  <a:cxn ang="0">
                    <a:pos x="24" y="38"/>
                  </a:cxn>
                  <a:cxn ang="0">
                    <a:pos x="66" y="42"/>
                  </a:cxn>
                  <a:cxn ang="0">
                    <a:pos x="76" y="32"/>
                  </a:cxn>
                  <a:cxn ang="0">
                    <a:pos x="84" y="12"/>
                  </a:cxn>
                  <a:cxn ang="0">
                    <a:pos x="104" y="0"/>
                  </a:cxn>
                  <a:cxn ang="0">
                    <a:pos x="126" y="8"/>
                  </a:cxn>
                  <a:cxn ang="0">
                    <a:pos x="136" y="22"/>
                  </a:cxn>
                  <a:cxn ang="0">
                    <a:pos x="126" y="32"/>
                  </a:cxn>
                  <a:cxn ang="0">
                    <a:pos x="122" y="54"/>
                  </a:cxn>
                  <a:cxn ang="0">
                    <a:pos x="146" y="68"/>
                  </a:cxn>
                  <a:cxn ang="0">
                    <a:pos x="130" y="84"/>
                  </a:cxn>
                  <a:cxn ang="0">
                    <a:pos x="140" y="102"/>
                  </a:cxn>
                  <a:cxn ang="0">
                    <a:pos x="146" y="118"/>
                  </a:cxn>
                  <a:cxn ang="0">
                    <a:pos x="138" y="138"/>
                  </a:cxn>
                  <a:cxn ang="0">
                    <a:pos x="148" y="148"/>
                  </a:cxn>
                  <a:cxn ang="0">
                    <a:pos x="156" y="162"/>
                  </a:cxn>
                  <a:cxn ang="0">
                    <a:pos x="146" y="172"/>
                  </a:cxn>
                  <a:cxn ang="0">
                    <a:pos x="170" y="190"/>
                  </a:cxn>
                  <a:cxn ang="0">
                    <a:pos x="162" y="204"/>
                  </a:cxn>
                  <a:cxn ang="0">
                    <a:pos x="136" y="228"/>
                  </a:cxn>
                  <a:cxn ang="0">
                    <a:pos x="106" y="250"/>
                  </a:cxn>
                </a:cxnLst>
                <a:rect l="0" t="0" r="r" b="b"/>
                <a:pathLst>
                  <a:path w="170" h="262">
                    <a:moveTo>
                      <a:pt x="106" y="250"/>
                    </a:moveTo>
                    <a:lnTo>
                      <a:pt x="88" y="250"/>
                    </a:lnTo>
                    <a:lnTo>
                      <a:pt x="64" y="258"/>
                    </a:lnTo>
                    <a:lnTo>
                      <a:pt x="40" y="262"/>
                    </a:lnTo>
                    <a:lnTo>
                      <a:pt x="10" y="246"/>
                    </a:lnTo>
                    <a:lnTo>
                      <a:pt x="12" y="226"/>
                    </a:lnTo>
                    <a:lnTo>
                      <a:pt x="6" y="204"/>
                    </a:lnTo>
                    <a:lnTo>
                      <a:pt x="10" y="188"/>
                    </a:lnTo>
                    <a:lnTo>
                      <a:pt x="22" y="182"/>
                    </a:lnTo>
                    <a:lnTo>
                      <a:pt x="28" y="170"/>
                    </a:lnTo>
                    <a:lnTo>
                      <a:pt x="64" y="142"/>
                    </a:lnTo>
                    <a:lnTo>
                      <a:pt x="72" y="140"/>
                    </a:lnTo>
                    <a:lnTo>
                      <a:pt x="70" y="124"/>
                    </a:lnTo>
                    <a:lnTo>
                      <a:pt x="54" y="116"/>
                    </a:lnTo>
                    <a:lnTo>
                      <a:pt x="44" y="102"/>
                    </a:lnTo>
                    <a:lnTo>
                      <a:pt x="50" y="86"/>
                    </a:lnTo>
                    <a:lnTo>
                      <a:pt x="42" y="82"/>
                    </a:lnTo>
                    <a:lnTo>
                      <a:pt x="44" y="62"/>
                    </a:lnTo>
                    <a:lnTo>
                      <a:pt x="34" y="48"/>
                    </a:lnTo>
                    <a:lnTo>
                      <a:pt x="20" y="48"/>
                    </a:lnTo>
                    <a:lnTo>
                      <a:pt x="0" y="30"/>
                    </a:lnTo>
                    <a:lnTo>
                      <a:pt x="10" y="22"/>
                    </a:lnTo>
                    <a:lnTo>
                      <a:pt x="24" y="38"/>
                    </a:lnTo>
                    <a:lnTo>
                      <a:pt x="66" y="42"/>
                    </a:lnTo>
                    <a:lnTo>
                      <a:pt x="76" y="32"/>
                    </a:lnTo>
                    <a:lnTo>
                      <a:pt x="84" y="12"/>
                    </a:lnTo>
                    <a:lnTo>
                      <a:pt x="104" y="0"/>
                    </a:lnTo>
                    <a:lnTo>
                      <a:pt x="126" y="8"/>
                    </a:lnTo>
                    <a:lnTo>
                      <a:pt x="136" y="22"/>
                    </a:lnTo>
                    <a:lnTo>
                      <a:pt x="126" y="32"/>
                    </a:lnTo>
                    <a:lnTo>
                      <a:pt x="122" y="54"/>
                    </a:lnTo>
                    <a:lnTo>
                      <a:pt x="146" y="68"/>
                    </a:lnTo>
                    <a:lnTo>
                      <a:pt x="130" y="84"/>
                    </a:lnTo>
                    <a:lnTo>
                      <a:pt x="140" y="102"/>
                    </a:lnTo>
                    <a:lnTo>
                      <a:pt x="146" y="118"/>
                    </a:lnTo>
                    <a:lnTo>
                      <a:pt x="138" y="138"/>
                    </a:lnTo>
                    <a:lnTo>
                      <a:pt x="148" y="148"/>
                    </a:lnTo>
                    <a:lnTo>
                      <a:pt x="156" y="162"/>
                    </a:lnTo>
                    <a:lnTo>
                      <a:pt x="146" y="172"/>
                    </a:lnTo>
                    <a:lnTo>
                      <a:pt x="170" y="190"/>
                    </a:lnTo>
                    <a:lnTo>
                      <a:pt x="162" y="204"/>
                    </a:lnTo>
                    <a:lnTo>
                      <a:pt x="136" y="228"/>
                    </a:lnTo>
                    <a:lnTo>
                      <a:pt x="106" y="25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" name="Freeform 146"/>
              <p:cNvSpPr>
                <a:spLocks noChangeAspect="1"/>
              </p:cNvSpPr>
              <p:nvPr/>
            </p:nvSpPr>
            <p:spPr bwMode="auto">
              <a:xfrm>
                <a:off x="2876" y="1249"/>
                <a:ext cx="209" cy="338"/>
              </a:xfrm>
              <a:custGeom>
                <a:avLst/>
                <a:gdLst/>
                <a:ahLst/>
                <a:cxnLst>
                  <a:cxn ang="0">
                    <a:pos x="167" y="10"/>
                  </a:cxn>
                  <a:cxn ang="0">
                    <a:pos x="189" y="18"/>
                  </a:cxn>
                  <a:cxn ang="0">
                    <a:pos x="199" y="40"/>
                  </a:cxn>
                  <a:cxn ang="0">
                    <a:pos x="205" y="56"/>
                  </a:cxn>
                  <a:cxn ang="0">
                    <a:pos x="209" y="86"/>
                  </a:cxn>
                  <a:cxn ang="0">
                    <a:pos x="181" y="90"/>
                  </a:cxn>
                  <a:cxn ang="0">
                    <a:pos x="161" y="114"/>
                  </a:cxn>
                  <a:cxn ang="0">
                    <a:pos x="153" y="138"/>
                  </a:cxn>
                  <a:cxn ang="0">
                    <a:pos x="121" y="152"/>
                  </a:cxn>
                  <a:cxn ang="0">
                    <a:pos x="103" y="178"/>
                  </a:cxn>
                  <a:cxn ang="0">
                    <a:pos x="101" y="216"/>
                  </a:cxn>
                  <a:cxn ang="0">
                    <a:pos x="125" y="236"/>
                  </a:cxn>
                  <a:cxn ang="0">
                    <a:pos x="111" y="256"/>
                  </a:cxn>
                  <a:cxn ang="0">
                    <a:pos x="91" y="278"/>
                  </a:cxn>
                  <a:cxn ang="0">
                    <a:pos x="87" y="304"/>
                  </a:cxn>
                  <a:cxn ang="0">
                    <a:pos x="69" y="322"/>
                  </a:cxn>
                  <a:cxn ang="0">
                    <a:pos x="51" y="336"/>
                  </a:cxn>
                  <a:cxn ang="0">
                    <a:pos x="33" y="324"/>
                  </a:cxn>
                  <a:cxn ang="0">
                    <a:pos x="29" y="308"/>
                  </a:cxn>
                  <a:cxn ang="0">
                    <a:pos x="11" y="274"/>
                  </a:cxn>
                  <a:cxn ang="0">
                    <a:pos x="17" y="252"/>
                  </a:cxn>
                  <a:cxn ang="0">
                    <a:pos x="25" y="228"/>
                  </a:cxn>
                  <a:cxn ang="0">
                    <a:pos x="17" y="208"/>
                  </a:cxn>
                  <a:cxn ang="0">
                    <a:pos x="29" y="194"/>
                  </a:cxn>
                  <a:cxn ang="0">
                    <a:pos x="17" y="168"/>
                  </a:cxn>
                  <a:cxn ang="0">
                    <a:pos x="33" y="134"/>
                  </a:cxn>
                  <a:cxn ang="0">
                    <a:pos x="53" y="124"/>
                  </a:cxn>
                  <a:cxn ang="0">
                    <a:pos x="57" y="94"/>
                  </a:cxn>
                  <a:cxn ang="0">
                    <a:pos x="73" y="76"/>
                  </a:cxn>
                  <a:cxn ang="0">
                    <a:pos x="87" y="54"/>
                  </a:cxn>
                  <a:cxn ang="0">
                    <a:pos x="99" y="26"/>
                  </a:cxn>
                  <a:cxn ang="0">
                    <a:pos x="117" y="12"/>
                  </a:cxn>
                  <a:cxn ang="0">
                    <a:pos x="131" y="18"/>
                  </a:cxn>
                  <a:cxn ang="0">
                    <a:pos x="145" y="2"/>
                  </a:cxn>
                </a:cxnLst>
                <a:rect l="0" t="0" r="r" b="b"/>
                <a:pathLst>
                  <a:path w="209" h="338">
                    <a:moveTo>
                      <a:pt x="155" y="0"/>
                    </a:moveTo>
                    <a:lnTo>
                      <a:pt x="167" y="10"/>
                    </a:lnTo>
                    <a:lnTo>
                      <a:pt x="175" y="18"/>
                    </a:lnTo>
                    <a:lnTo>
                      <a:pt x="189" y="18"/>
                    </a:lnTo>
                    <a:lnTo>
                      <a:pt x="199" y="32"/>
                    </a:lnTo>
                    <a:lnTo>
                      <a:pt x="199" y="40"/>
                    </a:lnTo>
                    <a:lnTo>
                      <a:pt x="197" y="52"/>
                    </a:lnTo>
                    <a:lnTo>
                      <a:pt x="205" y="56"/>
                    </a:lnTo>
                    <a:lnTo>
                      <a:pt x="199" y="72"/>
                    </a:lnTo>
                    <a:lnTo>
                      <a:pt x="209" y="86"/>
                    </a:lnTo>
                    <a:lnTo>
                      <a:pt x="191" y="88"/>
                    </a:lnTo>
                    <a:lnTo>
                      <a:pt x="181" y="90"/>
                    </a:lnTo>
                    <a:lnTo>
                      <a:pt x="167" y="100"/>
                    </a:lnTo>
                    <a:lnTo>
                      <a:pt x="161" y="114"/>
                    </a:lnTo>
                    <a:lnTo>
                      <a:pt x="165" y="124"/>
                    </a:lnTo>
                    <a:lnTo>
                      <a:pt x="153" y="138"/>
                    </a:lnTo>
                    <a:lnTo>
                      <a:pt x="137" y="150"/>
                    </a:lnTo>
                    <a:lnTo>
                      <a:pt x="121" y="152"/>
                    </a:lnTo>
                    <a:lnTo>
                      <a:pt x="111" y="166"/>
                    </a:lnTo>
                    <a:lnTo>
                      <a:pt x="103" y="178"/>
                    </a:lnTo>
                    <a:lnTo>
                      <a:pt x="99" y="194"/>
                    </a:lnTo>
                    <a:lnTo>
                      <a:pt x="101" y="216"/>
                    </a:lnTo>
                    <a:lnTo>
                      <a:pt x="115" y="222"/>
                    </a:lnTo>
                    <a:lnTo>
                      <a:pt x="125" y="236"/>
                    </a:lnTo>
                    <a:lnTo>
                      <a:pt x="123" y="248"/>
                    </a:lnTo>
                    <a:lnTo>
                      <a:pt x="111" y="256"/>
                    </a:lnTo>
                    <a:lnTo>
                      <a:pt x="93" y="266"/>
                    </a:lnTo>
                    <a:lnTo>
                      <a:pt x="91" y="278"/>
                    </a:lnTo>
                    <a:lnTo>
                      <a:pt x="91" y="292"/>
                    </a:lnTo>
                    <a:lnTo>
                      <a:pt x="87" y="304"/>
                    </a:lnTo>
                    <a:lnTo>
                      <a:pt x="81" y="316"/>
                    </a:lnTo>
                    <a:lnTo>
                      <a:pt x="69" y="322"/>
                    </a:lnTo>
                    <a:lnTo>
                      <a:pt x="55" y="324"/>
                    </a:lnTo>
                    <a:lnTo>
                      <a:pt x="51" y="336"/>
                    </a:lnTo>
                    <a:lnTo>
                      <a:pt x="37" y="338"/>
                    </a:lnTo>
                    <a:lnTo>
                      <a:pt x="33" y="324"/>
                    </a:lnTo>
                    <a:lnTo>
                      <a:pt x="29" y="316"/>
                    </a:lnTo>
                    <a:lnTo>
                      <a:pt x="29" y="308"/>
                    </a:lnTo>
                    <a:lnTo>
                      <a:pt x="17" y="290"/>
                    </a:lnTo>
                    <a:lnTo>
                      <a:pt x="11" y="274"/>
                    </a:lnTo>
                    <a:lnTo>
                      <a:pt x="0" y="254"/>
                    </a:lnTo>
                    <a:lnTo>
                      <a:pt x="17" y="252"/>
                    </a:lnTo>
                    <a:lnTo>
                      <a:pt x="17" y="236"/>
                    </a:lnTo>
                    <a:lnTo>
                      <a:pt x="25" y="228"/>
                    </a:lnTo>
                    <a:lnTo>
                      <a:pt x="29" y="216"/>
                    </a:lnTo>
                    <a:lnTo>
                      <a:pt x="17" y="208"/>
                    </a:lnTo>
                    <a:lnTo>
                      <a:pt x="31" y="206"/>
                    </a:lnTo>
                    <a:lnTo>
                      <a:pt x="29" y="194"/>
                    </a:lnTo>
                    <a:lnTo>
                      <a:pt x="17" y="188"/>
                    </a:lnTo>
                    <a:lnTo>
                      <a:pt x="17" y="168"/>
                    </a:lnTo>
                    <a:lnTo>
                      <a:pt x="17" y="138"/>
                    </a:lnTo>
                    <a:lnTo>
                      <a:pt x="33" y="134"/>
                    </a:lnTo>
                    <a:lnTo>
                      <a:pt x="49" y="128"/>
                    </a:lnTo>
                    <a:lnTo>
                      <a:pt x="53" y="124"/>
                    </a:lnTo>
                    <a:lnTo>
                      <a:pt x="47" y="110"/>
                    </a:lnTo>
                    <a:lnTo>
                      <a:pt x="57" y="94"/>
                    </a:lnTo>
                    <a:lnTo>
                      <a:pt x="59" y="80"/>
                    </a:lnTo>
                    <a:lnTo>
                      <a:pt x="73" y="76"/>
                    </a:lnTo>
                    <a:lnTo>
                      <a:pt x="75" y="64"/>
                    </a:lnTo>
                    <a:lnTo>
                      <a:pt x="87" y="54"/>
                    </a:lnTo>
                    <a:lnTo>
                      <a:pt x="87" y="42"/>
                    </a:lnTo>
                    <a:lnTo>
                      <a:pt x="99" y="26"/>
                    </a:lnTo>
                    <a:lnTo>
                      <a:pt x="117" y="24"/>
                    </a:lnTo>
                    <a:lnTo>
                      <a:pt x="117" y="12"/>
                    </a:lnTo>
                    <a:lnTo>
                      <a:pt x="131" y="10"/>
                    </a:lnTo>
                    <a:lnTo>
                      <a:pt x="131" y="18"/>
                    </a:lnTo>
                    <a:lnTo>
                      <a:pt x="145" y="18"/>
                    </a:lnTo>
                    <a:lnTo>
                      <a:pt x="145" y="2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4" name="Freeform 147"/>
              <p:cNvSpPr>
                <a:spLocks noChangeAspect="1"/>
              </p:cNvSpPr>
              <p:nvPr/>
            </p:nvSpPr>
            <p:spPr bwMode="auto">
              <a:xfrm>
                <a:off x="2780" y="1189"/>
                <a:ext cx="411" cy="338"/>
              </a:xfrm>
              <a:custGeom>
                <a:avLst/>
                <a:gdLst/>
                <a:ahLst/>
                <a:cxnLst>
                  <a:cxn ang="0">
                    <a:pos x="92" y="310"/>
                  </a:cxn>
                  <a:cxn ang="0">
                    <a:pos x="82" y="312"/>
                  </a:cxn>
                  <a:cxn ang="0">
                    <a:pos x="62" y="328"/>
                  </a:cxn>
                  <a:cxn ang="0">
                    <a:pos x="24" y="334"/>
                  </a:cxn>
                  <a:cxn ang="0">
                    <a:pos x="10" y="316"/>
                  </a:cxn>
                  <a:cxn ang="0">
                    <a:pos x="16" y="302"/>
                  </a:cxn>
                  <a:cxn ang="0">
                    <a:pos x="4" y="296"/>
                  </a:cxn>
                  <a:cxn ang="0">
                    <a:pos x="8" y="280"/>
                  </a:cxn>
                  <a:cxn ang="0">
                    <a:pos x="0" y="250"/>
                  </a:cxn>
                  <a:cxn ang="0">
                    <a:pos x="26" y="230"/>
                  </a:cxn>
                  <a:cxn ang="0">
                    <a:pos x="56" y="220"/>
                  </a:cxn>
                  <a:cxn ang="0">
                    <a:pos x="70" y="208"/>
                  </a:cxn>
                  <a:cxn ang="0">
                    <a:pos x="98" y="202"/>
                  </a:cxn>
                  <a:cxn ang="0">
                    <a:pos x="84" y="204"/>
                  </a:cxn>
                  <a:cxn ang="0">
                    <a:pos x="92" y="184"/>
                  </a:cxn>
                  <a:cxn ang="0">
                    <a:pos x="113" y="164"/>
                  </a:cxn>
                  <a:cxn ang="0">
                    <a:pos x="137" y="134"/>
                  </a:cxn>
                  <a:cxn ang="0">
                    <a:pos x="157" y="106"/>
                  </a:cxn>
                  <a:cxn ang="0">
                    <a:pos x="175" y="86"/>
                  </a:cxn>
                  <a:cxn ang="0">
                    <a:pos x="185" y="72"/>
                  </a:cxn>
                  <a:cxn ang="0">
                    <a:pos x="163" y="78"/>
                  </a:cxn>
                  <a:cxn ang="0">
                    <a:pos x="165" y="62"/>
                  </a:cxn>
                  <a:cxn ang="0">
                    <a:pos x="183" y="64"/>
                  </a:cxn>
                  <a:cxn ang="0">
                    <a:pos x="203" y="60"/>
                  </a:cxn>
                  <a:cxn ang="0">
                    <a:pos x="199" y="44"/>
                  </a:cxn>
                  <a:cxn ang="0">
                    <a:pos x="225" y="30"/>
                  </a:cxn>
                  <a:cxn ang="0">
                    <a:pos x="243" y="40"/>
                  </a:cxn>
                  <a:cxn ang="0">
                    <a:pos x="267" y="38"/>
                  </a:cxn>
                  <a:cxn ang="0">
                    <a:pos x="285" y="24"/>
                  </a:cxn>
                  <a:cxn ang="0">
                    <a:pos x="291" y="36"/>
                  </a:cxn>
                  <a:cxn ang="0">
                    <a:pos x="309" y="16"/>
                  </a:cxn>
                  <a:cxn ang="0">
                    <a:pos x="337" y="4"/>
                  </a:cxn>
                  <a:cxn ang="0">
                    <a:pos x="319" y="32"/>
                  </a:cxn>
                  <a:cxn ang="0">
                    <a:pos x="343" y="22"/>
                  </a:cxn>
                  <a:cxn ang="0">
                    <a:pos x="373" y="6"/>
                  </a:cxn>
                  <a:cxn ang="0">
                    <a:pos x="387" y="10"/>
                  </a:cxn>
                  <a:cxn ang="0">
                    <a:pos x="401" y="32"/>
                  </a:cxn>
                  <a:cxn ang="0">
                    <a:pos x="397" y="44"/>
                  </a:cxn>
                  <a:cxn ang="0">
                    <a:pos x="387" y="52"/>
                  </a:cxn>
                  <a:cxn ang="0">
                    <a:pos x="355" y="30"/>
                  </a:cxn>
                  <a:cxn ang="0">
                    <a:pos x="333" y="44"/>
                  </a:cxn>
                  <a:cxn ang="0">
                    <a:pos x="317" y="72"/>
                  </a:cxn>
                  <a:cxn ang="0">
                    <a:pos x="275" y="68"/>
                  </a:cxn>
                  <a:cxn ang="0">
                    <a:pos x="261" y="52"/>
                  </a:cxn>
                  <a:cxn ang="0">
                    <a:pos x="241" y="62"/>
                  </a:cxn>
                  <a:cxn ang="0">
                    <a:pos x="227" y="78"/>
                  </a:cxn>
                  <a:cxn ang="0">
                    <a:pos x="213" y="72"/>
                  </a:cxn>
                  <a:cxn ang="0">
                    <a:pos x="195" y="86"/>
                  </a:cxn>
                  <a:cxn ang="0">
                    <a:pos x="183" y="114"/>
                  </a:cxn>
                  <a:cxn ang="0">
                    <a:pos x="169" y="136"/>
                  </a:cxn>
                  <a:cxn ang="0">
                    <a:pos x="153" y="154"/>
                  </a:cxn>
                  <a:cxn ang="0">
                    <a:pos x="149" y="184"/>
                  </a:cxn>
                  <a:cxn ang="0">
                    <a:pos x="113" y="198"/>
                  </a:cxn>
                  <a:cxn ang="0">
                    <a:pos x="125" y="254"/>
                  </a:cxn>
                  <a:cxn ang="0">
                    <a:pos x="113" y="268"/>
                  </a:cxn>
                  <a:cxn ang="0">
                    <a:pos x="121" y="288"/>
                  </a:cxn>
                  <a:cxn ang="0">
                    <a:pos x="113" y="312"/>
                  </a:cxn>
                </a:cxnLst>
                <a:rect l="0" t="0" r="r" b="b"/>
                <a:pathLst>
                  <a:path w="411" h="338">
                    <a:moveTo>
                      <a:pt x="96" y="314"/>
                    </a:moveTo>
                    <a:lnTo>
                      <a:pt x="92" y="310"/>
                    </a:lnTo>
                    <a:lnTo>
                      <a:pt x="88" y="300"/>
                    </a:lnTo>
                    <a:lnTo>
                      <a:pt x="82" y="312"/>
                    </a:lnTo>
                    <a:lnTo>
                      <a:pt x="74" y="316"/>
                    </a:lnTo>
                    <a:lnTo>
                      <a:pt x="62" y="328"/>
                    </a:lnTo>
                    <a:lnTo>
                      <a:pt x="42" y="338"/>
                    </a:lnTo>
                    <a:lnTo>
                      <a:pt x="24" y="334"/>
                    </a:lnTo>
                    <a:lnTo>
                      <a:pt x="12" y="324"/>
                    </a:lnTo>
                    <a:lnTo>
                      <a:pt x="10" y="316"/>
                    </a:lnTo>
                    <a:lnTo>
                      <a:pt x="18" y="306"/>
                    </a:lnTo>
                    <a:lnTo>
                      <a:pt x="16" y="302"/>
                    </a:lnTo>
                    <a:lnTo>
                      <a:pt x="6" y="304"/>
                    </a:lnTo>
                    <a:lnTo>
                      <a:pt x="4" y="296"/>
                    </a:lnTo>
                    <a:lnTo>
                      <a:pt x="18" y="286"/>
                    </a:lnTo>
                    <a:lnTo>
                      <a:pt x="8" y="280"/>
                    </a:lnTo>
                    <a:lnTo>
                      <a:pt x="4" y="272"/>
                    </a:lnTo>
                    <a:lnTo>
                      <a:pt x="0" y="250"/>
                    </a:lnTo>
                    <a:lnTo>
                      <a:pt x="4" y="240"/>
                    </a:lnTo>
                    <a:lnTo>
                      <a:pt x="26" y="230"/>
                    </a:lnTo>
                    <a:lnTo>
                      <a:pt x="42" y="226"/>
                    </a:lnTo>
                    <a:lnTo>
                      <a:pt x="56" y="220"/>
                    </a:lnTo>
                    <a:lnTo>
                      <a:pt x="62" y="208"/>
                    </a:lnTo>
                    <a:lnTo>
                      <a:pt x="70" y="208"/>
                    </a:lnTo>
                    <a:lnTo>
                      <a:pt x="84" y="210"/>
                    </a:lnTo>
                    <a:lnTo>
                      <a:pt x="98" y="202"/>
                    </a:lnTo>
                    <a:lnTo>
                      <a:pt x="94" y="194"/>
                    </a:lnTo>
                    <a:lnTo>
                      <a:pt x="84" y="204"/>
                    </a:lnTo>
                    <a:lnTo>
                      <a:pt x="74" y="202"/>
                    </a:lnTo>
                    <a:lnTo>
                      <a:pt x="92" y="184"/>
                    </a:lnTo>
                    <a:lnTo>
                      <a:pt x="103" y="178"/>
                    </a:lnTo>
                    <a:lnTo>
                      <a:pt x="113" y="164"/>
                    </a:lnTo>
                    <a:lnTo>
                      <a:pt x="127" y="140"/>
                    </a:lnTo>
                    <a:lnTo>
                      <a:pt x="137" y="134"/>
                    </a:lnTo>
                    <a:lnTo>
                      <a:pt x="137" y="122"/>
                    </a:lnTo>
                    <a:lnTo>
                      <a:pt x="157" y="106"/>
                    </a:lnTo>
                    <a:lnTo>
                      <a:pt x="167" y="100"/>
                    </a:lnTo>
                    <a:lnTo>
                      <a:pt x="175" y="86"/>
                    </a:lnTo>
                    <a:lnTo>
                      <a:pt x="183" y="86"/>
                    </a:lnTo>
                    <a:lnTo>
                      <a:pt x="185" y="72"/>
                    </a:lnTo>
                    <a:lnTo>
                      <a:pt x="175" y="78"/>
                    </a:lnTo>
                    <a:lnTo>
                      <a:pt x="163" y="78"/>
                    </a:lnTo>
                    <a:lnTo>
                      <a:pt x="161" y="72"/>
                    </a:lnTo>
                    <a:lnTo>
                      <a:pt x="165" y="62"/>
                    </a:lnTo>
                    <a:lnTo>
                      <a:pt x="175" y="56"/>
                    </a:lnTo>
                    <a:lnTo>
                      <a:pt x="183" y="64"/>
                    </a:lnTo>
                    <a:lnTo>
                      <a:pt x="201" y="68"/>
                    </a:lnTo>
                    <a:lnTo>
                      <a:pt x="203" y="60"/>
                    </a:lnTo>
                    <a:lnTo>
                      <a:pt x="193" y="54"/>
                    </a:lnTo>
                    <a:lnTo>
                      <a:pt x="199" y="44"/>
                    </a:lnTo>
                    <a:lnTo>
                      <a:pt x="217" y="48"/>
                    </a:lnTo>
                    <a:lnTo>
                      <a:pt x="225" y="30"/>
                    </a:lnTo>
                    <a:lnTo>
                      <a:pt x="237" y="30"/>
                    </a:lnTo>
                    <a:lnTo>
                      <a:pt x="243" y="40"/>
                    </a:lnTo>
                    <a:lnTo>
                      <a:pt x="257" y="32"/>
                    </a:lnTo>
                    <a:lnTo>
                      <a:pt x="267" y="38"/>
                    </a:lnTo>
                    <a:lnTo>
                      <a:pt x="273" y="26"/>
                    </a:lnTo>
                    <a:lnTo>
                      <a:pt x="285" y="24"/>
                    </a:lnTo>
                    <a:lnTo>
                      <a:pt x="285" y="34"/>
                    </a:lnTo>
                    <a:lnTo>
                      <a:pt x="291" y="36"/>
                    </a:lnTo>
                    <a:lnTo>
                      <a:pt x="295" y="16"/>
                    </a:lnTo>
                    <a:lnTo>
                      <a:pt x="309" y="16"/>
                    </a:lnTo>
                    <a:lnTo>
                      <a:pt x="329" y="0"/>
                    </a:lnTo>
                    <a:lnTo>
                      <a:pt x="337" y="4"/>
                    </a:lnTo>
                    <a:lnTo>
                      <a:pt x="319" y="22"/>
                    </a:lnTo>
                    <a:lnTo>
                      <a:pt x="319" y="32"/>
                    </a:lnTo>
                    <a:lnTo>
                      <a:pt x="343" y="10"/>
                    </a:lnTo>
                    <a:lnTo>
                      <a:pt x="343" y="22"/>
                    </a:lnTo>
                    <a:lnTo>
                      <a:pt x="359" y="4"/>
                    </a:lnTo>
                    <a:lnTo>
                      <a:pt x="373" y="6"/>
                    </a:lnTo>
                    <a:lnTo>
                      <a:pt x="369" y="20"/>
                    </a:lnTo>
                    <a:lnTo>
                      <a:pt x="387" y="10"/>
                    </a:lnTo>
                    <a:lnTo>
                      <a:pt x="411" y="20"/>
                    </a:lnTo>
                    <a:lnTo>
                      <a:pt x="401" y="32"/>
                    </a:lnTo>
                    <a:lnTo>
                      <a:pt x="381" y="30"/>
                    </a:lnTo>
                    <a:lnTo>
                      <a:pt x="397" y="44"/>
                    </a:lnTo>
                    <a:lnTo>
                      <a:pt x="397" y="50"/>
                    </a:lnTo>
                    <a:lnTo>
                      <a:pt x="387" y="52"/>
                    </a:lnTo>
                    <a:lnTo>
                      <a:pt x="377" y="38"/>
                    </a:lnTo>
                    <a:lnTo>
                      <a:pt x="355" y="30"/>
                    </a:lnTo>
                    <a:lnTo>
                      <a:pt x="335" y="42"/>
                    </a:lnTo>
                    <a:lnTo>
                      <a:pt x="333" y="44"/>
                    </a:lnTo>
                    <a:lnTo>
                      <a:pt x="329" y="60"/>
                    </a:lnTo>
                    <a:lnTo>
                      <a:pt x="317" y="72"/>
                    </a:lnTo>
                    <a:lnTo>
                      <a:pt x="303" y="70"/>
                    </a:lnTo>
                    <a:lnTo>
                      <a:pt x="275" y="68"/>
                    </a:lnTo>
                    <a:lnTo>
                      <a:pt x="267" y="58"/>
                    </a:lnTo>
                    <a:lnTo>
                      <a:pt x="261" y="52"/>
                    </a:lnTo>
                    <a:lnTo>
                      <a:pt x="251" y="60"/>
                    </a:lnTo>
                    <a:lnTo>
                      <a:pt x="241" y="62"/>
                    </a:lnTo>
                    <a:lnTo>
                      <a:pt x="241" y="78"/>
                    </a:lnTo>
                    <a:lnTo>
                      <a:pt x="227" y="78"/>
                    </a:lnTo>
                    <a:lnTo>
                      <a:pt x="227" y="70"/>
                    </a:lnTo>
                    <a:lnTo>
                      <a:pt x="213" y="72"/>
                    </a:lnTo>
                    <a:lnTo>
                      <a:pt x="213" y="84"/>
                    </a:lnTo>
                    <a:lnTo>
                      <a:pt x="195" y="86"/>
                    </a:lnTo>
                    <a:lnTo>
                      <a:pt x="183" y="102"/>
                    </a:lnTo>
                    <a:lnTo>
                      <a:pt x="183" y="114"/>
                    </a:lnTo>
                    <a:lnTo>
                      <a:pt x="171" y="124"/>
                    </a:lnTo>
                    <a:lnTo>
                      <a:pt x="169" y="136"/>
                    </a:lnTo>
                    <a:lnTo>
                      <a:pt x="155" y="140"/>
                    </a:lnTo>
                    <a:lnTo>
                      <a:pt x="153" y="154"/>
                    </a:lnTo>
                    <a:lnTo>
                      <a:pt x="143" y="170"/>
                    </a:lnTo>
                    <a:lnTo>
                      <a:pt x="149" y="184"/>
                    </a:lnTo>
                    <a:lnTo>
                      <a:pt x="145" y="188"/>
                    </a:lnTo>
                    <a:lnTo>
                      <a:pt x="113" y="198"/>
                    </a:lnTo>
                    <a:lnTo>
                      <a:pt x="113" y="248"/>
                    </a:lnTo>
                    <a:lnTo>
                      <a:pt x="125" y="254"/>
                    </a:lnTo>
                    <a:lnTo>
                      <a:pt x="127" y="266"/>
                    </a:lnTo>
                    <a:lnTo>
                      <a:pt x="113" y="268"/>
                    </a:lnTo>
                    <a:lnTo>
                      <a:pt x="125" y="276"/>
                    </a:lnTo>
                    <a:lnTo>
                      <a:pt x="121" y="288"/>
                    </a:lnTo>
                    <a:lnTo>
                      <a:pt x="113" y="296"/>
                    </a:lnTo>
                    <a:lnTo>
                      <a:pt x="113" y="312"/>
                    </a:lnTo>
                    <a:lnTo>
                      <a:pt x="96" y="314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5" name="Freeform 148"/>
              <p:cNvSpPr>
                <a:spLocks noChangeAspect="1"/>
              </p:cNvSpPr>
              <p:nvPr/>
            </p:nvSpPr>
            <p:spPr bwMode="auto">
              <a:xfrm>
                <a:off x="3075" y="1491"/>
                <a:ext cx="70" cy="44"/>
              </a:xfrm>
              <a:custGeom>
                <a:avLst/>
                <a:gdLst/>
                <a:ahLst/>
                <a:cxnLst>
                  <a:cxn ang="0">
                    <a:pos x="16" y="36"/>
                  </a:cxn>
                  <a:cxn ang="0">
                    <a:pos x="28" y="36"/>
                  </a:cxn>
                  <a:cxn ang="0">
                    <a:pos x="40" y="40"/>
                  </a:cxn>
                  <a:cxn ang="0">
                    <a:pos x="52" y="44"/>
                  </a:cxn>
                  <a:cxn ang="0">
                    <a:pos x="62" y="44"/>
                  </a:cxn>
                  <a:cxn ang="0">
                    <a:pos x="64" y="32"/>
                  </a:cxn>
                  <a:cxn ang="0">
                    <a:pos x="64" y="16"/>
                  </a:cxn>
                  <a:cxn ang="0">
                    <a:pos x="70" y="4"/>
                  </a:cxn>
                  <a:cxn ang="0">
                    <a:pos x="54" y="6"/>
                  </a:cxn>
                  <a:cxn ang="0">
                    <a:pos x="40" y="0"/>
                  </a:cxn>
                  <a:cxn ang="0">
                    <a:pos x="18" y="4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6" y="30"/>
                  </a:cxn>
                  <a:cxn ang="0">
                    <a:pos x="14" y="30"/>
                  </a:cxn>
                  <a:cxn ang="0">
                    <a:pos x="16" y="36"/>
                  </a:cxn>
                </a:cxnLst>
                <a:rect l="0" t="0" r="r" b="b"/>
                <a:pathLst>
                  <a:path w="70" h="44">
                    <a:moveTo>
                      <a:pt x="16" y="36"/>
                    </a:moveTo>
                    <a:lnTo>
                      <a:pt x="28" y="36"/>
                    </a:lnTo>
                    <a:lnTo>
                      <a:pt x="40" y="40"/>
                    </a:lnTo>
                    <a:lnTo>
                      <a:pt x="52" y="44"/>
                    </a:lnTo>
                    <a:lnTo>
                      <a:pt x="62" y="44"/>
                    </a:lnTo>
                    <a:lnTo>
                      <a:pt x="64" y="32"/>
                    </a:lnTo>
                    <a:lnTo>
                      <a:pt x="64" y="16"/>
                    </a:lnTo>
                    <a:lnTo>
                      <a:pt x="70" y="4"/>
                    </a:lnTo>
                    <a:lnTo>
                      <a:pt x="54" y="6"/>
                    </a:lnTo>
                    <a:lnTo>
                      <a:pt x="40" y="0"/>
                    </a:lnTo>
                    <a:lnTo>
                      <a:pt x="18" y="4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6" y="30"/>
                    </a:lnTo>
                    <a:lnTo>
                      <a:pt x="14" y="30"/>
                    </a:lnTo>
                    <a:lnTo>
                      <a:pt x="16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" name="Freeform 149"/>
              <p:cNvSpPr>
                <a:spLocks noChangeAspect="1"/>
              </p:cNvSpPr>
              <p:nvPr/>
            </p:nvSpPr>
            <p:spPr bwMode="auto">
              <a:xfrm>
                <a:off x="3035" y="1527"/>
                <a:ext cx="116" cy="54"/>
              </a:xfrm>
              <a:custGeom>
                <a:avLst/>
                <a:gdLst/>
                <a:ahLst/>
                <a:cxnLst>
                  <a:cxn ang="0">
                    <a:pos x="26" y="12"/>
                  </a:cxn>
                  <a:cxn ang="0">
                    <a:pos x="36" y="18"/>
                  </a:cxn>
                  <a:cxn ang="0">
                    <a:pos x="46" y="24"/>
                  </a:cxn>
                  <a:cxn ang="0">
                    <a:pos x="54" y="18"/>
                  </a:cxn>
                  <a:cxn ang="0">
                    <a:pos x="56" y="8"/>
                  </a:cxn>
                  <a:cxn ang="0">
                    <a:pos x="56" y="0"/>
                  </a:cxn>
                  <a:cxn ang="0">
                    <a:pos x="68" y="0"/>
                  </a:cxn>
                  <a:cxn ang="0">
                    <a:pos x="80" y="4"/>
                  </a:cxn>
                  <a:cxn ang="0">
                    <a:pos x="88" y="6"/>
                  </a:cxn>
                  <a:cxn ang="0">
                    <a:pos x="102" y="8"/>
                  </a:cxn>
                  <a:cxn ang="0">
                    <a:pos x="104" y="12"/>
                  </a:cxn>
                  <a:cxn ang="0">
                    <a:pos x="108" y="20"/>
                  </a:cxn>
                  <a:cxn ang="0">
                    <a:pos x="112" y="36"/>
                  </a:cxn>
                  <a:cxn ang="0">
                    <a:pos x="116" y="42"/>
                  </a:cxn>
                  <a:cxn ang="0">
                    <a:pos x="104" y="50"/>
                  </a:cxn>
                  <a:cxn ang="0">
                    <a:pos x="90" y="54"/>
                  </a:cxn>
                  <a:cxn ang="0">
                    <a:pos x="62" y="36"/>
                  </a:cxn>
                  <a:cxn ang="0">
                    <a:pos x="10" y="38"/>
                  </a:cxn>
                  <a:cxn ang="0">
                    <a:pos x="0" y="40"/>
                  </a:cxn>
                  <a:cxn ang="0">
                    <a:pos x="0" y="30"/>
                  </a:cxn>
                  <a:cxn ang="0">
                    <a:pos x="8" y="20"/>
                  </a:cxn>
                  <a:cxn ang="0">
                    <a:pos x="14" y="10"/>
                  </a:cxn>
                  <a:cxn ang="0">
                    <a:pos x="26" y="12"/>
                  </a:cxn>
                </a:cxnLst>
                <a:rect l="0" t="0" r="r" b="b"/>
                <a:pathLst>
                  <a:path w="116" h="54">
                    <a:moveTo>
                      <a:pt x="26" y="12"/>
                    </a:moveTo>
                    <a:lnTo>
                      <a:pt x="36" y="18"/>
                    </a:lnTo>
                    <a:lnTo>
                      <a:pt x="46" y="24"/>
                    </a:lnTo>
                    <a:lnTo>
                      <a:pt x="54" y="18"/>
                    </a:lnTo>
                    <a:lnTo>
                      <a:pt x="56" y="8"/>
                    </a:lnTo>
                    <a:lnTo>
                      <a:pt x="56" y="0"/>
                    </a:lnTo>
                    <a:lnTo>
                      <a:pt x="68" y="0"/>
                    </a:lnTo>
                    <a:lnTo>
                      <a:pt x="80" y="4"/>
                    </a:lnTo>
                    <a:lnTo>
                      <a:pt x="88" y="6"/>
                    </a:lnTo>
                    <a:lnTo>
                      <a:pt x="102" y="8"/>
                    </a:lnTo>
                    <a:lnTo>
                      <a:pt x="104" y="12"/>
                    </a:lnTo>
                    <a:lnTo>
                      <a:pt x="108" y="20"/>
                    </a:lnTo>
                    <a:lnTo>
                      <a:pt x="112" y="36"/>
                    </a:lnTo>
                    <a:lnTo>
                      <a:pt x="116" y="42"/>
                    </a:lnTo>
                    <a:lnTo>
                      <a:pt x="104" y="50"/>
                    </a:lnTo>
                    <a:lnTo>
                      <a:pt x="90" y="54"/>
                    </a:lnTo>
                    <a:lnTo>
                      <a:pt x="62" y="36"/>
                    </a:lnTo>
                    <a:lnTo>
                      <a:pt x="10" y="38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8" y="20"/>
                    </a:lnTo>
                    <a:lnTo>
                      <a:pt x="14" y="10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" name="Freeform 150"/>
              <p:cNvSpPr>
                <a:spLocks noChangeAspect="1"/>
              </p:cNvSpPr>
              <p:nvPr/>
            </p:nvSpPr>
            <p:spPr bwMode="auto">
              <a:xfrm>
                <a:off x="3035" y="1563"/>
                <a:ext cx="90" cy="5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2"/>
                  </a:cxn>
                  <a:cxn ang="0">
                    <a:pos x="62" y="0"/>
                  </a:cxn>
                  <a:cxn ang="0">
                    <a:pos x="90" y="18"/>
                  </a:cxn>
                  <a:cxn ang="0">
                    <a:pos x="90" y="30"/>
                  </a:cxn>
                  <a:cxn ang="0">
                    <a:pos x="76" y="34"/>
                  </a:cxn>
                  <a:cxn ang="0">
                    <a:pos x="74" y="50"/>
                  </a:cxn>
                  <a:cxn ang="0">
                    <a:pos x="58" y="52"/>
                  </a:cxn>
                  <a:cxn ang="0">
                    <a:pos x="38" y="54"/>
                  </a:cxn>
                  <a:cxn ang="0">
                    <a:pos x="28" y="44"/>
                  </a:cxn>
                  <a:cxn ang="0">
                    <a:pos x="30" y="34"/>
                  </a:cxn>
                  <a:cxn ang="0">
                    <a:pos x="20" y="30"/>
                  </a:cxn>
                  <a:cxn ang="0">
                    <a:pos x="4" y="26"/>
                  </a:cxn>
                  <a:cxn ang="0">
                    <a:pos x="0" y="4"/>
                  </a:cxn>
                </a:cxnLst>
                <a:rect l="0" t="0" r="r" b="b"/>
                <a:pathLst>
                  <a:path w="90" h="54">
                    <a:moveTo>
                      <a:pt x="0" y="4"/>
                    </a:moveTo>
                    <a:lnTo>
                      <a:pt x="10" y="2"/>
                    </a:lnTo>
                    <a:lnTo>
                      <a:pt x="62" y="0"/>
                    </a:lnTo>
                    <a:lnTo>
                      <a:pt x="90" y="18"/>
                    </a:lnTo>
                    <a:lnTo>
                      <a:pt x="90" y="30"/>
                    </a:lnTo>
                    <a:lnTo>
                      <a:pt x="76" y="34"/>
                    </a:lnTo>
                    <a:lnTo>
                      <a:pt x="74" y="50"/>
                    </a:lnTo>
                    <a:lnTo>
                      <a:pt x="58" y="52"/>
                    </a:lnTo>
                    <a:lnTo>
                      <a:pt x="38" y="54"/>
                    </a:lnTo>
                    <a:lnTo>
                      <a:pt x="28" y="44"/>
                    </a:lnTo>
                    <a:lnTo>
                      <a:pt x="30" y="34"/>
                    </a:lnTo>
                    <a:lnTo>
                      <a:pt x="20" y="30"/>
                    </a:lnTo>
                    <a:lnTo>
                      <a:pt x="4" y="2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" name="Freeform 151"/>
              <p:cNvSpPr>
                <a:spLocks noChangeAspect="1"/>
              </p:cNvSpPr>
              <p:nvPr/>
            </p:nvSpPr>
            <p:spPr bwMode="auto">
              <a:xfrm>
                <a:off x="3013" y="1589"/>
                <a:ext cx="52" cy="2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4" y="20"/>
                  </a:cxn>
                  <a:cxn ang="0">
                    <a:pos x="50" y="18"/>
                  </a:cxn>
                  <a:cxn ang="0">
                    <a:pos x="52" y="8"/>
                  </a:cxn>
                  <a:cxn ang="0">
                    <a:pos x="30" y="0"/>
                  </a:cxn>
                  <a:cxn ang="0">
                    <a:pos x="24" y="8"/>
                  </a:cxn>
                  <a:cxn ang="0">
                    <a:pos x="8" y="6"/>
                  </a:cxn>
                  <a:cxn ang="0">
                    <a:pos x="6" y="12"/>
                  </a:cxn>
                  <a:cxn ang="0">
                    <a:pos x="0" y="12"/>
                  </a:cxn>
                </a:cxnLst>
                <a:rect l="0" t="0" r="r" b="b"/>
                <a:pathLst>
                  <a:path w="52" h="20">
                    <a:moveTo>
                      <a:pt x="0" y="12"/>
                    </a:moveTo>
                    <a:lnTo>
                      <a:pt x="4" y="20"/>
                    </a:lnTo>
                    <a:lnTo>
                      <a:pt x="50" y="18"/>
                    </a:lnTo>
                    <a:lnTo>
                      <a:pt x="52" y="8"/>
                    </a:lnTo>
                    <a:lnTo>
                      <a:pt x="30" y="0"/>
                    </a:lnTo>
                    <a:lnTo>
                      <a:pt x="24" y="8"/>
                    </a:lnTo>
                    <a:lnTo>
                      <a:pt x="8" y="6"/>
                    </a:lnTo>
                    <a:lnTo>
                      <a:pt x="6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" name="Freeform 152"/>
              <p:cNvSpPr>
                <a:spLocks noChangeAspect="1"/>
              </p:cNvSpPr>
              <p:nvPr/>
            </p:nvSpPr>
            <p:spPr bwMode="auto">
              <a:xfrm>
                <a:off x="3071" y="1569"/>
                <a:ext cx="150" cy="106"/>
              </a:xfrm>
              <a:custGeom>
                <a:avLst/>
                <a:gdLst/>
                <a:ahLst/>
                <a:cxnLst>
                  <a:cxn ang="0">
                    <a:pos x="2" y="48"/>
                  </a:cxn>
                  <a:cxn ang="0">
                    <a:pos x="24" y="44"/>
                  </a:cxn>
                  <a:cxn ang="0">
                    <a:pos x="38" y="44"/>
                  </a:cxn>
                  <a:cxn ang="0">
                    <a:pos x="40" y="28"/>
                  </a:cxn>
                  <a:cxn ang="0">
                    <a:pos x="54" y="24"/>
                  </a:cxn>
                  <a:cxn ang="0">
                    <a:pos x="54" y="12"/>
                  </a:cxn>
                  <a:cxn ang="0">
                    <a:pos x="68" y="8"/>
                  </a:cxn>
                  <a:cxn ang="0">
                    <a:pos x="80" y="0"/>
                  </a:cxn>
                  <a:cxn ang="0">
                    <a:pos x="98" y="4"/>
                  </a:cxn>
                  <a:cxn ang="0">
                    <a:pos x="98" y="10"/>
                  </a:cxn>
                  <a:cxn ang="0">
                    <a:pos x="118" y="12"/>
                  </a:cxn>
                  <a:cxn ang="0">
                    <a:pos x="122" y="34"/>
                  </a:cxn>
                  <a:cxn ang="0">
                    <a:pos x="150" y="64"/>
                  </a:cxn>
                  <a:cxn ang="0">
                    <a:pos x="148" y="66"/>
                  </a:cxn>
                  <a:cxn ang="0">
                    <a:pos x="130" y="66"/>
                  </a:cxn>
                  <a:cxn ang="0">
                    <a:pos x="130" y="86"/>
                  </a:cxn>
                  <a:cxn ang="0">
                    <a:pos x="118" y="88"/>
                  </a:cxn>
                  <a:cxn ang="0">
                    <a:pos x="114" y="106"/>
                  </a:cxn>
                  <a:cxn ang="0">
                    <a:pos x="94" y="104"/>
                  </a:cxn>
                  <a:cxn ang="0">
                    <a:pos x="92" y="98"/>
                  </a:cxn>
                  <a:cxn ang="0">
                    <a:pos x="64" y="98"/>
                  </a:cxn>
                  <a:cxn ang="0">
                    <a:pos x="46" y="94"/>
                  </a:cxn>
                  <a:cxn ang="0">
                    <a:pos x="16" y="88"/>
                  </a:cxn>
                  <a:cxn ang="0">
                    <a:pos x="6" y="102"/>
                  </a:cxn>
                  <a:cxn ang="0">
                    <a:pos x="6" y="88"/>
                  </a:cxn>
                  <a:cxn ang="0">
                    <a:pos x="0" y="84"/>
                  </a:cxn>
                  <a:cxn ang="0">
                    <a:pos x="2" y="78"/>
                  </a:cxn>
                  <a:cxn ang="0">
                    <a:pos x="10" y="78"/>
                  </a:cxn>
                  <a:cxn ang="0">
                    <a:pos x="10" y="64"/>
                  </a:cxn>
                  <a:cxn ang="0">
                    <a:pos x="6" y="60"/>
                  </a:cxn>
                  <a:cxn ang="0">
                    <a:pos x="2" y="48"/>
                  </a:cxn>
                </a:cxnLst>
                <a:rect l="0" t="0" r="r" b="b"/>
                <a:pathLst>
                  <a:path w="150" h="106">
                    <a:moveTo>
                      <a:pt x="2" y="48"/>
                    </a:moveTo>
                    <a:lnTo>
                      <a:pt x="24" y="44"/>
                    </a:lnTo>
                    <a:lnTo>
                      <a:pt x="38" y="44"/>
                    </a:lnTo>
                    <a:lnTo>
                      <a:pt x="40" y="28"/>
                    </a:lnTo>
                    <a:lnTo>
                      <a:pt x="54" y="24"/>
                    </a:lnTo>
                    <a:lnTo>
                      <a:pt x="54" y="12"/>
                    </a:lnTo>
                    <a:lnTo>
                      <a:pt x="68" y="8"/>
                    </a:lnTo>
                    <a:lnTo>
                      <a:pt x="80" y="0"/>
                    </a:lnTo>
                    <a:lnTo>
                      <a:pt x="98" y="4"/>
                    </a:lnTo>
                    <a:lnTo>
                      <a:pt x="98" y="10"/>
                    </a:lnTo>
                    <a:lnTo>
                      <a:pt x="118" y="12"/>
                    </a:lnTo>
                    <a:lnTo>
                      <a:pt x="122" y="34"/>
                    </a:lnTo>
                    <a:lnTo>
                      <a:pt x="150" y="64"/>
                    </a:lnTo>
                    <a:lnTo>
                      <a:pt x="148" y="66"/>
                    </a:lnTo>
                    <a:lnTo>
                      <a:pt x="130" y="66"/>
                    </a:lnTo>
                    <a:lnTo>
                      <a:pt x="130" y="86"/>
                    </a:lnTo>
                    <a:lnTo>
                      <a:pt x="118" y="88"/>
                    </a:lnTo>
                    <a:lnTo>
                      <a:pt x="114" y="106"/>
                    </a:lnTo>
                    <a:lnTo>
                      <a:pt x="94" y="104"/>
                    </a:lnTo>
                    <a:lnTo>
                      <a:pt x="92" y="98"/>
                    </a:lnTo>
                    <a:lnTo>
                      <a:pt x="64" y="98"/>
                    </a:lnTo>
                    <a:lnTo>
                      <a:pt x="46" y="94"/>
                    </a:lnTo>
                    <a:lnTo>
                      <a:pt x="16" y="88"/>
                    </a:lnTo>
                    <a:lnTo>
                      <a:pt x="6" y="102"/>
                    </a:lnTo>
                    <a:lnTo>
                      <a:pt x="6" y="88"/>
                    </a:lnTo>
                    <a:lnTo>
                      <a:pt x="0" y="84"/>
                    </a:lnTo>
                    <a:lnTo>
                      <a:pt x="2" y="78"/>
                    </a:lnTo>
                    <a:lnTo>
                      <a:pt x="10" y="78"/>
                    </a:lnTo>
                    <a:lnTo>
                      <a:pt x="10" y="64"/>
                    </a:lnTo>
                    <a:lnTo>
                      <a:pt x="6" y="60"/>
                    </a:lnTo>
                    <a:lnTo>
                      <a:pt x="2" y="48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0" name="Freeform 153"/>
              <p:cNvSpPr>
                <a:spLocks noChangeAspect="1"/>
              </p:cNvSpPr>
              <p:nvPr/>
            </p:nvSpPr>
            <p:spPr bwMode="auto">
              <a:xfrm>
                <a:off x="2606" y="1511"/>
                <a:ext cx="126" cy="192"/>
              </a:xfrm>
              <a:custGeom>
                <a:avLst/>
                <a:gdLst/>
                <a:ahLst/>
                <a:cxnLst>
                  <a:cxn ang="0">
                    <a:pos x="38" y="84"/>
                  </a:cxn>
                  <a:cxn ang="0">
                    <a:pos x="16" y="90"/>
                  </a:cxn>
                  <a:cxn ang="0">
                    <a:pos x="20" y="76"/>
                  </a:cxn>
                  <a:cxn ang="0">
                    <a:pos x="14" y="60"/>
                  </a:cxn>
                  <a:cxn ang="0">
                    <a:pos x="0" y="60"/>
                  </a:cxn>
                  <a:cxn ang="0">
                    <a:pos x="4" y="44"/>
                  </a:cxn>
                  <a:cxn ang="0">
                    <a:pos x="2" y="20"/>
                  </a:cxn>
                  <a:cxn ang="0">
                    <a:pos x="16" y="0"/>
                  </a:cxn>
                  <a:cxn ang="0">
                    <a:pos x="28" y="26"/>
                  </a:cxn>
                  <a:cxn ang="0">
                    <a:pos x="60" y="38"/>
                  </a:cxn>
                  <a:cxn ang="0">
                    <a:pos x="40" y="58"/>
                  </a:cxn>
                  <a:cxn ang="0">
                    <a:pos x="42" y="70"/>
                  </a:cxn>
                  <a:cxn ang="0">
                    <a:pos x="66" y="68"/>
                  </a:cxn>
                  <a:cxn ang="0">
                    <a:pos x="72" y="90"/>
                  </a:cxn>
                  <a:cxn ang="0">
                    <a:pos x="92" y="110"/>
                  </a:cxn>
                  <a:cxn ang="0">
                    <a:pos x="98" y="130"/>
                  </a:cxn>
                  <a:cxn ang="0">
                    <a:pos x="116" y="130"/>
                  </a:cxn>
                  <a:cxn ang="0">
                    <a:pos x="120" y="148"/>
                  </a:cxn>
                  <a:cxn ang="0">
                    <a:pos x="102" y="160"/>
                  </a:cxn>
                  <a:cxn ang="0">
                    <a:pos x="116" y="166"/>
                  </a:cxn>
                  <a:cxn ang="0">
                    <a:pos x="96" y="176"/>
                  </a:cxn>
                  <a:cxn ang="0">
                    <a:pos x="38" y="176"/>
                  </a:cxn>
                  <a:cxn ang="0">
                    <a:pos x="22" y="184"/>
                  </a:cxn>
                  <a:cxn ang="0">
                    <a:pos x="6" y="188"/>
                  </a:cxn>
                  <a:cxn ang="0">
                    <a:pos x="34" y="164"/>
                  </a:cxn>
                  <a:cxn ang="0">
                    <a:pos x="54" y="162"/>
                  </a:cxn>
                  <a:cxn ang="0">
                    <a:pos x="48" y="160"/>
                  </a:cxn>
                  <a:cxn ang="0">
                    <a:pos x="30" y="158"/>
                  </a:cxn>
                  <a:cxn ang="0">
                    <a:pos x="14" y="158"/>
                  </a:cxn>
                  <a:cxn ang="0">
                    <a:pos x="18" y="148"/>
                  </a:cxn>
                  <a:cxn ang="0">
                    <a:pos x="34" y="136"/>
                  </a:cxn>
                  <a:cxn ang="0">
                    <a:pos x="24" y="128"/>
                  </a:cxn>
                  <a:cxn ang="0">
                    <a:pos x="48" y="122"/>
                  </a:cxn>
                  <a:cxn ang="0">
                    <a:pos x="52" y="102"/>
                  </a:cxn>
                  <a:cxn ang="0">
                    <a:pos x="44" y="86"/>
                  </a:cxn>
                </a:cxnLst>
                <a:rect l="0" t="0" r="r" b="b"/>
                <a:pathLst>
                  <a:path w="126" h="192">
                    <a:moveTo>
                      <a:pt x="44" y="86"/>
                    </a:moveTo>
                    <a:lnTo>
                      <a:pt x="38" y="84"/>
                    </a:lnTo>
                    <a:lnTo>
                      <a:pt x="32" y="92"/>
                    </a:lnTo>
                    <a:lnTo>
                      <a:pt x="16" y="90"/>
                    </a:lnTo>
                    <a:lnTo>
                      <a:pt x="14" y="82"/>
                    </a:lnTo>
                    <a:lnTo>
                      <a:pt x="20" y="76"/>
                    </a:lnTo>
                    <a:lnTo>
                      <a:pt x="18" y="62"/>
                    </a:lnTo>
                    <a:lnTo>
                      <a:pt x="14" y="60"/>
                    </a:lnTo>
                    <a:lnTo>
                      <a:pt x="6" y="64"/>
                    </a:lnTo>
                    <a:lnTo>
                      <a:pt x="0" y="60"/>
                    </a:lnTo>
                    <a:lnTo>
                      <a:pt x="10" y="48"/>
                    </a:lnTo>
                    <a:lnTo>
                      <a:pt x="4" y="44"/>
                    </a:lnTo>
                    <a:lnTo>
                      <a:pt x="0" y="36"/>
                    </a:lnTo>
                    <a:lnTo>
                      <a:pt x="2" y="20"/>
                    </a:lnTo>
                    <a:lnTo>
                      <a:pt x="12" y="20"/>
                    </a:lnTo>
                    <a:lnTo>
                      <a:pt x="16" y="0"/>
                    </a:lnTo>
                    <a:lnTo>
                      <a:pt x="44" y="2"/>
                    </a:lnTo>
                    <a:lnTo>
                      <a:pt x="28" y="26"/>
                    </a:lnTo>
                    <a:lnTo>
                      <a:pt x="64" y="26"/>
                    </a:lnTo>
                    <a:lnTo>
                      <a:pt x="60" y="38"/>
                    </a:lnTo>
                    <a:lnTo>
                      <a:pt x="48" y="50"/>
                    </a:lnTo>
                    <a:lnTo>
                      <a:pt x="40" y="58"/>
                    </a:lnTo>
                    <a:lnTo>
                      <a:pt x="36" y="66"/>
                    </a:lnTo>
                    <a:lnTo>
                      <a:pt x="42" y="70"/>
                    </a:lnTo>
                    <a:lnTo>
                      <a:pt x="52" y="66"/>
                    </a:lnTo>
                    <a:lnTo>
                      <a:pt x="66" y="68"/>
                    </a:lnTo>
                    <a:lnTo>
                      <a:pt x="70" y="78"/>
                    </a:lnTo>
                    <a:lnTo>
                      <a:pt x="72" y="90"/>
                    </a:lnTo>
                    <a:lnTo>
                      <a:pt x="84" y="98"/>
                    </a:lnTo>
                    <a:lnTo>
                      <a:pt x="92" y="110"/>
                    </a:lnTo>
                    <a:lnTo>
                      <a:pt x="94" y="118"/>
                    </a:lnTo>
                    <a:lnTo>
                      <a:pt x="98" y="130"/>
                    </a:lnTo>
                    <a:lnTo>
                      <a:pt x="106" y="132"/>
                    </a:lnTo>
                    <a:lnTo>
                      <a:pt x="116" y="130"/>
                    </a:lnTo>
                    <a:lnTo>
                      <a:pt x="126" y="138"/>
                    </a:lnTo>
                    <a:lnTo>
                      <a:pt x="120" y="148"/>
                    </a:lnTo>
                    <a:lnTo>
                      <a:pt x="110" y="154"/>
                    </a:lnTo>
                    <a:lnTo>
                      <a:pt x="102" y="160"/>
                    </a:lnTo>
                    <a:lnTo>
                      <a:pt x="108" y="162"/>
                    </a:lnTo>
                    <a:lnTo>
                      <a:pt x="116" y="166"/>
                    </a:lnTo>
                    <a:lnTo>
                      <a:pt x="108" y="172"/>
                    </a:lnTo>
                    <a:lnTo>
                      <a:pt x="96" y="176"/>
                    </a:lnTo>
                    <a:lnTo>
                      <a:pt x="46" y="176"/>
                    </a:lnTo>
                    <a:lnTo>
                      <a:pt x="38" y="176"/>
                    </a:lnTo>
                    <a:lnTo>
                      <a:pt x="38" y="184"/>
                    </a:lnTo>
                    <a:lnTo>
                      <a:pt x="22" y="184"/>
                    </a:lnTo>
                    <a:lnTo>
                      <a:pt x="10" y="192"/>
                    </a:lnTo>
                    <a:lnTo>
                      <a:pt x="6" y="188"/>
                    </a:lnTo>
                    <a:lnTo>
                      <a:pt x="24" y="172"/>
                    </a:lnTo>
                    <a:lnTo>
                      <a:pt x="34" y="164"/>
                    </a:lnTo>
                    <a:lnTo>
                      <a:pt x="46" y="164"/>
                    </a:lnTo>
                    <a:lnTo>
                      <a:pt x="54" y="162"/>
                    </a:lnTo>
                    <a:lnTo>
                      <a:pt x="56" y="154"/>
                    </a:lnTo>
                    <a:lnTo>
                      <a:pt x="48" y="160"/>
                    </a:lnTo>
                    <a:lnTo>
                      <a:pt x="38" y="158"/>
                    </a:lnTo>
                    <a:lnTo>
                      <a:pt x="30" y="158"/>
                    </a:lnTo>
                    <a:lnTo>
                      <a:pt x="24" y="154"/>
                    </a:lnTo>
                    <a:lnTo>
                      <a:pt x="14" y="158"/>
                    </a:lnTo>
                    <a:lnTo>
                      <a:pt x="10" y="154"/>
                    </a:lnTo>
                    <a:lnTo>
                      <a:pt x="18" y="148"/>
                    </a:lnTo>
                    <a:lnTo>
                      <a:pt x="26" y="142"/>
                    </a:lnTo>
                    <a:lnTo>
                      <a:pt x="34" y="136"/>
                    </a:lnTo>
                    <a:lnTo>
                      <a:pt x="34" y="130"/>
                    </a:lnTo>
                    <a:lnTo>
                      <a:pt x="24" y="128"/>
                    </a:lnTo>
                    <a:lnTo>
                      <a:pt x="24" y="120"/>
                    </a:lnTo>
                    <a:lnTo>
                      <a:pt x="48" y="122"/>
                    </a:lnTo>
                    <a:lnTo>
                      <a:pt x="48" y="112"/>
                    </a:lnTo>
                    <a:lnTo>
                      <a:pt x="52" y="102"/>
                    </a:lnTo>
                    <a:lnTo>
                      <a:pt x="38" y="94"/>
                    </a:lnTo>
                    <a:lnTo>
                      <a:pt x="44" y="8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1" name="Freeform 154"/>
              <p:cNvSpPr>
                <a:spLocks noChangeAspect="1"/>
              </p:cNvSpPr>
              <p:nvPr/>
            </p:nvSpPr>
            <p:spPr bwMode="auto">
              <a:xfrm>
                <a:off x="2574" y="1591"/>
                <a:ext cx="38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2"/>
                  </a:cxn>
                  <a:cxn ang="0">
                    <a:pos x="34" y="8"/>
                  </a:cxn>
                  <a:cxn ang="0">
                    <a:pos x="38" y="16"/>
                  </a:cxn>
                  <a:cxn ang="0">
                    <a:pos x="34" y="24"/>
                  </a:cxn>
                  <a:cxn ang="0">
                    <a:pos x="22" y="24"/>
                  </a:cxn>
                  <a:cxn ang="0">
                    <a:pos x="16" y="18"/>
                  </a:cxn>
                  <a:cxn ang="0">
                    <a:pos x="8" y="22"/>
                  </a:cxn>
                  <a:cxn ang="0">
                    <a:pos x="0" y="18"/>
                  </a:cxn>
                  <a:cxn ang="0">
                    <a:pos x="4" y="8"/>
                  </a:cxn>
                  <a:cxn ang="0">
                    <a:pos x="12" y="0"/>
                  </a:cxn>
                </a:cxnLst>
                <a:rect l="0" t="0" r="r" b="b"/>
                <a:pathLst>
                  <a:path w="38" h="24">
                    <a:moveTo>
                      <a:pt x="12" y="0"/>
                    </a:moveTo>
                    <a:lnTo>
                      <a:pt x="30" y="2"/>
                    </a:lnTo>
                    <a:lnTo>
                      <a:pt x="34" y="8"/>
                    </a:lnTo>
                    <a:lnTo>
                      <a:pt x="38" y="16"/>
                    </a:lnTo>
                    <a:lnTo>
                      <a:pt x="34" y="24"/>
                    </a:lnTo>
                    <a:lnTo>
                      <a:pt x="22" y="24"/>
                    </a:lnTo>
                    <a:lnTo>
                      <a:pt x="16" y="18"/>
                    </a:lnTo>
                    <a:lnTo>
                      <a:pt x="8" y="22"/>
                    </a:lnTo>
                    <a:lnTo>
                      <a:pt x="0" y="18"/>
                    </a:lnTo>
                    <a:lnTo>
                      <a:pt x="4" y="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2" name="Freeform 155"/>
              <p:cNvSpPr>
                <a:spLocks noChangeAspect="1"/>
              </p:cNvSpPr>
              <p:nvPr/>
            </p:nvSpPr>
            <p:spPr bwMode="auto">
              <a:xfrm>
                <a:off x="2538" y="1609"/>
                <a:ext cx="66" cy="62"/>
              </a:xfrm>
              <a:custGeom>
                <a:avLst/>
                <a:gdLst/>
                <a:ahLst/>
                <a:cxnLst>
                  <a:cxn ang="0">
                    <a:pos x="66" y="26"/>
                  </a:cxn>
                  <a:cxn ang="0">
                    <a:pos x="64" y="44"/>
                  </a:cxn>
                  <a:cxn ang="0">
                    <a:pos x="48" y="48"/>
                  </a:cxn>
                  <a:cxn ang="0">
                    <a:pos x="36" y="52"/>
                  </a:cxn>
                  <a:cxn ang="0">
                    <a:pos x="26" y="58"/>
                  </a:cxn>
                  <a:cxn ang="0">
                    <a:pos x="18" y="62"/>
                  </a:cxn>
                  <a:cxn ang="0">
                    <a:pos x="8" y="58"/>
                  </a:cxn>
                  <a:cxn ang="0">
                    <a:pos x="0" y="48"/>
                  </a:cxn>
                  <a:cxn ang="0">
                    <a:pos x="10" y="40"/>
                  </a:cxn>
                  <a:cxn ang="0">
                    <a:pos x="12" y="30"/>
                  </a:cxn>
                  <a:cxn ang="0">
                    <a:pos x="20" y="26"/>
                  </a:cxn>
                  <a:cxn ang="0">
                    <a:pos x="14" y="22"/>
                  </a:cxn>
                  <a:cxn ang="0">
                    <a:pos x="4" y="24"/>
                  </a:cxn>
                  <a:cxn ang="0">
                    <a:pos x="2" y="16"/>
                  </a:cxn>
                  <a:cxn ang="0">
                    <a:pos x="6" y="12"/>
                  </a:cxn>
                  <a:cxn ang="0">
                    <a:pos x="4" y="6"/>
                  </a:cxn>
                  <a:cxn ang="0">
                    <a:pos x="10" y="0"/>
                  </a:cxn>
                  <a:cxn ang="0">
                    <a:pos x="20" y="4"/>
                  </a:cxn>
                  <a:cxn ang="0">
                    <a:pos x="28" y="2"/>
                  </a:cxn>
                  <a:cxn ang="0">
                    <a:pos x="36" y="0"/>
                  </a:cxn>
                  <a:cxn ang="0">
                    <a:pos x="44" y="4"/>
                  </a:cxn>
                  <a:cxn ang="0">
                    <a:pos x="52" y="0"/>
                  </a:cxn>
                  <a:cxn ang="0">
                    <a:pos x="58" y="6"/>
                  </a:cxn>
                  <a:cxn ang="0">
                    <a:pos x="64" y="12"/>
                  </a:cxn>
                  <a:cxn ang="0">
                    <a:pos x="66" y="26"/>
                  </a:cxn>
                </a:cxnLst>
                <a:rect l="0" t="0" r="r" b="b"/>
                <a:pathLst>
                  <a:path w="66" h="62">
                    <a:moveTo>
                      <a:pt x="66" y="26"/>
                    </a:moveTo>
                    <a:lnTo>
                      <a:pt x="64" y="44"/>
                    </a:lnTo>
                    <a:lnTo>
                      <a:pt x="48" y="48"/>
                    </a:lnTo>
                    <a:lnTo>
                      <a:pt x="36" y="52"/>
                    </a:lnTo>
                    <a:lnTo>
                      <a:pt x="26" y="58"/>
                    </a:lnTo>
                    <a:lnTo>
                      <a:pt x="18" y="62"/>
                    </a:lnTo>
                    <a:lnTo>
                      <a:pt x="8" y="58"/>
                    </a:lnTo>
                    <a:lnTo>
                      <a:pt x="0" y="48"/>
                    </a:lnTo>
                    <a:lnTo>
                      <a:pt x="10" y="40"/>
                    </a:lnTo>
                    <a:lnTo>
                      <a:pt x="12" y="30"/>
                    </a:lnTo>
                    <a:lnTo>
                      <a:pt x="20" y="26"/>
                    </a:lnTo>
                    <a:lnTo>
                      <a:pt x="14" y="22"/>
                    </a:lnTo>
                    <a:lnTo>
                      <a:pt x="4" y="24"/>
                    </a:lnTo>
                    <a:lnTo>
                      <a:pt x="2" y="16"/>
                    </a:lnTo>
                    <a:lnTo>
                      <a:pt x="6" y="12"/>
                    </a:lnTo>
                    <a:lnTo>
                      <a:pt x="4" y="6"/>
                    </a:lnTo>
                    <a:lnTo>
                      <a:pt x="10" y="0"/>
                    </a:lnTo>
                    <a:lnTo>
                      <a:pt x="20" y="4"/>
                    </a:lnTo>
                    <a:lnTo>
                      <a:pt x="28" y="2"/>
                    </a:lnTo>
                    <a:lnTo>
                      <a:pt x="36" y="0"/>
                    </a:lnTo>
                    <a:lnTo>
                      <a:pt x="44" y="4"/>
                    </a:lnTo>
                    <a:lnTo>
                      <a:pt x="52" y="0"/>
                    </a:lnTo>
                    <a:lnTo>
                      <a:pt x="58" y="6"/>
                    </a:lnTo>
                    <a:lnTo>
                      <a:pt x="64" y="12"/>
                    </a:lnTo>
                    <a:lnTo>
                      <a:pt x="66" y="2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3" name="Freeform 156"/>
              <p:cNvSpPr>
                <a:spLocks noChangeAspect="1"/>
              </p:cNvSpPr>
              <p:nvPr/>
            </p:nvSpPr>
            <p:spPr bwMode="auto">
              <a:xfrm>
                <a:off x="2796" y="1747"/>
                <a:ext cx="70" cy="38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40" y="2"/>
                  </a:cxn>
                  <a:cxn ang="0">
                    <a:pos x="50" y="0"/>
                  </a:cxn>
                  <a:cxn ang="0">
                    <a:pos x="58" y="2"/>
                  </a:cxn>
                  <a:cxn ang="0">
                    <a:pos x="60" y="4"/>
                  </a:cxn>
                  <a:cxn ang="0">
                    <a:pos x="58" y="8"/>
                  </a:cxn>
                  <a:cxn ang="0">
                    <a:pos x="56" y="14"/>
                  </a:cxn>
                  <a:cxn ang="0">
                    <a:pos x="64" y="16"/>
                  </a:cxn>
                  <a:cxn ang="0">
                    <a:pos x="68" y="16"/>
                  </a:cxn>
                  <a:cxn ang="0">
                    <a:pos x="70" y="20"/>
                  </a:cxn>
                  <a:cxn ang="0">
                    <a:pos x="66" y="28"/>
                  </a:cxn>
                  <a:cxn ang="0">
                    <a:pos x="56" y="30"/>
                  </a:cxn>
                  <a:cxn ang="0">
                    <a:pos x="50" y="24"/>
                  </a:cxn>
                  <a:cxn ang="0">
                    <a:pos x="50" y="34"/>
                  </a:cxn>
                  <a:cxn ang="0">
                    <a:pos x="46" y="36"/>
                  </a:cxn>
                  <a:cxn ang="0">
                    <a:pos x="40" y="34"/>
                  </a:cxn>
                  <a:cxn ang="0">
                    <a:pos x="34" y="30"/>
                  </a:cxn>
                  <a:cxn ang="0">
                    <a:pos x="30" y="32"/>
                  </a:cxn>
                  <a:cxn ang="0">
                    <a:pos x="30" y="36"/>
                  </a:cxn>
                  <a:cxn ang="0">
                    <a:pos x="16" y="38"/>
                  </a:cxn>
                  <a:cxn ang="0">
                    <a:pos x="16" y="28"/>
                  </a:cxn>
                  <a:cxn ang="0">
                    <a:pos x="0" y="28"/>
                  </a:cxn>
                  <a:cxn ang="0">
                    <a:pos x="8" y="16"/>
                  </a:cxn>
                  <a:cxn ang="0">
                    <a:pos x="18" y="6"/>
                  </a:cxn>
                  <a:cxn ang="0">
                    <a:pos x="22" y="6"/>
                  </a:cxn>
                  <a:cxn ang="0">
                    <a:pos x="24" y="2"/>
                  </a:cxn>
                </a:cxnLst>
                <a:rect l="0" t="0" r="r" b="b"/>
                <a:pathLst>
                  <a:path w="70" h="38">
                    <a:moveTo>
                      <a:pt x="24" y="2"/>
                    </a:moveTo>
                    <a:lnTo>
                      <a:pt x="40" y="2"/>
                    </a:lnTo>
                    <a:lnTo>
                      <a:pt x="50" y="0"/>
                    </a:lnTo>
                    <a:lnTo>
                      <a:pt x="58" y="2"/>
                    </a:lnTo>
                    <a:lnTo>
                      <a:pt x="60" y="4"/>
                    </a:lnTo>
                    <a:lnTo>
                      <a:pt x="58" y="8"/>
                    </a:lnTo>
                    <a:lnTo>
                      <a:pt x="56" y="14"/>
                    </a:lnTo>
                    <a:lnTo>
                      <a:pt x="64" y="16"/>
                    </a:lnTo>
                    <a:lnTo>
                      <a:pt x="68" y="16"/>
                    </a:lnTo>
                    <a:lnTo>
                      <a:pt x="70" y="20"/>
                    </a:lnTo>
                    <a:lnTo>
                      <a:pt x="66" y="28"/>
                    </a:lnTo>
                    <a:lnTo>
                      <a:pt x="56" y="30"/>
                    </a:lnTo>
                    <a:lnTo>
                      <a:pt x="50" y="24"/>
                    </a:lnTo>
                    <a:lnTo>
                      <a:pt x="50" y="34"/>
                    </a:lnTo>
                    <a:lnTo>
                      <a:pt x="46" y="36"/>
                    </a:lnTo>
                    <a:lnTo>
                      <a:pt x="40" y="34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30" y="36"/>
                    </a:lnTo>
                    <a:lnTo>
                      <a:pt x="16" y="38"/>
                    </a:lnTo>
                    <a:lnTo>
                      <a:pt x="16" y="28"/>
                    </a:lnTo>
                    <a:lnTo>
                      <a:pt x="0" y="28"/>
                    </a:lnTo>
                    <a:lnTo>
                      <a:pt x="8" y="16"/>
                    </a:lnTo>
                    <a:lnTo>
                      <a:pt x="18" y="6"/>
                    </a:lnTo>
                    <a:lnTo>
                      <a:pt x="22" y="6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4" name="Freeform 157"/>
              <p:cNvSpPr>
                <a:spLocks noChangeAspect="1"/>
              </p:cNvSpPr>
              <p:nvPr/>
            </p:nvSpPr>
            <p:spPr bwMode="auto">
              <a:xfrm>
                <a:off x="2626" y="1679"/>
                <a:ext cx="204" cy="172"/>
              </a:xfrm>
              <a:custGeom>
                <a:avLst/>
                <a:gdLst/>
                <a:ahLst/>
                <a:cxnLst>
                  <a:cxn ang="0">
                    <a:pos x="126" y="8"/>
                  </a:cxn>
                  <a:cxn ang="0">
                    <a:pos x="152" y="24"/>
                  </a:cxn>
                  <a:cxn ang="0">
                    <a:pos x="162" y="32"/>
                  </a:cxn>
                  <a:cxn ang="0">
                    <a:pos x="180" y="36"/>
                  </a:cxn>
                  <a:cxn ang="0">
                    <a:pos x="202" y="40"/>
                  </a:cxn>
                  <a:cxn ang="0">
                    <a:pos x="198" y="56"/>
                  </a:cxn>
                  <a:cxn ang="0">
                    <a:pos x="194" y="70"/>
                  </a:cxn>
                  <a:cxn ang="0">
                    <a:pos x="188" y="74"/>
                  </a:cxn>
                  <a:cxn ang="0">
                    <a:pos x="170" y="96"/>
                  </a:cxn>
                  <a:cxn ang="0">
                    <a:pos x="186" y="106"/>
                  </a:cxn>
                  <a:cxn ang="0">
                    <a:pos x="188" y="116"/>
                  </a:cxn>
                  <a:cxn ang="0">
                    <a:pos x="186" y="140"/>
                  </a:cxn>
                  <a:cxn ang="0">
                    <a:pos x="194" y="148"/>
                  </a:cxn>
                  <a:cxn ang="0">
                    <a:pos x="182" y="158"/>
                  </a:cxn>
                  <a:cxn ang="0">
                    <a:pos x="160" y="156"/>
                  </a:cxn>
                  <a:cxn ang="0">
                    <a:pos x="138" y="152"/>
                  </a:cxn>
                  <a:cxn ang="0">
                    <a:pos x="122" y="162"/>
                  </a:cxn>
                  <a:cxn ang="0">
                    <a:pos x="106" y="172"/>
                  </a:cxn>
                  <a:cxn ang="0">
                    <a:pos x="80" y="168"/>
                  </a:cxn>
                  <a:cxn ang="0">
                    <a:pos x="50" y="156"/>
                  </a:cxn>
                  <a:cxn ang="0">
                    <a:pos x="56" y="128"/>
                  </a:cxn>
                  <a:cxn ang="0">
                    <a:pos x="64" y="116"/>
                  </a:cxn>
                  <a:cxn ang="0">
                    <a:pos x="44" y="90"/>
                  </a:cxn>
                  <a:cxn ang="0">
                    <a:pos x="36" y="76"/>
                  </a:cxn>
                  <a:cxn ang="0">
                    <a:pos x="18" y="66"/>
                  </a:cxn>
                  <a:cxn ang="0">
                    <a:pos x="0" y="60"/>
                  </a:cxn>
                  <a:cxn ang="0">
                    <a:pos x="8" y="50"/>
                  </a:cxn>
                  <a:cxn ang="0">
                    <a:pos x="26" y="48"/>
                  </a:cxn>
                  <a:cxn ang="0">
                    <a:pos x="40" y="50"/>
                  </a:cxn>
                  <a:cxn ang="0">
                    <a:pos x="54" y="46"/>
                  </a:cxn>
                  <a:cxn ang="0">
                    <a:pos x="48" y="30"/>
                  </a:cxn>
                  <a:cxn ang="0">
                    <a:pos x="62" y="36"/>
                  </a:cxn>
                  <a:cxn ang="0">
                    <a:pos x="84" y="28"/>
                  </a:cxn>
                  <a:cxn ang="0">
                    <a:pos x="106" y="18"/>
                  </a:cxn>
                  <a:cxn ang="0">
                    <a:pos x="116" y="0"/>
                  </a:cxn>
                </a:cxnLst>
                <a:rect l="0" t="0" r="r" b="b"/>
                <a:pathLst>
                  <a:path w="204" h="172">
                    <a:moveTo>
                      <a:pt x="116" y="0"/>
                    </a:moveTo>
                    <a:lnTo>
                      <a:pt x="126" y="8"/>
                    </a:lnTo>
                    <a:lnTo>
                      <a:pt x="140" y="20"/>
                    </a:lnTo>
                    <a:lnTo>
                      <a:pt x="152" y="24"/>
                    </a:lnTo>
                    <a:lnTo>
                      <a:pt x="154" y="28"/>
                    </a:lnTo>
                    <a:lnTo>
                      <a:pt x="162" y="32"/>
                    </a:lnTo>
                    <a:lnTo>
                      <a:pt x="174" y="32"/>
                    </a:lnTo>
                    <a:lnTo>
                      <a:pt x="180" y="36"/>
                    </a:lnTo>
                    <a:lnTo>
                      <a:pt x="184" y="40"/>
                    </a:lnTo>
                    <a:lnTo>
                      <a:pt x="202" y="40"/>
                    </a:lnTo>
                    <a:lnTo>
                      <a:pt x="204" y="44"/>
                    </a:lnTo>
                    <a:lnTo>
                      <a:pt x="198" y="56"/>
                    </a:lnTo>
                    <a:lnTo>
                      <a:pt x="194" y="64"/>
                    </a:lnTo>
                    <a:lnTo>
                      <a:pt x="194" y="70"/>
                    </a:lnTo>
                    <a:lnTo>
                      <a:pt x="192" y="74"/>
                    </a:lnTo>
                    <a:lnTo>
                      <a:pt x="188" y="74"/>
                    </a:lnTo>
                    <a:lnTo>
                      <a:pt x="178" y="84"/>
                    </a:lnTo>
                    <a:lnTo>
                      <a:pt x="170" y="96"/>
                    </a:lnTo>
                    <a:lnTo>
                      <a:pt x="186" y="96"/>
                    </a:lnTo>
                    <a:lnTo>
                      <a:pt x="186" y="106"/>
                    </a:lnTo>
                    <a:lnTo>
                      <a:pt x="186" y="112"/>
                    </a:lnTo>
                    <a:lnTo>
                      <a:pt x="188" y="116"/>
                    </a:lnTo>
                    <a:lnTo>
                      <a:pt x="184" y="124"/>
                    </a:lnTo>
                    <a:lnTo>
                      <a:pt x="186" y="140"/>
                    </a:lnTo>
                    <a:lnTo>
                      <a:pt x="194" y="140"/>
                    </a:lnTo>
                    <a:lnTo>
                      <a:pt x="194" y="148"/>
                    </a:lnTo>
                    <a:lnTo>
                      <a:pt x="186" y="150"/>
                    </a:lnTo>
                    <a:lnTo>
                      <a:pt x="182" y="158"/>
                    </a:lnTo>
                    <a:lnTo>
                      <a:pt x="172" y="162"/>
                    </a:lnTo>
                    <a:lnTo>
                      <a:pt x="160" y="156"/>
                    </a:lnTo>
                    <a:lnTo>
                      <a:pt x="150" y="154"/>
                    </a:lnTo>
                    <a:lnTo>
                      <a:pt x="138" y="152"/>
                    </a:lnTo>
                    <a:lnTo>
                      <a:pt x="128" y="156"/>
                    </a:lnTo>
                    <a:lnTo>
                      <a:pt x="122" y="162"/>
                    </a:lnTo>
                    <a:lnTo>
                      <a:pt x="122" y="172"/>
                    </a:lnTo>
                    <a:lnTo>
                      <a:pt x="106" y="172"/>
                    </a:lnTo>
                    <a:lnTo>
                      <a:pt x="92" y="166"/>
                    </a:lnTo>
                    <a:lnTo>
                      <a:pt x="80" y="168"/>
                    </a:lnTo>
                    <a:lnTo>
                      <a:pt x="64" y="162"/>
                    </a:lnTo>
                    <a:lnTo>
                      <a:pt x="50" y="156"/>
                    </a:lnTo>
                    <a:lnTo>
                      <a:pt x="50" y="144"/>
                    </a:lnTo>
                    <a:lnTo>
                      <a:pt x="56" y="128"/>
                    </a:lnTo>
                    <a:lnTo>
                      <a:pt x="56" y="116"/>
                    </a:lnTo>
                    <a:lnTo>
                      <a:pt x="64" y="116"/>
                    </a:lnTo>
                    <a:lnTo>
                      <a:pt x="56" y="98"/>
                    </a:lnTo>
                    <a:lnTo>
                      <a:pt x="44" y="90"/>
                    </a:lnTo>
                    <a:lnTo>
                      <a:pt x="42" y="82"/>
                    </a:lnTo>
                    <a:lnTo>
                      <a:pt x="36" y="76"/>
                    </a:lnTo>
                    <a:lnTo>
                      <a:pt x="26" y="70"/>
                    </a:lnTo>
                    <a:lnTo>
                      <a:pt x="18" y="66"/>
                    </a:lnTo>
                    <a:lnTo>
                      <a:pt x="6" y="66"/>
                    </a:lnTo>
                    <a:lnTo>
                      <a:pt x="0" y="60"/>
                    </a:lnTo>
                    <a:lnTo>
                      <a:pt x="2" y="52"/>
                    </a:lnTo>
                    <a:lnTo>
                      <a:pt x="8" y="50"/>
                    </a:lnTo>
                    <a:lnTo>
                      <a:pt x="18" y="48"/>
                    </a:lnTo>
                    <a:lnTo>
                      <a:pt x="26" y="48"/>
                    </a:lnTo>
                    <a:lnTo>
                      <a:pt x="32" y="54"/>
                    </a:lnTo>
                    <a:lnTo>
                      <a:pt x="40" y="50"/>
                    </a:lnTo>
                    <a:lnTo>
                      <a:pt x="48" y="52"/>
                    </a:lnTo>
                    <a:lnTo>
                      <a:pt x="54" y="46"/>
                    </a:lnTo>
                    <a:lnTo>
                      <a:pt x="50" y="36"/>
                    </a:lnTo>
                    <a:lnTo>
                      <a:pt x="48" y="30"/>
                    </a:lnTo>
                    <a:lnTo>
                      <a:pt x="54" y="30"/>
                    </a:lnTo>
                    <a:lnTo>
                      <a:pt x="62" y="36"/>
                    </a:lnTo>
                    <a:lnTo>
                      <a:pt x="76" y="34"/>
                    </a:lnTo>
                    <a:lnTo>
                      <a:pt x="84" y="28"/>
                    </a:lnTo>
                    <a:lnTo>
                      <a:pt x="96" y="22"/>
                    </a:lnTo>
                    <a:lnTo>
                      <a:pt x="106" y="18"/>
                    </a:lnTo>
                    <a:lnTo>
                      <a:pt x="106" y="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5" name="Freeform 158"/>
              <p:cNvSpPr>
                <a:spLocks noChangeAspect="1"/>
              </p:cNvSpPr>
              <p:nvPr/>
            </p:nvSpPr>
            <p:spPr bwMode="auto">
              <a:xfrm>
                <a:off x="2550" y="1855"/>
                <a:ext cx="54" cy="96"/>
              </a:xfrm>
              <a:custGeom>
                <a:avLst/>
                <a:gdLst/>
                <a:ahLst/>
                <a:cxnLst>
                  <a:cxn ang="0">
                    <a:pos x="36" y="96"/>
                  </a:cxn>
                  <a:cxn ang="0">
                    <a:pos x="24" y="96"/>
                  </a:cxn>
                  <a:cxn ang="0">
                    <a:pos x="12" y="96"/>
                  </a:cxn>
                  <a:cxn ang="0">
                    <a:pos x="12" y="88"/>
                  </a:cxn>
                  <a:cxn ang="0">
                    <a:pos x="12" y="72"/>
                  </a:cxn>
                  <a:cxn ang="0">
                    <a:pos x="8" y="70"/>
                  </a:cxn>
                  <a:cxn ang="0">
                    <a:pos x="0" y="60"/>
                  </a:cxn>
                  <a:cxn ang="0">
                    <a:pos x="8" y="50"/>
                  </a:cxn>
                  <a:cxn ang="0">
                    <a:pos x="10" y="40"/>
                  </a:cxn>
                  <a:cxn ang="0">
                    <a:pos x="14" y="26"/>
                  </a:cxn>
                  <a:cxn ang="0">
                    <a:pos x="12" y="14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6" y="8"/>
                  </a:cxn>
                  <a:cxn ang="0">
                    <a:pos x="38" y="6"/>
                  </a:cxn>
                  <a:cxn ang="0">
                    <a:pos x="48" y="6"/>
                  </a:cxn>
                  <a:cxn ang="0">
                    <a:pos x="54" y="14"/>
                  </a:cxn>
                  <a:cxn ang="0">
                    <a:pos x="52" y="20"/>
                  </a:cxn>
                  <a:cxn ang="0">
                    <a:pos x="42" y="22"/>
                  </a:cxn>
                  <a:cxn ang="0">
                    <a:pos x="42" y="36"/>
                  </a:cxn>
                  <a:cxn ang="0">
                    <a:pos x="42" y="46"/>
                  </a:cxn>
                  <a:cxn ang="0">
                    <a:pos x="40" y="50"/>
                  </a:cxn>
                  <a:cxn ang="0">
                    <a:pos x="34" y="54"/>
                  </a:cxn>
                  <a:cxn ang="0">
                    <a:pos x="34" y="58"/>
                  </a:cxn>
                  <a:cxn ang="0">
                    <a:pos x="40" y="66"/>
                  </a:cxn>
                  <a:cxn ang="0">
                    <a:pos x="34" y="70"/>
                  </a:cxn>
                  <a:cxn ang="0">
                    <a:pos x="36" y="76"/>
                  </a:cxn>
                  <a:cxn ang="0">
                    <a:pos x="38" y="82"/>
                  </a:cxn>
                  <a:cxn ang="0">
                    <a:pos x="32" y="86"/>
                  </a:cxn>
                  <a:cxn ang="0">
                    <a:pos x="36" y="96"/>
                  </a:cxn>
                </a:cxnLst>
                <a:rect l="0" t="0" r="r" b="b"/>
                <a:pathLst>
                  <a:path w="54" h="96">
                    <a:moveTo>
                      <a:pt x="36" y="96"/>
                    </a:moveTo>
                    <a:lnTo>
                      <a:pt x="24" y="96"/>
                    </a:lnTo>
                    <a:lnTo>
                      <a:pt x="12" y="96"/>
                    </a:lnTo>
                    <a:lnTo>
                      <a:pt x="12" y="88"/>
                    </a:lnTo>
                    <a:lnTo>
                      <a:pt x="12" y="72"/>
                    </a:lnTo>
                    <a:lnTo>
                      <a:pt x="8" y="70"/>
                    </a:lnTo>
                    <a:lnTo>
                      <a:pt x="0" y="60"/>
                    </a:lnTo>
                    <a:lnTo>
                      <a:pt x="8" y="50"/>
                    </a:lnTo>
                    <a:lnTo>
                      <a:pt x="10" y="40"/>
                    </a:lnTo>
                    <a:lnTo>
                      <a:pt x="14" y="26"/>
                    </a:lnTo>
                    <a:lnTo>
                      <a:pt x="12" y="14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6" y="8"/>
                    </a:lnTo>
                    <a:lnTo>
                      <a:pt x="38" y="6"/>
                    </a:lnTo>
                    <a:lnTo>
                      <a:pt x="48" y="6"/>
                    </a:lnTo>
                    <a:lnTo>
                      <a:pt x="54" y="14"/>
                    </a:lnTo>
                    <a:lnTo>
                      <a:pt x="52" y="20"/>
                    </a:lnTo>
                    <a:lnTo>
                      <a:pt x="42" y="22"/>
                    </a:lnTo>
                    <a:lnTo>
                      <a:pt x="42" y="36"/>
                    </a:lnTo>
                    <a:lnTo>
                      <a:pt x="42" y="46"/>
                    </a:lnTo>
                    <a:lnTo>
                      <a:pt x="40" y="50"/>
                    </a:lnTo>
                    <a:lnTo>
                      <a:pt x="34" y="54"/>
                    </a:lnTo>
                    <a:lnTo>
                      <a:pt x="34" y="58"/>
                    </a:lnTo>
                    <a:lnTo>
                      <a:pt x="40" y="66"/>
                    </a:lnTo>
                    <a:lnTo>
                      <a:pt x="34" y="70"/>
                    </a:lnTo>
                    <a:lnTo>
                      <a:pt x="36" y="76"/>
                    </a:lnTo>
                    <a:lnTo>
                      <a:pt x="38" y="82"/>
                    </a:lnTo>
                    <a:lnTo>
                      <a:pt x="32" y="86"/>
                    </a:lnTo>
                    <a:lnTo>
                      <a:pt x="36" y="9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6" name="Freeform 159"/>
              <p:cNvSpPr>
                <a:spLocks noChangeAspect="1"/>
              </p:cNvSpPr>
              <p:nvPr/>
            </p:nvSpPr>
            <p:spPr bwMode="auto">
              <a:xfrm>
                <a:off x="2554" y="1827"/>
                <a:ext cx="196" cy="142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6" y="22"/>
                  </a:cxn>
                  <a:cxn ang="0">
                    <a:pos x="0" y="12"/>
                  </a:cxn>
                  <a:cxn ang="0">
                    <a:pos x="4" y="8"/>
                  </a:cxn>
                  <a:cxn ang="0">
                    <a:pos x="16" y="4"/>
                  </a:cxn>
                  <a:cxn ang="0">
                    <a:pos x="24" y="0"/>
                  </a:cxn>
                  <a:cxn ang="0">
                    <a:pos x="46" y="2"/>
                  </a:cxn>
                  <a:cxn ang="0">
                    <a:pos x="66" y="4"/>
                  </a:cxn>
                  <a:cxn ang="0">
                    <a:pos x="78" y="8"/>
                  </a:cxn>
                  <a:cxn ang="0">
                    <a:pos x="96" y="6"/>
                  </a:cxn>
                  <a:cxn ang="0">
                    <a:pos x="114" y="8"/>
                  </a:cxn>
                  <a:cxn ang="0">
                    <a:pos x="122" y="8"/>
                  </a:cxn>
                  <a:cxn ang="0">
                    <a:pos x="136" y="14"/>
                  </a:cxn>
                  <a:cxn ang="0">
                    <a:pos x="152" y="20"/>
                  </a:cxn>
                  <a:cxn ang="0">
                    <a:pos x="164" y="18"/>
                  </a:cxn>
                  <a:cxn ang="0">
                    <a:pos x="178" y="24"/>
                  </a:cxn>
                  <a:cxn ang="0">
                    <a:pos x="194" y="24"/>
                  </a:cxn>
                  <a:cxn ang="0">
                    <a:pos x="196" y="28"/>
                  </a:cxn>
                  <a:cxn ang="0">
                    <a:pos x="194" y="38"/>
                  </a:cxn>
                  <a:cxn ang="0">
                    <a:pos x="188" y="42"/>
                  </a:cxn>
                  <a:cxn ang="0">
                    <a:pos x="178" y="48"/>
                  </a:cxn>
                  <a:cxn ang="0">
                    <a:pos x="166" y="48"/>
                  </a:cxn>
                  <a:cxn ang="0">
                    <a:pos x="160" y="58"/>
                  </a:cxn>
                  <a:cxn ang="0">
                    <a:pos x="150" y="68"/>
                  </a:cxn>
                  <a:cxn ang="0">
                    <a:pos x="144" y="76"/>
                  </a:cxn>
                  <a:cxn ang="0">
                    <a:pos x="142" y="86"/>
                  </a:cxn>
                  <a:cxn ang="0">
                    <a:pos x="146" y="96"/>
                  </a:cxn>
                  <a:cxn ang="0">
                    <a:pos x="140" y="102"/>
                  </a:cxn>
                  <a:cxn ang="0">
                    <a:pos x="132" y="114"/>
                  </a:cxn>
                  <a:cxn ang="0">
                    <a:pos x="122" y="116"/>
                  </a:cxn>
                  <a:cxn ang="0">
                    <a:pos x="116" y="126"/>
                  </a:cxn>
                  <a:cxn ang="0">
                    <a:pos x="102" y="132"/>
                  </a:cxn>
                  <a:cxn ang="0">
                    <a:pos x="86" y="132"/>
                  </a:cxn>
                  <a:cxn ang="0">
                    <a:pos x="74" y="134"/>
                  </a:cxn>
                  <a:cxn ang="0">
                    <a:pos x="62" y="140"/>
                  </a:cxn>
                  <a:cxn ang="0">
                    <a:pos x="56" y="142"/>
                  </a:cxn>
                  <a:cxn ang="0">
                    <a:pos x="46" y="136"/>
                  </a:cxn>
                  <a:cxn ang="0">
                    <a:pos x="44" y="128"/>
                  </a:cxn>
                  <a:cxn ang="0">
                    <a:pos x="38" y="124"/>
                  </a:cxn>
                  <a:cxn ang="0">
                    <a:pos x="32" y="124"/>
                  </a:cxn>
                  <a:cxn ang="0">
                    <a:pos x="28" y="114"/>
                  </a:cxn>
                  <a:cxn ang="0">
                    <a:pos x="34" y="110"/>
                  </a:cxn>
                  <a:cxn ang="0">
                    <a:pos x="30" y="98"/>
                  </a:cxn>
                  <a:cxn ang="0">
                    <a:pos x="36" y="94"/>
                  </a:cxn>
                  <a:cxn ang="0">
                    <a:pos x="30" y="86"/>
                  </a:cxn>
                  <a:cxn ang="0">
                    <a:pos x="30" y="82"/>
                  </a:cxn>
                  <a:cxn ang="0">
                    <a:pos x="36" y="78"/>
                  </a:cxn>
                  <a:cxn ang="0">
                    <a:pos x="38" y="74"/>
                  </a:cxn>
                  <a:cxn ang="0">
                    <a:pos x="38" y="50"/>
                  </a:cxn>
                  <a:cxn ang="0">
                    <a:pos x="48" y="48"/>
                  </a:cxn>
                  <a:cxn ang="0">
                    <a:pos x="50" y="42"/>
                  </a:cxn>
                  <a:cxn ang="0">
                    <a:pos x="44" y="34"/>
                  </a:cxn>
                  <a:cxn ang="0">
                    <a:pos x="22" y="36"/>
                  </a:cxn>
                  <a:cxn ang="0">
                    <a:pos x="16" y="30"/>
                  </a:cxn>
                  <a:cxn ang="0">
                    <a:pos x="10" y="28"/>
                  </a:cxn>
                </a:cxnLst>
                <a:rect l="0" t="0" r="r" b="b"/>
                <a:pathLst>
                  <a:path w="196" h="142">
                    <a:moveTo>
                      <a:pt x="10" y="28"/>
                    </a:moveTo>
                    <a:lnTo>
                      <a:pt x="6" y="22"/>
                    </a:lnTo>
                    <a:lnTo>
                      <a:pt x="0" y="12"/>
                    </a:lnTo>
                    <a:lnTo>
                      <a:pt x="4" y="8"/>
                    </a:lnTo>
                    <a:lnTo>
                      <a:pt x="16" y="4"/>
                    </a:lnTo>
                    <a:lnTo>
                      <a:pt x="24" y="0"/>
                    </a:lnTo>
                    <a:lnTo>
                      <a:pt x="46" y="2"/>
                    </a:lnTo>
                    <a:lnTo>
                      <a:pt x="66" y="4"/>
                    </a:lnTo>
                    <a:lnTo>
                      <a:pt x="78" y="8"/>
                    </a:lnTo>
                    <a:lnTo>
                      <a:pt x="96" y="6"/>
                    </a:lnTo>
                    <a:lnTo>
                      <a:pt x="114" y="8"/>
                    </a:lnTo>
                    <a:lnTo>
                      <a:pt x="122" y="8"/>
                    </a:lnTo>
                    <a:lnTo>
                      <a:pt x="136" y="14"/>
                    </a:lnTo>
                    <a:lnTo>
                      <a:pt x="152" y="20"/>
                    </a:lnTo>
                    <a:lnTo>
                      <a:pt x="164" y="18"/>
                    </a:lnTo>
                    <a:lnTo>
                      <a:pt x="178" y="24"/>
                    </a:lnTo>
                    <a:lnTo>
                      <a:pt x="194" y="24"/>
                    </a:lnTo>
                    <a:lnTo>
                      <a:pt x="196" y="28"/>
                    </a:lnTo>
                    <a:lnTo>
                      <a:pt x="194" y="38"/>
                    </a:lnTo>
                    <a:lnTo>
                      <a:pt x="188" y="42"/>
                    </a:lnTo>
                    <a:lnTo>
                      <a:pt x="178" y="48"/>
                    </a:lnTo>
                    <a:lnTo>
                      <a:pt x="166" y="48"/>
                    </a:lnTo>
                    <a:lnTo>
                      <a:pt x="160" y="58"/>
                    </a:lnTo>
                    <a:lnTo>
                      <a:pt x="150" y="68"/>
                    </a:lnTo>
                    <a:lnTo>
                      <a:pt x="144" y="76"/>
                    </a:lnTo>
                    <a:lnTo>
                      <a:pt x="142" y="86"/>
                    </a:lnTo>
                    <a:lnTo>
                      <a:pt x="146" y="96"/>
                    </a:lnTo>
                    <a:lnTo>
                      <a:pt x="140" y="102"/>
                    </a:lnTo>
                    <a:lnTo>
                      <a:pt x="132" y="114"/>
                    </a:lnTo>
                    <a:lnTo>
                      <a:pt x="122" y="116"/>
                    </a:lnTo>
                    <a:lnTo>
                      <a:pt x="116" y="126"/>
                    </a:lnTo>
                    <a:lnTo>
                      <a:pt x="102" y="132"/>
                    </a:lnTo>
                    <a:lnTo>
                      <a:pt x="86" y="132"/>
                    </a:lnTo>
                    <a:lnTo>
                      <a:pt x="74" y="134"/>
                    </a:lnTo>
                    <a:lnTo>
                      <a:pt x="62" y="140"/>
                    </a:lnTo>
                    <a:lnTo>
                      <a:pt x="56" y="142"/>
                    </a:lnTo>
                    <a:lnTo>
                      <a:pt x="46" y="136"/>
                    </a:lnTo>
                    <a:lnTo>
                      <a:pt x="44" y="128"/>
                    </a:lnTo>
                    <a:lnTo>
                      <a:pt x="38" y="124"/>
                    </a:lnTo>
                    <a:lnTo>
                      <a:pt x="32" y="124"/>
                    </a:lnTo>
                    <a:lnTo>
                      <a:pt x="28" y="114"/>
                    </a:lnTo>
                    <a:lnTo>
                      <a:pt x="34" y="110"/>
                    </a:lnTo>
                    <a:lnTo>
                      <a:pt x="30" y="98"/>
                    </a:lnTo>
                    <a:lnTo>
                      <a:pt x="36" y="94"/>
                    </a:lnTo>
                    <a:lnTo>
                      <a:pt x="30" y="86"/>
                    </a:lnTo>
                    <a:lnTo>
                      <a:pt x="30" y="82"/>
                    </a:lnTo>
                    <a:lnTo>
                      <a:pt x="36" y="78"/>
                    </a:lnTo>
                    <a:lnTo>
                      <a:pt x="38" y="74"/>
                    </a:lnTo>
                    <a:lnTo>
                      <a:pt x="38" y="50"/>
                    </a:lnTo>
                    <a:lnTo>
                      <a:pt x="48" y="48"/>
                    </a:lnTo>
                    <a:lnTo>
                      <a:pt x="50" y="42"/>
                    </a:lnTo>
                    <a:lnTo>
                      <a:pt x="44" y="34"/>
                    </a:lnTo>
                    <a:lnTo>
                      <a:pt x="22" y="36"/>
                    </a:lnTo>
                    <a:lnTo>
                      <a:pt x="16" y="30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7" name="Freeform 160"/>
              <p:cNvSpPr>
                <a:spLocks noChangeAspect="1"/>
              </p:cNvSpPr>
              <p:nvPr/>
            </p:nvSpPr>
            <p:spPr bwMode="auto">
              <a:xfrm>
                <a:off x="2840" y="1845"/>
                <a:ext cx="14" cy="26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6" y="26"/>
                  </a:cxn>
                  <a:cxn ang="0">
                    <a:pos x="10" y="18"/>
                  </a:cxn>
                  <a:cxn ang="0">
                    <a:pos x="8" y="12"/>
                  </a:cxn>
                  <a:cxn ang="0">
                    <a:pos x="14" y="10"/>
                  </a:cxn>
                  <a:cxn ang="0">
                    <a:pos x="10" y="0"/>
                  </a:cxn>
                </a:cxnLst>
                <a:rect l="0" t="0" r="r" b="b"/>
                <a:pathLst>
                  <a:path w="14" h="26">
                    <a:moveTo>
                      <a:pt x="10" y="0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6" y="26"/>
                    </a:lnTo>
                    <a:lnTo>
                      <a:pt x="10" y="18"/>
                    </a:lnTo>
                    <a:lnTo>
                      <a:pt x="8" y="12"/>
                    </a:lnTo>
                    <a:lnTo>
                      <a:pt x="14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8" name="Freeform 161"/>
              <p:cNvSpPr>
                <a:spLocks noChangeAspect="1"/>
              </p:cNvSpPr>
              <p:nvPr/>
            </p:nvSpPr>
            <p:spPr bwMode="auto">
              <a:xfrm>
                <a:off x="2834" y="1879"/>
                <a:ext cx="20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8" y="4"/>
                  </a:cxn>
                  <a:cxn ang="0">
                    <a:pos x="2" y="4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26"/>
                  </a:cxn>
                  <a:cxn ang="0">
                    <a:pos x="4" y="36"/>
                  </a:cxn>
                  <a:cxn ang="0">
                    <a:pos x="10" y="38"/>
                  </a:cxn>
                  <a:cxn ang="0">
                    <a:pos x="14" y="34"/>
                  </a:cxn>
                  <a:cxn ang="0">
                    <a:pos x="20" y="28"/>
                  </a:cxn>
                  <a:cxn ang="0">
                    <a:pos x="18" y="14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38">
                    <a:moveTo>
                      <a:pt x="10" y="0"/>
                    </a:moveTo>
                    <a:lnTo>
                      <a:pt x="8" y="4"/>
                    </a:lnTo>
                    <a:lnTo>
                      <a:pt x="2" y="4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26"/>
                    </a:lnTo>
                    <a:lnTo>
                      <a:pt x="4" y="36"/>
                    </a:lnTo>
                    <a:lnTo>
                      <a:pt x="10" y="38"/>
                    </a:lnTo>
                    <a:lnTo>
                      <a:pt x="14" y="34"/>
                    </a:lnTo>
                    <a:lnTo>
                      <a:pt x="20" y="28"/>
                    </a:lnTo>
                    <a:lnTo>
                      <a:pt x="18" y="14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9" name="Freeform 162"/>
              <p:cNvSpPr>
                <a:spLocks noChangeAspect="1"/>
              </p:cNvSpPr>
              <p:nvPr/>
            </p:nvSpPr>
            <p:spPr bwMode="auto">
              <a:xfrm>
                <a:off x="2742" y="1673"/>
                <a:ext cx="60" cy="3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2" y="2"/>
                  </a:cxn>
                  <a:cxn ang="0">
                    <a:pos x="26" y="2"/>
                  </a:cxn>
                  <a:cxn ang="0">
                    <a:pos x="38" y="0"/>
                  </a:cxn>
                  <a:cxn ang="0">
                    <a:pos x="46" y="2"/>
                  </a:cxn>
                  <a:cxn ang="0">
                    <a:pos x="50" y="4"/>
                  </a:cxn>
                  <a:cxn ang="0">
                    <a:pos x="56" y="12"/>
                  </a:cxn>
                  <a:cxn ang="0">
                    <a:pos x="60" y="20"/>
                  </a:cxn>
                  <a:cxn ang="0">
                    <a:pos x="58" y="26"/>
                  </a:cxn>
                  <a:cxn ang="0">
                    <a:pos x="52" y="26"/>
                  </a:cxn>
                  <a:cxn ang="0">
                    <a:pos x="52" y="38"/>
                  </a:cxn>
                  <a:cxn ang="0">
                    <a:pos x="46" y="38"/>
                  </a:cxn>
                  <a:cxn ang="0">
                    <a:pos x="38" y="34"/>
                  </a:cxn>
                  <a:cxn ang="0">
                    <a:pos x="36" y="30"/>
                  </a:cxn>
                  <a:cxn ang="0">
                    <a:pos x="24" y="26"/>
                  </a:cxn>
                  <a:cxn ang="0">
                    <a:pos x="10" y="14"/>
                  </a:cxn>
                  <a:cxn ang="0">
                    <a:pos x="0" y="6"/>
                  </a:cxn>
                </a:cxnLst>
                <a:rect l="0" t="0" r="r" b="b"/>
                <a:pathLst>
                  <a:path w="60" h="38">
                    <a:moveTo>
                      <a:pt x="0" y="6"/>
                    </a:moveTo>
                    <a:lnTo>
                      <a:pt x="12" y="2"/>
                    </a:lnTo>
                    <a:lnTo>
                      <a:pt x="26" y="2"/>
                    </a:lnTo>
                    <a:lnTo>
                      <a:pt x="38" y="0"/>
                    </a:lnTo>
                    <a:lnTo>
                      <a:pt x="46" y="2"/>
                    </a:lnTo>
                    <a:lnTo>
                      <a:pt x="50" y="4"/>
                    </a:lnTo>
                    <a:lnTo>
                      <a:pt x="56" y="12"/>
                    </a:lnTo>
                    <a:lnTo>
                      <a:pt x="60" y="20"/>
                    </a:lnTo>
                    <a:lnTo>
                      <a:pt x="58" y="26"/>
                    </a:lnTo>
                    <a:lnTo>
                      <a:pt x="52" y="26"/>
                    </a:lnTo>
                    <a:lnTo>
                      <a:pt x="52" y="38"/>
                    </a:lnTo>
                    <a:lnTo>
                      <a:pt x="46" y="38"/>
                    </a:lnTo>
                    <a:lnTo>
                      <a:pt x="38" y="34"/>
                    </a:lnTo>
                    <a:lnTo>
                      <a:pt x="36" y="30"/>
                    </a:lnTo>
                    <a:lnTo>
                      <a:pt x="24" y="26"/>
                    </a:lnTo>
                    <a:lnTo>
                      <a:pt x="10" y="1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0" name="Freeform 163"/>
              <p:cNvSpPr>
                <a:spLocks noChangeAspect="1"/>
              </p:cNvSpPr>
              <p:nvPr/>
            </p:nvSpPr>
            <p:spPr bwMode="auto">
              <a:xfrm>
                <a:off x="2754" y="1627"/>
                <a:ext cx="60" cy="56"/>
              </a:xfrm>
              <a:custGeom>
                <a:avLst/>
                <a:gdLst/>
                <a:ahLst/>
                <a:cxnLst>
                  <a:cxn ang="0">
                    <a:pos x="44" y="56"/>
                  </a:cxn>
                  <a:cxn ang="0">
                    <a:pos x="38" y="50"/>
                  </a:cxn>
                  <a:cxn ang="0">
                    <a:pos x="26" y="46"/>
                  </a:cxn>
                  <a:cxn ang="0">
                    <a:pos x="14" y="48"/>
                  </a:cxn>
                  <a:cxn ang="0">
                    <a:pos x="0" y="48"/>
                  </a:cxn>
                  <a:cxn ang="0">
                    <a:pos x="10" y="40"/>
                  </a:cxn>
                  <a:cxn ang="0">
                    <a:pos x="16" y="32"/>
                  </a:cxn>
                  <a:cxn ang="0">
                    <a:pos x="16" y="22"/>
                  </a:cxn>
                  <a:cxn ang="0">
                    <a:pos x="18" y="16"/>
                  </a:cxn>
                  <a:cxn ang="0">
                    <a:pos x="26" y="12"/>
                  </a:cxn>
                  <a:cxn ang="0">
                    <a:pos x="30" y="18"/>
                  </a:cxn>
                  <a:cxn ang="0">
                    <a:pos x="32" y="24"/>
                  </a:cxn>
                  <a:cxn ang="0">
                    <a:pos x="38" y="20"/>
                  </a:cxn>
                  <a:cxn ang="0">
                    <a:pos x="34" y="8"/>
                  </a:cxn>
                  <a:cxn ang="0">
                    <a:pos x="42" y="2"/>
                  </a:cxn>
                  <a:cxn ang="0">
                    <a:pos x="54" y="0"/>
                  </a:cxn>
                  <a:cxn ang="0">
                    <a:pos x="60" y="14"/>
                  </a:cxn>
                  <a:cxn ang="0">
                    <a:pos x="56" y="20"/>
                  </a:cxn>
                  <a:cxn ang="0">
                    <a:pos x="56" y="30"/>
                  </a:cxn>
                  <a:cxn ang="0">
                    <a:pos x="50" y="34"/>
                  </a:cxn>
                  <a:cxn ang="0">
                    <a:pos x="44" y="38"/>
                  </a:cxn>
                  <a:cxn ang="0">
                    <a:pos x="44" y="46"/>
                  </a:cxn>
                  <a:cxn ang="0">
                    <a:pos x="44" y="56"/>
                  </a:cxn>
                </a:cxnLst>
                <a:rect l="0" t="0" r="r" b="b"/>
                <a:pathLst>
                  <a:path w="60" h="56">
                    <a:moveTo>
                      <a:pt x="44" y="56"/>
                    </a:moveTo>
                    <a:lnTo>
                      <a:pt x="38" y="50"/>
                    </a:lnTo>
                    <a:lnTo>
                      <a:pt x="26" y="46"/>
                    </a:lnTo>
                    <a:lnTo>
                      <a:pt x="14" y="48"/>
                    </a:lnTo>
                    <a:lnTo>
                      <a:pt x="0" y="48"/>
                    </a:lnTo>
                    <a:lnTo>
                      <a:pt x="10" y="40"/>
                    </a:lnTo>
                    <a:lnTo>
                      <a:pt x="16" y="32"/>
                    </a:lnTo>
                    <a:lnTo>
                      <a:pt x="16" y="22"/>
                    </a:lnTo>
                    <a:lnTo>
                      <a:pt x="18" y="16"/>
                    </a:lnTo>
                    <a:lnTo>
                      <a:pt x="26" y="12"/>
                    </a:lnTo>
                    <a:lnTo>
                      <a:pt x="30" y="18"/>
                    </a:lnTo>
                    <a:lnTo>
                      <a:pt x="32" y="24"/>
                    </a:lnTo>
                    <a:lnTo>
                      <a:pt x="38" y="20"/>
                    </a:lnTo>
                    <a:lnTo>
                      <a:pt x="34" y="8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0" y="14"/>
                    </a:lnTo>
                    <a:lnTo>
                      <a:pt x="56" y="20"/>
                    </a:lnTo>
                    <a:lnTo>
                      <a:pt x="56" y="30"/>
                    </a:lnTo>
                    <a:lnTo>
                      <a:pt x="50" y="34"/>
                    </a:lnTo>
                    <a:lnTo>
                      <a:pt x="44" y="38"/>
                    </a:lnTo>
                    <a:lnTo>
                      <a:pt x="44" y="46"/>
                    </a:lnTo>
                    <a:lnTo>
                      <a:pt x="44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1" name="Freeform 164"/>
              <p:cNvSpPr>
                <a:spLocks noChangeAspect="1"/>
              </p:cNvSpPr>
              <p:nvPr/>
            </p:nvSpPr>
            <p:spPr bwMode="auto">
              <a:xfrm>
                <a:off x="2830" y="1537"/>
                <a:ext cx="42" cy="62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14" y="62"/>
                  </a:cxn>
                  <a:cxn ang="0">
                    <a:pos x="8" y="54"/>
                  </a:cxn>
                  <a:cxn ang="0">
                    <a:pos x="4" y="46"/>
                  </a:cxn>
                  <a:cxn ang="0">
                    <a:pos x="0" y="34"/>
                  </a:cxn>
                  <a:cxn ang="0">
                    <a:pos x="0" y="20"/>
                  </a:cxn>
                  <a:cxn ang="0">
                    <a:pos x="8" y="12"/>
                  </a:cxn>
                  <a:cxn ang="0">
                    <a:pos x="14" y="18"/>
                  </a:cxn>
                  <a:cxn ang="0">
                    <a:pos x="22" y="12"/>
                  </a:cxn>
                  <a:cxn ang="0">
                    <a:pos x="26" y="6"/>
                  </a:cxn>
                  <a:cxn ang="0">
                    <a:pos x="34" y="0"/>
                  </a:cxn>
                  <a:cxn ang="0">
                    <a:pos x="38" y="4"/>
                  </a:cxn>
                  <a:cxn ang="0">
                    <a:pos x="36" y="12"/>
                  </a:cxn>
                  <a:cxn ang="0">
                    <a:pos x="32" y="16"/>
                  </a:cxn>
                  <a:cxn ang="0">
                    <a:pos x="34" y="22"/>
                  </a:cxn>
                  <a:cxn ang="0">
                    <a:pos x="42" y="26"/>
                  </a:cxn>
                  <a:cxn ang="0">
                    <a:pos x="42" y="32"/>
                  </a:cxn>
                  <a:cxn ang="0">
                    <a:pos x="32" y="34"/>
                  </a:cxn>
                  <a:cxn ang="0">
                    <a:pos x="24" y="38"/>
                  </a:cxn>
                  <a:cxn ang="0">
                    <a:pos x="22" y="44"/>
                  </a:cxn>
                  <a:cxn ang="0">
                    <a:pos x="20" y="52"/>
                  </a:cxn>
                  <a:cxn ang="0">
                    <a:pos x="24" y="60"/>
                  </a:cxn>
                </a:cxnLst>
                <a:rect l="0" t="0" r="r" b="b"/>
                <a:pathLst>
                  <a:path w="42" h="62">
                    <a:moveTo>
                      <a:pt x="24" y="60"/>
                    </a:moveTo>
                    <a:lnTo>
                      <a:pt x="14" y="62"/>
                    </a:lnTo>
                    <a:lnTo>
                      <a:pt x="8" y="54"/>
                    </a:lnTo>
                    <a:lnTo>
                      <a:pt x="4" y="46"/>
                    </a:lnTo>
                    <a:lnTo>
                      <a:pt x="0" y="34"/>
                    </a:lnTo>
                    <a:lnTo>
                      <a:pt x="0" y="20"/>
                    </a:lnTo>
                    <a:lnTo>
                      <a:pt x="8" y="12"/>
                    </a:lnTo>
                    <a:lnTo>
                      <a:pt x="14" y="18"/>
                    </a:lnTo>
                    <a:lnTo>
                      <a:pt x="22" y="12"/>
                    </a:lnTo>
                    <a:lnTo>
                      <a:pt x="26" y="6"/>
                    </a:lnTo>
                    <a:lnTo>
                      <a:pt x="34" y="0"/>
                    </a:lnTo>
                    <a:lnTo>
                      <a:pt x="38" y="4"/>
                    </a:lnTo>
                    <a:lnTo>
                      <a:pt x="36" y="12"/>
                    </a:lnTo>
                    <a:lnTo>
                      <a:pt x="32" y="16"/>
                    </a:lnTo>
                    <a:lnTo>
                      <a:pt x="34" y="22"/>
                    </a:lnTo>
                    <a:lnTo>
                      <a:pt x="42" y="26"/>
                    </a:lnTo>
                    <a:lnTo>
                      <a:pt x="42" y="32"/>
                    </a:lnTo>
                    <a:lnTo>
                      <a:pt x="32" y="34"/>
                    </a:lnTo>
                    <a:lnTo>
                      <a:pt x="24" y="38"/>
                    </a:lnTo>
                    <a:lnTo>
                      <a:pt x="22" y="44"/>
                    </a:lnTo>
                    <a:lnTo>
                      <a:pt x="20" y="52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2" name="Freeform 165"/>
              <p:cNvSpPr>
                <a:spLocks noChangeAspect="1"/>
              </p:cNvSpPr>
              <p:nvPr/>
            </p:nvSpPr>
            <p:spPr bwMode="auto">
              <a:xfrm>
                <a:off x="2860" y="1581"/>
                <a:ext cx="12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0"/>
                  </a:cxn>
                  <a:cxn ang="0">
                    <a:pos x="12" y="8"/>
                  </a:cxn>
                  <a:cxn ang="0">
                    <a:pos x="12" y="14"/>
                  </a:cxn>
                  <a:cxn ang="0">
                    <a:pos x="4" y="14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12" h="14">
                    <a:moveTo>
                      <a:pt x="2" y="0"/>
                    </a:moveTo>
                    <a:lnTo>
                      <a:pt x="12" y="0"/>
                    </a:lnTo>
                    <a:lnTo>
                      <a:pt x="12" y="8"/>
                    </a:lnTo>
                    <a:lnTo>
                      <a:pt x="12" y="14"/>
                    </a:lnTo>
                    <a:lnTo>
                      <a:pt x="4" y="14"/>
                    </a:lnTo>
                    <a:lnTo>
                      <a:pt x="0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3" name="Freeform 166"/>
              <p:cNvSpPr>
                <a:spLocks noChangeAspect="1"/>
              </p:cNvSpPr>
              <p:nvPr/>
            </p:nvSpPr>
            <p:spPr bwMode="auto">
              <a:xfrm>
                <a:off x="2878" y="1571"/>
                <a:ext cx="25" cy="2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7" y="6"/>
                  </a:cxn>
                  <a:cxn ang="0">
                    <a:pos x="15" y="8"/>
                  </a:cxn>
                  <a:cxn ang="0">
                    <a:pos x="15" y="2"/>
                  </a:cxn>
                  <a:cxn ang="0">
                    <a:pos x="23" y="0"/>
                  </a:cxn>
                  <a:cxn ang="0">
                    <a:pos x="25" y="4"/>
                  </a:cxn>
                  <a:cxn ang="0">
                    <a:pos x="21" y="10"/>
                  </a:cxn>
                  <a:cxn ang="0">
                    <a:pos x="15" y="12"/>
                  </a:cxn>
                  <a:cxn ang="0">
                    <a:pos x="15" y="18"/>
                  </a:cxn>
                  <a:cxn ang="0">
                    <a:pos x="15" y="24"/>
                  </a:cxn>
                  <a:cxn ang="0">
                    <a:pos x="3" y="20"/>
                  </a:cxn>
                  <a:cxn ang="0">
                    <a:pos x="0" y="14"/>
                  </a:cxn>
                  <a:cxn ang="0">
                    <a:pos x="0" y="6"/>
                  </a:cxn>
                </a:cxnLst>
                <a:rect l="0" t="0" r="r" b="b"/>
                <a:pathLst>
                  <a:path w="25" h="24">
                    <a:moveTo>
                      <a:pt x="0" y="6"/>
                    </a:moveTo>
                    <a:lnTo>
                      <a:pt x="7" y="6"/>
                    </a:lnTo>
                    <a:lnTo>
                      <a:pt x="15" y="8"/>
                    </a:lnTo>
                    <a:lnTo>
                      <a:pt x="15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21" y="10"/>
                    </a:lnTo>
                    <a:lnTo>
                      <a:pt x="15" y="12"/>
                    </a:lnTo>
                    <a:lnTo>
                      <a:pt x="15" y="18"/>
                    </a:lnTo>
                    <a:lnTo>
                      <a:pt x="15" y="24"/>
                    </a:lnTo>
                    <a:lnTo>
                      <a:pt x="3" y="20"/>
                    </a:lnTo>
                    <a:lnTo>
                      <a:pt x="0" y="1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4" name="Freeform 167"/>
              <p:cNvSpPr>
                <a:spLocks noChangeAspect="1"/>
              </p:cNvSpPr>
              <p:nvPr/>
            </p:nvSpPr>
            <p:spPr bwMode="auto">
              <a:xfrm>
                <a:off x="2798" y="1597"/>
                <a:ext cx="143" cy="158"/>
              </a:xfrm>
              <a:custGeom>
                <a:avLst/>
                <a:gdLst/>
                <a:ahLst/>
                <a:cxnLst>
                  <a:cxn ang="0">
                    <a:pos x="10" y="30"/>
                  </a:cxn>
                  <a:cxn ang="0">
                    <a:pos x="18" y="28"/>
                  </a:cxn>
                  <a:cxn ang="0">
                    <a:pos x="26" y="28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8" y="22"/>
                  </a:cxn>
                  <a:cxn ang="0">
                    <a:pos x="46" y="16"/>
                  </a:cxn>
                  <a:cxn ang="0">
                    <a:pos x="44" y="8"/>
                  </a:cxn>
                  <a:cxn ang="0">
                    <a:pos x="46" y="2"/>
                  </a:cxn>
                  <a:cxn ang="0">
                    <a:pos x="56" y="0"/>
                  </a:cxn>
                  <a:cxn ang="0">
                    <a:pos x="62" y="6"/>
                  </a:cxn>
                  <a:cxn ang="0">
                    <a:pos x="64" y="12"/>
                  </a:cxn>
                  <a:cxn ang="0">
                    <a:pos x="74" y="16"/>
                  </a:cxn>
                  <a:cxn ang="0">
                    <a:pos x="80" y="20"/>
                  </a:cxn>
                  <a:cxn ang="0">
                    <a:pos x="89" y="22"/>
                  </a:cxn>
                  <a:cxn ang="0">
                    <a:pos x="95" y="16"/>
                  </a:cxn>
                  <a:cxn ang="0">
                    <a:pos x="109" y="12"/>
                  </a:cxn>
                  <a:cxn ang="0">
                    <a:pos x="117" y="10"/>
                  </a:cxn>
                  <a:cxn ang="0">
                    <a:pos x="119" y="16"/>
                  </a:cxn>
                  <a:cxn ang="0">
                    <a:pos x="131" y="24"/>
                  </a:cxn>
                  <a:cxn ang="0">
                    <a:pos x="135" y="34"/>
                  </a:cxn>
                  <a:cxn ang="0">
                    <a:pos x="131" y="46"/>
                  </a:cxn>
                  <a:cxn ang="0">
                    <a:pos x="139" y="50"/>
                  </a:cxn>
                  <a:cxn ang="0">
                    <a:pos x="137" y="60"/>
                  </a:cxn>
                  <a:cxn ang="0">
                    <a:pos x="139" y="74"/>
                  </a:cxn>
                  <a:cxn ang="0">
                    <a:pos x="143" y="82"/>
                  </a:cxn>
                  <a:cxn ang="0">
                    <a:pos x="137" y="84"/>
                  </a:cxn>
                  <a:cxn ang="0">
                    <a:pos x="129" y="86"/>
                  </a:cxn>
                  <a:cxn ang="0">
                    <a:pos x="119" y="90"/>
                  </a:cxn>
                  <a:cxn ang="0">
                    <a:pos x="107" y="94"/>
                  </a:cxn>
                  <a:cxn ang="0">
                    <a:pos x="95" y="100"/>
                  </a:cxn>
                  <a:cxn ang="0">
                    <a:pos x="103" y="110"/>
                  </a:cxn>
                  <a:cxn ang="0">
                    <a:pos x="111" y="120"/>
                  </a:cxn>
                  <a:cxn ang="0">
                    <a:pos x="123" y="128"/>
                  </a:cxn>
                  <a:cxn ang="0">
                    <a:pos x="123" y="134"/>
                  </a:cxn>
                  <a:cxn ang="0">
                    <a:pos x="115" y="138"/>
                  </a:cxn>
                  <a:cxn ang="0">
                    <a:pos x="107" y="142"/>
                  </a:cxn>
                  <a:cxn ang="0">
                    <a:pos x="107" y="150"/>
                  </a:cxn>
                  <a:cxn ang="0">
                    <a:pos x="95" y="150"/>
                  </a:cxn>
                  <a:cxn ang="0">
                    <a:pos x="85" y="156"/>
                  </a:cxn>
                  <a:cxn ang="0">
                    <a:pos x="56" y="158"/>
                  </a:cxn>
                  <a:cxn ang="0">
                    <a:pos x="58" y="154"/>
                  </a:cxn>
                  <a:cxn ang="0">
                    <a:pos x="56" y="152"/>
                  </a:cxn>
                  <a:cxn ang="0">
                    <a:pos x="48" y="150"/>
                  </a:cxn>
                  <a:cxn ang="0">
                    <a:pos x="38" y="152"/>
                  </a:cxn>
                  <a:cxn ang="0">
                    <a:pos x="28" y="152"/>
                  </a:cxn>
                  <a:cxn ang="0">
                    <a:pos x="22" y="152"/>
                  </a:cxn>
                  <a:cxn ang="0">
                    <a:pos x="22" y="146"/>
                  </a:cxn>
                  <a:cxn ang="0">
                    <a:pos x="32" y="126"/>
                  </a:cxn>
                  <a:cxn ang="0">
                    <a:pos x="30" y="122"/>
                  </a:cxn>
                  <a:cxn ang="0">
                    <a:pos x="12" y="122"/>
                  </a:cxn>
                  <a:cxn ang="0">
                    <a:pos x="8" y="118"/>
                  </a:cxn>
                  <a:cxn ang="0">
                    <a:pos x="2" y="114"/>
                  </a:cxn>
                  <a:cxn ang="0">
                    <a:pos x="4" y="106"/>
                  </a:cxn>
                  <a:cxn ang="0">
                    <a:pos x="2" y="102"/>
                  </a:cxn>
                  <a:cxn ang="0">
                    <a:pos x="4" y="96"/>
                  </a:cxn>
                  <a:cxn ang="0">
                    <a:pos x="0" y="86"/>
                  </a:cxn>
                  <a:cxn ang="0">
                    <a:pos x="0" y="68"/>
                  </a:cxn>
                  <a:cxn ang="0">
                    <a:pos x="12" y="60"/>
                  </a:cxn>
                  <a:cxn ang="0">
                    <a:pos x="12" y="50"/>
                  </a:cxn>
                  <a:cxn ang="0">
                    <a:pos x="16" y="44"/>
                  </a:cxn>
                  <a:cxn ang="0">
                    <a:pos x="10" y="30"/>
                  </a:cxn>
                </a:cxnLst>
                <a:rect l="0" t="0" r="r" b="b"/>
                <a:pathLst>
                  <a:path w="143" h="158">
                    <a:moveTo>
                      <a:pt x="10" y="30"/>
                    </a:moveTo>
                    <a:lnTo>
                      <a:pt x="18" y="28"/>
                    </a:lnTo>
                    <a:lnTo>
                      <a:pt x="26" y="28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8" y="22"/>
                    </a:lnTo>
                    <a:lnTo>
                      <a:pt x="46" y="16"/>
                    </a:lnTo>
                    <a:lnTo>
                      <a:pt x="44" y="8"/>
                    </a:lnTo>
                    <a:lnTo>
                      <a:pt x="46" y="2"/>
                    </a:lnTo>
                    <a:lnTo>
                      <a:pt x="56" y="0"/>
                    </a:lnTo>
                    <a:lnTo>
                      <a:pt x="62" y="6"/>
                    </a:lnTo>
                    <a:lnTo>
                      <a:pt x="64" y="12"/>
                    </a:lnTo>
                    <a:lnTo>
                      <a:pt x="74" y="16"/>
                    </a:lnTo>
                    <a:lnTo>
                      <a:pt x="80" y="20"/>
                    </a:lnTo>
                    <a:lnTo>
                      <a:pt x="89" y="22"/>
                    </a:lnTo>
                    <a:lnTo>
                      <a:pt x="95" y="16"/>
                    </a:lnTo>
                    <a:lnTo>
                      <a:pt x="109" y="12"/>
                    </a:lnTo>
                    <a:lnTo>
                      <a:pt x="117" y="10"/>
                    </a:lnTo>
                    <a:lnTo>
                      <a:pt x="119" y="16"/>
                    </a:lnTo>
                    <a:lnTo>
                      <a:pt x="131" y="24"/>
                    </a:lnTo>
                    <a:lnTo>
                      <a:pt x="135" y="34"/>
                    </a:lnTo>
                    <a:lnTo>
                      <a:pt x="131" y="46"/>
                    </a:lnTo>
                    <a:lnTo>
                      <a:pt x="139" y="50"/>
                    </a:lnTo>
                    <a:lnTo>
                      <a:pt x="137" y="60"/>
                    </a:lnTo>
                    <a:lnTo>
                      <a:pt x="139" y="74"/>
                    </a:lnTo>
                    <a:lnTo>
                      <a:pt x="143" y="82"/>
                    </a:lnTo>
                    <a:lnTo>
                      <a:pt x="137" y="84"/>
                    </a:lnTo>
                    <a:lnTo>
                      <a:pt x="129" y="86"/>
                    </a:lnTo>
                    <a:lnTo>
                      <a:pt x="119" y="90"/>
                    </a:lnTo>
                    <a:lnTo>
                      <a:pt x="107" y="94"/>
                    </a:lnTo>
                    <a:lnTo>
                      <a:pt x="95" y="100"/>
                    </a:lnTo>
                    <a:lnTo>
                      <a:pt x="103" y="110"/>
                    </a:lnTo>
                    <a:lnTo>
                      <a:pt x="111" y="120"/>
                    </a:lnTo>
                    <a:lnTo>
                      <a:pt x="123" y="128"/>
                    </a:lnTo>
                    <a:lnTo>
                      <a:pt x="123" y="134"/>
                    </a:lnTo>
                    <a:lnTo>
                      <a:pt x="115" y="138"/>
                    </a:lnTo>
                    <a:lnTo>
                      <a:pt x="107" y="142"/>
                    </a:lnTo>
                    <a:lnTo>
                      <a:pt x="107" y="150"/>
                    </a:lnTo>
                    <a:lnTo>
                      <a:pt x="95" y="150"/>
                    </a:lnTo>
                    <a:lnTo>
                      <a:pt x="85" y="156"/>
                    </a:lnTo>
                    <a:lnTo>
                      <a:pt x="56" y="158"/>
                    </a:lnTo>
                    <a:lnTo>
                      <a:pt x="58" y="154"/>
                    </a:lnTo>
                    <a:lnTo>
                      <a:pt x="56" y="152"/>
                    </a:lnTo>
                    <a:lnTo>
                      <a:pt x="48" y="150"/>
                    </a:lnTo>
                    <a:lnTo>
                      <a:pt x="38" y="152"/>
                    </a:lnTo>
                    <a:lnTo>
                      <a:pt x="28" y="152"/>
                    </a:lnTo>
                    <a:lnTo>
                      <a:pt x="22" y="152"/>
                    </a:lnTo>
                    <a:lnTo>
                      <a:pt x="22" y="146"/>
                    </a:lnTo>
                    <a:lnTo>
                      <a:pt x="32" y="126"/>
                    </a:lnTo>
                    <a:lnTo>
                      <a:pt x="30" y="122"/>
                    </a:lnTo>
                    <a:lnTo>
                      <a:pt x="12" y="122"/>
                    </a:lnTo>
                    <a:lnTo>
                      <a:pt x="8" y="118"/>
                    </a:lnTo>
                    <a:lnTo>
                      <a:pt x="2" y="114"/>
                    </a:lnTo>
                    <a:lnTo>
                      <a:pt x="4" y="106"/>
                    </a:lnTo>
                    <a:lnTo>
                      <a:pt x="2" y="102"/>
                    </a:lnTo>
                    <a:lnTo>
                      <a:pt x="4" y="96"/>
                    </a:lnTo>
                    <a:lnTo>
                      <a:pt x="0" y="86"/>
                    </a:lnTo>
                    <a:lnTo>
                      <a:pt x="0" y="68"/>
                    </a:lnTo>
                    <a:lnTo>
                      <a:pt x="12" y="60"/>
                    </a:lnTo>
                    <a:lnTo>
                      <a:pt x="12" y="50"/>
                    </a:lnTo>
                    <a:lnTo>
                      <a:pt x="16" y="44"/>
                    </a:lnTo>
                    <a:lnTo>
                      <a:pt x="10" y="3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5" name="Freeform 168"/>
              <p:cNvSpPr>
                <a:spLocks noChangeAspect="1"/>
              </p:cNvSpPr>
              <p:nvPr/>
            </p:nvSpPr>
            <p:spPr bwMode="auto">
              <a:xfrm>
                <a:off x="2893" y="1679"/>
                <a:ext cx="110" cy="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56" y="4"/>
                  </a:cxn>
                  <a:cxn ang="0">
                    <a:pos x="68" y="8"/>
                  </a:cxn>
                  <a:cxn ang="0">
                    <a:pos x="70" y="16"/>
                  </a:cxn>
                  <a:cxn ang="0">
                    <a:pos x="78" y="18"/>
                  </a:cxn>
                  <a:cxn ang="0">
                    <a:pos x="80" y="14"/>
                  </a:cxn>
                  <a:cxn ang="0">
                    <a:pos x="88" y="16"/>
                  </a:cxn>
                  <a:cxn ang="0">
                    <a:pos x="94" y="20"/>
                  </a:cxn>
                  <a:cxn ang="0">
                    <a:pos x="102" y="24"/>
                  </a:cxn>
                  <a:cxn ang="0">
                    <a:pos x="110" y="30"/>
                  </a:cxn>
                  <a:cxn ang="0">
                    <a:pos x="100" y="36"/>
                  </a:cxn>
                  <a:cxn ang="0">
                    <a:pos x="92" y="44"/>
                  </a:cxn>
                  <a:cxn ang="0">
                    <a:pos x="82" y="46"/>
                  </a:cxn>
                  <a:cxn ang="0">
                    <a:pos x="76" y="50"/>
                  </a:cxn>
                  <a:cxn ang="0">
                    <a:pos x="66" y="50"/>
                  </a:cxn>
                  <a:cxn ang="0">
                    <a:pos x="46" y="42"/>
                  </a:cxn>
                  <a:cxn ang="0">
                    <a:pos x="44" y="48"/>
                  </a:cxn>
                  <a:cxn ang="0">
                    <a:pos x="28" y="46"/>
                  </a:cxn>
                  <a:cxn ang="0">
                    <a:pos x="20" y="40"/>
                  </a:cxn>
                  <a:cxn ang="0">
                    <a:pos x="14" y="34"/>
                  </a:cxn>
                  <a:cxn ang="0">
                    <a:pos x="0" y="18"/>
                  </a:cxn>
                  <a:cxn ang="0">
                    <a:pos x="12" y="12"/>
                  </a:cxn>
                  <a:cxn ang="0">
                    <a:pos x="24" y="8"/>
                  </a:cxn>
                  <a:cxn ang="0">
                    <a:pos x="34" y="4"/>
                  </a:cxn>
                  <a:cxn ang="0">
                    <a:pos x="42" y="2"/>
                  </a:cxn>
                  <a:cxn ang="0">
                    <a:pos x="48" y="0"/>
                  </a:cxn>
                </a:cxnLst>
                <a:rect l="0" t="0" r="r" b="b"/>
                <a:pathLst>
                  <a:path w="110" h="50">
                    <a:moveTo>
                      <a:pt x="48" y="0"/>
                    </a:moveTo>
                    <a:lnTo>
                      <a:pt x="56" y="4"/>
                    </a:lnTo>
                    <a:lnTo>
                      <a:pt x="68" y="8"/>
                    </a:lnTo>
                    <a:lnTo>
                      <a:pt x="70" y="16"/>
                    </a:lnTo>
                    <a:lnTo>
                      <a:pt x="78" y="18"/>
                    </a:lnTo>
                    <a:lnTo>
                      <a:pt x="80" y="14"/>
                    </a:lnTo>
                    <a:lnTo>
                      <a:pt x="88" y="16"/>
                    </a:lnTo>
                    <a:lnTo>
                      <a:pt x="94" y="20"/>
                    </a:lnTo>
                    <a:lnTo>
                      <a:pt x="102" y="24"/>
                    </a:lnTo>
                    <a:lnTo>
                      <a:pt x="110" y="30"/>
                    </a:lnTo>
                    <a:lnTo>
                      <a:pt x="100" y="36"/>
                    </a:lnTo>
                    <a:lnTo>
                      <a:pt x="92" y="44"/>
                    </a:lnTo>
                    <a:lnTo>
                      <a:pt x="82" y="46"/>
                    </a:lnTo>
                    <a:lnTo>
                      <a:pt x="76" y="50"/>
                    </a:lnTo>
                    <a:lnTo>
                      <a:pt x="66" y="50"/>
                    </a:lnTo>
                    <a:lnTo>
                      <a:pt x="46" y="42"/>
                    </a:lnTo>
                    <a:lnTo>
                      <a:pt x="44" y="48"/>
                    </a:lnTo>
                    <a:lnTo>
                      <a:pt x="28" y="46"/>
                    </a:lnTo>
                    <a:lnTo>
                      <a:pt x="20" y="40"/>
                    </a:lnTo>
                    <a:lnTo>
                      <a:pt x="14" y="34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24" y="8"/>
                    </a:lnTo>
                    <a:lnTo>
                      <a:pt x="34" y="4"/>
                    </a:lnTo>
                    <a:lnTo>
                      <a:pt x="42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6" name="Freeform 169"/>
              <p:cNvSpPr>
                <a:spLocks noChangeAspect="1"/>
              </p:cNvSpPr>
              <p:nvPr/>
            </p:nvSpPr>
            <p:spPr bwMode="auto">
              <a:xfrm>
                <a:off x="2969" y="1709"/>
                <a:ext cx="90" cy="38"/>
              </a:xfrm>
              <a:custGeom>
                <a:avLst/>
                <a:gdLst/>
                <a:ahLst/>
                <a:cxnLst>
                  <a:cxn ang="0">
                    <a:pos x="44" y="2"/>
                  </a:cxn>
                  <a:cxn ang="0">
                    <a:pos x="48" y="10"/>
                  </a:cxn>
                  <a:cxn ang="0">
                    <a:pos x="58" y="8"/>
                  </a:cxn>
                  <a:cxn ang="0">
                    <a:pos x="68" y="4"/>
                  </a:cxn>
                  <a:cxn ang="0">
                    <a:pos x="76" y="4"/>
                  </a:cxn>
                  <a:cxn ang="0">
                    <a:pos x="86" y="8"/>
                  </a:cxn>
                  <a:cxn ang="0">
                    <a:pos x="90" y="12"/>
                  </a:cxn>
                  <a:cxn ang="0">
                    <a:pos x="86" y="20"/>
                  </a:cxn>
                  <a:cxn ang="0">
                    <a:pos x="82" y="26"/>
                  </a:cxn>
                  <a:cxn ang="0">
                    <a:pos x="72" y="24"/>
                  </a:cxn>
                  <a:cxn ang="0">
                    <a:pos x="62" y="22"/>
                  </a:cxn>
                  <a:cxn ang="0">
                    <a:pos x="56" y="26"/>
                  </a:cxn>
                  <a:cxn ang="0">
                    <a:pos x="54" y="28"/>
                  </a:cxn>
                  <a:cxn ang="0">
                    <a:pos x="44" y="28"/>
                  </a:cxn>
                  <a:cxn ang="0">
                    <a:pos x="38" y="32"/>
                  </a:cxn>
                  <a:cxn ang="0">
                    <a:pos x="30" y="32"/>
                  </a:cxn>
                  <a:cxn ang="0">
                    <a:pos x="26" y="38"/>
                  </a:cxn>
                  <a:cxn ang="0">
                    <a:pos x="18" y="38"/>
                  </a:cxn>
                  <a:cxn ang="0">
                    <a:pos x="10" y="36"/>
                  </a:cxn>
                  <a:cxn ang="0">
                    <a:pos x="4" y="32"/>
                  </a:cxn>
                  <a:cxn ang="0">
                    <a:pos x="2" y="24"/>
                  </a:cxn>
                  <a:cxn ang="0">
                    <a:pos x="0" y="20"/>
                  </a:cxn>
                  <a:cxn ang="0">
                    <a:pos x="6" y="16"/>
                  </a:cxn>
                  <a:cxn ang="0">
                    <a:pos x="16" y="14"/>
                  </a:cxn>
                  <a:cxn ang="0">
                    <a:pos x="24" y="6"/>
                  </a:cxn>
                  <a:cxn ang="0">
                    <a:pos x="34" y="0"/>
                  </a:cxn>
                  <a:cxn ang="0">
                    <a:pos x="44" y="2"/>
                  </a:cxn>
                </a:cxnLst>
                <a:rect l="0" t="0" r="r" b="b"/>
                <a:pathLst>
                  <a:path w="90" h="38">
                    <a:moveTo>
                      <a:pt x="44" y="2"/>
                    </a:moveTo>
                    <a:lnTo>
                      <a:pt x="48" y="10"/>
                    </a:lnTo>
                    <a:lnTo>
                      <a:pt x="58" y="8"/>
                    </a:lnTo>
                    <a:lnTo>
                      <a:pt x="68" y="4"/>
                    </a:lnTo>
                    <a:lnTo>
                      <a:pt x="76" y="4"/>
                    </a:lnTo>
                    <a:lnTo>
                      <a:pt x="86" y="8"/>
                    </a:lnTo>
                    <a:lnTo>
                      <a:pt x="90" y="12"/>
                    </a:lnTo>
                    <a:lnTo>
                      <a:pt x="86" y="20"/>
                    </a:lnTo>
                    <a:lnTo>
                      <a:pt x="82" y="26"/>
                    </a:lnTo>
                    <a:lnTo>
                      <a:pt x="72" y="24"/>
                    </a:lnTo>
                    <a:lnTo>
                      <a:pt x="62" y="22"/>
                    </a:lnTo>
                    <a:lnTo>
                      <a:pt x="56" y="26"/>
                    </a:lnTo>
                    <a:lnTo>
                      <a:pt x="54" y="28"/>
                    </a:lnTo>
                    <a:lnTo>
                      <a:pt x="44" y="28"/>
                    </a:lnTo>
                    <a:lnTo>
                      <a:pt x="38" y="32"/>
                    </a:lnTo>
                    <a:lnTo>
                      <a:pt x="30" y="32"/>
                    </a:lnTo>
                    <a:lnTo>
                      <a:pt x="26" y="38"/>
                    </a:lnTo>
                    <a:lnTo>
                      <a:pt x="18" y="38"/>
                    </a:lnTo>
                    <a:lnTo>
                      <a:pt x="10" y="36"/>
                    </a:lnTo>
                    <a:lnTo>
                      <a:pt x="4" y="32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6" y="16"/>
                    </a:lnTo>
                    <a:lnTo>
                      <a:pt x="16" y="14"/>
                    </a:lnTo>
                    <a:lnTo>
                      <a:pt x="24" y="6"/>
                    </a:lnTo>
                    <a:lnTo>
                      <a:pt x="34" y="0"/>
                    </a:ln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7" name="Freeform 170"/>
              <p:cNvSpPr>
                <a:spLocks noChangeAspect="1"/>
              </p:cNvSpPr>
              <p:nvPr/>
            </p:nvSpPr>
            <p:spPr bwMode="auto">
              <a:xfrm>
                <a:off x="2852" y="1721"/>
                <a:ext cx="127" cy="52"/>
              </a:xfrm>
              <a:custGeom>
                <a:avLst/>
                <a:gdLst/>
                <a:ahLst/>
                <a:cxnLst>
                  <a:cxn ang="0">
                    <a:pos x="14" y="46"/>
                  </a:cxn>
                  <a:cxn ang="0">
                    <a:pos x="12" y="42"/>
                  </a:cxn>
                  <a:cxn ang="0">
                    <a:pos x="8" y="42"/>
                  </a:cxn>
                  <a:cxn ang="0">
                    <a:pos x="0" y="40"/>
                  </a:cxn>
                  <a:cxn ang="0">
                    <a:pos x="2" y="34"/>
                  </a:cxn>
                  <a:cxn ang="0">
                    <a:pos x="18" y="34"/>
                  </a:cxn>
                  <a:cxn ang="0">
                    <a:pos x="31" y="32"/>
                  </a:cxn>
                  <a:cxn ang="0">
                    <a:pos x="41" y="26"/>
                  </a:cxn>
                  <a:cxn ang="0">
                    <a:pos x="53" y="26"/>
                  </a:cxn>
                  <a:cxn ang="0">
                    <a:pos x="53" y="18"/>
                  </a:cxn>
                  <a:cxn ang="0">
                    <a:pos x="69" y="10"/>
                  </a:cxn>
                  <a:cxn ang="0">
                    <a:pos x="69" y="4"/>
                  </a:cxn>
                  <a:cxn ang="0">
                    <a:pos x="85" y="6"/>
                  </a:cxn>
                  <a:cxn ang="0">
                    <a:pos x="87" y="0"/>
                  </a:cxn>
                  <a:cxn ang="0">
                    <a:pos x="107" y="8"/>
                  </a:cxn>
                  <a:cxn ang="0">
                    <a:pos x="117" y="8"/>
                  </a:cxn>
                  <a:cxn ang="0">
                    <a:pos x="119" y="12"/>
                  </a:cxn>
                  <a:cxn ang="0">
                    <a:pos x="121" y="20"/>
                  </a:cxn>
                  <a:cxn ang="0">
                    <a:pos x="127" y="24"/>
                  </a:cxn>
                  <a:cxn ang="0">
                    <a:pos x="117" y="28"/>
                  </a:cxn>
                  <a:cxn ang="0">
                    <a:pos x="111" y="34"/>
                  </a:cxn>
                  <a:cxn ang="0">
                    <a:pos x="109" y="40"/>
                  </a:cxn>
                  <a:cxn ang="0">
                    <a:pos x="103" y="44"/>
                  </a:cxn>
                  <a:cxn ang="0">
                    <a:pos x="89" y="50"/>
                  </a:cxn>
                  <a:cxn ang="0">
                    <a:pos x="77" y="52"/>
                  </a:cxn>
                  <a:cxn ang="0">
                    <a:pos x="67" y="48"/>
                  </a:cxn>
                  <a:cxn ang="0">
                    <a:pos x="51" y="50"/>
                  </a:cxn>
                  <a:cxn ang="0">
                    <a:pos x="41" y="46"/>
                  </a:cxn>
                  <a:cxn ang="0">
                    <a:pos x="41" y="40"/>
                  </a:cxn>
                  <a:cxn ang="0">
                    <a:pos x="26" y="40"/>
                  </a:cxn>
                  <a:cxn ang="0">
                    <a:pos x="24" y="46"/>
                  </a:cxn>
                  <a:cxn ang="0">
                    <a:pos x="14" y="46"/>
                  </a:cxn>
                </a:cxnLst>
                <a:rect l="0" t="0" r="r" b="b"/>
                <a:pathLst>
                  <a:path w="127" h="52">
                    <a:moveTo>
                      <a:pt x="14" y="46"/>
                    </a:moveTo>
                    <a:lnTo>
                      <a:pt x="12" y="42"/>
                    </a:lnTo>
                    <a:lnTo>
                      <a:pt x="8" y="42"/>
                    </a:lnTo>
                    <a:lnTo>
                      <a:pt x="0" y="40"/>
                    </a:lnTo>
                    <a:lnTo>
                      <a:pt x="2" y="34"/>
                    </a:lnTo>
                    <a:lnTo>
                      <a:pt x="18" y="34"/>
                    </a:lnTo>
                    <a:lnTo>
                      <a:pt x="31" y="32"/>
                    </a:lnTo>
                    <a:lnTo>
                      <a:pt x="41" y="26"/>
                    </a:lnTo>
                    <a:lnTo>
                      <a:pt x="53" y="26"/>
                    </a:lnTo>
                    <a:lnTo>
                      <a:pt x="53" y="18"/>
                    </a:lnTo>
                    <a:lnTo>
                      <a:pt x="69" y="10"/>
                    </a:lnTo>
                    <a:lnTo>
                      <a:pt x="69" y="4"/>
                    </a:lnTo>
                    <a:lnTo>
                      <a:pt x="85" y="6"/>
                    </a:lnTo>
                    <a:lnTo>
                      <a:pt x="87" y="0"/>
                    </a:lnTo>
                    <a:lnTo>
                      <a:pt x="107" y="8"/>
                    </a:lnTo>
                    <a:lnTo>
                      <a:pt x="117" y="8"/>
                    </a:lnTo>
                    <a:lnTo>
                      <a:pt x="119" y="12"/>
                    </a:lnTo>
                    <a:lnTo>
                      <a:pt x="121" y="20"/>
                    </a:lnTo>
                    <a:lnTo>
                      <a:pt x="127" y="24"/>
                    </a:lnTo>
                    <a:lnTo>
                      <a:pt x="117" y="28"/>
                    </a:lnTo>
                    <a:lnTo>
                      <a:pt x="111" y="34"/>
                    </a:lnTo>
                    <a:lnTo>
                      <a:pt x="109" y="40"/>
                    </a:lnTo>
                    <a:lnTo>
                      <a:pt x="103" y="44"/>
                    </a:lnTo>
                    <a:lnTo>
                      <a:pt x="89" y="50"/>
                    </a:lnTo>
                    <a:lnTo>
                      <a:pt x="77" y="52"/>
                    </a:lnTo>
                    <a:lnTo>
                      <a:pt x="67" y="48"/>
                    </a:lnTo>
                    <a:lnTo>
                      <a:pt x="51" y="50"/>
                    </a:lnTo>
                    <a:lnTo>
                      <a:pt x="41" y="46"/>
                    </a:lnTo>
                    <a:lnTo>
                      <a:pt x="41" y="40"/>
                    </a:lnTo>
                    <a:lnTo>
                      <a:pt x="26" y="40"/>
                    </a:lnTo>
                    <a:lnTo>
                      <a:pt x="24" y="46"/>
                    </a:lnTo>
                    <a:lnTo>
                      <a:pt x="14" y="4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8" name="Freeform 171"/>
              <p:cNvSpPr>
                <a:spLocks noChangeAspect="1"/>
              </p:cNvSpPr>
              <p:nvPr/>
            </p:nvSpPr>
            <p:spPr bwMode="auto">
              <a:xfrm>
                <a:off x="2929" y="1601"/>
                <a:ext cx="154" cy="1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6" y="16"/>
                  </a:cxn>
                  <a:cxn ang="0">
                    <a:pos x="32" y="1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70" y="8"/>
                  </a:cxn>
                  <a:cxn ang="0">
                    <a:pos x="88" y="8"/>
                  </a:cxn>
                  <a:cxn ang="0">
                    <a:pos x="108" y="8"/>
                  </a:cxn>
                  <a:cxn ang="0">
                    <a:pos x="134" y="6"/>
                  </a:cxn>
                  <a:cxn ang="0">
                    <a:pos x="140" y="12"/>
                  </a:cxn>
                  <a:cxn ang="0">
                    <a:pos x="144" y="16"/>
                  </a:cxn>
                  <a:cxn ang="0">
                    <a:pos x="148" y="28"/>
                  </a:cxn>
                  <a:cxn ang="0">
                    <a:pos x="152" y="32"/>
                  </a:cxn>
                  <a:cxn ang="0">
                    <a:pos x="152" y="46"/>
                  </a:cxn>
                  <a:cxn ang="0">
                    <a:pos x="144" y="46"/>
                  </a:cxn>
                  <a:cxn ang="0">
                    <a:pos x="142" y="52"/>
                  </a:cxn>
                  <a:cxn ang="0">
                    <a:pos x="148" y="56"/>
                  </a:cxn>
                  <a:cxn ang="0">
                    <a:pos x="148" y="70"/>
                  </a:cxn>
                  <a:cxn ang="0">
                    <a:pos x="150" y="76"/>
                  </a:cxn>
                  <a:cxn ang="0">
                    <a:pos x="152" y="84"/>
                  </a:cxn>
                  <a:cxn ang="0">
                    <a:pos x="154" y="88"/>
                  </a:cxn>
                  <a:cxn ang="0">
                    <a:pos x="144" y="94"/>
                  </a:cxn>
                  <a:cxn ang="0">
                    <a:pos x="136" y="102"/>
                  </a:cxn>
                  <a:cxn ang="0">
                    <a:pos x="132" y="110"/>
                  </a:cxn>
                  <a:cxn ang="0">
                    <a:pos x="130" y="120"/>
                  </a:cxn>
                  <a:cxn ang="0">
                    <a:pos x="126" y="116"/>
                  </a:cxn>
                  <a:cxn ang="0">
                    <a:pos x="116" y="112"/>
                  </a:cxn>
                  <a:cxn ang="0">
                    <a:pos x="108" y="112"/>
                  </a:cxn>
                  <a:cxn ang="0">
                    <a:pos x="98" y="116"/>
                  </a:cxn>
                  <a:cxn ang="0">
                    <a:pos x="88" y="118"/>
                  </a:cxn>
                  <a:cxn ang="0">
                    <a:pos x="84" y="110"/>
                  </a:cxn>
                  <a:cxn ang="0">
                    <a:pos x="74" y="108"/>
                  </a:cxn>
                  <a:cxn ang="0">
                    <a:pos x="66" y="102"/>
                  </a:cxn>
                  <a:cxn ang="0">
                    <a:pos x="58" y="98"/>
                  </a:cxn>
                  <a:cxn ang="0">
                    <a:pos x="52" y="94"/>
                  </a:cxn>
                  <a:cxn ang="0">
                    <a:pos x="44" y="92"/>
                  </a:cxn>
                  <a:cxn ang="0">
                    <a:pos x="42" y="96"/>
                  </a:cxn>
                  <a:cxn ang="0">
                    <a:pos x="34" y="94"/>
                  </a:cxn>
                  <a:cxn ang="0">
                    <a:pos x="32" y="86"/>
                  </a:cxn>
                  <a:cxn ang="0">
                    <a:pos x="24" y="84"/>
                  </a:cxn>
                  <a:cxn ang="0">
                    <a:pos x="12" y="78"/>
                  </a:cxn>
                  <a:cxn ang="0">
                    <a:pos x="8" y="70"/>
                  </a:cxn>
                  <a:cxn ang="0">
                    <a:pos x="8" y="46"/>
                  </a:cxn>
                  <a:cxn ang="0">
                    <a:pos x="0" y="42"/>
                  </a:cxn>
                  <a:cxn ang="0">
                    <a:pos x="4" y="30"/>
                  </a:cxn>
                  <a:cxn ang="0">
                    <a:pos x="0" y="20"/>
                  </a:cxn>
                </a:cxnLst>
                <a:rect l="0" t="0" r="r" b="b"/>
                <a:pathLst>
                  <a:path w="154" h="120">
                    <a:moveTo>
                      <a:pt x="0" y="20"/>
                    </a:moveTo>
                    <a:lnTo>
                      <a:pt x="16" y="16"/>
                    </a:lnTo>
                    <a:lnTo>
                      <a:pt x="32" y="10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70" y="8"/>
                    </a:lnTo>
                    <a:lnTo>
                      <a:pt x="88" y="8"/>
                    </a:lnTo>
                    <a:lnTo>
                      <a:pt x="108" y="8"/>
                    </a:lnTo>
                    <a:lnTo>
                      <a:pt x="134" y="6"/>
                    </a:lnTo>
                    <a:lnTo>
                      <a:pt x="140" y="12"/>
                    </a:lnTo>
                    <a:lnTo>
                      <a:pt x="144" y="16"/>
                    </a:lnTo>
                    <a:lnTo>
                      <a:pt x="148" y="28"/>
                    </a:lnTo>
                    <a:lnTo>
                      <a:pt x="152" y="32"/>
                    </a:lnTo>
                    <a:lnTo>
                      <a:pt x="152" y="46"/>
                    </a:lnTo>
                    <a:lnTo>
                      <a:pt x="144" y="46"/>
                    </a:lnTo>
                    <a:lnTo>
                      <a:pt x="142" y="52"/>
                    </a:lnTo>
                    <a:lnTo>
                      <a:pt x="148" y="56"/>
                    </a:lnTo>
                    <a:lnTo>
                      <a:pt x="148" y="70"/>
                    </a:lnTo>
                    <a:lnTo>
                      <a:pt x="150" y="76"/>
                    </a:lnTo>
                    <a:lnTo>
                      <a:pt x="152" y="84"/>
                    </a:lnTo>
                    <a:lnTo>
                      <a:pt x="154" y="88"/>
                    </a:lnTo>
                    <a:lnTo>
                      <a:pt x="144" y="94"/>
                    </a:lnTo>
                    <a:lnTo>
                      <a:pt x="136" y="102"/>
                    </a:lnTo>
                    <a:lnTo>
                      <a:pt x="132" y="110"/>
                    </a:lnTo>
                    <a:lnTo>
                      <a:pt x="130" y="120"/>
                    </a:lnTo>
                    <a:lnTo>
                      <a:pt x="126" y="116"/>
                    </a:lnTo>
                    <a:lnTo>
                      <a:pt x="116" y="112"/>
                    </a:lnTo>
                    <a:lnTo>
                      <a:pt x="108" y="112"/>
                    </a:lnTo>
                    <a:lnTo>
                      <a:pt x="98" y="116"/>
                    </a:lnTo>
                    <a:lnTo>
                      <a:pt x="88" y="118"/>
                    </a:lnTo>
                    <a:lnTo>
                      <a:pt x="84" y="110"/>
                    </a:lnTo>
                    <a:lnTo>
                      <a:pt x="74" y="108"/>
                    </a:lnTo>
                    <a:lnTo>
                      <a:pt x="66" y="102"/>
                    </a:lnTo>
                    <a:lnTo>
                      <a:pt x="58" y="98"/>
                    </a:lnTo>
                    <a:lnTo>
                      <a:pt x="52" y="94"/>
                    </a:lnTo>
                    <a:lnTo>
                      <a:pt x="44" y="92"/>
                    </a:lnTo>
                    <a:lnTo>
                      <a:pt x="42" y="96"/>
                    </a:lnTo>
                    <a:lnTo>
                      <a:pt x="34" y="94"/>
                    </a:lnTo>
                    <a:lnTo>
                      <a:pt x="32" y="86"/>
                    </a:lnTo>
                    <a:lnTo>
                      <a:pt x="24" y="84"/>
                    </a:lnTo>
                    <a:lnTo>
                      <a:pt x="12" y="78"/>
                    </a:lnTo>
                    <a:lnTo>
                      <a:pt x="8" y="70"/>
                    </a:lnTo>
                    <a:lnTo>
                      <a:pt x="8" y="46"/>
                    </a:lnTo>
                    <a:lnTo>
                      <a:pt x="0" y="42"/>
                    </a:lnTo>
                    <a:lnTo>
                      <a:pt x="4" y="3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9" name="Freeform 172"/>
              <p:cNvSpPr>
                <a:spLocks noChangeAspect="1"/>
              </p:cNvSpPr>
              <p:nvPr/>
            </p:nvSpPr>
            <p:spPr bwMode="auto">
              <a:xfrm>
                <a:off x="2961" y="1731"/>
                <a:ext cx="100" cy="5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24"/>
                  </a:cxn>
                  <a:cxn ang="0">
                    <a:pos x="8" y="18"/>
                  </a:cxn>
                  <a:cxn ang="0">
                    <a:pos x="18" y="14"/>
                  </a:cxn>
                  <a:cxn ang="0">
                    <a:pos x="34" y="16"/>
                  </a:cxn>
                  <a:cxn ang="0">
                    <a:pos x="38" y="10"/>
                  </a:cxn>
                  <a:cxn ang="0">
                    <a:pos x="46" y="10"/>
                  </a:cxn>
                  <a:cxn ang="0">
                    <a:pos x="52" y="6"/>
                  </a:cxn>
                  <a:cxn ang="0">
                    <a:pos x="62" y="6"/>
                  </a:cxn>
                  <a:cxn ang="0">
                    <a:pos x="64" y="4"/>
                  </a:cxn>
                  <a:cxn ang="0">
                    <a:pos x="70" y="0"/>
                  </a:cxn>
                  <a:cxn ang="0">
                    <a:pos x="90" y="4"/>
                  </a:cxn>
                  <a:cxn ang="0">
                    <a:pos x="96" y="8"/>
                  </a:cxn>
                  <a:cxn ang="0">
                    <a:pos x="100" y="14"/>
                  </a:cxn>
                  <a:cxn ang="0">
                    <a:pos x="92" y="22"/>
                  </a:cxn>
                  <a:cxn ang="0">
                    <a:pos x="82" y="36"/>
                  </a:cxn>
                  <a:cxn ang="0">
                    <a:pos x="68" y="50"/>
                  </a:cxn>
                  <a:cxn ang="0">
                    <a:pos x="48" y="50"/>
                  </a:cxn>
                  <a:cxn ang="0">
                    <a:pos x="40" y="54"/>
                  </a:cxn>
                  <a:cxn ang="0">
                    <a:pos x="22" y="56"/>
                  </a:cxn>
                  <a:cxn ang="0">
                    <a:pos x="10" y="46"/>
                  </a:cxn>
                  <a:cxn ang="0">
                    <a:pos x="2" y="38"/>
                  </a:cxn>
                  <a:cxn ang="0">
                    <a:pos x="0" y="30"/>
                  </a:cxn>
                </a:cxnLst>
                <a:rect l="0" t="0" r="r" b="b"/>
                <a:pathLst>
                  <a:path w="100" h="56">
                    <a:moveTo>
                      <a:pt x="0" y="30"/>
                    </a:moveTo>
                    <a:lnTo>
                      <a:pt x="2" y="24"/>
                    </a:lnTo>
                    <a:lnTo>
                      <a:pt x="8" y="18"/>
                    </a:lnTo>
                    <a:lnTo>
                      <a:pt x="18" y="14"/>
                    </a:lnTo>
                    <a:lnTo>
                      <a:pt x="34" y="16"/>
                    </a:lnTo>
                    <a:lnTo>
                      <a:pt x="38" y="10"/>
                    </a:lnTo>
                    <a:lnTo>
                      <a:pt x="46" y="10"/>
                    </a:lnTo>
                    <a:lnTo>
                      <a:pt x="52" y="6"/>
                    </a:lnTo>
                    <a:lnTo>
                      <a:pt x="62" y="6"/>
                    </a:lnTo>
                    <a:lnTo>
                      <a:pt x="64" y="4"/>
                    </a:lnTo>
                    <a:lnTo>
                      <a:pt x="70" y="0"/>
                    </a:lnTo>
                    <a:lnTo>
                      <a:pt x="90" y="4"/>
                    </a:lnTo>
                    <a:lnTo>
                      <a:pt x="96" y="8"/>
                    </a:lnTo>
                    <a:lnTo>
                      <a:pt x="100" y="14"/>
                    </a:lnTo>
                    <a:lnTo>
                      <a:pt x="92" y="22"/>
                    </a:lnTo>
                    <a:lnTo>
                      <a:pt x="82" y="36"/>
                    </a:lnTo>
                    <a:lnTo>
                      <a:pt x="68" y="50"/>
                    </a:lnTo>
                    <a:lnTo>
                      <a:pt x="48" y="50"/>
                    </a:lnTo>
                    <a:lnTo>
                      <a:pt x="40" y="54"/>
                    </a:lnTo>
                    <a:lnTo>
                      <a:pt x="22" y="56"/>
                    </a:lnTo>
                    <a:lnTo>
                      <a:pt x="10" y="46"/>
                    </a:lnTo>
                    <a:lnTo>
                      <a:pt x="2" y="3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0" name="Freeform 173"/>
              <p:cNvSpPr>
                <a:spLocks noChangeAspect="1"/>
              </p:cNvSpPr>
              <p:nvPr/>
            </p:nvSpPr>
            <p:spPr bwMode="auto">
              <a:xfrm>
                <a:off x="2911" y="1761"/>
                <a:ext cx="52" cy="3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20" y="30"/>
                  </a:cxn>
                  <a:cxn ang="0">
                    <a:pos x="32" y="28"/>
                  </a:cxn>
                  <a:cxn ang="0">
                    <a:pos x="38" y="22"/>
                  </a:cxn>
                  <a:cxn ang="0">
                    <a:pos x="44" y="16"/>
                  </a:cxn>
                  <a:cxn ang="0">
                    <a:pos x="52" y="8"/>
                  </a:cxn>
                  <a:cxn ang="0">
                    <a:pos x="50" y="0"/>
                  </a:cxn>
                  <a:cxn ang="0">
                    <a:pos x="44" y="4"/>
                  </a:cxn>
                  <a:cxn ang="0">
                    <a:pos x="30" y="10"/>
                  </a:cxn>
                  <a:cxn ang="0">
                    <a:pos x="18" y="12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10" y="28"/>
                  </a:cxn>
                </a:cxnLst>
                <a:rect l="0" t="0" r="r" b="b"/>
                <a:pathLst>
                  <a:path w="52" h="30">
                    <a:moveTo>
                      <a:pt x="10" y="28"/>
                    </a:moveTo>
                    <a:lnTo>
                      <a:pt x="20" y="30"/>
                    </a:lnTo>
                    <a:lnTo>
                      <a:pt x="32" y="28"/>
                    </a:lnTo>
                    <a:lnTo>
                      <a:pt x="38" y="22"/>
                    </a:lnTo>
                    <a:lnTo>
                      <a:pt x="44" y="16"/>
                    </a:lnTo>
                    <a:lnTo>
                      <a:pt x="52" y="8"/>
                    </a:lnTo>
                    <a:lnTo>
                      <a:pt x="50" y="0"/>
                    </a:lnTo>
                    <a:lnTo>
                      <a:pt x="44" y="4"/>
                    </a:lnTo>
                    <a:lnTo>
                      <a:pt x="30" y="10"/>
                    </a:lnTo>
                    <a:lnTo>
                      <a:pt x="18" y="1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1" name="Freeform 174"/>
              <p:cNvSpPr>
                <a:spLocks noChangeAspect="1"/>
              </p:cNvSpPr>
              <p:nvPr/>
            </p:nvSpPr>
            <p:spPr bwMode="auto">
              <a:xfrm>
                <a:off x="2917" y="1769"/>
                <a:ext cx="90" cy="74"/>
              </a:xfrm>
              <a:custGeom>
                <a:avLst/>
                <a:gdLst/>
                <a:ahLst/>
                <a:cxnLst>
                  <a:cxn ang="0">
                    <a:pos x="84" y="16"/>
                  </a:cxn>
                  <a:cxn ang="0">
                    <a:pos x="86" y="24"/>
                  </a:cxn>
                  <a:cxn ang="0">
                    <a:pos x="90" y="30"/>
                  </a:cxn>
                  <a:cxn ang="0">
                    <a:pos x="86" y="34"/>
                  </a:cxn>
                  <a:cxn ang="0">
                    <a:pos x="70" y="32"/>
                  </a:cxn>
                  <a:cxn ang="0">
                    <a:pos x="54" y="30"/>
                  </a:cxn>
                  <a:cxn ang="0">
                    <a:pos x="48" y="28"/>
                  </a:cxn>
                  <a:cxn ang="0">
                    <a:pos x="36" y="30"/>
                  </a:cxn>
                  <a:cxn ang="0">
                    <a:pos x="38" y="38"/>
                  </a:cxn>
                  <a:cxn ang="0">
                    <a:pos x="42" y="50"/>
                  </a:cxn>
                  <a:cxn ang="0">
                    <a:pos x="46" y="56"/>
                  </a:cxn>
                  <a:cxn ang="0">
                    <a:pos x="56" y="64"/>
                  </a:cxn>
                  <a:cxn ang="0">
                    <a:pos x="62" y="68"/>
                  </a:cxn>
                  <a:cxn ang="0">
                    <a:pos x="60" y="74"/>
                  </a:cxn>
                  <a:cxn ang="0">
                    <a:pos x="48" y="64"/>
                  </a:cxn>
                  <a:cxn ang="0">
                    <a:pos x="36" y="56"/>
                  </a:cxn>
                  <a:cxn ang="0">
                    <a:pos x="28" y="48"/>
                  </a:cxn>
                  <a:cxn ang="0">
                    <a:pos x="24" y="40"/>
                  </a:cxn>
                  <a:cxn ang="0">
                    <a:pos x="22" y="32"/>
                  </a:cxn>
                  <a:cxn ang="0">
                    <a:pos x="16" y="32"/>
                  </a:cxn>
                  <a:cxn ang="0">
                    <a:pos x="8" y="36"/>
                  </a:cxn>
                  <a:cxn ang="0">
                    <a:pos x="0" y="32"/>
                  </a:cxn>
                  <a:cxn ang="0">
                    <a:pos x="0" y="24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4" y="22"/>
                  </a:cxn>
                  <a:cxn ang="0">
                    <a:pos x="26" y="20"/>
                  </a:cxn>
                  <a:cxn ang="0">
                    <a:pos x="32" y="14"/>
                  </a:cxn>
                  <a:cxn ang="0">
                    <a:pos x="38" y="8"/>
                  </a:cxn>
                  <a:cxn ang="0">
                    <a:pos x="46" y="0"/>
                  </a:cxn>
                  <a:cxn ang="0">
                    <a:pos x="54" y="8"/>
                  </a:cxn>
                  <a:cxn ang="0">
                    <a:pos x="66" y="18"/>
                  </a:cxn>
                  <a:cxn ang="0">
                    <a:pos x="74" y="18"/>
                  </a:cxn>
                  <a:cxn ang="0">
                    <a:pos x="84" y="16"/>
                  </a:cxn>
                </a:cxnLst>
                <a:rect l="0" t="0" r="r" b="b"/>
                <a:pathLst>
                  <a:path w="90" h="74">
                    <a:moveTo>
                      <a:pt x="84" y="16"/>
                    </a:moveTo>
                    <a:lnTo>
                      <a:pt x="86" y="24"/>
                    </a:lnTo>
                    <a:lnTo>
                      <a:pt x="90" y="30"/>
                    </a:lnTo>
                    <a:lnTo>
                      <a:pt x="86" y="34"/>
                    </a:lnTo>
                    <a:lnTo>
                      <a:pt x="70" y="32"/>
                    </a:lnTo>
                    <a:lnTo>
                      <a:pt x="54" y="30"/>
                    </a:lnTo>
                    <a:lnTo>
                      <a:pt x="48" y="28"/>
                    </a:lnTo>
                    <a:lnTo>
                      <a:pt x="36" y="30"/>
                    </a:lnTo>
                    <a:lnTo>
                      <a:pt x="38" y="38"/>
                    </a:lnTo>
                    <a:lnTo>
                      <a:pt x="42" y="50"/>
                    </a:lnTo>
                    <a:lnTo>
                      <a:pt x="46" y="56"/>
                    </a:lnTo>
                    <a:lnTo>
                      <a:pt x="56" y="64"/>
                    </a:lnTo>
                    <a:lnTo>
                      <a:pt x="62" y="68"/>
                    </a:lnTo>
                    <a:lnTo>
                      <a:pt x="60" y="74"/>
                    </a:lnTo>
                    <a:lnTo>
                      <a:pt x="48" y="64"/>
                    </a:lnTo>
                    <a:lnTo>
                      <a:pt x="36" y="56"/>
                    </a:lnTo>
                    <a:lnTo>
                      <a:pt x="28" y="48"/>
                    </a:lnTo>
                    <a:lnTo>
                      <a:pt x="24" y="40"/>
                    </a:lnTo>
                    <a:lnTo>
                      <a:pt x="22" y="32"/>
                    </a:lnTo>
                    <a:lnTo>
                      <a:pt x="16" y="32"/>
                    </a:lnTo>
                    <a:lnTo>
                      <a:pt x="8" y="36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4" y="22"/>
                    </a:lnTo>
                    <a:lnTo>
                      <a:pt x="26" y="20"/>
                    </a:lnTo>
                    <a:lnTo>
                      <a:pt x="32" y="14"/>
                    </a:lnTo>
                    <a:lnTo>
                      <a:pt x="38" y="8"/>
                    </a:lnTo>
                    <a:lnTo>
                      <a:pt x="46" y="0"/>
                    </a:lnTo>
                    <a:lnTo>
                      <a:pt x="54" y="8"/>
                    </a:lnTo>
                    <a:lnTo>
                      <a:pt x="66" y="18"/>
                    </a:lnTo>
                    <a:lnTo>
                      <a:pt x="74" y="18"/>
                    </a:lnTo>
                    <a:lnTo>
                      <a:pt x="84" y="1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2" name="Freeform 175"/>
              <p:cNvSpPr>
                <a:spLocks noChangeAspect="1"/>
              </p:cNvSpPr>
              <p:nvPr/>
            </p:nvSpPr>
            <p:spPr bwMode="auto">
              <a:xfrm>
                <a:off x="2953" y="1797"/>
                <a:ext cx="60" cy="5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2" y="0"/>
                  </a:cxn>
                  <a:cxn ang="0">
                    <a:pos x="26" y="2"/>
                  </a:cxn>
                  <a:cxn ang="0">
                    <a:pos x="50" y="6"/>
                  </a:cxn>
                  <a:cxn ang="0">
                    <a:pos x="56" y="6"/>
                  </a:cxn>
                  <a:cxn ang="0">
                    <a:pos x="58" y="14"/>
                  </a:cxn>
                  <a:cxn ang="0">
                    <a:pos x="54" y="18"/>
                  </a:cxn>
                  <a:cxn ang="0">
                    <a:pos x="60" y="26"/>
                  </a:cxn>
                  <a:cxn ang="0">
                    <a:pos x="52" y="32"/>
                  </a:cxn>
                  <a:cxn ang="0">
                    <a:pos x="50" y="40"/>
                  </a:cxn>
                  <a:cxn ang="0">
                    <a:pos x="44" y="40"/>
                  </a:cxn>
                  <a:cxn ang="0">
                    <a:pos x="42" y="52"/>
                  </a:cxn>
                  <a:cxn ang="0">
                    <a:pos x="34" y="46"/>
                  </a:cxn>
                  <a:cxn ang="0">
                    <a:pos x="26" y="40"/>
                  </a:cxn>
                  <a:cxn ang="0">
                    <a:pos x="16" y="32"/>
                  </a:cxn>
                  <a:cxn ang="0">
                    <a:pos x="10" y="28"/>
                  </a:cxn>
                  <a:cxn ang="0">
                    <a:pos x="6" y="22"/>
                  </a:cxn>
                  <a:cxn ang="0">
                    <a:pos x="2" y="10"/>
                  </a:cxn>
                  <a:cxn ang="0">
                    <a:pos x="0" y="2"/>
                  </a:cxn>
                </a:cxnLst>
                <a:rect l="0" t="0" r="r" b="b"/>
                <a:pathLst>
                  <a:path w="60" h="52">
                    <a:moveTo>
                      <a:pt x="0" y="2"/>
                    </a:moveTo>
                    <a:lnTo>
                      <a:pt x="12" y="0"/>
                    </a:lnTo>
                    <a:lnTo>
                      <a:pt x="26" y="2"/>
                    </a:lnTo>
                    <a:lnTo>
                      <a:pt x="50" y="6"/>
                    </a:lnTo>
                    <a:lnTo>
                      <a:pt x="56" y="6"/>
                    </a:lnTo>
                    <a:lnTo>
                      <a:pt x="58" y="14"/>
                    </a:lnTo>
                    <a:lnTo>
                      <a:pt x="54" y="18"/>
                    </a:lnTo>
                    <a:lnTo>
                      <a:pt x="60" y="26"/>
                    </a:lnTo>
                    <a:lnTo>
                      <a:pt x="52" y="32"/>
                    </a:lnTo>
                    <a:lnTo>
                      <a:pt x="50" y="40"/>
                    </a:lnTo>
                    <a:lnTo>
                      <a:pt x="44" y="40"/>
                    </a:lnTo>
                    <a:lnTo>
                      <a:pt x="42" y="52"/>
                    </a:lnTo>
                    <a:lnTo>
                      <a:pt x="34" y="46"/>
                    </a:lnTo>
                    <a:lnTo>
                      <a:pt x="26" y="40"/>
                    </a:lnTo>
                    <a:lnTo>
                      <a:pt x="16" y="32"/>
                    </a:lnTo>
                    <a:lnTo>
                      <a:pt x="10" y="28"/>
                    </a:lnTo>
                    <a:lnTo>
                      <a:pt x="6" y="22"/>
                    </a:lnTo>
                    <a:lnTo>
                      <a:pt x="2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3" name="Freeform 176"/>
              <p:cNvSpPr>
                <a:spLocks noChangeAspect="1"/>
              </p:cNvSpPr>
              <p:nvPr/>
            </p:nvSpPr>
            <p:spPr bwMode="auto">
              <a:xfrm>
                <a:off x="2995" y="1781"/>
                <a:ext cx="70" cy="78"/>
              </a:xfrm>
              <a:custGeom>
                <a:avLst/>
                <a:gdLst/>
                <a:ahLst/>
                <a:cxnLst>
                  <a:cxn ang="0">
                    <a:pos x="14" y="78"/>
                  </a:cxn>
                  <a:cxn ang="0">
                    <a:pos x="6" y="72"/>
                  </a:cxn>
                  <a:cxn ang="0">
                    <a:pos x="0" y="68"/>
                  </a:cxn>
                  <a:cxn ang="0">
                    <a:pos x="2" y="56"/>
                  </a:cxn>
                  <a:cxn ang="0">
                    <a:pos x="8" y="56"/>
                  </a:cxn>
                  <a:cxn ang="0">
                    <a:pos x="10" y="48"/>
                  </a:cxn>
                  <a:cxn ang="0">
                    <a:pos x="18" y="42"/>
                  </a:cxn>
                  <a:cxn ang="0">
                    <a:pos x="12" y="34"/>
                  </a:cxn>
                  <a:cxn ang="0">
                    <a:pos x="16" y="30"/>
                  </a:cxn>
                  <a:cxn ang="0">
                    <a:pos x="14" y="22"/>
                  </a:cxn>
                  <a:cxn ang="0">
                    <a:pos x="8" y="22"/>
                  </a:cxn>
                  <a:cxn ang="0">
                    <a:pos x="12" y="18"/>
                  </a:cxn>
                  <a:cxn ang="0">
                    <a:pos x="6" y="4"/>
                  </a:cxn>
                  <a:cxn ang="0">
                    <a:pos x="14" y="0"/>
                  </a:cxn>
                  <a:cxn ang="0">
                    <a:pos x="34" y="0"/>
                  </a:cxn>
                  <a:cxn ang="0">
                    <a:pos x="36" y="8"/>
                  </a:cxn>
                  <a:cxn ang="0">
                    <a:pos x="42" y="16"/>
                  </a:cxn>
                  <a:cxn ang="0">
                    <a:pos x="50" y="28"/>
                  </a:cxn>
                  <a:cxn ang="0">
                    <a:pos x="66" y="30"/>
                  </a:cxn>
                  <a:cxn ang="0">
                    <a:pos x="66" y="40"/>
                  </a:cxn>
                  <a:cxn ang="0">
                    <a:pos x="60" y="44"/>
                  </a:cxn>
                  <a:cxn ang="0">
                    <a:pos x="66" y="52"/>
                  </a:cxn>
                  <a:cxn ang="0">
                    <a:pos x="70" y="58"/>
                  </a:cxn>
                  <a:cxn ang="0">
                    <a:pos x="64" y="70"/>
                  </a:cxn>
                  <a:cxn ang="0">
                    <a:pos x="54" y="72"/>
                  </a:cxn>
                  <a:cxn ang="0">
                    <a:pos x="44" y="76"/>
                  </a:cxn>
                  <a:cxn ang="0">
                    <a:pos x="36" y="76"/>
                  </a:cxn>
                  <a:cxn ang="0">
                    <a:pos x="28" y="70"/>
                  </a:cxn>
                  <a:cxn ang="0">
                    <a:pos x="20" y="68"/>
                  </a:cxn>
                  <a:cxn ang="0">
                    <a:pos x="16" y="72"/>
                  </a:cxn>
                  <a:cxn ang="0">
                    <a:pos x="14" y="78"/>
                  </a:cxn>
                </a:cxnLst>
                <a:rect l="0" t="0" r="r" b="b"/>
                <a:pathLst>
                  <a:path w="70" h="78">
                    <a:moveTo>
                      <a:pt x="14" y="78"/>
                    </a:moveTo>
                    <a:lnTo>
                      <a:pt x="6" y="72"/>
                    </a:lnTo>
                    <a:lnTo>
                      <a:pt x="0" y="68"/>
                    </a:lnTo>
                    <a:lnTo>
                      <a:pt x="2" y="56"/>
                    </a:lnTo>
                    <a:lnTo>
                      <a:pt x="8" y="56"/>
                    </a:lnTo>
                    <a:lnTo>
                      <a:pt x="10" y="48"/>
                    </a:lnTo>
                    <a:lnTo>
                      <a:pt x="18" y="42"/>
                    </a:lnTo>
                    <a:lnTo>
                      <a:pt x="12" y="34"/>
                    </a:lnTo>
                    <a:lnTo>
                      <a:pt x="16" y="30"/>
                    </a:lnTo>
                    <a:lnTo>
                      <a:pt x="14" y="22"/>
                    </a:lnTo>
                    <a:lnTo>
                      <a:pt x="8" y="22"/>
                    </a:lnTo>
                    <a:lnTo>
                      <a:pt x="12" y="18"/>
                    </a:lnTo>
                    <a:lnTo>
                      <a:pt x="6" y="4"/>
                    </a:lnTo>
                    <a:lnTo>
                      <a:pt x="14" y="0"/>
                    </a:lnTo>
                    <a:lnTo>
                      <a:pt x="34" y="0"/>
                    </a:lnTo>
                    <a:lnTo>
                      <a:pt x="36" y="8"/>
                    </a:lnTo>
                    <a:lnTo>
                      <a:pt x="42" y="16"/>
                    </a:lnTo>
                    <a:lnTo>
                      <a:pt x="50" y="28"/>
                    </a:lnTo>
                    <a:lnTo>
                      <a:pt x="66" y="30"/>
                    </a:lnTo>
                    <a:lnTo>
                      <a:pt x="66" y="40"/>
                    </a:lnTo>
                    <a:lnTo>
                      <a:pt x="60" y="44"/>
                    </a:lnTo>
                    <a:lnTo>
                      <a:pt x="66" y="52"/>
                    </a:lnTo>
                    <a:lnTo>
                      <a:pt x="70" y="58"/>
                    </a:lnTo>
                    <a:lnTo>
                      <a:pt x="64" y="70"/>
                    </a:lnTo>
                    <a:lnTo>
                      <a:pt x="54" y="72"/>
                    </a:lnTo>
                    <a:lnTo>
                      <a:pt x="44" y="76"/>
                    </a:lnTo>
                    <a:lnTo>
                      <a:pt x="36" y="76"/>
                    </a:lnTo>
                    <a:lnTo>
                      <a:pt x="28" y="70"/>
                    </a:lnTo>
                    <a:lnTo>
                      <a:pt x="20" y="68"/>
                    </a:lnTo>
                    <a:lnTo>
                      <a:pt x="16" y="72"/>
                    </a:lnTo>
                    <a:lnTo>
                      <a:pt x="14" y="7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4" name="Freeform 177"/>
              <p:cNvSpPr>
                <a:spLocks noChangeAspect="1"/>
              </p:cNvSpPr>
              <p:nvPr/>
            </p:nvSpPr>
            <p:spPr bwMode="auto">
              <a:xfrm>
                <a:off x="3029" y="1851"/>
                <a:ext cx="40" cy="3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2" y="8"/>
                  </a:cxn>
                  <a:cxn ang="0">
                    <a:pos x="38" y="14"/>
                  </a:cxn>
                  <a:cxn ang="0">
                    <a:pos x="40" y="20"/>
                  </a:cxn>
                  <a:cxn ang="0">
                    <a:pos x="32" y="26"/>
                  </a:cxn>
                  <a:cxn ang="0">
                    <a:pos x="20" y="28"/>
                  </a:cxn>
                  <a:cxn ang="0">
                    <a:pos x="6" y="32"/>
                  </a:cxn>
                  <a:cxn ang="0">
                    <a:pos x="0" y="20"/>
                  </a:cxn>
                  <a:cxn ang="0">
                    <a:pos x="2" y="6"/>
                  </a:cxn>
                  <a:cxn ang="0">
                    <a:pos x="10" y="6"/>
                  </a:cxn>
                  <a:cxn ang="0">
                    <a:pos x="20" y="2"/>
                  </a:cxn>
                  <a:cxn ang="0">
                    <a:pos x="30" y="0"/>
                  </a:cxn>
                </a:cxnLst>
                <a:rect l="0" t="0" r="r" b="b"/>
                <a:pathLst>
                  <a:path w="40" h="32">
                    <a:moveTo>
                      <a:pt x="30" y="0"/>
                    </a:moveTo>
                    <a:lnTo>
                      <a:pt x="32" y="8"/>
                    </a:lnTo>
                    <a:lnTo>
                      <a:pt x="38" y="14"/>
                    </a:lnTo>
                    <a:lnTo>
                      <a:pt x="40" y="20"/>
                    </a:lnTo>
                    <a:lnTo>
                      <a:pt x="32" y="26"/>
                    </a:lnTo>
                    <a:lnTo>
                      <a:pt x="20" y="28"/>
                    </a:lnTo>
                    <a:lnTo>
                      <a:pt x="6" y="32"/>
                    </a:lnTo>
                    <a:lnTo>
                      <a:pt x="0" y="20"/>
                    </a:lnTo>
                    <a:lnTo>
                      <a:pt x="2" y="6"/>
                    </a:lnTo>
                    <a:lnTo>
                      <a:pt x="10" y="6"/>
                    </a:lnTo>
                    <a:lnTo>
                      <a:pt x="20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5" name="Freeform 178"/>
              <p:cNvSpPr>
                <a:spLocks noChangeAspect="1"/>
              </p:cNvSpPr>
              <p:nvPr/>
            </p:nvSpPr>
            <p:spPr bwMode="auto">
              <a:xfrm>
                <a:off x="2903" y="1935"/>
                <a:ext cx="42" cy="2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6" y="0"/>
                  </a:cxn>
                  <a:cxn ang="0">
                    <a:pos x="26" y="0"/>
                  </a:cxn>
                  <a:cxn ang="0">
                    <a:pos x="42" y="0"/>
                  </a:cxn>
                  <a:cxn ang="0">
                    <a:pos x="42" y="4"/>
                  </a:cxn>
                  <a:cxn ang="0">
                    <a:pos x="36" y="10"/>
                  </a:cxn>
                  <a:cxn ang="0">
                    <a:pos x="38" y="18"/>
                  </a:cxn>
                  <a:cxn ang="0">
                    <a:pos x="34" y="24"/>
                  </a:cxn>
                  <a:cxn ang="0">
                    <a:pos x="26" y="16"/>
                  </a:cxn>
                  <a:cxn ang="0">
                    <a:pos x="16" y="16"/>
                  </a:cxn>
                  <a:cxn ang="0">
                    <a:pos x="10" y="10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42" h="24">
                    <a:moveTo>
                      <a:pt x="2" y="0"/>
                    </a:moveTo>
                    <a:lnTo>
                      <a:pt x="16" y="0"/>
                    </a:lnTo>
                    <a:lnTo>
                      <a:pt x="26" y="0"/>
                    </a:lnTo>
                    <a:lnTo>
                      <a:pt x="42" y="0"/>
                    </a:lnTo>
                    <a:lnTo>
                      <a:pt x="42" y="4"/>
                    </a:lnTo>
                    <a:lnTo>
                      <a:pt x="36" y="10"/>
                    </a:lnTo>
                    <a:lnTo>
                      <a:pt x="38" y="18"/>
                    </a:lnTo>
                    <a:lnTo>
                      <a:pt x="34" y="24"/>
                    </a:lnTo>
                    <a:lnTo>
                      <a:pt x="26" y="16"/>
                    </a:lnTo>
                    <a:lnTo>
                      <a:pt x="16" y="16"/>
                    </a:lnTo>
                    <a:lnTo>
                      <a:pt x="10" y="10"/>
                    </a:lnTo>
                    <a:lnTo>
                      <a:pt x="0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6" name="Freeform 179"/>
              <p:cNvSpPr>
                <a:spLocks noChangeAspect="1"/>
              </p:cNvSpPr>
              <p:nvPr/>
            </p:nvSpPr>
            <p:spPr bwMode="auto">
              <a:xfrm>
                <a:off x="2810" y="1761"/>
                <a:ext cx="187" cy="176"/>
              </a:xfrm>
              <a:custGeom>
                <a:avLst/>
                <a:gdLst/>
                <a:ahLst/>
                <a:cxnLst>
                  <a:cxn ang="0">
                    <a:pos x="10" y="58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6" y="22"/>
                  </a:cxn>
                  <a:cxn ang="0">
                    <a:pos x="20" y="16"/>
                  </a:cxn>
                  <a:cxn ang="0">
                    <a:pos x="32" y="22"/>
                  </a:cxn>
                  <a:cxn ang="0">
                    <a:pos x="36" y="10"/>
                  </a:cxn>
                  <a:cxn ang="0">
                    <a:pos x="52" y="14"/>
                  </a:cxn>
                  <a:cxn ang="0">
                    <a:pos x="66" y="6"/>
                  </a:cxn>
                  <a:cxn ang="0">
                    <a:pos x="83" y="0"/>
                  </a:cxn>
                  <a:cxn ang="0">
                    <a:pos x="93" y="10"/>
                  </a:cxn>
                  <a:cxn ang="0">
                    <a:pos x="103" y="16"/>
                  </a:cxn>
                  <a:cxn ang="0">
                    <a:pos x="95" y="26"/>
                  </a:cxn>
                  <a:cxn ang="0">
                    <a:pos x="83" y="42"/>
                  </a:cxn>
                  <a:cxn ang="0">
                    <a:pos x="91" y="60"/>
                  </a:cxn>
                  <a:cxn ang="0">
                    <a:pos x="111" y="72"/>
                  </a:cxn>
                  <a:cxn ang="0">
                    <a:pos x="119" y="94"/>
                  </a:cxn>
                  <a:cxn ang="0">
                    <a:pos x="145" y="102"/>
                  </a:cxn>
                  <a:cxn ang="0">
                    <a:pos x="145" y="108"/>
                  </a:cxn>
                  <a:cxn ang="0">
                    <a:pos x="161" y="118"/>
                  </a:cxn>
                  <a:cxn ang="0">
                    <a:pos x="183" y="132"/>
                  </a:cxn>
                  <a:cxn ang="0">
                    <a:pos x="181" y="142"/>
                  </a:cxn>
                  <a:cxn ang="0">
                    <a:pos x="167" y="130"/>
                  </a:cxn>
                  <a:cxn ang="0">
                    <a:pos x="155" y="140"/>
                  </a:cxn>
                  <a:cxn ang="0">
                    <a:pos x="165" y="152"/>
                  </a:cxn>
                  <a:cxn ang="0">
                    <a:pos x="159" y="158"/>
                  </a:cxn>
                  <a:cxn ang="0">
                    <a:pos x="151" y="172"/>
                  </a:cxn>
                  <a:cxn ang="0">
                    <a:pos x="141" y="170"/>
                  </a:cxn>
                  <a:cxn ang="0">
                    <a:pos x="147" y="148"/>
                  </a:cxn>
                  <a:cxn ang="0">
                    <a:pos x="131" y="132"/>
                  </a:cxn>
                  <a:cxn ang="0">
                    <a:pos x="119" y="126"/>
                  </a:cxn>
                  <a:cxn ang="0">
                    <a:pos x="95" y="112"/>
                  </a:cxn>
                  <a:cxn ang="0">
                    <a:pos x="75" y="92"/>
                  </a:cxn>
                  <a:cxn ang="0">
                    <a:pos x="54" y="68"/>
                  </a:cxn>
                  <a:cxn ang="0">
                    <a:pos x="40" y="56"/>
                  </a:cxn>
                  <a:cxn ang="0">
                    <a:pos x="20" y="58"/>
                  </a:cxn>
                  <a:cxn ang="0">
                    <a:pos x="10" y="66"/>
                  </a:cxn>
                </a:cxnLst>
                <a:rect l="0" t="0" r="r" b="b"/>
                <a:pathLst>
                  <a:path w="187" h="176">
                    <a:moveTo>
                      <a:pt x="10" y="66"/>
                    </a:moveTo>
                    <a:lnTo>
                      <a:pt x="10" y="58"/>
                    </a:lnTo>
                    <a:lnTo>
                      <a:pt x="2" y="58"/>
                    </a:lnTo>
                    <a:lnTo>
                      <a:pt x="0" y="42"/>
                    </a:lnTo>
                    <a:lnTo>
                      <a:pt x="4" y="34"/>
                    </a:lnTo>
                    <a:lnTo>
                      <a:pt x="2" y="30"/>
                    </a:lnTo>
                    <a:lnTo>
                      <a:pt x="2" y="24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6" y="20"/>
                    </a:lnTo>
                    <a:lnTo>
                      <a:pt x="32" y="22"/>
                    </a:lnTo>
                    <a:lnTo>
                      <a:pt x="36" y="20"/>
                    </a:lnTo>
                    <a:lnTo>
                      <a:pt x="36" y="10"/>
                    </a:lnTo>
                    <a:lnTo>
                      <a:pt x="42" y="16"/>
                    </a:lnTo>
                    <a:lnTo>
                      <a:pt x="52" y="14"/>
                    </a:lnTo>
                    <a:lnTo>
                      <a:pt x="56" y="6"/>
                    </a:lnTo>
                    <a:lnTo>
                      <a:pt x="66" y="6"/>
                    </a:lnTo>
                    <a:lnTo>
                      <a:pt x="68" y="0"/>
                    </a:lnTo>
                    <a:lnTo>
                      <a:pt x="83" y="0"/>
                    </a:lnTo>
                    <a:lnTo>
                      <a:pt x="83" y="6"/>
                    </a:lnTo>
                    <a:lnTo>
                      <a:pt x="93" y="10"/>
                    </a:lnTo>
                    <a:lnTo>
                      <a:pt x="109" y="8"/>
                    </a:lnTo>
                    <a:lnTo>
                      <a:pt x="103" y="16"/>
                    </a:lnTo>
                    <a:lnTo>
                      <a:pt x="101" y="24"/>
                    </a:lnTo>
                    <a:lnTo>
                      <a:pt x="95" y="26"/>
                    </a:lnTo>
                    <a:lnTo>
                      <a:pt x="83" y="32"/>
                    </a:lnTo>
                    <a:lnTo>
                      <a:pt x="83" y="42"/>
                    </a:lnTo>
                    <a:lnTo>
                      <a:pt x="83" y="52"/>
                    </a:lnTo>
                    <a:lnTo>
                      <a:pt x="91" y="60"/>
                    </a:lnTo>
                    <a:lnTo>
                      <a:pt x="101" y="66"/>
                    </a:lnTo>
                    <a:lnTo>
                      <a:pt x="111" y="72"/>
                    </a:lnTo>
                    <a:lnTo>
                      <a:pt x="113" y="84"/>
                    </a:lnTo>
                    <a:lnTo>
                      <a:pt x="119" y="94"/>
                    </a:lnTo>
                    <a:lnTo>
                      <a:pt x="129" y="102"/>
                    </a:lnTo>
                    <a:lnTo>
                      <a:pt x="145" y="102"/>
                    </a:lnTo>
                    <a:lnTo>
                      <a:pt x="149" y="106"/>
                    </a:lnTo>
                    <a:lnTo>
                      <a:pt x="145" y="108"/>
                    </a:lnTo>
                    <a:lnTo>
                      <a:pt x="151" y="114"/>
                    </a:lnTo>
                    <a:lnTo>
                      <a:pt x="161" y="118"/>
                    </a:lnTo>
                    <a:lnTo>
                      <a:pt x="175" y="124"/>
                    </a:lnTo>
                    <a:lnTo>
                      <a:pt x="183" y="132"/>
                    </a:lnTo>
                    <a:lnTo>
                      <a:pt x="187" y="138"/>
                    </a:lnTo>
                    <a:lnTo>
                      <a:pt x="181" y="142"/>
                    </a:lnTo>
                    <a:lnTo>
                      <a:pt x="175" y="136"/>
                    </a:lnTo>
                    <a:lnTo>
                      <a:pt x="167" y="130"/>
                    </a:lnTo>
                    <a:lnTo>
                      <a:pt x="159" y="132"/>
                    </a:lnTo>
                    <a:lnTo>
                      <a:pt x="155" y="140"/>
                    </a:lnTo>
                    <a:lnTo>
                      <a:pt x="161" y="148"/>
                    </a:lnTo>
                    <a:lnTo>
                      <a:pt x="165" y="152"/>
                    </a:lnTo>
                    <a:lnTo>
                      <a:pt x="167" y="156"/>
                    </a:lnTo>
                    <a:lnTo>
                      <a:pt x="159" y="158"/>
                    </a:lnTo>
                    <a:lnTo>
                      <a:pt x="157" y="164"/>
                    </a:lnTo>
                    <a:lnTo>
                      <a:pt x="151" y="172"/>
                    </a:lnTo>
                    <a:lnTo>
                      <a:pt x="145" y="176"/>
                    </a:lnTo>
                    <a:lnTo>
                      <a:pt x="141" y="170"/>
                    </a:lnTo>
                    <a:lnTo>
                      <a:pt x="143" y="162"/>
                    </a:lnTo>
                    <a:lnTo>
                      <a:pt x="147" y="148"/>
                    </a:lnTo>
                    <a:lnTo>
                      <a:pt x="143" y="136"/>
                    </a:lnTo>
                    <a:lnTo>
                      <a:pt x="131" y="132"/>
                    </a:lnTo>
                    <a:lnTo>
                      <a:pt x="129" y="126"/>
                    </a:lnTo>
                    <a:lnTo>
                      <a:pt x="119" y="126"/>
                    </a:lnTo>
                    <a:lnTo>
                      <a:pt x="109" y="112"/>
                    </a:lnTo>
                    <a:lnTo>
                      <a:pt x="95" y="112"/>
                    </a:lnTo>
                    <a:lnTo>
                      <a:pt x="83" y="96"/>
                    </a:lnTo>
                    <a:lnTo>
                      <a:pt x="75" y="92"/>
                    </a:lnTo>
                    <a:lnTo>
                      <a:pt x="56" y="84"/>
                    </a:lnTo>
                    <a:lnTo>
                      <a:pt x="54" y="68"/>
                    </a:lnTo>
                    <a:lnTo>
                      <a:pt x="52" y="60"/>
                    </a:lnTo>
                    <a:lnTo>
                      <a:pt x="40" y="56"/>
                    </a:lnTo>
                    <a:lnTo>
                      <a:pt x="26" y="52"/>
                    </a:lnTo>
                    <a:lnTo>
                      <a:pt x="20" y="58"/>
                    </a:lnTo>
                    <a:lnTo>
                      <a:pt x="18" y="64"/>
                    </a:lnTo>
                    <a:lnTo>
                      <a:pt x="10" y="6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7" name="Freeform 180"/>
              <p:cNvSpPr>
                <a:spLocks noChangeAspect="1"/>
              </p:cNvSpPr>
              <p:nvPr/>
            </p:nvSpPr>
            <p:spPr bwMode="auto">
              <a:xfrm>
                <a:off x="3131" y="1733"/>
                <a:ext cx="52" cy="60"/>
              </a:xfrm>
              <a:custGeom>
                <a:avLst/>
                <a:gdLst/>
                <a:ahLst/>
                <a:cxnLst>
                  <a:cxn ang="0">
                    <a:pos x="20" y="60"/>
                  </a:cxn>
                  <a:cxn ang="0">
                    <a:pos x="16" y="48"/>
                  </a:cxn>
                  <a:cxn ang="0">
                    <a:pos x="20" y="36"/>
                  </a:cxn>
                  <a:cxn ang="0">
                    <a:pos x="18" y="32"/>
                  </a:cxn>
                  <a:cxn ang="0">
                    <a:pos x="14" y="26"/>
                  </a:cxn>
                  <a:cxn ang="0">
                    <a:pos x="4" y="18"/>
                  </a:cxn>
                  <a:cxn ang="0">
                    <a:pos x="2" y="10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18" y="2"/>
                  </a:cxn>
                  <a:cxn ang="0">
                    <a:pos x="30" y="6"/>
                  </a:cxn>
                  <a:cxn ang="0">
                    <a:pos x="34" y="14"/>
                  </a:cxn>
                  <a:cxn ang="0">
                    <a:pos x="38" y="22"/>
                  </a:cxn>
                  <a:cxn ang="0">
                    <a:pos x="48" y="28"/>
                  </a:cxn>
                  <a:cxn ang="0">
                    <a:pos x="52" y="36"/>
                  </a:cxn>
                  <a:cxn ang="0">
                    <a:pos x="48" y="42"/>
                  </a:cxn>
                  <a:cxn ang="0">
                    <a:pos x="40" y="42"/>
                  </a:cxn>
                  <a:cxn ang="0">
                    <a:pos x="30" y="40"/>
                  </a:cxn>
                  <a:cxn ang="0">
                    <a:pos x="30" y="48"/>
                  </a:cxn>
                  <a:cxn ang="0">
                    <a:pos x="24" y="56"/>
                  </a:cxn>
                  <a:cxn ang="0">
                    <a:pos x="20" y="60"/>
                  </a:cxn>
                </a:cxnLst>
                <a:rect l="0" t="0" r="r" b="b"/>
                <a:pathLst>
                  <a:path w="52" h="60">
                    <a:moveTo>
                      <a:pt x="20" y="60"/>
                    </a:moveTo>
                    <a:lnTo>
                      <a:pt x="16" y="48"/>
                    </a:lnTo>
                    <a:lnTo>
                      <a:pt x="20" y="36"/>
                    </a:lnTo>
                    <a:lnTo>
                      <a:pt x="18" y="32"/>
                    </a:lnTo>
                    <a:lnTo>
                      <a:pt x="14" y="26"/>
                    </a:lnTo>
                    <a:lnTo>
                      <a:pt x="4" y="18"/>
                    </a:lnTo>
                    <a:lnTo>
                      <a:pt x="2" y="1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18" y="2"/>
                    </a:lnTo>
                    <a:lnTo>
                      <a:pt x="30" y="6"/>
                    </a:lnTo>
                    <a:lnTo>
                      <a:pt x="34" y="14"/>
                    </a:lnTo>
                    <a:lnTo>
                      <a:pt x="38" y="22"/>
                    </a:lnTo>
                    <a:lnTo>
                      <a:pt x="48" y="28"/>
                    </a:lnTo>
                    <a:lnTo>
                      <a:pt x="52" y="36"/>
                    </a:lnTo>
                    <a:lnTo>
                      <a:pt x="48" y="42"/>
                    </a:lnTo>
                    <a:lnTo>
                      <a:pt x="40" y="42"/>
                    </a:lnTo>
                    <a:lnTo>
                      <a:pt x="30" y="40"/>
                    </a:lnTo>
                    <a:lnTo>
                      <a:pt x="30" y="48"/>
                    </a:lnTo>
                    <a:lnTo>
                      <a:pt x="24" y="56"/>
                    </a:lnTo>
                    <a:lnTo>
                      <a:pt x="20" y="6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8" name="Freeform 181"/>
              <p:cNvSpPr>
                <a:spLocks noChangeAspect="1"/>
              </p:cNvSpPr>
              <p:nvPr/>
            </p:nvSpPr>
            <p:spPr bwMode="auto">
              <a:xfrm>
                <a:off x="3051" y="1653"/>
                <a:ext cx="286" cy="160"/>
              </a:xfrm>
              <a:custGeom>
                <a:avLst/>
                <a:gdLst/>
                <a:ahLst/>
                <a:cxnLst>
                  <a:cxn ang="0">
                    <a:pos x="158" y="6"/>
                  </a:cxn>
                  <a:cxn ang="0">
                    <a:pos x="168" y="0"/>
                  </a:cxn>
                  <a:cxn ang="0">
                    <a:pos x="192" y="0"/>
                  </a:cxn>
                  <a:cxn ang="0">
                    <a:pos x="194" y="22"/>
                  </a:cxn>
                  <a:cxn ang="0">
                    <a:pos x="216" y="40"/>
                  </a:cxn>
                  <a:cxn ang="0">
                    <a:pos x="250" y="48"/>
                  </a:cxn>
                  <a:cxn ang="0">
                    <a:pos x="286" y="58"/>
                  </a:cxn>
                  <a:cxn ang="0">
                    <a:pos x="284" y="90"/>
                  </a:cxn>
                  <a:cxn ang="0">
                    <a:pos x="258" y="98"/>
                  </a:cxn>
                  <a:cxn ang="0">
                    <a:pos x="242" y="112"/>
                  </a:cxn>
                  <a:cxn ang="0">
                    <a:pos x="208" y="124"/>
                  </a:cxn>
                  <a:cxn ang="0">
                    <a:pos x="190" y="132"/>
                  </a:cxn>
                  <a:cxn ang="0">
                    <a:pos x="206" y="140"/>
                  </a:cxn>
                  <a:cxn ang="0">
                    <a:pos x="216" y="144"/>
                  </a:cxn>
                  <a:cxn ang="0">
                    <a:pos x="238" y="144"/>
                  </a:cxn>
                  <a:cxn ang="0">
                    <a:pos x="234" y="150"/>
                  </a:cxn>
                  <a:cxn ang="0">
                    <a:pos x="210" y="150"/>
                  </a:cxn>
                  <a:cxn ang="0">
                    <a:pos x="194" y="160"/>
                  </a:cxn>
                  <a:cxn ang="0">
                    <a:pos x="184" y="152"/>
                  </a:cxn>
                  <a:cxn ang="0">
                    <a:pos x="170" y="140"/>
                  </a:cxn>
                  <a:cxn ang="0">
                    <a:pos x="184" y="132"/>
                  </a:cxn>
                  <a:cxn ang="0">
                    <a:pos x="162" y="128"/>
                  </a:cxn>
                  <a:cxn ang="0">
                    <a:pos x="146" y="116"/>
                  </a:cxn>
                  <a:cxn ang="0">
                    <a:pos x="138" y="126"/>
                  </a:cxn>
                  <a:cxn ang="0">
                    <a:pos x="120" y="146"/>
                  </a:cxn>
                  <a:cxn ang="0">
                    <a:pos x="110" y="144"/>
                  </a:cxn>
                  <a:cxn ang="0">
                    <a:pos x="100" y="140"/>
                  </a:cxn>
                  <a:cxn ang="0">
                    <a:pos x="110" y="120"/>
                  </a:cxn>
                  <a:cxn ang="0">
                    <a:pos x="132" y="116"/>
                  </a:cxn>
                  <a:cxn ang="0">
                    <a:pos x="118" y="102"/>
                  </a:cxn>
                  <a:cxn ang="0">
                    <a:pos x="98" y="82"/>
                  </a:cxn>
                  <a:cxn ang="0">
                    <a:pos x="84" y="80"/>
                  </a:cxn>
                  <a:cxn ang="0">
                    <a:pos x="68" y="84"/>
                  </a:cxn>
                  <a:cxn ang="0">
                    <a:pos x="44" y="92"/>
                  </a:cxn>
                  <a:cxn ang="0">
                    <a:pos x="10" y="94"/>
                  </a:cxn>
                  <a:cxn ang="0">
                    <a:pos x="0" y="82"/>
                  </a:cxn>
                  <a:cxn ang="0">
                    <a:pos x="8" y="66"/>
                  </a:cxn>
                  <a:cxn ang="0">
                    <a:pos x="18" y="46"/>
                  </a:cxn>
                  <a:cxn ang="0">
                    <a:pos x="32" y="36"/>
                  </a:cxn>
                  <a:cxn ang="0">
                    <a:pos x="28" y="16"/>
                  </a:cxn>
                  <a:cxn ang="0">
                    <a:pos x="84" y="14"/>
                  </a:cxn>
                  <a:cxn ang="0">
                    <a:pos x="114" y="20"/>
                  </a:cxn>
                  <a:cxn ang="0">
                    <a:pos x="138" y="4"/>
                  </a:cxn>
                </a:cxnLst>
                <a:rect l="0" t="0" r="r" b="b"/>
                <a:pathLst>
                  <a:path w="286" h="160">
                    <a:moveTo>
                      <a:pt x="150" y="2"/>
                    </a:moveTo>
                    <a:lnTo>
                      <a:pt x="158" y="6"/>
                    </a:lnTo>
                    <a:lnTo>
                      <a:pt x="164" y="4"/>
                    </a:lnTo>
                    <a:lnTo>
                      <a:pt x="168" y="0"/>
                    </a:lnTo>
                    <a:lnTo>
                      <a:pt x="176" y="0"/>
                    </a:lnTo>
                    <a:lnTo>
                      <a:pt x="192" y="0"/>
                    </a:lnTo>
                    <a:lnTo>
                      <a:pt x="196" y="10"/>
                    </a:lnTo>
                    <a:lnTo>
                      <a:pt x="194" y="22"/>
                    </a:lnTo>
                    <a:lnTo>
                      <a:pt x="212" y="26"/>
                    </a:lnTo>
                    <a:lnTo>
                      <a:pt x="216" y="40"/>
                    </a:lnTo>
                    <a:lnTo>
                      <a:pt x="248" y="42"/>
                    </a:lnTo>
                    <a:lnTo>
                      <a:pt x="250" y="48"/>
                    </a:lnTo>
                    <a:lnTo>
                      <a:pt x="270" y="48"/>
                    </a:lnTo>
                    <a:lnTo>
                      <a:pt x="286" y="58"/>
                    </a:lnTo>
                    <a:lnTo>
                      <a:pt x="286" y="78"/>
                    </a:lnTo>
                    <a:lnTo>
                      <a:pt x="284" y="90"/>
                    </a:lnTo>
                    <a:lnTo>
                      <a:pt x="268" y="94"/>
                    </a:lnTo>
                    <a:lnTo>
                      <a:pt x="258" y="98"/>
                    </a:lnTo>
                    <a:lnTo>
                      <a:pt x="256" y="106"/>
                    </a:lnTo>
                    <a:lnTo>
                      <a:pt x="242" y="112"/>
                    </a:lnTo>
                    <a:lnTo>
                      <a:pt x="224" y="116"/>
                    </a:lnTo>
                    <a:lnTo>
                      <a:pt x="208" y="124"/>
                    </a:lnTo>
                    <a:lnTo>
                      <a:pt x="192" y="128"/>
                    </a:lnTo>
                    <a:lnTo>
                      <a:pt x="190" y="132"/>
                    </a:lnTo>
                    <a:lnTo>
                      <a:pt x="200" y="134"/>
                    </a:lnTo>
                    <a:lnTo>
                      <a:pt x="206" y="140"/>
                    </a:lnTo>
                    <a:lnTo>
                      <a:pt x="210" y="142"/>
                    </a:lnTo>
                    <a:lnTo>
                      <a:pt x="216" y="144"/>
                    </a:lnTo>
                    <a:lnTo>
                      <a:pt x="232" y="142"/>
                    </a:lnTo>
                    <a:lnTo>
                      <a:pt x="238" y="144"/>
                    </a:lnTo>
                    <a:lnTo>
                      <a:pt x="240" y="150"/>
                    </a:lnTo>
                    <a:lnTo>
                      <a:pt x="234" y="150"/>
                    </a:lnTo>
                    <a:lnTo>
                      <a:pt x="220" y="150"/>
                    </a:lnTo>
                    <a:lnTo>
                      <a:pt x="210" y="150"/>
                    </a:lnTo>
                    <a:lnTo>
                      <a:pt x="202" y="154"/>
                    </a:lnTo>
                    <a:lnTo>
                      <a:pt x="194" y="160"/>
                    </a:lnTo>
                    <a:lnTo>
                      <a:pt x="184" y="160"/>
                    </a:lnTo>
                    <a:lnTo>
                      <a:pt x="184" y="152"/>
                    </a:lnTo>
                    <a:lnTo>
                      <a:pt x="180" y="146"/>
                    </a:lnTo>
                    <a:lnTo>
                      <a:pt x="170" y="140"/>
                    </a:lnTo>
                    <a:lnTo>
                      <a:pt x="176" y="136"/>
                    </a:lnTo>
                    <a:lnTo>
                      <a:pt x="184" y="132"/>
                    </a:lnTo>
                    <a:lnTo>
                      <a:pt x="184" y="128"/>
                    </a:lnTo>
                    <a:lnTo>
                      <a:pt x="162" y="128"/>
                    </a:lnTo>
                    <a:lnTo>
                      <a:pt x="158" y="116"/>
                    </a:lnTo>
                    <a:lnTo>
                      <a:pt x="146" y="116"/>
                    </a:lnTo>
                    <a:lnTo>
                      <a:pt x="138" y="118"/>
                    </a:lnTo>
                    <a:lnTo>
                      <a:pt x="138" y="126"/>
                    </a:lnTo>
                    <a:lnTo>
                      <a:pt x="126" y="134"/>
                    </a:lnTo>
                    <a:lnTo>
                      <a:pt x="120" y="146"/>
                    </a:lnTo>
                    <a:lnTo>
                      <a:pt x="114" y="140"/>
                    </a:lnTo>
                    <a:lnTo>
                      <a:pt x="110" y="144"/>
                    </a:lnTo>
                    <a:lnTo>
                      <a:pt x="100" y="142"/>
                    </a:lnTo>
                    <a:lnTo>
                      <a:pt x="100" y="140"/>
                    </a:lnTo>
                    <a:lnTo>
                      <a:pt x="110" y="128"/>
                    </a:lnTo>
                    <a:lnTo>
                      <a:pt x="110" y="120"/>
                    </a:lnTo>
                    <a:lnTo>
                      <a:pt x="128" y="122"/>
                    </a:lnTo>
                    <a:lnTo>
                      <a:pt x="132" y="116"/>
                    </a:lnTo>
                    <a:lnTo>
                      <a:pt x="128" y="108"/>
                    </a:lnTo>
                    <a:lnTo>
                      <a:pt x="118" y="102"/>
                    </a:lnTo>
                    <a:lnTo>
                      <a:pt x="110" y="86"/>
                    </a:lnTo>
                    <a:lnTo>
                      <a:pt x="98" y="82"/>
                    </a:lnTo>
                    <a:lnTo>
                      <a:pt x="88" y="80"/>
                    </a:lnTo>
                    <a:lnTo>
                      <a:pt x="84" y="80"/>
                    </a:lnTo>
                    <a:lnTo>
                      <a:pt x="80" y="84"/>
                    </a:lnTo>
                    <a:lnTo>
                      <a:pt x="68" y="84"/>
                    </a:lnTo>
                    <a:lnTo>
                      <a:pt x="64" y="92"/>
                    </a:lnTo>
                    <a:lnTo>
                      <a:pt x="44" y="92"/>
                    </a:lnTo>
                    <a:lnTo>
                      <a:pt x="32" y="86"/>
                    </a:lnTo>
                    <a:lnTo>
                      <a:pt x="10" y="94"/>
                    </a:lnTo>
                    <a:lnTo>
                      <a:pt x="6" y="86"/>
                    </a:lnTo>
                    <a:lnTo>
                      <a:pt x="0" y="82"/>
                    </a:lnTo>
                    <a:lnTo>
                      <a:pt x="4" y="76"/>
                    </a:lnTo>
                    <a:lnTo>
                      <a:pt x="8" y="66"/>
                    </a:lnTo>
                    <a:lnTo>
                      <a:pt x="10" y="58"/>
                    </a:lnTo>
                    <a:lnTo>
                      <a:pt x="18" y="46"/>
                    </a:lnTo>
                    <a:lnTo>
                      <a:pt x="22" y="42"/>
                    </a:lnTo>
                    <a:lnTo>
                      <a:pt x="32" y="36"/>
                    </a:lnTo>
                    <a:lnTo>
                      <a:pt x="28" y="24"/>
                    </a:lnTo>
                    <a:lnTo>
                      <a:pt x="28" y="16"/>
                    </a:lnTo>
                    <a:lnTo>
                      <a:pt x="36" y="4"/>
                    </a:lnTo>
                    <a:lnTo>
                      <a:pt x="84" y="14"/>
                    </a:lnTo>
                    <a:lnTo>
                      <a:pt x="112" y="14"/>
                    </a:lnTo>
                    <a:lnTo>
                      <a:pt x="114" y="20"/>
                    </a:lnTo>
                    <a:lnTo>
                      <a:pt x="134" y="22"/>
                    </a:lnTo>
                    <a:lnTo>
                      <a:pt x="138" y="4"/>
                    </a:lnTo>
                    <a:lnTo>
                      <a:pt x="150" y="2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9" name="Freeform 182"/>
              <p:cNvSpPr>
                <a:spLocks noChangeAspect="1"/>
              </p:cNvSpPr>
              <p:nvPr/>
            </p:nvSpPr>
            <p:spPr bwMode="auto">
              <a:xfrm>
                <a:off x="3029" y="1737"/>
                <a:ext cx="142" cy="90"/>
              </a:xfrm>
              <a:custGeom>
                <a:avLst/>
                <a:gdLst/>
                <a:ahLst/>
                <a:cxnLst>
                  <a:cxn ang="0">
                    <a:pos x="32" y="10"/>
                  </a:cxn>
                  <a:cxn ang="0">
                    <a:pos x="46" y="4"/>
                  </a:cxn>
                  <a:cxn ang="0">
                    <a:pos x="54" y="2"/>
                  </a:cxn>
                  <a:cxn ang="0">
                    <a:pos x="66" y="8"/>
                  </a:cxn>
                  <a:cxn ang="0">
                    <a:pos x="86" y="8"/>
                  </a:cxn>
                  <a:cxn ang="0">
                    <a:pos x="90" y="0"/>
                  </a:cxn>
                  <a:cxn ang="0">
                    <a:pos x="102" y="0"/>
                  </a:cxn>
                  <a:cxn ang="0">
                    <a:pos x="106" y="10"/>
                  </a:cxn>
                  <a:cxn ang="0">
                    <a:pos x="108" y="16"/>
                  </a:cxn>
                  <a:cxn ang="0">
                    <a:pos x="120" y="28"/>
                  </a:cxn>
                  <a:cxn ang="0">
                    <a:pos x="122" y="32"/>
                  </a:cxn>
                  <a:cxn ang="0">
                    <a:pos x="118" y="42"/>
                  </a:cxn>
                  <a:cxn ang="0">
                    <a:pos x="120" y="52"/>
                  </a:cxn>
                  <a:cxn ang="0">
                    <a:pos x="122" y="58"/>
                  </a:cxn>
                  <a:cxn ang="0">
                    <a:pos x="132" y="60"/>
                  </a:cxn>
                  <a:cxn ang="0">
                    <a:pos x="136" y="56"/>
                  </a:cxn>
                  <a:cxn ang="0">
                    <a:pos x="142" y="62"/>
                  </a:cxn>
                  <a:cxn ang="0">
                    <a:pos x="138" y="68"/>
                  </a:cxn>
                  <a:cxn ang="0">
                    <a:pos x="130" y="72"/>
                  </a:cxn>
                  <a:cxn ang="0">
                    <a:pos x="126" y="78"/>
                  </a:cxn>
                  <a:cxn ang="0">
                    <a:pos x="124" y="90"/>
                  </a:cxn>
                  <a:cxn ang="0">
                    <a:pos x="118" y="90"/>
                  </a:cxn>
                  <a:cxn ang="0">
                    <a:pos x="106" y="84"/>
                  </a:cxn>
                  <a:cxn ang="0">
                    <a:pos x="92" y="80"/>
                  </a:cxn>
                  <a:cxn ang="0">
                    <a:pos x="84" y="88"/>
                  </a:cxn>
                  <a:cxn ang="0">
                    <a:pos x="72" y="88"/>
                  </a:cxn>
                  <a:cxn ang="0">
                    <a:pos x="44" y="88"/>
                  </a:cxn>
                  <a:cxn ang="0">
                    <a:pos x="32" y="84"/>
                  </a:cxn>
                  <a:cxn ang="0">
                    <a:pos x="32" y="74"/>
                  </a:cxn>
                  <a:cxn ang="0">
                    <a:pos x="16" y="72"/>
                  </a:cxn>
                  <a:cxn ang="0">
                    <a:pos x="8" y="60"/>
                  </a:cxn>
                  <a:cxn ang="0">
                    <a:pos x="2" y="52"/>
                  </a:cxn>
                  <a:cxn ang="0">
                    <a:pos x="0" y="44"/>
                  </a:cxn>
                  <a:cxn ang="0">
                    <a:pos x="14" y="30"/>
                  </a:cxn>
                  <a:cxn ang="0">
                    <a:pos x="24" y="16"/>
                  </a:cxn>
                  <a:cxn ang="0">
                    <a:pos x="32" y="10"/>
                  </a:cxn>
                </a:cxnLst>
                <a:rect l="0" t="0" r="r" b="b"/>
                <a:pathLst>
                  <a:path w="142" h="90">
                    <a:moveTo>
                      <a:pt x="32" y="10"/>
                    </a:moveTo>
                    <a:lnTo>
                      <a:pt x="46" y="4"/>
                    </a:lnTo>
                    <a:lnTo>
                      <a:pt x="54" y="2"/>
                    </a:lnTo>
                    <a:lnTo>
                      <a:pt x="66" y="8"/>
                    </a:lnTo>
                    <a:lnTo>
                      <a:pt x="86" y="8"/>
                    </a:lnTo>
                    <a:lnTo>
                      <a:pt x="90" y="0"/>
                    </a:lnTo>
                    <a:lnTo>
                      <a:pt x="102" y="0"/>
                    </a:lnTo>
                    <a:lnTo>
                      <a:pt x="106" y="10"/>
                    </a:lnTo>
                    <a:lnTo>
                      <a:pt x="108" y="16"/>
                    </a:lnTo>
                    <a:lnTo>
                      <a:pt x="120" y="28"/>
                    </a:lnTo>
                    <a:lnTo>
                      <a:pt x="122" y="32"/>
                    </a:lnTo>
                    <a:lnTo>
                      <a:pt x="118" y="42"/>
                    </a:lnTo>
                    <a:lnTo>
                      <a:pt x="120" y="52"/>
                    </a:lnTo>
                    <a:lnTo>
                      <a:pt x="122" y="58"/>
                    </a:lnTo>
                    <a:lnTo>
                      <a:pt x="132" y="60"/>
                    </a:lnTo>
                    <a:lnTo>
                      <a:pt x="136" y="56"/>
                    </a:lnTo>
                    <a:lnTo>
                      <a:pt x="142" y="62"/>
                    </a:lnTo>
                    <a:lnTo>
                      <a:pt x="138" y="68"/>
                    </a:lnTo>
                    <a:lnTo>
                      <a:pt x="130" y="72"/>
                    </a:lnTo>
                    <a:lnTo>
                      <a:pt x="126" y="78"/>
                    </a:lnTo>
                    <a:lnTo>
                      <a:pt x="124" y="90"/>
                    </a:lnTo>
                    <a:lnTo>
                      <a:pt x="118" y="90"/>
                    </a:lnTo>
                    <a:lnTo>
                      <a:pt x="106" y="84"/>
                    </a:lnTo>
                    <a:lnTo>
                      <a:pt x="92" y="80"/>
                    </a:lnTo>
                    <a:lnTo>
                      <a:pt x="84" y="88"/>
                    </a:lnTo>
                    <a:lnTo>
                      <a:pt x="72" y="88"/>
                    </a:lnTo>
                    <a:lnTo>
                      <a:pt x="44" y="88"/>
                    </a:lnTo>
                    <a:lnTo>
                      <a:pt x="32" y="84"/>
                    </a:lnTo>
                    <a:lnTo>
                      <a:pt x="32" y="74"/>
                    </a:lnTo>
                    <a:lnTo>
                      <a:pt x="16" y="72"/>
                    </a:lnTo>
                    <a:lnTo>
                      <a:pt x="8" y="60"/>
                    </a:lnTo>
                    <a:lnTo>
                      <a:pt x="2" y="52"/>
                    </a:lnTo>
                    <a:lnTo>
                      <a:pt x="0" y="44"/>
                    </a:lnTo>
                    <a:lnTo>
                      <a:pt x="14" y="30"/>
                    </a:lnTo>
                    <a:lnTo>
                      <a:pt x="24" y="16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0" name="Freeform 183"/>
              <p:cNvSpPr>
                <a:spLocks noChangeAspect="1"/>
              </p:cNvSpPr>
              <p:nvPr/>
            </p:nvSpPr>
            <p:spPr bwMode="auto">
              <a:xfrm>
                <a:off x="3055" y="1817"/>
                <a:ext cx="98" cy="56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46" y="8"/>
                  </a:cxn>
                  <a:cxn ang="0">
                    <a:pos x="58" y="8"/>
                  </a:cxn>
                  <a:cxn ang="0">
                    <a:pos x="66" y="0"/>
                  </a:cxn>
                  <a:cxn ang="0">
                    <a:pos x="80" y="4"/>
                  </a:cxn>
                  <a:cxn ang="0">
                    <a:pos x="92" y="10"/>
                  </a:cxn>
                  <a:cxn ang="0">
                    <a:pos x="98" y="10"/>
                  </a:cxn>
                  <a:cxn ang="0">
                    <a:pos x="98" y="14"/>
                  </a:cxn>
                  <a:cxn ang="0">
                    <a:pos x="90" y="16"/>
                  </a:cxn>
                  <a:cxn ang="0">
                    <a:pos x="90" y="28"/>
                  </a:cxn>
                  <a:cxn ang="0">
                    <a:pos x="82" y="36"/>
                  </a:cxn>
                  <a:cxn ang="0">
                    <a:pos x="84" y="38"/>
                  </a:cxn>
                  <a:cxn ang="0">
                    <a:pos x="92" y="42"/>
                  </a:cxn>
                  <a:cxn ang="0">
                    <a:pos x="90" y="46"/>
                  </a:cxn>
                  <a:cxn ang="0">
                    <a:pos x="80" y="44"/>
                  </a:cxn>
                  <a:cxn ang="0">
                    <a:pos x="72" y="42"/>
                  </a:cxn>
                  <a:cxn ang="0">
                    <a:pos x="64" y="46"/>
                  </a:cxn>
                  <a:cxn ang="0">
                    <a:pos x="60" y="52"/>
                  </a:cxn>
                  <a:cxn ang="0">
                    <a:pos x="60" y="56"/>
                  </a:cxn>
                  <a:cxn ang="0">
                    <a:pos x="52" y="56"/>
                  </a:cxn>
                  <a:cxn ang="0">
                    <a:pos x="40" y="56"/>
                  </a:cxn>
                  <a:cxn ang="0">
                    <a:pos x="30" y="52"/>
                  </a:cxn>
                  <a:cxn ang="0">
                    <a:pos x="24" y="52"/>
                  </a:cxn>
                  <a:cxn ang="0">
                    <a:pos x="14" y="54"/>
                  </a:cxn>
                  <a:cxn ang="0">
                    <a:pos x="12" y="48"/>
                  </a:cxn>
                  <a:cxn ang="0">
                    <a:pos x="6" y="42"/>
                  </a:cxn>
                  <a:cxn ang="0">
                    <a:pos x="4" y="34"/>
                  </a:cxn>
                  <a:cxn ang="0">
                    <a:pos x="10" y="22"/>
                  </a:cxn>
                  <a:cxn ang="0">
                    <a:pos x="4" y="14"/>
                  </a:cxn>
                  <a:cxn ang="0">
                    <a:pos x="0" y="8"/>
                  </a:cxn>
                  <a:cxn ang="0">
                    <a:pos x="6" y="4"/>
                  </a:cxn>
                  <a:cxn ang="0">
                    <a:pos x="18" y="8"/>
                  </a:cxn>
                </a:cxnLst>
                <a:rect l="0" t="0" r="r" b="b"/>
                <a:pathLst>
                  <a:path w="98" h="56">
                    <a:moveTo>
                      <a:pt x="18" y="8"/>
                    </a:moveTo>
                    <a:lnTo>
                      <a:pt x="46" y="8"/>
                    </a:lnTo>
                    <a:lnTo>
                      <a:pt x="58" y="8"/>
                    </a:lnTo>
                    <a:lnTo>
                      <a:pt x="66" y="0"/>
                    </a:lnTo>
                    <a:lnTo>
                      <a:pt x="80" y="4"/>
                    </a:lnTo>
                    <a:lnTo>
                      <a:pt x="92" y="10"/>
                    </a:lnTo>
                    <a:lnTo>
                      <a:pt x="98" y="10"/>
                    </a:lnTo>
                    <a:lnTo>
                      <a:pt x="98" y="14"/>
                    </a:lnTo>
                    <a:lnTo>
                      <a:pt x="90" y="16"/>
                    </a:lnTo>
                    <a:lnTo>
                      <a:pt x="90" y="28"/>
                    </a:lnTo>
                    <a:lnTo>
                      <a:pt x="82" y="36"/>
                    </a:lnTo>
                    <a:lnTo>
                      <a:pt x="84" y="38"/>
                    </a:lnTo>
                    <a:lnTo>
                      <a:pt x="92" y="42"/>
                    </a:lnTo>
                    <a:lnTo>
                      <a:pt x="90" y="46"/>
                    </a:lnTo>
                    <a:lnTo>
                      <a:pt x="80" y="44"/>
                    </a:lnTo>
                    <a:lnTo>
                      <a:pt x="72" y="42"/>
                    </a:lnTo>
                    <a:lnTo>
                      <a:pt x="64" y="46"/>
                    </a:lnTo>
                    <a:lnTo>
                      <a:pt x="60" y="52"/>
                    </a:lnTo>
                    <a:lnTo>
                      <a:pt x="60" y="56"/>
                    </a:lnTo>
                    <a:lnTo>
                      <a:pt x="52" y="56"/>
                    </a:lnTo>
                    <a:lnTo>
                      <a:pt x="40" y="56"/>
                    </a:lnTo>
                    <a:lnTo>
                      <a:pt x="30" y="52"/>
                    </a:lnTo>
                    <a:lnTo>
                      <a:pt x="24" y="52"/>
                    </a:lnTo>
                    <a:lnTo>
                      <a:pt x="14" y="54"/>
                    </a:lnTo>
                    <a:lnTo>
                      <a:pt x="12" y="48"/>
                    </a:lnTo>
                    <a:lnTo>
                      <a:pt x="6" y="42"/>
                    </a:lnTo>
                    <a:lnTo>
                      <a:pt x="4" y="34"/>
                    </a:lnTo>
                    <a:lnTo>
                      <a:pt x="10" y="22"/>
                    </a:lnTo>
                    <a:lnTo>
                      <a:pt x="4" y="14"/>
                    </a:lnTo>
                    <a:lnTo>
                      <a:pt x="0" y="8"/>
                    </a:lnTo>
                    <a:lnTo>
                      <a:pt x="6" y="4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1" name="Freeform 184"/>
              <p:cNvSpPr>
                <a:spLocks noChangeAspect="1"/>
              </p:cNvSpPr>
              <p:nvPr/>
            </p:nvSpPr>
            <p:spPr bwMode="auto">
              <a:xfrm>
                <a:off x="3115" y="1859"/>
                <a:ext cx="42" cy="3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10" y="26"/>
                  </a:cxn>
                  <a:cxn ang="0">
                    <a:pos x="4" y="30"/>
                  </a:cxn>
                  <a:cxn ang="0">
                    <a:pos x="14" y="28"/>
                  </a:cxn>
                  <a:cxn ang="0">
                    <a:pos x="26" y="20"/>
                  </a:cxn>
                  <a:cxn ang="0">
                    <a:pos x="34" y="16"/>
                  </a:cxn>
                  <a:cxn ang="0">
                    <a:pos x="42" y="18"/>
                  </a:cxn>
                  <a:cxn ang="0">
                    <a:pos x="38" y="14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22" y="4"/>
                  </a:cxn>
                  <a:cxn ang="0">
                    <a:pos x="12" y="0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4"/>
                  </a:cxn>
                </a:cxnLst>
                <a:rect l="0" t="0" r="r" b="b"/>
                <a:pathLst>
                  <a:path w="42" h="30">
                    <a:moveTo>
                      <a:pt x="0" y="14"/>
                    </a:moveTo>
                    <a:lnTo>
                      <a:pt x="0" y="20"/>
                    </a:lnTo>
                    <a:lnTo>
                      <a:pt x="2" y="26"/>
                    </a:lnTo>
                    <a:lnTo>
                      <a:pt x="10" y="26"/>
                    </a:lnTo>
                    <a:lnTo>
                      <a:pt x="4" y="30"/>
                    </a:lnTo>
                    <a:lnTo>
                      <a:pt x="14" y="28"/>
                    </a:lnTo>
                    <a:lnTo>
                      <a:pt x="26" y="20"/>
                    </a:lnTo>
                    <a:lnTo>
                      <a:pt x="34" y="16"/>
                    </a:lnTo>
                    <a:lnTo>
                      <a:pt x="42" y="18"/>
                    </a:lnTo>
                    <a:lnTo>
                      <a:pt x="38" y="14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22" y="4"/>
                    </a:lnTo>
                    <a:lnTo>
                      <a:pt x="12" y="0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2" name="Freeform 185"/>
              <p:cNvSpPr>
                <a:spLocks noChangeAspect="1"/>
              </p:cNvSpPr>
              <p:nvPr/>
            </p:nvSpPr>
            <p:spPr bwMode="auto">
              <a:xfrm>
                <a:off x="3075" y="1981"/>
                <a:ext cx="44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0"/>
                  </a:cxn>
                  <a:cxn ang="0">
                    <a:pos x="16" y="2"/>
                  </a:cxn>
                  <a:cxn ang="0">
                    <a:pos x="22" y="2"/>
                  </a:cxn>
                  <a:cxn ang="0">
                    <a:pos x="30" y="2"/>
                  </a:cxn>
                  <a:cxn ang="0">
                    <a:pos x="34" y="2"/>
                  </a:cxn>
                  <a:cxn ang="0">
                    <a:pos x="42" y="4"/>
                  </a:cxn>
                  <a:cxn ang="0">
                    <a:pos x="44" y="8"/>
                  </a:cxn>
                  <a:cxn ang="0">
                    <a:pos x="40" y="10"/>
                  </a:cxn>
                  <a:cxn ang="0">
                    <a:pos x="32" y="8"/>
                  </a:cxn>
                  <a:cxn ang="0">
                    <a:pos x="24" y="8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44" h="10">
                    <a:moveTo>
                      <a:pt x="4" y="0"/>
                    </a:moveTo>
                    <a:lnTo>
                      <a:pt x="10" y="0"/>
                    </a:lnTo>
                    <a:lnTo>
                      <a:pt x="16" y="2"/>
                    </a:lnTo>
                    <a:lnTo>
                      <a:pt x="22" y="2"/>
                    </a:lnTo>
                    <a:lnTo>
                      <a:pt x="30" y="2"/>
                    </a:lnTo>
                    <a:lnTo>
                      <a:pt x="34" y="2"/>
                    </a:lnTo>
                    <a:lnTo>
                      <a:pt x="42" y="4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2" y="8"/>
                    </a:lnTo>
                    <a:lnTo>
                      <a:pt x="24" y="8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8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3" name="Freeform 186"/>
              <p:cNvSpPr>
                <a:spLocks noChangeAspect="1"/>
              </p:cNvSpPr>
              <p:nvPr/>
            </p:nvSpPr>
            <p:spPr bwMode="auto">
              <a:xfrm>
                <a:off x="3021" y="1867"/>
                <a:ext cx="94" cy="98"/>
              </a:xfrm>
              <a:custGeom>
                <a:avLst/>
                <a:gdLst/>
                <a:ahLst/>
                <a:cxnLst>
                  <a:cxn ang="0">
                    <a:pos x="46" y="64"/>
                  </a:cxn>
                  <a:cxn ang="0">
                    <a:pos x="38" y="68"/>
                  </a:cxn>
                  <a:cxn ang="0">
                    <a:pos x="24" y="66"/>
                  </a:cxn>
                  <a:cxn ang="0">
                    <a:pos x="20" y="78"/>
                  </a:cxn>
                  <a:cxn ang="0">
                    <a:pos x="26" y="88"/>
                  </a:cxn>
                  <a:cxn ang="0">
                    <a:pos x="32" y="86"/>
                  </a:cxn>
                  <a:cxn ang="0">
                    <a:pos x="36" y="98"/>
                  </a:cxn>
                  <a:cxn ang="0">
                    <a:pos x="42" y="92"/>
                  </a:cxn>
                  <a:cxn ang="0">
                    <a:pos x="48" y="94"/>
                  </a:cxn>
                  <a:cxn ang="0">
                    <a:pos x="44" y="86"/>
                  </a:cxn>
                  <a:cxn ang="0">
                    <a:pos x="42" y="76"/>
                  </a:cxn>
                  <a:cxn ang="0">
                    <a:pos x="52" y="74"/>
                  </a:cxn>
                  <a:cxn ang="0">
                    <a:pos x="48" y="64"/>
                  </a:cxn>
                  <a:cxn ang="0">
                    <a:pos x="58" y="70"/>
                  </a:cxn>
                  <a:cxn ang="0">
                    <a:pos x="62" y="60"/>
                  </a:cxn>
                  <a:cxn ang="0">
                    <a:pos x="50" y="54"/>
                  </a:cxn>
                  <a:cxn ang="0">
                    <a:pos x="44" y="44"/>
                  </a:cxn>
                  <a:cxn ang="0">
                    <a:pos x="38" y="32"/>
                  </a:cxn>
                  <a:cxn ang="0">
                    <a:pos x="38" y="22"/>
                  </a:cxn>
                  <a:cxn ang="0">
                    <a:pos x="48" y="26"/>
                  </a:cxn>
                  <a:cxn ang="0">
                    <a:pos x="58" y="26"/>
                  </a:cxn>
                  <a:cxn ang="0">
                    <a:pos x="58" y="16"/>
                  </a:cxn>
                  <a:cxn ang="0">
                    <a:pos x="70" y="14"/>
                  </a:cxn>
                  <a:cxn ang="0">
                    <a:pos x="84" y="14"/>
                  </a:cxn>
                  <a:cxn ang="0">
                    <a:pos x="94" y="12"/>
                  </a:cxn>
                  <a:cxn ang="0">
                    <a:pos x="86" y="6"/>
                  </a:cxn>
                  <a:cxn ang="0">
                    <a:pos x="70" y="4"/>
                  </a:cxn>
                  <a:cxn ang="0">
                    <a:pos x="58" y="0"/>
                  </a:cxn>
                  <a:cxn ang="0">
                    <a:pos x="40" y="10"/>
                  </a:cxn>
                  <a:cxn ang="0">
                    <a:pos x="26" y="12"/>
                  </a:cxn>
                  <a:cxn ang="0">
                    <a:pos x="14" y="16"/>
                  </a:cxn>
                  <a:cxn ang="0">
                    <a:pos x="10" y="26"/>
                  </a:cxn>
                  <a:cxn ang="0">
                    <a:pos x="0" y="38"/>
                  </a:cxn>
                  <a:cxn ang="0">
                    <a:pos x="10" y="46"/>
                  </a:cxn>
                  <a:cxn ang="0">
                    <a:pos x="20" y="48"/>
                  </a:cxn>
                  <a:cxn ang="0">
                    <a:pos x="14" y="58"/>
                  </a:cxn>
                  <a:cxn ang="0">
                    <a:pos x="26" y="58"/>
                  </a:cxn>
                  <a:cxn ang="0">
                    <a:pos x="42" y="62"/>
                  </a:cxn>
                </a:cxnLst>
                <a:rect l="0" t="0" r="r" b="b"/>
                <a:pathLst>
                  <a:path w="94" h="98">
                    <a:moveTo>
                      <a:pt x="42" y="62"/>
                    </a:moveTo>
                    <a:lnTo>
                      <a:pt x="46" y="64"/>
                    </a:lnTo>
                    <a:lnTo>
                      <a:pt x="44" y="68"/>
                    </a:lnTo>
                    <a:lnTo>
                      <a:pt x="38" y="68"/>
                    </a:lnTo>
                    <a:lnTo>
                      <a:pt x="30" y="66"/>
                    </a:lnTo>
                    <a:lnTo>
                      <a:pt x="24" y="66"/>
                    </a:lnTo>
                    <a:lnTo>
                      <a:pt x="20" y="70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26" y="88"/>
                    </a:lnTo>
                    <a:lnTo>
                      <a:pt x="28" y="92"/>
                    </a:lnTo>
                    <a:lnTo>
                      <a:pt x="32" y="86"/>
                    </a:lnTo>
                    <a:lnTo>
                      <a:pt x="34" y="90"/>
                    </a:lnTo>
                    <a:lnTo>
                      <a:pt x="36" y="98"/>
                    </a:lnTo>
                    <a:lnTo>
                      <a:pt x="42" y="96"/>
                    </a:lnTo>
                    <a:lnTo>
                      <a:pt x="42" y="92"/>
                    </a:lnTo>
                    <a:lnTo>
                      <a:pt x="46" y="98"/>
                    </a:lnTo>
                    <a:lnTo>
                      <a:pt x="48" y="94"/>
                    </a:lnTo>
                    <a:lnTo>
                      <a:pt x="48" y="90"/>
                    </a:lnTo>
                    <a:lnTo>
                      <a:pt x="44" y="86"/>
                    </a:lnTo>
                    <a:lnTo>
                      <a:pt x="40" y="80"/>
                    </a:lnTo>
                    <a:lnTo>
                      <a:pt x="42" y="76"/>
                    </a:lnTo>
                    <a:lnTo>
                      <a:pt x="46" y="76"/>
                    </a:lnTo>
                    <a:lnTo>
                      <a:pt x="52" y="74"/>
                    </a:lnTo>
                    <a:lnTo>
                      <a:pt x="48" y="70"/>
                    </a:lnTo>
                    <a:lnTo>
                      <a:pt x="48" y="64"/>
                    </a:lnTo>
                    <a:lnTo>
                      <a:pt x="52" y="68"/>
                    </a:lnTo>
                    <a:lnTo>
                      <a:pt x="58" y="70"/>
                    </a:lnTo>
                    <a:lnTo>
                      <a:pt x="64" y="66"/>
                    </a:lnTo>
                    <a:lnTo>
                      <a:pt x="62" y="60"/>
                    </a:lnTo>
                    <a:lnTo>
                      <a:pt x="58" y="56"/>
                    </a:lnTo>
                    <a:lnTo>
                      <a:pt x="50" y="54"/>
                    </a:lnTo>
                    <a:lnTo>
                      <a:pt x="46" y="50"/>
                    </a:lnTo>
                    <a:lnTo>
                      <a:pt x="44" y="44"/>
                    </a:lnTo>
                    <a:lnTo>
                      <a:pt x="44" y="40"/>
                    </a:lnTo>
                    <a:lnTo>
                      <a:pt x="38" y="32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44" y="20"/>
                    </a:lnTo>
                    <a:lnTo>
                      <a:pt x="48" y="26"/>
                    </a:lnTo>
                    <a:lnTo>
                      <a:pt x="56" y="28"/>
                    </a:lnTo>
                    <a:lnTo>
                      <a:pt x="58" y="26"/>
                    </a:lnTo>
                    <a:lnTo>
                      <a:pt x="60" y="22"/>
                    </a:lnTo>
                    <a:lnTo>
                      <a:pt x="58" y="16"/>
                    </a:lnTo>
                    <a:lnTo>
                      <a:pt x="64" y="16"/>
                    </a:lnTo>
                    <a:lnTo>
                      <a:pt x="70" y="14"/>
                    </a:lnTo>
                    <a:lnTo>
                      <a:pt x="78" y="14"/>
                    </a:lnTo>
                    <a:lnTo>
                      <a:pt x="84" y="14"/>
                    </a:lnTo>
                    <a:lnTo>
                      <a:pt x="90" y="14"/>
                    </a:lnTo>
                    <a:lnTo>
                      <a:pt x="94" y="12"/>
                    </a:lnTo>
                    <a:lnTo>
                      <a:pt x="94" y="6"/>
                    </a:lnTo>
                    <a:lnTo>
                      <a:pt x="86" y="6"/>
                    </a:lnTo>
                    <a:lnTo>
                      <a:pt x="74" y="6"/>
                    </a:lnTo>
                    <a:lnTo>
                      <a:pt x="70" y="4"/>
                    </a:lnTo>
                    <a:lnTo>
                      <a:pt x="64" y="2"/>
                    </a:lnTo>
                    <a:lnTo>
                      <a:pt x="58" y="0"/>
                    </a:lnTo>
                    <a:lnTo>
                      <a:pt x="48" y="4"/>
                    </a:lnTo>
                    <a:lnTo>
                      <a:pt x="40" y="10"/>
                    </a:lnTo>
                    <a:lnTo>
                      <a:pt x="34" y="10"/>
                    </a:lnTo>
                    <a:lnTo>
                      <a:pt x="26" y="12"/>
                    </a:lnTo>
                    <a:lnTo>
                      <a:pt x="18" y="14"/>
                    </a:lnTo>
                    <a:lnTo>
                      <a:pt x="14" y="16"/>
                    </a:lnTo>
                    <a:lnTo>
                      <a:pt x="14" y="20"/>
                    </a:lnTo>
                    <a:lnTo>
                      <a:pt x="10" y="26"/>
                    </a:lnTo>
                    <a:lnTo>
                      <a:pt x="2" y="34"/>
                    </a:lnTo>
                    <a:lnTo>
                      <a:pt x="0" y="38"/>
                    </a:lnTo>
                    <a:lnTo>
                      <a:pt x="4" y="42"/>
                    </a:lnTo>
                    <a:lnTo>
                      <a:pt x="10" y="46"/>
                    </a:lnTo>
                    <a:lnTo>
                      <a:pt x="16" y="46"/>
                    </a:lnTo>
                    <a:lnTo>
                      <a:pt x="20" y="48"/>
                    </a:lnTo>
                    <a:lnTo>
                      <a:pt x="14" y="52"/>
                    </a:lnTo>
                    <a:lnTo>
                      <a:pt x="14" y="58"/>
                    </a:lnTo>
                    <a:lnTo>
                      <a:pt x="18" y="60"/>
                    </a:lnTo>
                    <a:lnTo>
                      <a:pt x="26" y="58"/>
                    </a:lnTo>
                    <a:lnTo>
                      <a:pt x="32" y="60"/>
                    </a:lnTo>
                    <a:lnTo>
                      <a:pt x="42" y="62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4" name="Freeform 187"/>
              <p:cNvSpPr>
                <a:spLocks noChangeAspect="1"/>
              </p:cNvSpPr>
              <p:nvPr/>
            </p:nvSpPr>
            <p:spPr bwMode="auto">
              <a:xfrm>
                <a:off x="3009" y="1849"/>
                <a:ext cx="26" cy="56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4"/>
                  </a:cxn>
                  <a:cxn ang="0">
                    <a:pos x="6" y="0"/>
                  </a:cxn>
                  <a:cxn ang="0">
                    <a:pos x="14" y="2"/>
                  </a:cxn>
                  <a:cxn ang="0">
                    <a:pos x="22" y="8"/>
                  </a:cxn>
                  <a:cxn ang="0">
                    <a:pos x="20" y="16"/>
                  </a:cxn>
                  <a:cxn ang="0">
                    <a:pos x="20" y="22"/>
                  </a:cxn>
                  <a:cxn ang="0">
                    <a:pos x="24" y="30"/>
                  </a:cxn>
                  <a:cxn ang="0">
                    <a:pos x="26" y="34"/>
                  </a:cxn>
                  <a:cxn ang="0">
                    <a:pos x="26" y="38"/>
                  </a:cxn>
                  <a:cxn ang="0">
                    <a:pos x="22" y="44"/>
                  </a:cxn>
                  <a:cxn ang="0">
                    <a:pos x="12" y="56"/>
                  </a:cxn>
                  <a:cxn ang="0">
                    <a:pos x="2" y="40"/>
                  </a:cxn>
                  <a:cxn ang="0">
                    <a:pos x="4" y="28"/>
                  </a:cxn>
                  <a:cxn ang="0">
                    <a:pos x="2" y="18"/>
                  </a:cxn>
                  <a:cxn ang="0">
                    <a:pos x="0" y="12"/>
                  </a:cxn>
                </a:cxnLst>
                <a:rect l="0" t="0" r="r" b="b"/>
                <a:pathLst>
                  <a:path w="26" h="56">
                    <a:moveTo>
                      <a:pt x="0" y="12"/>
                    </a:moveTo>
                    <a:lnTo>
                      <a:pt x="2" y="4"/>
                    </a:lnTo>
                    <a:lnTo>
                      <a:pt x="6" y="0"/>
                    </a:lnTo>
                    <a:lnTo>
                      <a:pt x="14" y="2"/>
                    </a:lnTo>
                    <a:lnTo>
                      <a:pt x="22" y="8"/>
                    </a:lnTo>
                    <a:lnTo>
                      <a:pt x="20" y="16"/>
                    </a:lnTo>
                    <a:lnTo>
                      <a:pt x="20" y="22"/>
                    </a:lnTo>
                    <a:lnTo>
                      <a:pt x="24" y="30"/>
                    </a:lnTo>
                    <a:lnTo>
                      <a:pt x="26" y="34"/>
                    </a:lnTo>
                    <a:lnTo>
                      <a:pt x="26" y="38"/>
                    </a:lnTo>
                    <a:lnTo>
                      <a:pt x="22" y="44"/>
                    </a:lnTo>
                    <a:lnTo>
                      <a:pt x="12" y="56"/>
                    </a:lnTo>
                    <a:lnTo>
                      <a:pt x="2" y="40"/>
                    </a:lnTo>
                    <a:lnTo>
                      <a:pt x="4" y="28"/>
                    </a:lnTo>
                    <a:lnTo>
                      <a:pt x="2" y="1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Sample Map with Call Outs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8682239"/>
              </p:ext>
            </p:extLst>
          </p:nvPr>
        </p:nvGraphicFramePr>
        <p:xfrm>
          <a:off x="1654139" y="4577458"/>
          <a:ext cx="1837986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North America</a:t>
                      </a:r>
                    </a:p>
                  </a:txBody>
                  <a:tcPr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15</a:t>
                      </a:r>
                    </a:p>
                  </a:txBody>
                  <a:tcPr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23568527"/>
              </p:ext>
            </p:extLst>
          </p:nvPr>
        </p:nvGraphicFramePr>
        <p:xfrm>
          <a:off x="2712378" y="6396734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Latin America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2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8368441"/>
              </p:ext>
            </p:extLst>
          </p:nvPr>
        </p:nvGraphicFramePr>
        <p:xfrm>
          <a:off x="11116137" y="4580291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Asia-Pacific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21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80222927"/>
              </p:ext>
            </p:extLst>
          </p:nvPr>
        </p:nvGraphicFramePr>
        <p:xfrm>
          <a:off x="8131465" y="6463320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Africa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2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5" name="Table 29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7220188"/>
              </p:ext>
            </p:extLst>
          </p:nvPr>
        </p:nvGraphicFramePr>
        <p:xfrm>
          <a:off x="7199060" y="1718704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Europe</a:t>
                      </a:r>
                    </a:p>
                  </a:txBody>
                  <a:tcPr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68</a:t>
                      </a:r>
                    </a:p>
                  </a:txBody>
                  <a:tcPr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2866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Hea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 userDrawn="1"/>
        </p:nvGrpSpPr>
        <p:grpSpPr>
          <a:xfrm>
            <a:off x="6541333" y="4612722"/>
            <a:ext cx="8089067" cy="548640"/>
            <a:chOff x="2981161" y="1156893"/>
            <a:chExt cx="5775106" cy="458346"/>
          </a:xfrm>
          <a:solidFill>
            <a:schemeClr val="accent2"/>
          </a:solidFill>
        </p:grpSpPr>
        <p:sp>
          <p:nvSpPr>
            <p:cNvPr id="43" name="Parallelogram 42"/>
            <p:cNvSpPr/>
            <p:nvPr/>
          </p:nvSpPr>
          <p:spPr bwMode="auto">
            <a:xfrm flipH="1">
              <a:off x="2981161" y="1156893"/>
              <a:ext cx="1464268" cy="458346"/>
            </a:xfrm>
            <a:prstGeom prst="parallelogram">
              <a:avLst>
                <a:gd name="adj" fmla="val 61054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041409" y="1156893"/>
              <a:ext cx="4714858" cy="45834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Angle Heading or Call Out Graphic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7315200" y="5807116"/>
            <a:ext cx="681196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FFFF">
                  <a:lumMod val="50000"/>
                </a:srgbClr>
              </a:buClr>
              <a:buSzPct val="85000"/>
            </a:pPr>
            <a:r>
              <a:rPr lang="en-US" sz="2400" kern="0" dirty="0">
                <a:solidFill>
                  <a:srgbClr val="3F4040"/>
                </a:solidFill>
              </a:rPr>
              <a:t>The angle graphic element can be used above or below a column, as a heading or as a call out to add color and draw attention to a key point. It should be used for short statements only. 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03238" y="4581367"/>
            <a:ext cx="141271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 userDrawn="1"/>
        </p:nvGrpSpPr>
        <p:grpSpPr>
          <a:xfrm flipH="1">
            <a:off x="503232" y="5666870"/>
            <a:ext cx="4373734" cy="548640"/>
            <a:chOff x="4193455" y="1156893"/>
            <a:chExt cx="5020447" cy="458346"/>
          </a:xfrm>
          <a:solidFill>
            <a:schemeClr val="accent1"/>
          </a:solidFill>
        </p:grpSpPr>
        <p:sp>
          <p:nvSpPr>
            <p:cNvPr id="8" name="Parallelogram 7"/>
            <p:cNvSpPr/>
            <p:nvPr/>
          </p:nvSpPr>
          <p:spPr bwMode="auto">
            <a:xfrm flipH="1">
              <a:off x="4193455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72409" y="1156893"/>
              <a:ext cx="3941493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 bwMode="white">
          <a:xfrm>
            <a:off x="503238" y="5712016"/>
            <a:ext cx="4027143" cy="45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rtlCol="0">
            <a:no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400" b="1" dirty="0">
                <a:solidFill>
                  <a:srgbClr val="FFFFFF"/>
                </a:solidFill>
              </a:rPr>
              <a:t>Two Column Blue Angle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 flipH="1">
            <a:off x="-1" y="2074271"/>
            <a:ext cx="8026401" cy="548640"/>
            <a:chOff x="3025901" y="1156893"/>
            <a:chExt cx="5730366" cy="458346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4042860" y="1156893"/>
              <a:ext cx="471340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12" name="Parallelogram 11"/>
            <p:cNvSpPr/>
            <p:nvPr/>
          </p:nvSpPr>
          <p:spPr bwMode="auto">
            <a:xfrm flipH="1">
              <a:off x="3025901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 bwMode="white">
          <a:xfrm>
            <a:off x="-1" y="2074271"/>
            <a:ext cx="7470477" cy="5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z="2400" dirty="0"/>
              <a:t>One Column Left Side Green Angle 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503238" y="5682112"/>
            <a:ext cx="56054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" name="Group 24"/>
          <p:cNvGrpSpPr/>
          <p:nvPr userDrawn="1"/>
        </p:nvGrpSpPr>
        <p:grpSpPr>
          <a:xfrm>
            <a:off x="6541333" y="3911682"/>
            <a:ext cx="8089067" cy="548640"/>
            <a:chOff x="2981161" y="1156893"/>
            <a:chExt cx="5775106" cy="458346"/>
          </a:xfrm>
          <a:solidFill>
            <a:schemeClr val="accent2"/>
          </a:solidFill>
        </p:grpSpPr>
        <p:sp>
          <p:nvSpPr>
            <p:cNvPr id="26" name="Parallelogram 25"/>
            <p:cNvSpPr/>
            <p:nvPr/>
          </p:nvSpPr>
          <p:spPr bwMode="auto">
            <a:xfrm flipH="1">
              <a:off x="2981161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041409" y="1156893"/>
              <a:ext cx="4714858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cxnSp>
        <p:nvCxnSpPr>
          <p:cNvPr id="28" name="Straight Connector 27"/>
          <p:cNvCxnSpPr/>
          <p:nvPr userDrawn="1"/>
        </p:nvCxnSpPr>
        <p:spPr bwMode="auto">
          <a:xfrm>
            <a:off x="503237" y="3895567"/>
            <a:ext cx="141271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 userDrawn="1"/>
        </p:nvSpPr>
        <p:spPr bwMode="white">
          <a:xfrm>
            <a:off x="7315200" y="3911682"/>
            <a:ext cx="7185659" cy="54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r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2400" dirty="0"/>
              <a:t>One Column Right Side Green Angle </a:t>
            </a:r>
          </a:p>
        </p:txBody>
      </p:sp>
      <p:sp>
        <p:nvSpPr>
          <p:cNvPr id="33" name="TextBox 32"/>
          <p:cNvSpPr txBox="1"/>
          <p:nvPr userDrawn="1"/>
        </p:nvSpPr>
        <p:spPr bwMode="white">
          <a:xfrm>
            <a:off x="7315200" y="4612722"/>
            <a:ext cx="718565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r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2400" dirty="0"/>
              <a:t>One Column Right Side Blue Angle 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auto">
          <a:xfrm>
            <a:off x="0" y="2058156"/>
            <a:ext cx="141271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 userDrawn="1"/>
        </p:nvGrpSpPr>
        <p:grpSpPr>
          <a:xfrm flipH="1">
            <a:off x="503232" y="6342133"/>
            <a:ext cx="4373734" cy="548640"/>
            <a:chOff x="4193455" y="1156893"/>
            <a:chExt cx="5020447" cy="458346"/>
          </a:xfrm>
          <a:solidFill>
            <a:schemeClr val="accent1"/>
          </a:solidFill>
        </p:grpSpPr>
        <p:sp>
          <p:nvSpPr>
            <p:cNvPr id="55" name="Parallelogram 54"/>
            <p:cNvSpPr/>
            <p:nvPr/>
          </p:nvSpPr>
          <p:spPr bwMode="auto">
            <a:xfrm flipH="1">
              <a:off x="4193455" y="1156893"/>
              <a:ext cx="1464268" cy="458346"/>
            </a:xfrm>
            <a:prstGeom prst="parallelogram">
              <a:avLst>
                <a:gd name="adj" fmla="val 61054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5272409" y="1156893"/>
              <a:ext cx="3941493" cy="45834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57" name="TextBox 56"/>
          <p:cNvSpPr txBox="1"/>
          <p:nvPr userDrawn="1"/>
        </p:nvSpPr>
        <p:spPr bwMode="white">
          <a:xfrm>
            <a:off x="503238" y="6387279"/>
            <a:ext cx="4027143" cy="45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rtlCol="0">
            <a:no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400" b="1" dirty="0">
                <a:solidFill>
                  <a:srgbClr val="FFFFFF"/>
                </a:solidFill>
              </a:rPr>
              <a:t>Two Column Green Angle</a:t>
            </a:r>
          </a:p>
        </p:txBody>
      </p:sp>
      <p:cxnSp>
        <p:nvCxnSpPr>
          <p:cNvPr id="58" name="Straight Connector 57"/>
          <p:cNvCxnSpPr/>
          <p:nvPr userDrawn="1"/>
        </p:nvCxnSpPr>
        <p:spPr bwMode="auto">
          <a:xfrm>
            <a:off x="503238" y="6357375"/>
            <a:ext cx="56054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Group 58"/>
          <p:cNvGrpSpPr/>
          <p:nvPr userDrawn="1"/>
        </p:nvGrpSpPr>
        <p:grpSpPr>
          <a:xfrm flipH="1">
            <a:off x="-1" y="2794509"/>
            <a:ext cx="8026401" cy="548640"/>
            <a:chOff x="3025901" y="1156893"/>
            <a:chExt cx="5730366" cy="458346"/>
          </a:xfrm>
          <a:solidFill>
            <a:schemeClr val="accent1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4042860" y="1156893"/>
              <a:ext cx="471340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61" name="Parallelogram 60"/>
            <p:cNvSpPr/>
            <p:nvPr/>
          </p:nvSpPr>
          <p:spPr bwMode="auto">
            <a:xfrm flipH="1">
              <a:off x="3025901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62" name="TextBox 61"/>
          <p:cNvSpPr txBox="1"/>
          <p:nvPr userDrawn="1"/>
        </p:nvSpPr>
        <p:spPr bwMode="white">
          <a:xfrm>
            <a:off x="-1" y="2794509"/>
            <a:ext cx="7470477" cy="5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z="2400" dirty="0"/>
              <a:t>One Column Left Side Blue Angle </a:t>
            </a:r>
          </a:p>
        </p:txBody>
      </p:sp>
      <p:cxnSp>
        <p:nvCxnSpPr>
          <p:cNvPr id="64" name="Straight Connector 63"/>
          <p:cNvCxnSpPr/>
          <p:nvPr userDrawn="1"/>
        </p:nvCxnSpPr>
        <p:spPr bwMode="auto">
          <a:xfrm>
            <a:off x="0" y="2778394"/>
            <a:ext cx="141271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14594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One, Two and Three Line EXTERNAL Tombstones to Copy/Paste</a:t>
            </a:r>
            <a:br>
              <a:rPr lang="en-US" dirty="0"/>
            </a:br>
            <a:r>
              <a:rPr lang="en-US" dirty="0"/>
              <a:t>Always Align at the Bottom of the Slide with No Space Below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2082483"/>
            <a:ext cx="14630400" cy="1011237"/>
            <a:chOff x="0" y="5686691"/>
            <a:chExt cx="8306602" cy="73152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Slide Number Placeholder 2"/>
          <p:cNvSpPr txBox="1">
            <a:spLocks/>
          </p:cNvSpPr>
          <p:nvPr userDrawn="1"/>
        </p:nvSpPr>
        <p:spPr>
          <a:xfrm>
            <a:off x="13997622" y="272459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224282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Line, EXTERNAL ONLY Blue Tombstone for Key Message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3980181"/>
            <a:ext cx="14630400" cy="1308100"/>
            <a:chOff x="0" y="5686691"/>
            <a:chExt cx="8306602" cy="73152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Slide Number Placeholder 2"/>
          <p:cNvSpPr txBox="1">
            <a:spLocks/>
          </p:cNvSpPr>
          <p:nvPr userDrawn="1"/>
        </p:nvSpPr>
        <p:spPr>
          <a:xfrm>
            <a:off x="13997622" y="491915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3238" y="413258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Two Line, EXTERNAL Blue Tombstone</a:t>
            </a:r>
          </a:p>
          <a:p>
            <a:r>
              <a:rPr lang="en-US" dirty="0"/>
              <a:t>Text is 24pt, Bold and Title Case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31" name="Rectangle 30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Line, EXTERNAL Blue Tombstone</a:t>
            </a:r>
          </a:p>
          <a:p>
            <a:r>
              <a:rPr lang="en-US" dirty="0"/>
              <a:t>Text is 24pt, Bold and Title Case</a:t>
            </a:r>
          </a:p>
          <a:p>
            <a:r>
              <a:rPr lang="en-US" dirty="0"/>
              <a:t>Three Line Key Takeaway</a:t>
            </a:r>
          </a:p>
        </p:txBody>
      </p:sp>
    </p:spTree>
    <p:extLst>
      <p:ext uri="{BB962C8B-B14F-4D97-AF65-F5344CB8AC3E}">
        <p14:creationId xmlns:p14="http://schemas.microsoft.com/office/powerpoint/2010/main" val="30508733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One, Two and Three Line INTERNAL Tombstones to Copy/Paste</a:t>
            </a:r>
            <a:br>
              <a:rPr lang="en-US" dirty="0"/>
            </a:br>
            <a:r>
              <a:rPr lang="en-US" dirty="0"/>
              <a:t>Always Align at the Bottom of the Slide with No Space Below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2082483"/>
            <a:ext cx="14630400" cy="1011237"/>
            <a:chOff x="0" y="5686691"/>
            <a:chExt cx="8306602" cy="73152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Slide Number Placeholder 2"/>
          <p:cNvSpPr txBox="1">
            <a:spLocks/>
          </p:cNvSpPr>
          <p:nvPr userDrawn="1"/>
        </p:nvSpPr>
        <p:spPr>
          <a:xfrm>
            <a:off x="13997622" y="272459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224282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One Line, EXTERNAL ONLY Blue Tombstone for Key Message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3980181"/>
            <a:ext cx="14630400" cy="1308100"/>
            <a:chOff x="0" y="5686691"/>
            <a:chExt cx="8306602" cy="73152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Slide Number Placeholder 2"/>
          <p:cNvSpPr txBox="1">
            <a:spLocks/>
          </p:cNvSpPr>
          <p:nvPr userDrawn="1"/>
        </p:nvSpPr>
        <p:spPr>
          <a:xfrm>
            <a:off x="13997622" y="491915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3238" y="413258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Line, EXTERNAL Blue Tombstone</a:t>
            </a:r>
          </a:p>
          <a:p>
            <a:r>
              <a:rPr lang="en-US" dirty="0"/>
              <a:t>Text is 24pt, Bold and Title Case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31" name="Rectangle 30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Three Line, EXTERNAL Blue Tombstone</a:t>
            </a:r>
          </a:p>
          <a:p>
            <a:r>
              <a:rPr lang="en-US" dirty="0"/>
              <a:t>Text is 24pt, Bold and Title Case</a:t>
            </a:r>
          </a:p>
          <a:p>
            <a:r>
              <a:rPr lang="en-US" dirty="0"/>
              <a:t>Three Line Key Takeaway</a:t>
            </a:r>
          </a:p>
        </p:txBody>
      </p:sp>
    </p:spTree>
    <p:extLst>
      <p:ext uri="{BB962C8B-B14F-4D97-AF65-F5344CB8AC3E}">
        <p14:creationId xmlns:p14="http://schemas.microsoft.com/office/powerpoint/2010/main" val="149845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7218363"/>
            <a:ext cx="14630400" cy="1011237"/>
            <a:chOff x="0" y="5686691"/>
            <a:chExt cx="8306602" cy="731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503237" y="1587500"/>
            <a:ext cx="13623926" cy="5334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73440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688" y="1604963"/>
            <a:ext cx="13195300" cy="5597525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sz="3600" dirty="0">
                <a:solidFill>
                  <a:srgbClr val="FF0000"/>
                </a:solidFill>
              </a:rPr>
              <a:t>Last Layout of Template</a:t>
            </a: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Any slide layouts after this slide are from other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templates and should not be used.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923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03237" y="1587501"/>
            <a:ext cx="13623926" cy="50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922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587501"/>
            <a:ext cx="13623926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5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03238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80301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0873" y="7218363"/>
            <a:ext cx="1112254" cy="5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749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  <a:prstGeom prst="rect">
            <a:avLst/>
          </a:prstGeom>
        </p:spPr>
        <p:txBody>
          <a:bodyPr vert="horz" lIns="146304" tIns="73152" rIns="146304" bIns="73152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7" y="1597026"/>
            <a:ext cx="13623926" cy="5621338"/>
          </a:xfrm>
          <a:prstGeom prst="rect">
            <a:avLst/>
          </a:prstGeom>
        </p:spPr>
        <p:txBody>
          <a:bodyPr vert="horz" lIns="91440" tIns="9144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7622" y="786047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6737"/>
            <a:ext cx="14127163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049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98" r:id="rId7"/>
    <p:sldLayoutId id="2147483699" r:id="rId8"/>
    <p:sldLayoutId id="2147483700" r:id="rId9"/>
    <p:sldLayoutId id="2147483701" r:id="rId10"/>
    <p:sldLayoutId id="2147483697" r:id="rId11"/>
    <p:sldLayoutId id="2147483703" r:id="rId12"/>
    <p:sldLayoutId id="2147483702" r:id="rId13"/>
    <p:sldLayoutId id="2147483661" r:id="rId14"/>
    <p:sldLayoutId id="2147483662" r:id="rId15"/>
    <p:sldLayoutId id="2147483704" r:id="rId16"/>
    <p:sldLayoutId id="2147483705" r:id="rId17"/>
    <p:sldLayoutId id="2147483706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1" r:id="rId26"/>
    <p:sldLayoutId id="2147483670" r:id="rId27"/>
    <p:sldLayoutId id="2147483673" r:id="rId28"/>
    <p:sldLayoutId id="2147483672" r:id="rId29"/>
    <p:sldLayoutId id="2147483674" r:id="rId30"/>
    <p:sldLayoutId id="2147483675" r:id="rId31"/>
    <p:sldLayoutId id="2147483676" r:id="rId32"/>
    <p:sldLayoutId id="2147483677" r:id="rId33"/>
    <p:sldLayoutId id="2147483678" r:id="rId34"/>
    <p:sldLayoutId id="2147483679" r:id="rId35"/>
    <p:sldLayoutId id="2147483680" r:id="rId36"/>
    <p:sldLayoutId id="2147483681" r:id="rId37"/>
    <p:sldLayoutId id="2147483682" r:id="rId38"/>
    <p:sldLayoutId id="2147483683" r:id="rId39"/>
    <p:sldLayoutId id="2147483684" r:id="rId40"/>
    <p:sldLayoutId id="2147483685" r:id="rId41"/>
    <p:sldLayoutId id="2147483686" r:id="rId42"/>
    <p:sldLayoutId id="2147483687" r:id="rId43"/>
    <p:sldLayoutId id="2147483688" r:id="rId44"/>
    <p:sldLayoutId id="2147483712" r:id="rId45"/>
    <p:sldLayoutId id="2147483689" r:id="rId46"/>
    <p:sldLayoutId id="2147483690" r:id="rId47"/>
    <p:sldLayoutId id="2147483691" r:id="rId48"/>
    <p:sldLayoutId id="2147483716" r:id="rId49"/>
    <p:sldLayoutId id="2147483708" r:id="rId50"/>
    <p:sldLayoutId id="2147483707" r:id="rId51"/>
    <p:sldLayoutId id="2147483709" r:id="rId52"/>
    <p:sldLayoutId id="2147483692" r:id="rId53"/>
    <p:sldLayoutId id="2147483693" r:id="rId54"/>
    <p:sldLayoutId id="2147483711" r:id="rId55"/>
    <p:sldLayoutId id="2147483694" r:id="rId56"/>
    <p:sldLayoutId id="2147483695" r:id="rId57"/>
    <p:sldLayoutId id="2147483714" r:id="rId58"/>
    <p:sldLayoutId id="2147483715" r:id="rId59"/>
    <p:sldLayoutId id="2147483713" r:id="rId60"/>
  </p:sldLayoutIdLst>
  <p:hf hdr="0" dt="0"/>
  <p:txStyles>
    <p:titleStyle>
      <a:lvl1pPr algn="l" defTabSz="1463040" rtl="0" eaLnBrk="1" latinLnBrk="0" hangingPunct="1">
        <a:spcBef>
          <a:spcPct val="0"/>
        </a:spcBef>
        <a:buNone/>
        <a:defRPr sz="32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tabLst>
          <a:tab pos="225425" algn="l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87338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5425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125" indent="-277813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227013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modul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m_(software)" TargetMode="External"/><Relationship Id="rId2" Type="http://schemas.openxmlformats.org/officeDocument/2006/relationships/hyperlink" Target="https://en.wikipedia.org/wiki/Node.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tackoverflow.com/questions/1911015/how-do-i-debug-node-js-application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node-js-on-ubuntu-16-04" TargetMode="External"/><Relationship Id="rId2" Type="http://schemas.openxmlformats.org/officeDocument/2006/relationships/hyperlink" Target="https://nodejs.org/en/download/package-manage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hyperlink" Target="https://gist.github.com/wuhaixing/97551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niorzhai.github.io/2015/01/20/Express%E5%AD%A6%E4%B9%A0%E7%AC%94%E8%AE%B0-%E5%BF%AB%E9%80%9F%E5%BC%80%E5%A7%8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log.modulus.io/build-your-first-http-server-in-node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" TargetMode="External"/><Relationship Id="rId7" Type="http://schemas.openxmlformats.org/officeDocument/2006/relationships/hyperlink" Target="https://www.npmjs.com/package" TargetMode="External"/><Relationship Id="rId2" Type="http://schemas.openxmlformats.org/officeDocument/2006/relationships/hyperlink" Target="https://en.wikipedia.org/wiki/Package_mana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cnblogs.com/chyingp/p/npm.html" TargetMode="External"/><Relationship Id="rId4" Type="http://schemas.openxmlformats.org/officeDocument/2006/relationships/hyperlink" Target="https://en.wikipedia.org/wiki/Node.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javascript.ruanyifeng.com/nodejs/npm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self-study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haixiang.liu@emerson.com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infor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90" y="2125353"/>
            <a:ext cx="87344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7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067307"/>
            <a:ext cx="87534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69" y="2144327"/>
            <a:ext cx="87439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3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19" y="1597026"/>
            <a:ext cx="7058722" cy="63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update,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43" y="2140917"/>
            <a:ext cx="8705850" cy="267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43" y="5122553"/>
            <a:ext cx="8705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1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46" y="1597025"/>
            <a:ext cx="7237142" cy="64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6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2114898"/>
            <a:ext cx="8724900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4114799"/>
            <a:ext cx="8753475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80" y="5758244"/>
            <a:ext cx="87249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1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597026"/>
            <a:ext cx="13623926" cy="65103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npm</a:t>
            </a:r>
            <a:r>
              <a:rPr lang="en-US" dirty="0"/>
              <a:t> publish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Later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deprecate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owner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home，npm</a:t>
            </a:r>
            <a:r>
              <a:rPr lang="en-US" b="1" dirty="0"/>
              <a:t> repo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outdated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prune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shrinkwrap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0" y="2006638"/>
            <a:ext cx="8648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https://nodejs.org/api/modules.html</a:t>
            </a:r>
            <a:endParaRPr lang="en-US" dirty="0"/>
          </a:p>
          <a:p>
            <a:r>
              <a:rPr lang="en-US" dirty="0"/>
              <a:t>Node.js has a simple module loading system. In Node.js, files and modules are in one-to-one correspondence (each file is treated as a separate module).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3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5172" y="2902562"/>
            <a:ext cx="5870027" cy="1102572"/>
            <a:chOff x="1445172" y="2902562"/>
            <a:chExt cx="5870027" cy="1102572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5172" y="3001617"/>
              <a:ext cx="9144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Http Server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(Node Server)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00799" y="3001617"/>
              <a:ext cx="9144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Web browser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359572" y="3200400"/>
              <a:ext cx="4041227" cy="99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697357" y="290256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request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2359572" y="3697357"/>
              <a:ext cx="404122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697357" y="3697357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response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43326" y="4968105"/>
            <a:ext cx="5870027" cy="1102572"/>
            <a:chOff x="1445172" y="2902562"/>
            <a:chExt cx="5870027" cy="1102572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445172" y="3001617"/>
              <a:ext cx="914400" cy="914400"/>
            </a:xfrm>
            <a:prstGeom prst="rect">
              <a:avLst/>
            </a:prstGeom>
            <a:ln>
              <a:solidFill>
                <a:srgbClr val="92D05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Chat Server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(Node Server)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400799" y="3001617"/>
              <a:ext cx="9144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Web browser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59572" y="3200400"/>
              <a:ext cx="4041227" cy="99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697357" y="2902562"/>
              <a:ext cx="111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Web socket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2359572" y="3697357"/>
              <a:ext cx="404122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697357" y="3697357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Bi-directional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53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https://en.wikipedia.org/wiki/Node.js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https://en.wikipedia.org/wiki/Npm_(software)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4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425" y="1597026"/>
            <a:ext cx="7338737" cy="5621338"/>
          </a:xfrm>
        </p:spPr>
        <p:txBody>
          <a:bodyPr/>
          <a:lstStyle/>
          <a:p>
            <a:r>
              <a:rPr lang="en-US" dirty="0"/>
              <a:t>File structure</a:t>
            </a:r>
          </a:p>
          <a:p>
            <a:pPr lvl="1"/>
            <a:r>
              <a:rPr lang="en-US" dirty="0"/>
              <a:t>chat_server.js</a:t>
            </a:r>
          </a:p>
          <a:p>
            <a:pPr lvl="2"/>
            <a:r>
              <a:rPr lang="en-US" dirty="0"/>
              <a:t>chat server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  <a:p>
            <a:pPr lvl="1"/>
            <a:r>
              <a:rPr lang="en-US" dirty="0" err="1"/>
              <a:t>package.json</a:t>
            </a:r>
            <a:endParaRPr lang="en-US" dirty="0"/>
          </a:p>
          <a:p>
            <a:pPr lvl="2"/>
            <a:r>
              <a:rPr lang="en-US" dirty="0"/>
              <a:t>backend </a:t>
            </a:r>
            <a:r>
              <a:rPr lang="en-US" dirty="0" err="1"/>
              <a:t>js</a:t>
            </a:r>
            <a:r>
              <a:rPr lang="en-US" dirty="0"/>
              <a:t> dependency file</a:t>
            </a:r>
          </a:p>
          <a:p>
            <a:pPr lvl="1"/>
            <a:r>
              <a:rPr lang="en-US" dirty="0"/>
              <a:t>server.js</a:t>
            </a:r>
          </a:p>
          <a:p>
            <a:pPr lvl="2"/>
            <a:r>
              <a:rPr lang="en-US" dirty="0"/>
              <a:t>http server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Index.html</a:t>
            </a:r>
          </a:p>
          <a:p>
            <a:pPr lvl="2"/>
            <a:r>
              <a:rPr lang="en-US" dirty="0"/>
              <a:t>homepage of http server</a:t>
            </a:r>
          </a:p>
          <a:p>
            <a:pPr lvl="1"/>
            <a:r>
              <a:rPr lang="en-US" dirty="0"/>
              <a:t>chat_ui.js</a:t>
            </a:r>
          </a:p>
          <a:p>
            <a:pPr lvl="1"/>
            <a:r>
              <a:rPr lang="en-US" dirty="0"/>
              <a:t>chat.js</a:t>
            </a:r>
          </a:p>
          <a:p>
            <a:pPr lvl="2"/>
            <a:r>
              <a:rPr lang="en-US" dirty="0"/>
              <a:t>chat client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style.css</a:t>
            </a:r>
          </a:p>
          <a:p>
            <a:pPr lvl="2"/>
            <a:r>
              <a:rPr lang="en-US" dirty="0"/>
              <a:t>style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29" y="1696692"/>
            <a:ext cx="3095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1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An application dependency is a module that needs to be installed to provide functionality needed by application.</a:t>
            </a:r>
          </a:p>
          <a:p>
            <a:pPr lvl="1"/>
            <a:r>
              <a:rPr lang="en-US" dirty="0"/>
              <a:t>Application dependencies are specified using a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5" y="2898499"/>
            <a:ext cx="44862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dependencies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8" y="2466767"/>
            <a:ext cx="7543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8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static file server (http server)</a:t>
            </a:r>
          </a:p>
          <a:p>
            <a:pPr lvl="1"/>
            <a:r>
              <a:rPr lang="en-US" dirty="0"/>
              <a:t>Create http server</a:t>
            </a:r>
          </a:p>
          <a:p>
            <a:pPr lvl="1"/>
            <a:r>
              <a:rPr lang="en-US" dirty="0"/>
              <a:t>Send index.html to web browser after connection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83" y="2814223"/>
            <a:ext cx="4495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1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browser to access the chat server</a:t>
            </a:r>
          </a:p>
          <a:p>
            <a:pPr lvl="1"/>
            <a:r>
              <a:rPr lang="en-US" dirty="0"/>
              <a:t>Download all the front-end related files to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32" y="2439752"/>
            <a:ext cx="13871698" cy="40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0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console.log to debug backend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GUI to debug backend</a:t>
            </a:r>
          </a:p>
          <a:p>
            <a:pPr lvl="1"/>
            <a:r>
              <a:rPr lang="en-US" dirty="0">
                <a:hlinkClick r:id="rId2"/>
              </a:rPr>
              <a:t>http://stackoverflow.com/questions/1911015/how-do-i-debug-node-js-applications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15" y="2156791"/>
            <a:ext cx="5067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chrome to debug frontend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2088344"/>
            <a:ext cx="13819050" cy="17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Node.js in action example: chat server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5" y="1503860"/>
            <a:ext cx="14104777" cy="56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71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module is a directory, the file in the module that will be evaluated is normally named index.js.</a:t>
            </a:r>
          </a:p>
          <a:p>
            <a:r>
              <a:rPr lang="en-US" dirty="0"/>
              <a:t>To specify an alternative to index.js, the </a:t>
            </a:r>
            <a:r>
              <a:rPr lang="en-US" dirty="0" err="1"/>
              <a:t>package.json</a:t>
            </a:r>
            <a:r>
              <a:rPr lang="en-US" dirty="0"/>
              <a:t> file must contains JSON data defining an object with a key named main that specifies the path, within the module directory to the main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1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8" y="2140369"/>
            <a:ext cx="13868923" cy="49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6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https://nodejs.org/en/download/package-manager/</a:t>
            </a:r>
            <a:endParaRPr lang="en-US" dirty="0"/>
          </a:p>
          <a:p>
            <a:r>
              <a:rPr lang="en-US" dirty="0">
                <a:hlinkClick r:id="rId3"/>
              </a:rPr>
              <a:t>https://www.digitalocean.com/community/tutorials/how-to-install-node-js-on-ubuntu-16-04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4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techniques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listener</a:t>
            </a:r>
          </a:p>
          <a:p>
            <a:pPr lvl="1"/>
            <a:r>
              <a:rPr lang="en-US" dirty="0"/>
              <a:t>Essentially callbacks that are associated with a conceptual entity (an event)</a:t>
            </a:r>
          </a:p>
          <a:p>
            <a:pPr lvl="1"/>
            <a:r>
              <a:rPr lang="en-US" dirty="0"/>
              <a:t>Event emitters fire events and include the ability to handle those events when triggered.</a:t>
            </a:r>
          </a:p>
          <a:p>
            <a:pPr lvl="1"/>
            <a:r>
              <a:rPr lang="en-US" dirty="0"/>
              <a:t>Events are handled through the use of listeners. A listener is the association of an event with a callback that gets trigged each time the event occurs.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7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techniques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Publish/subscriber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8" y="2142631"/>
            <a:ext cx="5391150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8" y="3921920"/>
            <a:ext cx="696277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68" y="5512067"/>
            <a:ext cx="54292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minimal and flexible Node.js web application framework that provides a robust set of features for web and mobile applications.</a:t>
            </a:r>
          </a:p>
          <a:p>
            <a:pPr lvl="1"/>
            <a:r>
              <a:rPr lang="en-US" dirty="0">
                <a:hlinkClick r:id="rId2"/>
              </a:rPr>
              <a:t>http://expressjs.com/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minimal and flexible Node.js web application framework that provides a robust set of features for web and mobile applications.</a:t>
            </a:r>
          </a:p>
          <a:p>
            <a:r>
              <a:rPr lang="en-US" dirty="0">
                <a:hlinkClick r:id="rId2"/>
              </a:rPr>
              <a:t>http://expressjs.com/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8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https://gist.github.com/wuhaixing/9755199</a:t>
            </a:r>
            <a:endParaRPr lang="en-US" dirty="0"/>
          </a:p>
          <a:p>
            <a:r>
              <a:rPr lang="en-US" dirty="0">
                <a:hlinkClick r:id="rId3"/>
              </a:rPr>
              <a:t>http://javascript.ruanyifeng.com/nodejs/npm.html</a:t>
            </a:r>
            <a:endParaRPr lang="en-US" dirty="0"/>
          </a:p>
          <a:p>
            <a:r>
              <a:rPr lang="en-US" dirty="0">
                <a:hlinkClick r:id="rId4"/>
              </a:rPr>
              <a:t>http://seniorzhai.github.io/2015/01/20/Express%E5%AD%A6%E4%B9%A0%E7%AC%94%E8%AE%B0-%E5%BF%AB%E9%80%9F%E5%BC%80%E5%A7%8B/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  <a:p>
            <a:pPr lvl="1"/>
            <a:r>
              <a:rPr lang="en-US" dirty="0">
                <a:hlinkClick r:id="rId2"/>
              </a:rPr>
              <a:t>http://blog.modulus.io/build-your-first-http-server-in-nodejs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2523296"/>
            <a:ext cx="6962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exercise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4587" y="1597026"/>
            <a:ext cx="6632576" cy="5621338"/>
          </a:xfrm>
        </p:spPr>
        <p:txBody>
          <a:bodyPr/>
          <a:lstStyle/>
          <a:p>
            <a:r>
              <a:rPr lang="en-US" dirty="0"/>
              <a:t>Running http </a:t>
            </a:r>
            <a:r>
              <a:rPr lang="en-US" dirty="0" err="1"/>
              <a:t>javascript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browser to access </a:t>
            </a:r>
            <a:r>
              <a:rPr lang="en-US"/>
              <a:t>http server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768543"/>
            <a:ext cx="6991350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2" y="2848396"/>
            <a:ext cx="3124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npm</a:t>
            </a:r>
            <a:r>
              <a:rPr lang="en-US" dirty="0"/>
              <a:t> is the default </a:t>
            </a:r>
            <a:r>
              <a:rPr lang="en-US" dirty="0">
                <a:hlinkClick r:id="rId2" tooltip="Package manager"/>
              </a:rPr>
              <a:t>package manager</a:t>
            </a:r>
            <a:r>
              <a:rPr lang="en-US" dirty="0"/>
              <a:t> for the </a:t>
            </a:r>
            <a:r>
              <a:rPr lang="en-US" dirty="0">
                <a:hlinkClick r:id="rId3" tooltip="JavaScript"/>
              </a:rPr>
              <a:t>JavaScript</a:t>
            </a:r>
            <a:r>
              <a:rPr lang="en-US" dirty="0"/>
              <a:t> runtime environment </a:t>
            </a:r>
            <a:r>
              <a:rPr lang="en-US" dirty="0">
                <a:hlinkClick r:id="rId4" tooltip="Node.js"/>
              </a:rPr>
              <a:t>Node.js</a:t>
            </a:r>
            <a:r>
              <a:rPr lang="en-US" dirty="0"/>
              <a:t>.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http://www.cnblogs.com/chyingp/p/npm.html</a:t>
            </a:r>
            <a:endParaRPr lang="en-US" dirty="0"/>
          </a:p>
          <a:p>
            <a:r>
              <a:rPr lang="en-US" dirty="0"/>
              <a:t>Command to list the node modules installed in current directory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04" y="2810237"/>
            <a:ext cx="5408749" cy="49745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0131" y="2830116"/>
            <a:ext cx="5818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7"/>
              </a:rPr>
              <a:t>https://www.npmjs.com/package</a:t>
            </a:r>
            <a:endParaRPr lang="en-US" sz="2400" dirty="0"/>
          </a:p>
          <a:p>
            <a:r>
              <a:rPr lang="en-US" sz="2400" dirty="0"/>
              <a:t>To find installed </a:t>
            </a:r>
            <a:r>
              <a:rPr lang="en-US" sz="2400" dirty="0" err="1"/>
              <a:t>npm</a:t>
            </a:r>
            <a:r>
              <a:rPr lang="en-US" sz="2400" dirty="0"/>
              <a:t> package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319720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http://javascript.ruanyifeng.com/nodejs/npm.html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1" y="2085162"/>
            <a:ext cx="7860796" cy="57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09" y="2113102"/>
            <a:ext cx="8734425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09" y="4551364"/>
            <a:ext cx="8639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3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9" y="2066925"/>
            <a:ext cx="87344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45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9.0&quot;&gt;&lt;object type=&quot;1&quot; unique_id=&quot;10001&quot;&gt;&lt;object type=&quot;2&quot; unique_id=&quot;858245&quot;&gt;&lt;object type=&quot;3&quot; unique_id=&quot;858246&quot;&gt;&lt;property id=&quot;20148&quot; value=&quot;5&quot;/&gt;&lt;property id=&quot;20300&quot; value=&quot;Slide 1 - &amp;quot;Emerson Corporate Template&amp;quot;&quot;/&gt;&lt;property id=&quot;20307&quot; value=&quot;256&quot;/&gt;&lt;/object&gt;&lt;object type=&quot;3&quot; unique_id=&quot;858247&quot;&gt;&lt;property id=&quot;20148&quot; value=&quot;5&quot;/&gt;&lt;property id=&quot;20300&quot; value=&quot;Slide 2 - &amp;quot;Please Do Not Modify/Change the Layouts&amp;quot;&quot;/&gt;&lt;property id=&quot;20307&quot; value=&quot;330&quot;/&gt;&lt;/object&gt;&lt;object type=&quot;3&quot; unique_id=&quot;858248&quot;&gt;&lt;property id=&quot;20148&quot; value=&quot;5&quot;/&gt;&lt;property id=&quot;20300&quot; value=&quot;Slide 3 - &amp;quot;Selecting a Slide Layout&amp;quot;&quot;/&gt;&lt;property id=&quot;20307&quot; value=&quot;333&quot;/&gt;&lt;/object&gt;&lt;object type=&quot;3&quot; unique_id=&quot;858249&quot;&gt;&lt;property id=&quot;20148&quot; value=&quot;5&quot;/&gt;&lt;property id=&quot;20300&quot; value=&quot;Slide 4 - &amp;quot;Condensing Your Slide Master&amp;quot;&quot;/&gt;&lt;property id=&quot;20307&quot; value=&quot;334&quot;/&gt;&lt;/object&gt;&lt;object type=&quot;3&quot; unique_id=&quot;858250&quot;&gt;&lt;property id=&quot;20148&quot; value=&quot;5&quot;/&gt;&lt;property id=&quot;20300&quot; value=&quot;Slide 5 - &amp;quot;Text Slide Options&amp;quot;&quot;/&gt;&lt;property id=&quot;20307&quot; value=&quot;258&quot;/&gt;&lt;/object&gt;&lt;object type=&quot;3&quot; unique_id=&quot;858251&quot;&gt;&lt;property id=&quot;20148&quot; value=&quot;5&quot;/&gt;&lt;property id=&quot;20300&quot; value=&quot;Slide 6 - &amp;quot;Agenda Sample&amp;quot;&quot;/&gt;&lt;property id=&quot;20307&quot; value=&quot;259&quot;/&gt;&lt;/object&gt;&lt;object type=&quot;3&quot; unique_id=&quot;858252&quot;&gt;&lt;property id=&quot;20148&quot; value=&quot;5&quot;/&gt;&lt;property id=&quot;20300&quot; value=&quot;Slide 7 - &amp;quot;One Column with No Tombstone &amp;quot;&quot;/&gt;&lt;property id=&quot;20307&quot; value=&quot;260&quot;/&gt;&lt;/object&gt;&lt;object type=&quot;3&quot; unique_id=&quot;858253&quot;&gt;&lt;property id=&quot;20148&quot; value=&quot;5&quot;/&gt;&lt;property id=&quot;20300&quot; value=&quot;Slide 8 - &amp;quot;One Column with No Tombstone and No Logo&amp;quot;&quot;/&gt;&lt;property id=&quot;20307&quot; value=&quot;261&quot;/&gt;&lt;/object&gt;&lt;object type=&quot;3&quot; unique_id=&quot;858254&quot;&gt;&lt;property id=&quot;20148&quot; value=&quot;5&quot;/&gt;&lt;property id=&quot;20300&quot; value=&quot;Slide 9 - &amp;quot;One Column with One Line External Tombstone&amp;quot;&quot;/&gt;&lt;property id=&quot;20307&quot; value=&quot;262&quot;/&gt;&lt;/object&gt;&lt;object type=&quot;3&quot; unique_id=&quot;858255&quot;&gt;&lt;property id=&quot;20148&quot; value=&quot;5&quot;/&gt;&lt;property id=&quot;20300&quot; value=&quot;Slide 10 - &amp;quot;One Column with Two Line External Tombstone&amp;quot;&quot;/&gt;&lt;property id=&quot;20307&quot; value=&quot;263&quot;/&gt;&lt;/object&gt;&lt;object type=&quot;3&quot; unique_id=&quot;858256&quot;&gt;&lt;property id=&quot;20148&quot; value=&quot;5&quot;/&gt;&lt;property id=&quot;20300&quot; value=&quot;Slide 11 - &amp;quot;One Column with Three Line External Tombstone&amp;quot;&quot;/&gt;&lt;property id=&quot;20307&quot; value=&quot;264&quot;/&gt;&lt;/object&gt;&lt;object type=&quot;3&quot; unique_id=&quot;858257&quot;&gt;&lt;property id=&quot;20148&quot; value=&quot;5&quot;/&gt;&lt;property id=&quot;20300&quot; value=&quot;Slide 12 - &amp;quot;One Column with One Line Internal Tombstone&amp;quot;&quot;/&gt;&lt;property id=&quot;20307&quot; value=&quot;265&quot;/&gt;&lt;/object&gt;&lt;object type=&quot;3&quot; unique_id=&quot;858258&quot;&gt;&lt;property id=&quot;20148&quot; value=&quot;5&quot;/&gt;&lt;property id=&quot;20300&quot; value=&quot;Slide 13 - &amp;quot;One Column with Two Line Internal Tombstone&amp;quot;&quot;/&gt;&lt;property id=&quot;20307&quot; value=&quot;266&quot;/&gt;&lt;/object&gt;&lt;object type=&quot;3&quot; unique_id=&quot;858259&quot;&gt;&lt;property id=&quot;20148&quot; value=&quot;5&quot;/&gt;&lt;property id=&quot;20300&quot; value=&quot;Slide 14 - &amp;quot;One Column with Three Line Internal Tombstone&amp;quot;&quot;/&gt;&lt;property id=&quot;20307&quot; value=&quot;267&quot;/&gt;&lt;/object&gt;&lt;object type=&quot;3&quot; unique_id=&quot;858260&quot;&gt;&lt;property id=&quot;20148&quot; value=&quot;5&quot;/&gt;&lt;property id=&quot;20300&quot; value=&quot;Slide 15 - &amp;quot;Two Column Slide with No Tombstone&amp;quot;&quot;/&gt;&lt;property id=&quot;20307&quot; value=&quot;268&quot;/&gt;&lt;/object&gt;&lt;object type=&quot;3&quot; unique_id=&quot;858261&quot;&gt;&lt;property id=&quot;20148&quot; value=&quot;5&quot;/&gt;&lt;property id=&quot;20300&quot; value=&quot;Slide 16 - &amp;quot;Two Column Slide with No Tombstone and No Logo&amp;quot;&quot;/&gt;&lt;property id=&quot;20307&quot; value=&quot;269&quot;/&gt;&lt;/object&gt;&lt;object type=&quot;3&quot; unique_id=&quot;858262&quot;&gt;&lt;property id=&quot;20148&quot; value=&quot;5&quot;/&gt;&lt;property id=&quot;20300&quot; value=&quot;Slide 17 - &amp;quot;Two Column Slide with Heading and No Tombstone&amp;quot;&quot;/&gt;&lt;property id=&quot;20307&quot; value=&quot;270&quot;/&gt;&lt;/object&gt;&lt;object type=&quot;3&quot; unique_id=&quot;858263&quot;&gt;&lt;property id=&quot;20148&quot; value=&quot;5&quot;/&gt;&lt;property id=&quot;20300&quot; value=&quot;Slide 18 - &amp;quot;Two Column Slide with Heading and No Tombstone and No Logo&amp;quot;&quot;/&gt;&lt;property id=&quot;20307&quot; value=&quot;271&quot;/&gt;&lt;/object&gt;&lt;object type=&quot;3&quot; unique_id=&quot;858264&quot;&gt;&lt;property id=&quot;20148&quot; value=&quot;5&quot;/&gt;&lt;property id=&quot;20300&quot; value=&quot;Slide 19 - &amp;quot;Two Column Slide with Heading and One Line External Tombstone&amp;quot;&quot;/&gt;&lt;property id=&quot;20307&quot; value=&quot;272&quot;/&gt;&lt;/object&gt;&lt;object type=&quot;3&quot; unique_id=&quot;858265&quot;&gt;&lt;property id=&quot;20148&quot; value=&quot;5&quot;/&gt;&lt;property id=&quot;20300&quot; value=&quot;Slide 20 - &amp;quot;Two Column Slide with Heading and Two Line External Tombstone&amp;quot;&quot;/&gt;&lt;property id=&quot;20307&quot; value=&quot;273&quot;/&gt;&lt;/object&gt;&lt;object type=&quot;3&quot; unique_id=&quot;858266&quot;&gt;&lt;property id=&quot;20148&quot; value=&quot;5&quot;/&gt;&lt;property id=&quot;20300&quot; value=&quot;Slide 21 - &amp;quot;Two Column Slide with Heading and Three Line External Tombstone&amp;quot;&quot;/&gt;&lt;property id=&quot;20307&quot; value=&quot;274&quot;/&gt;&lt;/object&gt;&lt;object type=&quot;3&quot; unique_id=&quot;858267&quot;&gt;&lt;property id=&quot;20148&quot; value=&quot;5&quot;/&gt;&lt;property id=&quot;20300&quot; value=&quot;Slide 22 - &amp;quot;Two Column Slide with Heading and One Line Internal Tombstone&amp;quot;&quot;/&gt;&lt;property id=&quot;20307&quot; value=&quot;275&quot;/&gt;&lt;/object&gt;&lt;object type=&quot;3&quot; unique_id=&quot;858268&quot;&gt;&lt;property id=&quot;20148&quot; value=&quot;5&quot;/&gt;&lt;property id=&quot;20300&quot; value=&quot;Slide 23 - &amp;quot;Two Column Slide with Heading and Two Line Internal Tombstone&amp;quot;&quot;/&gt;&lt;property id=&quot;20307&quot; value=&quot;276&quot;/&gt;&lt;/object&gt;&lt;object type=&quot;3&quot; unique_id=&quot;858269&quot;&gt;&lt;property id=&quot;20148&quot; value=&quot;5&quot;/&gt;&lt;property id=&quot;20300&quot; value=&quot;Slide 24 - &amp;quot;Two Column Slide with Heading and Three Line Internal Tombstone&amp;quot;&quot;/&gt;&lt;property id=&quot;20307&quot; value=&quot;277&quot;/&gt;&lt;/object&gt;&lt;object type=&quot;3&quot; unique_id=&quot;858270&quot;&gt;&lt;property id=&quot;20148&quot; value=&quot;5&quot;/&gt;&lt;property id=&quot;20300&quot; value=&quot;Slide 25 - &amp;quot;Three Column with Heading&amp;quot;&quot;/&gt;&lt;property id=&quot;20307&quot; value=&quot;278&quot;/&gt;&lt;/object&gt;&lt;object type=&quot;3&quot; unique_id=&quot;858271&quot;&gt;&lt;property id=&quot;20148&quot; value=&quot;5&quot;/&gt;&lt;property id=&quot;20300&quot; value=&quot;Slide 26 - &amp;quot;Three Column Image and Text Slide&amp;quot;&quot;/&gt;&lt;property id=&quot;20307&quot; value=&quot;279&quot;/&gt;&lt;/object&gt;&lt;object type=&quot;3&quot; unique_id=&quot;858272&quot;&gt;&lt;property id=&quot;20148&quot; value=&quot;5&quot;/&gt;&lt;property id=&quot;20300&quot; value=&quot;Slide 27 - &amp;quot;Four Column with Heading&amp;quot;&quot;/&gt;&lt;property id=&quot;20307&quot; value=&quot;280&quot;/&gt;&lt;/object&gt;&lt;object type=&quot;3&quot; unique_id=&quot;858273&quot;&gt;&lt;property id=&quot;20148&quot; value=&quot;5&quot;/&gt;&lt;property id=&quot;20300&quot; value=&quot;Slide 28 - &amp;quot;Four Column Image and Text Slide&amp;quot;&quot;/&gt;&lt;property id=&quot;20307&quot; value=&quot;281&quot;/&gt;&lt;/object&gt;&lt;object type=&quot;3&quot; unique_id=&quot;858274&quot;&gt;&lt;property id=&quot;20148&quot; value=&quot;5&quot;/&gt;&lt;property id=&quot;20300&quot; value=&quot;Slide 29 - &amp;quot;2x2 Column with Heading&amp;quot;&quot;/&gt;&lt;property id=&quot;20307&quot; value=&quot;282&quot;/&gt;&lt;/object&gt;&lt;object type=&quot;3&quot; unique_id=&quot;858275&quot;&gt;&lt;property id=&quot;20148&quot; value=&quot;5&quot;/&gt;&lt;property id=&quot;20300&quot; value=&quot;Slide 30 - &amp;quot;Left Side Callout&amp;quot;&quot;/&gt;&lt;property id=&quot;20307&quot; value=&quot;283&quot;/&gt;&lt;/object&gt;&lt;object type=&quot;3&quot; unique_id=&quot;858276&quot;&gt;&lt;property id=&quot;20148&quot; value=&quot;5&quot;/&gt;&lt;property id=&quot;20300&quot; value=&quot;Slide 31 - &amp;quot;Right Side Callout&amp;quot;&quot;/&gt;&lt;property id=&quot;20307&quot; value=&quot;284&quot;/&gt;&lt;/object&gt;&lt;object type=&quot;3&quot; unique_id=&quot;858277&quot;&gt;&lt;property id=&quot;20148&quot; value=&quot;5&quot;/&gt;&lt;property id=&quot;20300&quot; value=&quot;Slide 32 - &amp;quot;Title Slide and Section Breaker Options&amp;quot;&quot;/&gt;&lt;property id=&quot;20307&quot; value=&quot;285&quot;/&gt;&lt;/object&gt;&lt;object type=&quot;3&quot; unique_id=&quot;858291&quot;&gt;&lt;property id=&quot;20148&quot; value=&quot;5&quot;/&gt;&lt;property id=&quot;20300&quot; value=&quot;Slide 46 - &amp;quot;Chart and  Table Samples&amp;quot;&quot;/&gt;&lt;property id=&quot;20307&quot; value=&quot;299&quot;/&gt;&lt;/object&gt;&lt;object type=&quot;3&quot; unique_id=&quot;858292&quot;&gt;&lt;property id=&quot;20148&quot; value=&quot;5&quot;/&gt;&lt;property id=&quot;20300&quot; value=&quot;Slide 47 - &amp;quot;Charts and Tables&amp;quot;&quot;/&gt;&lt;property id=&quot;20307&quot; value=&quot;300&quot;/&gt;&lt;/object&gt;&lt;object type=&quot;3&quot; unique_id=&quot;858293&quot;&gt;&lt;property id=&quot;20148&quot; value=&quot;5&quot;/&gt;&lt;property id=&quot;20300&quot; value=&quot;Slide 48 - &amp;quot;Full Slide Chart and Line Chart Sample&amp;quot;&quot;/&gt;&lt;property id=&quot;20307&quot; value=&quot;301&quot;/&gt;&lt;/object&gt;&lt;object type=&quot;3&quot; unique_id=&quot;858294&quot;&gt;&lt;property id=&quot;20148&quot; value=&quot;5&quot;/&gt;&lt;property id=&quot;20300&quot; value=&quot;Slide 49 - &amp;quot;One Chart Slide with Right Side Call Out and Pie Chart Sample&amp;quot;&quot;/&gt;&lt;property id=&quot;20307&quot; value=&quot;302&quot;/&gt;&lt;/object&gt;&lt;object type=&quot;3&quot; unique_id=&quot;858295&quot;&gt;&lt;property id=&quot;20148&quot; value=&quot;5&quot;/&gt;&lt;property id=&quot;20300&quot; value=&quot;Slide 50 - &amp;quot;Two Chart Slide with Bar Chart Samples&amp;quot;&quot;/&gt;&lt;property id=&quot;20307&quot; value=&quot;303&quot;/&gt;&lt;/object&gt;&lt;object type=&quot;3&quot; unique_id=&quot;858296&quot;&gt;&lt;property id=&quot;20148&quot; value=&quot;5&quot;/&gt;&lt;property id=&quot;20300&quot; value=&quot;Slide 51 - &amp;quot;Full Slide Chart with Area Chart Sample&amp;quot;&quot;/&gt;&lt;property id=&quot;20307&quot; value=&quot;304&quot;/&gt;&lt;/object&gt;&lt;object type=&quot;3&quot; unique_id=&quot;858297&quot;&gt;&lt;property id=&quot;20148&quot; value=&quot;5&quot;/&gt;&lt;property id=&quot;20300&quot; value=&quot;Slide 52 - &amp;quot;Three Chart Slide with Various Chart Samples&amp;quot;&quot;/&gt;&lt;property id=&quot;20307&quot; value=&quot;305&quot;/&gt;&lt;/object&gt;&lt;object type=&quot;3&quot; unique_id=&quot;858298&quot;&gt;&lt;property id=&quot;20148&quot; value=&quot;5&quot;/&gt;&lt;property id=&quot;20300&quot; value=&quot;Slide 53 - &amp;quot;Table Sample&amp;quot;&quot;/&gt;&lt;property id=&quot;20307&quot; value=&quot;306&quot;/&gt;&lt;/object&gt;&lt;object type=&quot;3&quot; unique_id=&quot;858299&quot;&gt;&lt;property id=&quot;20148&quot; value=&quot;5&quot;/&gt;&lt;property id=&quot;20300&quot; value=&quot;Slide 54 - &amp;quot;Table Sample&amp;quot;&quot;/&gt;&lt;property id=&quot;20307&quot; value=&quot;307&quot;/&gt;&lt;/object&gt;&lt;object type=&quot;3&quot; unique_id=&quot;858300&quot;&gt;&lt;property id=&quot;20148&quot; value=&quot;5&quot;/&gt;&lt;property id=&quot;20300&quot; value=&quot;Slide 55 - &amp;quot;Gantt Chart Sample&amp;quot;&quot;/&gt;&lt;property id=&quot;20307&quot; value=&quot;308&quot;/&gt;&lt;/object&gt;&lt;object type=&quot;3&quot; unique_id=&quot;858301&quot;&gt;&lt;property id=&quot;20148&quot; value=&quot;5&quot;/&gt;&lt;property id=&quot;20300&quot; value=&quot;Slide 56&quot;/&gt;&lt;property id=&quot;20307&quot; value=&quot;326&quot;/&gt;&lt;/object&gt;&lt;object type=&quot;3&quot; unique_id=&quot;858302&quot;&gt;&lt;property id=&quot;20148&quot; value=&quot;5&quot;/&gt;&lt;property id=&quot;20300&quot; value=&quot;Slide 57 - &amp;quot;Template Theme Colors&amp;quot;&quot;/&gt;&lt;property id=&quot;20307&quot; value=&quot;311&quot;/&gt;&lt;/object&gt;&lt;object type=&quot;3&quot; unique_id=&quot;858303&quot;&gt;&lt;property id=&quot;20148&quot; value=&quot;5&quot;/&gt;&lt;property id=&quot;20300&quot; value=&quot;Slide 58 - &amp;quot;The Color Wheel&amp;quot;&quot;/&gt;&lt;property id=&quot;20307&quot; value=&quot;312&quot;/&gt;&lt;/object&gt;&lt;object type=&quot;3&quot; unique_id=&quot;858304&quot;&gt;&lt;property id=&quot;20148&quot; value=&quot;5&quot;/&gt;&lt;property id=&quot;20300&quot; value=&quot;Slide 59 - &amp;quot;Clear Space for Content&amp;quot;&quot;/&gt;&lt;property id=&quot;20307&quot; value=&quot;313&quot;/&gt;&lt;/object&gt;&lt;object type=&quot;3&quot; unique_id=&quot;858305&quot;&gt;&lt;property id=&quot;20148&quot; value=&quot;5&quot;/&gt;&lt;property id=&quot;20300&quot; value=&quot;Slide 60 - &amp;quot;All Titles and Tombstones Use Title Case&amp;quot;&quot;/&gt;&lt;property id=&quot;20307&quot; value=&quot;318&quot;/&gt;&lt;/object&gt;&lt;object type=&quot;3&quot; unique_id=&quot;858306&quot;&gt;&lt;property id=&quot;20148&quot; value=&quot;5&quot;/&gt;&lt;property id=&quot;20300&quot; value=&quot;Slide 61 - &amp;quot;Lines, Arrows and Call Outs to Copy and Paste&amp;quot;&quot;/&gt;&lt;property id=&quot;20307&quot; value=&quot;314&quot;/&gt;&lt;/object&gt;&lt;object type=&quot;3&quot; unique_id=&quot;858307&quot;&gt;&lt;property id=&quot;20148&quot; value=&quot;5&quot;/&gt;&lt;property id=&quot;20300&quot; value=&quot;Slide 62 - &amp;quot;Table/Agenda Sample to Copy and Paste&amp;quot;&quot;/&gt;&lt;property id=&quot;20307&quot; value=&quot;327&quot;/&gt;&lt;/object&gt;&lt;object type=&quot;3&quot; unique_id=&quot;858308&quot;&gt;&lt;property id=&quot;20148&quot; value=&quot;5&quot;/&gt;&lt;property id=&quot;20300&quot; value=&quot;Slide 63 - &amp;quot;Timeline Sample to Copy and Paste&amp;quot;&quot;/&gt;&lt;property id=&quot;20307&quot; value=&quot;321&quot;/&gt;&lt;/object&gt;&lt;object type=&quot;3&quot; unique_id=&quot;858309&quot;&gt;&lt;property id=&quot;20148&quot; value=&quot;5&quot;/&gt;&lt;property id=&quot;20300&quot; value=&quot;Slide 64 - &amp;quot;2, 3 and 4 Column Sidebar and Header Lines to Copy and Paste&amp;quot;&quot;/&gt;&lt;property id=&quot;20307&quot; value=&quot;322&quot;/&gt;&lt;/object&gt;&lt;object type=&quot;3&quot; unique_id=&quot;858310&quot;&gt;&lt;property id=&quot;20148&quot; value=&quot;5&quot;/&gt;&lt;property id=&quot;20300&quot; value=&quot;Slide 70 - &amp;quot;One, Two and Three Line EXTERNAL Tombstones to Copy/Paste Always Align at the Bottom of the Slide with No Space Be&quot;/&gt;&lt;property id=&quot;20307&quot; value=&quot;328&quot;/&gt;&lt;/object&gt;&lt;object type=&quot;3&quot; unique_id=&quot;858311&quot;&gt;&lt;property id=&quot;20148&quot; value=&quot;5&quot;/&gt;&lt;property id=&quot;20300&quot; value=&quot;Slide 71 - &amp;quot;One, Two and Three Line INTERNAL Tombstones to Copy/Paste Always Align at the Bottom of the Slide with No Space Be&quot;/&gt;&lt;property id=&quot;20307&quot; value=&quot;329&quot;/&gt;&lt;/object&gt;&lt;object type=&quot;3&quot; unique_id=&quot;858312&quot;&gt;&lt;property id=&quot;20148&quot; value=&quot;5&quot;/&gt;&lt;property id=&quot;20300&quot; value=&quot;Slide 65 - &amp;quot;Sidebar Tables to Copy/Paste &amp;quot;&quot;/&gt;&lt;property id=&quot;20307&quot; value=&quot;323&quot;/&gt;&lt;/object&gt;&lt;object type=&quot;3&quot; unique_id=&quot;858313&quot;&gt;&lt;property id=&quot;20148&quot; value=&quot;5&quot;/&gt;&lt;property id=&quot;20300&quot; value=&quot;Slide 66 - &amp;quot;Icon Library to Copy/Paste, Fill Color Can be Changed As Needed&amp;quot;&quot;/&gt;&lt;property id=&quot;20307&quot; value=&quot;315&quot;/&gt;&lt;/object&gt;&lt;object type=&quot;3&quot; unique_id=&quot;858314&quot;&gt;&lt;property id=&quot;20148&quot; value=&quot;5&quot;/&gt;&lt;property id=&quot;20300&quot; value=&quot;Slide 67 - &amp;quot;Icon Library to Copy/Paste, Fill Color Can be Changed As Needed&amp;quot;&quot;/&gt;&lt;property id=&quot;20307&quot; value=&quot;324&quot;/&gt;&lt;/object&gt;&lt;object type=&quot;3&quot; unique_id=&quot;858315&quot;&gt;&lt;property id=&quot;20148&quot; value=&quot;5&quot;/&gt;&lt;property id=&quot;20300&quot; value=&quot;Slide 68 - &amp;quot;Sample Map with Call Outs to Copy/Paste&amp;quot;&quot;/&gt;&lt;property id=&quot;20307&quot; value=&quot;316&quot;/&gt;&lt;/object&gt;&lt;object type=&quot;3&quot; unique_id=&quot;858316&quot;&gt;&lt;property id=&quot;20148&quot; value=&quot;5&quot;/&gt;&lt;property id=&quot;20300&quot; value=&quot;Slide 69 - &amp;quot;Angle Heading or Call Out Graphic to Copy/Paste&amp;quot;&quot;/&gt;&lt;property id=&quot;20307&quot; value=&quot;317&quot;/&gt;&lt;/object&gt;&lt;object type=&quot;3&quot; unique_id=&quot;859485&quot;&gt;&lt;property id=&quot;20148&quot; value=&quot;5&quot;/&gt;&lt;property id=&quot;20300&quot; value=&quot;Slide 33 - &amp;quot;Small Angle Title Slide&amp;quot;&quot;/&gt;&lt;property id=&quot;20307&quot; value=&quot;335&quot;/&gt;&lt;/object&gt;&lt;object type=&quot;3&quot; unique_id=&quot;859486&quot;&gt;&lt;property id=&quot;20148&quot; value=&quot;5&quot;/&gt;&lt;property id=&quot;20300&quot; value=&quot;Slide 34 - &amp;quot;Large Angle Title Slide&amp;quot;&quot;/&gt;&lt;property id=&quot;20307&quot; value=&quot;336&quot;/&gt;&lt;/object&gt;&lt;object type=&quot;3&quot; unique_id=&quot;859487&quot;&gt;&lt;property id=&quot;20148&quot; value=&quot;5&quot;/&gt;&lt;property id=&quot;20300&quot; value=&quot;Slide 35 - &amp;quot;Additional Image Slides – Separate File&amp;quot;&quot;/&gt;&lt;property id=&quot;20307&quot; value=&quot;337&quot;/&gt;&lt;/object&gt;&lt;object type=&quot;3&quot; unique_id=&quot;859488&quot;&gt;&lt;property id=&quot;20148&quot; value=&quot;5&quot;/&gt;&lt;property id=&quot;20300&quot; value=&quot;Slide 36 - &amp;quot;Full Slide Image Title Slide  (Insert full slide image, then “Send to  Back”, use this STANDARD Emerson  logo when&quot;/&gt;&lt;property id=&quot;20307&quot; value=&quot;338&quot;/&gt;&lt;/object&gt;&lt;object type=&quot;3&quot; unique_id=&quot;859489&quot;&gt;&lt;property id=&quot;20148&quot; value=&quot;5&quot;/&gt;&lt;property id=&quot;20300&quot; value=&quot;Slide 37 - &amp;quot;Full Slide Image Title Slide  (Insert full slide image, then “Send to  Back”, use this REVERSED Emerson  logo when&quot;/&gt;&lt;property id=&quot;20307&quot; value=&quot;339&quot;/&gt;&lt;/object&gt;&lt;object type=&quot;3&quot; unique_id=&quot;859490&quot;&gt;&lt;property id=&quot;20148&quot; value=&quot;5&quot;/&gt;&lt;property id=&quot;20300&quot; value=&quot;Slide 38 - &amp;quot;Emerson Blue  Breaker Slide&amp;quot;&quot;/&gt;&lt;property id=&quot;20307&quot; value=&quot;340&quot;/&gt;&lt;/object&gt;&lt;object type=&quot;3&quot; unique_id=&quot;859491&quot;&gt;&lt;property id=&quot;20148&quot; value=&quot;5&quot;/&gt;&lt;property id=&quot;20300&quot; value=&quot;Slide 39 - &amp;quot;Light Blue  Breaker Slide&amp;quot;&quot;/&gt;&lt;property id=&quot;20307&quot; value=&quot;341&quot;/&gt;&lt;/object&gt;&lt;object type=&quot;3&quot; unique_id=&quot;859492&quot;&gt;&lt;property id=&quot;20148&quot; value=&quot;5&quot;/&gt;&lt;property id=&quot;20300&quot; value=&quot;Slide 40 - &amp;quot;Green  Breaker Slide&amp;quot;&quot;/&gt;&lt;property id=&quot;20307&quot; value=&quot;342&quot;/&gt;&lt;/object&gt;&lt;object type=&quot;3&quot; unique_id=&quot;859493&quot;&gt;&lt;property id=&quot;20148&quot; value=&quot;5&quot;/&gt;&lt;property id=&quot;20300&quot; value=&quot;Slide 41 - &amp;quot;Orange  Breaker Slide&amp;quot;&quot;/&gt;&lt;property id=&quot;20307&quot; value=&quot;343&quot;/&gt;&lt;/object&gt;&lt;object type=&quot;3&quot; unique_id=&quot;859494&quot;&gt;&lt;property id=&quot;20148&quot; value=&quot;5&quot;/&gt;&lt;property id=&quot;20300&quot; value=&quot;Slide 42 - &amp;quot;Blue/Green  Breaker Slide&amp;quot;&quot;/&gt;&lt;property id=&quot;20307&quot; value=&quot;344&quot;/&gt;&lt;/object&gt;&lt;object type=&quot;3&quot; unique_id=&quot;859495&quot;&gt;&lt;property id=&quot;20148&quot; value=&quot;5&quot;/&gt;&lt;property id=&quot;20300&quot; value=&quot;Slide 43 - &amp;quot;Blue Angle Breaker Slide&amp;quot;&quot;/&gt;&lt;property id=&quot;20307&quot; value=&quot;345&quot;/&gt;&lt;/object&gt;&lt;object type=&quot;3&quot; unique_id=&quot;859496&quot;&gt;&lt;property id=&quot;20148&quot; value=&quot;5&quot;/&gt;&lt;property id=&quot;20300&quot; value=&quot;Slide 44 - &amp;quot;Green Angle Breaker Slide&amp;quot;&quot;/&gt;&lt;property id=&quot;20307&quot; value=&quot;346&quot;/&gt;&lt;/object&gt;&lt;object type=&quot;3&quot; unique_id=&quot;859497&quot;&gt;&lt;property id=&quot;20148&quot; value=&quot;5&quot;/&gt;&lt;property id=&quot;20300&quot; value=&quot;Slide 45 - &amp;quot;Orange Angle Breaker Slide&amp;quot;&quot;/&gt;&lt;property id=&quot;20307&quot; value=&quot;347&quot;/&gt;&lt;/object&gt;&lt;/object&gt;&lt;object type=&quot;8&quot; unique_id=&quot;85838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EMR-PPT-Template-16x9-Widescreen">
  <a:themeElements>
    <a:clrScheme name="EMERSON">
      <a:dk1>
        <a:srgbClr val="3F4040"/>
      </a:dk1>
      <a:lt1>
        <a:srgbClr val="FFFFFF"/>
      </a:lt1>
      <a:dk2>
        <a:srgbClr val="004B8D"/>
      </a:dk2>
      <a:lt2>
        <a:srgbClr val="959797"/>
      </a:lt2>
      <a:accent1>
        <a:srgbClr val="004B8D"/>
      </a:accent1>
      <a:accent2>
        <a:srgbClr val="62BB46"/>
      </a:accent2>
      <a:accent3>
        <a:srgbClr val="00A4D2"/>
      </a:accent3>
      <a:accent4>
        <a:srgbClr val="FFCF22"/>
      </a:accent4>
      <a:accent5>
        <a:srgbClr val="F79428"/>
      </a:accent5>
      <a:accent6>
        <a:srgbClr val="6E298D"/>
      </a:accent6>
      <a:hlink>
        <a:srgbClr val="00AA7E"/>
      </a:hlink>
      <a:folHlink>
        <a:srgbClr val="D312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  <a:effectLst/>
      </a:spPr>
      <a:bodyPr wrap="square"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b="1" dirty="0">
            <a:solidFill>
              <a:srgbClr val="FFFFFF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9FA86AC645E5494EBFC247F7E2FAF8520039E73650856643F4A0853C977BAF96360046780E75F87E4C2E8413C3EBE673578C005C83083E135A7944B93F01CEAA14E63A" ma:contentTypeVersion="3" ma:contentTypeDescription="Create a new document." ma:contentTypeScope="" ma:versionID="6bdf4b70481c03b97fb3a2fc58b77235">
  <xsd:schema xmlns:xsd="http://www.w3.org/2001/XMLSchema" xmlns:xs="http://www.w3.org/2001/XMLSchema" xmlns:p="http://schemas.microsoft.com/office/2006/metadata/properties" xmlns:ns1="http://schemas.microsoft.com/sharepoint/v3" xmlns:ns2="74d8072a-4c52-461a-8186-26a102256e51" xmlns:ns3="http://schemas.microsoft.com/sharepoint/v4" targetNamespace="http://schemas.microsoft.com/office/2006/metadata/properties" ma:root="true" ma:fieldsID="3589d14842714c59b11203ff16c273d5" ns1:_="" ns2:_="" ns3:_="">
    <xsd:import namespace="http://schemas.microsoft.com/sharepoint/v3"/>
    <xsd:import namespace="74d8072a-4c52-461a-8186-26a102256e5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cationDate" minOccurs="0"/>
                <xsd:element ref="ns1:DocumentDescription" minOccurs="0"/>
                <xsd:element ref="ns2:ContentOwner" minOccurs="0"/>
                <xsd:element ref="ns1:BestPractice" minOccurs="0"/>
                <xsd:element ref="ns1:CompetitiveIntelligence" minOccurs="0"/>
                <xsd:element ref="ns1:CoreSalesTemplate" minOccurs="0"/>
                <xsd:element ref="ns1:Featured" minOccurs="0"/>
                <xsd:element ref="ns1:ApplicationSalesKit" minOccurs="0"/>
                <xsd:element ref="ns1:DocumentVersion" minOccurs="0"/>
                <xsd:element ref="ns1:MobileReady" minOccurs="0"/>
                <xsd:element ref="ns1:SCPExternalType" minOccurs="0"/>
                <xsd:element ref="ns2:_dlc_DocIdPersistId" minOccurs="0"/>
                <xsd:element ref="ns2:_dlc_DocId" minOccurs="0"/>
                <xsd:element ref="ns1:k3783f2dc06c49c3ae58bcdd709c3ddb" minOccurs="0"/>
                <xsd:element ref="ns2:TaxCatchAll" minOccurs="0"/>
                <xsd:element ref="ns1:aa43d10c406547db9f37e4be291bba30" minOccurs="0"/>
                <xsd:element ref="ns1:m98dfda81e6e4926810780cf4f86ad9b" minOccurs="0"/>
                <xsd:element ref="ns2:TaxCatchAllLabel" minOccurs="0"/>
                <xsd:element ref="ns2:CompetitionTaxHTField1" minOccurs="0"/>
                <xsd:element ref="ns2:_dlc_DocIdUrl" minOccurs="0"/>
                <xsd:element ref="ns1:a24752e53dff4d1487b2d8214555ae1e" minOccurs="0"/>
                <xsd:element ref="ns1:baf68d6ff90b4cec865a87671aaf1cc4" minOccurs="0"/>
                <xsd:element ref="ns1:pff61734e68f4e4b88bd804d7bd38c53" minOccurs="0"/>
                <xsd:element ref="ns1:k0d67c87844440e8b1486f8fba31ff43" minOccurs="0"/>
                <xsd:element ref="ns1:g1f5bc364c7a4089997e8a6d2302a892" minOccurs="0"/>
                <xsd:element ref="ns1:je3967f41ce547d1b0c6e0fffd93e4e0" minOccurs="0"/>
                <xsd:element ref="ns1:h4a9d2904231433fbfb35082a538f01f" minOccurs="0"/>
                <xsd:element ref="ns1:l653da3ab17948c991a68be43c3556ff" minOccurs="0"/>
                <xsd:element ref="ns1:d18f79903b014b5ebafdf0ba76ffd963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cationDate" ma:index="7" nillable="true" ma:displayName="Publication Date" ma:format="DateOnly" ma:internalName="PublicationDate">
      <xsd:simpleType>
        <xsd:restriction base="dms:DateTime"/>
      </xsd:simpleType>
    </xsd:element>
    <xsd:element name="DocumentDescription" ma:index="8" nillable="true" ma:displayName="Document Description" ma:internalName="DocumentDescription">
      <xsd:simpleType>
        <xsd:restriction base="dms:Note">
          <xsd:maxLength value="255"/>
        </xsd:restriction>
      </xsd:simpleType>
    </xsd:element>
    <xsd:element name="BestPractice" ma:index="15" nillable="true" ma:displayName="Best Practice" ma:default="0" ma:internalName="BestPractice">
      <xsd:simpleType>
        <xsd:restriction base="dms:Boolean"/>
      </xsd:simpleType>
    </xsd:element>
    <xsd:element name="CompetitiveIntelligence" ma:index="16" nillable="true" ma:displayName="Competitive Intelligence" ma:default="0" ma:internalName="CompetitiveIntelligence">
      <xsd:simpleType>
        <xsd:restriction base="dms:Boolean"/>
      </xsd:simpleType>
    </xsd:element>
    <xsd:element name="CoreSalesTemplate" ma:index="17" nillable="true" ma:displayName="Core Sales Template" ma:default="0" ma:internalName="CoreSalesTemplate">
      <xsd:simpleType>
        <xsd:restriction base="dms:Boolean"/>
      </xsd:simpleType>
    </xsd:element>
    <xsd:element name="Featured" ma:index="18" nillable="true" ma:displayName="Featured" ma:default="0" ma:internalName="Featured">
      <xsd:simpleType>
        <xsd:restriction base="dms:Boolean"/>
      </xsd:simpleType>
    </xsd:element>
    <xsd:element name="ApplicationSalesKit" ma:index="19" nillable="true" ma:displayName="Application Sales Kit" ma:default="0" ma:internalName="ApplicationSalesKit">
      <xsd:simpleType>
        <xsd:restriction base="dms:Boolean"/>
      </xsd:simpleType>
    </xsd:element>
    <xsd:element name="DocumentVersion" ma:index="21" nillable="true" ma:displayName="Document Version" ma:internalName="DocumentVersion">
      <xsd:simpleType>
        <xsd:restriction base="dms:Text">
          <xsd:maxLength value="255"/>
        </xsd:restriction>
      </xsd:simpleType>
    </xsd:element>
    <xsd:element name="MobileReady" ma:index="24" nillable="true" ma:displayName="Mobile Ready" ma:default="0" ma:internalName="MobileReady">
      <xsd:simpleType>
        <xsd:restriction base="dms:Boolean"/>
      </xsd:simpleType>
    </xsd:element>
    <xsd:element name="SCPExternalType" ma:index="25" nillable="true" ma:displayName="SCP External Type" ma:list="78b17dac-51e0-409e-9397-3dac1483e2e1" ma:internalName="SCPExternalType" ma:showField="Title" ma:web="74d8072a-4c52-461a-8186-26a102256e51">
      <xsd:simpleType>
        <xsd:restriction base="dms:Lookup"/>
      </xsd:simpleType>
    </xsd:element>
    <xsd:element name="k3783f2dc06c49c3ae58bcdd709c3ddb" ma:index="32" nillable="true" ma:taxonomy="true" ma:internalName="k3783f2dc06c49c3ae58bcdd709c3ddb" ma:taxonomyFieldName="MobileDeviceSpecific" ma:displayName="Mobile Device Specific" ma:fieldId="{43783f2d-c06c-49c3-ae58-bcdd709c3ddb}" ma:taxonomyMulti="true" ma:sspId="8ea84f46-409d-48cd-b0f9-922e7638960c" ma:termSetId="fd590ffd-77e5-45d9-b02e-0c3fa980a91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43d10c406547db9f37e4be291bba30" ma:index="34" nillable="true" ma:taxonomy="true" ma:internalName="aa43d10c406547db9f37e4be291bba30" ma:taxonomyFieldName="IndustrySolutionsMultiSelect" ma:displayName="Industry Solutions MultiSelect" ma:fieldId="{aa43d10c-4065-47db-9f37-e4be291bba30}" ma:taxonomyMulti="true" ma:sspId="8ea84f46-409d-48cd-b0f9-922e7638960c" ma:termSetId="3fae24d3-2ae1-4e84-91c6-e66e4fce12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98dfda81e6e4926810780cf4f86ad9b" ma:index="36" nillable="true" ma:taxonomy="true" ma:internalName="m98dfda81e6e4926810780cf4f86ad9b" ma:taxonomyFieldName="StrategicAccount" ma:displayName="Strategic Account" ma:default="" ma:fieldId="{698dfda8-1e6e-4926-8107-80cf4f86ad9b}" ma:taxonomyMulti="true" ma:sspId="8ea84f46-409d-48cd-b0f9-922e7638960c" ma:termSetId="37ece4ab-af51-493c-8bc4-13918af7d61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24752e53dff4d1487b2d8214555ae1e" ma:index="41" ma:taxonomy="true" ma:internalName="a24752e53dff4d1487b2d8214555ae1e" ma:taxonomyFieldName="DocumentType" ma:displayName="Document Type" ma:default="" ma:fieldId="{a24752e5-3dff-4d14-87b2-d8214555ae1e}" ma:taxonomyMulti="true" ma:sspId="8ea84f46-409d-48cd-b0f9-922e7638960c" ma:termSetId="efb37363-ba68-4b19-9286-47256f6544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f68d6ff90b4cec865a87671aaf1cc4" ma:index="42" nillable="true" ma:taxonomy="true" ma:internalName="baf68d6ff90b4cec865a87671aaf1cc4" ma:taxonomyFieldName="BrandMultiSelect" ma:displayName="Brand MultiSelect" ma:readOnly="false" ma:default="" ma:fieldId="{baf68d6f-f90b-4cec-865a-87671aaf1cc4}" ma:taxonomyMulti="true" ma:sspId="8ea84f46-409d-48cd-b0f9-922e7638960c" ma:termSetId="a8005aee-d42c-4e82-8bb3-408625e2f5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ff61734e68f4e4b88bd804d7bd38c53" ma:index="43" nillable="true" ma:taxonomy="true" ma:internalName="pff61734e68f4e4b88bd804d7bd38c53" ma:taxonomyFieldName="IndustrySegmentMultiSelect" ma:displayName="Industry and Segment MultiSelect" ma:fieldId="{9ff61734-e68f-4e4b-88bd-804d7bd38c53}" ma:taxonomyMulti="true" ma:sspId="8ea84f46-409d-48cd-b0f9-922e7638960c" ma:termSetId="b739fd49-d643-40eb-992e-a030b823860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0d67c87844440e8b1486f8fba31ff43" ma:index="44" nillable="true" ma:taxonomy="true" ma:internalName="k0d67c87844440e8b1486f8fba31ff43" ma:taxonomyFieldName="IndustryApplicationMultiSelect" ma:displayName="Industry Application MultiSelect" ma:fieldId="{40d67c87-8444-40e8-b148-6f8fba31ff43}" ma:taxonomyMulti="true" ma:sspId="8ea84f46-409d-48cd-b0f9-922e7638960c" ma:termSetId="d59abd6e-2831-4610-93b1-9495d26bd5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1f5bc364c7a4089997e8a6d2302a892" ma:index="45" nillable="true" ma:taxonomy="true" ma:internalName="g1f5bc364c7a4089997e8a6d2302a892" ma:taxonomyFieldName="ProductServiceKey" ma:displayName="Product Service Key" ma:default="" ma:fieldId="{01f5bc36-4c7a-4089-997e-8a6d2302a892}" ma:taxonomyMulti="true" ma:sspId="8ea84f46-409d-48cd-b0f9-922e7638960c" ma:termSetId="884cab0d-c8c2-4d0e-b641-7ed84994349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e3967f41ce547d1b0c6e0fffd93e4e0" ma:index="46" nillable="true" ma:taxonomy="true" ma:internalName="je3967f41ce547d1b0c6e0fffd93e4e0" ma:taxonomyFieldName="ProductServiceLevel2" ma:displayName="Product Service Level 2" ma:fieldId="{3e3967f4-1ce5-47d1-b0c6-e0fffd93e4e0}" ma:sspId="8ea84f46-409d-48cd-b0f9-922e7638960c" ma:termSetId="dac7321f-b40c-4fe1-a8d0-4864f9127c9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a9d2904231433fbfb35082a538f01f" ma:index="47" nillable="true" ma:taxonomy="true" ma:internalName="h4a9d2904231433fbfb35082a538f01f" ma:taxonomyFieldName="ProductServiceFamilyMultiSelect" ma:displayName="Product Service Family MultiSelect" ma:fieldId="{14a9d290-4231-433f-bfb3-5082a538f01f}" ma:taxonomyMulti="true" ma:sspId="8ea84f46-409d-48cd-b0f9-922e7638960c" ma:termSetId="dac7321f-b40c-4fe1-a8d0-4864f9127c9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53da3ab17948c991a68be43c3556ff" ma:index="48" nillable="true" ma:taxonomy="true" ma:internalName="l653da3ab17948c991a68be43c3556ff" ma:taxonomyFieldName="DocumentLanguage" ma:displayName="Document Language" ma:readOnly="false" ma:default="" ma:fieldId="{5653da3a-b179-48c9-91a6-8be43c3556ff}" ma:taxonomyMulti="true" ma:sspId="8ea84f46-409d-48cd-b0f9-922e7638960c" ma:termSetId="aa195ce9-ac38-4c4c-a1bf-bd1d434601d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8f79903b014b5ebafdf0ba76ffd963" ma:index="49" nillable="true" ma:taxonomy="true" ma:internalName="d18f79903b014b5ebafdf0ba76ffd963" ma:taxonomyFieldName="DocumentHiddenCategoryMultiSelect" ma:displayName="Document Hidden Category MultiSelect" ma:fieldId="{d18f7990-3b01-4b5e-bafd-f0ba76ffd963}" ma:taxonomyMulti="true" ma:sspId="8ea84f46-409d-48cd-b0f9-922e7638960c" ma:termSetId="02207781-4d1c-4676-a3ef-980a05c146d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8072a-4c52-461a-8186-26a102256e51" elementFormDefault="qualified">
    <xsd:import namespace="http://schemas.microsoft.com/office/2006/documentManagement/types"/>
    <xsd:import namespace="http://schemas.microsoft.com/office/infopath/2007/PartnerControls"/>
    <xsd:element name="ContentOwner" ma:index="10" nillable="true" ma:displayName="Content Owner" ma:list="UserInfo" ma:SearchPeopleOnly="false" ma:SharePointGroup="0" ma:internalName="ContentOwner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PersistId" ma:index="2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3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TaxCatchAll" ma:index="33" nillable="true" ma:displayName="Taxonomy Catch All Column" ma:hidden="true" ma:list="{eedd6fcb-5584-46e4-b203-4fcb7ad767b6}" ma:internalName="TaxCatchAll" ma:showField="CatchAllData" ma:web="74d8072a-4c52-461a-8186-26a10225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7" nillable="true" ma:displayName="Taxonomy Catch All Column1" ma:hidden="true" ma:list="{eedd6fcb-5584-46e4-b203-4fcb7ad767b6}" ma:internalName="TaxCatchAllLabel" ma:readOnly="true" ma:showField="CatchAllDataLabel" ma:web="74d8072a-4c52-461a-8186-26a10225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mpetitionTaxHTField1" ma:index="38" nillable="true" ma:taxonomy="true" ma:internalName="CompetitionTaxHTField1" ma:taxonomyFieldName="Competition" ma:displayName="Competition" ma:default="" ma:fieldId="{621c4f4b-ba47-484f-8a64-877a22c6bc41}" ma:taxonomyMulti="true" ma:sspId="8ea84f46-409d-48cd-b0f9-922e7638960c" ma:termSetId="7c4ddfb4-dfdd-4f1c-a26f-869d6b523b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4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cationDate xmlns="http://schemas.microsoft.com/sharepoint/v3" xsi:nil="true"/>
    <DocumentDescription xmlns="http://schemas.microsoft.com/sharepoint/v3" xsi:nil="true"/>
    <je3967f41ce547d1b0c6e0fffd93e4e0 xmlns="http://schemas.microsoft.com/sharepoint/v3">
      <Terms xmlns="http://schemas.microsoft.com/office/infopath/2007/PartnerControls"/>
    </je3967f41ce547d1b0c6e0fffd93e4e0>
    <pff61734e68f4e4b88bd804d7bd38c53 xmlns="http://schemas.microsoft.com/sharepoint/v3">
      <Terms xmlns="http://schemas.microsoft.com/office/infopath/2007/PartnerControls"/>
    </pff61734e68f4e4b88bd804d7bd38c53>
    <ContentOwner xmlns="74d8072a-4c52-461a-8186-26a102256e51">
      <UserInfo>
        <DisplayName/>
        <AccountId xsi:nil="true"/>
        <AccountType/>
      </UserInfo>
    </ContentOwner>
    <DocumentVersion xmlns="http://schemas.microsoft.com/sharepoint/v3" xsi:nil="true"/>
    <CompetitiveIntelligence xmlns="http://schemas.microsoft.com/sharepoint/v3">false</CompetitiveIntelligence>
    <Featured xmlns="http://schemas.microsoft.com/sharepoint/v3">false</Featured>
    <d18f79903b014b5ebafdf0ba76ffd963 xmlns="http://schemas.microsoft.com/sharepoint/v3">
      <Terms xmlns="http://schemas.microsoft.com/office/infopath/2007/PartnerControls"/>
    </d18f79903b014b5ebafdf0ba76ffd963>
    <g1f5bc364c7a4089997e8a6d2302a892 xmlns="http://schemas.microsoft.com/sharepoint/v3">
      <Terms xmlns="http://schemas.microsoft.com/office/infopath/2007/PartnerControls"/>
    </g1f5bc364c7a4089997e8a6d2302a892>
    <k0d67c87844440e8b1486f8fba31ff43 xmlns="http://schemas.microsoft.com/sharepoint/v3">
      <Terms xmlns="http://schemas.microsoft.com/office/infopath/2007/PartnerControls"/>
    </k0d67c87844440e8b1486f8fba31ff43>
    <ApplicationSalesKit xmlns="http://schemas.microsoft.com/sharepoint/v3">false</ApplicationSalesKit>
    <_dlc_DocId xmlns="74d8072a-4c52-461a-8186-26a102256e51">RUTKC4VJC7ND-2275-189</_dlc_DocId>
    <CoreSalesTemplate xmlns="http://schemas.microsoft.com/sharepoint/v3">false</CoreSalesTemplate>
    <m98dfda81e6e4926810780cf4f86ad9b xmlns="http://schemas.microsoft.com/sharepoint/v3">
      <Terms xmlns="http://schemas.microsoft.com/office/infopath/2007/PartnerControls"/>
    </m98dfda81e6e4926810780cf4f86ad9b>
    <baf68d6ff90b4cec865a87671aaf1cc4 xmlns="http://schemas.microsoft.com/sharepoint/v3">
      <Terms xmlns="http://schemas.microsoft.com/office/infopath/2007/PartnerControls"/>
    </baf68d6ff90b4cec865a87671aaf1cc4>
    <TaxCatchAll xmlns="74d8072a-4c52-461a-8186-26a102256e51">
      <Value>98</Value>
      <Value>2485</Value>
    </TaxCatchAll>
    <BestPractice xmlns="http://schemas.microsoft.com/sharepoint/v3">false</BestPractice>
    <MobileReady xmlns="http://schemas.microsoft.com/sharepoint/v3">false</MobileReady>
    <h4a9d2904231433fbfb35082a538f01f xmlns="http://schemas.microsoft.com/sharepoint/v3">
      <Terms xmlns="http://schemas.microsoft.com/office/infopath/2007/PartnerControls"/>
    </h4a9d2904231433fbfb35082a538f01f>
    <a24752e53dff4d1487b2d8214555ae1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Resources</TermName>
          <TermId xmlns="http://schemas.microsoft.com/office/infopath/2007/PartnerControls">d0430ac3-9c09-4081-bd0f-5a6fe7662cdb</TermId>
        </TermInfo>
        <TermInfo xmlns="http://schemas.microsoft.com/office/infopath/2007/PartnerControls">
          <TermName xmlns="http://schemas.microsoft.com/office/infopath/2007/PartnerControls">Guidelines</TermName>
          <TermId xmlns="http://schemas.microsoft.com/office/infopath/2007/PartnerControls">44bd2082-b149-476f-bec4-0f54d95614c0</TermId>
        </TermInfo>
      </Terms>
    </a24752e53dff4d1487b2d8214555ae1e>
    <IconOverlay xmlns="http://schemas.microsoft.com/sharepoint/v4" xsi:nil="true"/>
    <k3783f2dc06c49c3ae58bcdd709c3ddb xmlns="http://schemas.microsoft.com/sharepoint/v3">
      <Terms xmlns="http://schemas.microsoft.com/office/infopath/2007/PartnerControls"/>
    </k3783f2dc06c49c3ae58bcdd709c3ddb>
    <l653da3ab17948c991a68be43c3556ff xmlns="http://schemas.microsoft.com/sharepoint/v3">
      <Terms xmlns="http://schemas.microsoft.com/office/infopath/2007/PartnerControls"/>
    </l653da3ab17948c991a68be43c3556ff>
    <_dlc_DocIdUrl xmlns="74d8072a-4c52-461a-8186-26a102256e51">
      <Url>https://sales.emersonprocess.com/DocumentCenter/_layouts/DocIdRedir.aspx?ID=RUTKC4VJC7ND-2275-189</Url>
      <Description>RUTKC4VJC7ND-2275-189</Description>
    </_dlc_DocIdUrl>
    <SCPExternalType xmlns="http://schemas.microsoft.com/sharepoint/v3" xsi:nil="true"/>
    <aa43d10c406547db9f37e4be291bba30 xmlns="http://schemas.microsoft.com/sharepoint/v3">
      <Terms xmlns="http://schemas.microsoft.com/office/infopath/2007/PartnerControls"/>
    </aa43d10c406547db9f37e4be291bba30>
    <CompetitionTaxHTField1 xmlns="74d8072a-4c52-461a-8186-26a102256e51">
      <Terms xmlns="http://schemas.microsoft.com/office/infopath/2007/PartnerControls"/>
    </CompetitionTaxHTField1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FBC2882-EC4D-4A5E-AA2E-5B68EBDBD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d8072a-4c52-461a-8186-26a102256e5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1E0553-F043-43C8-949E-D4F6D833DA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15B6DE-FCDE-4BC3-BB5A-4DD26D8D4D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4d8072a-4c52-461a-8186-26a102256e51"/>
    <ds:schemaRef ds:uri="http://schemas.microsoft.com/sharepoint/v4"/>
  </ds:schemaRefs>
</ds:datastoreItem>
</file>

<file path=customXml/itemProps4.xml><?xml version="1.0" encoding="utf-8"?>
<ds:datastoreItem xmlns:ds="http://schemas.openxmlformats.org/officeDocument/2006/customXml" ds:itemID="{E39C8990-6DBC-48AC-A257-D35AD5EB536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1097</TotalTime>
  <Words>714</Words>
  <Application>Microsoft Office PowerPoint</Application>
  <PresentationFormat>Custom</PresentationFormat>
  <Paragraphs>246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</vt:lpstr>
      <vt:lpstr>EMR-PPT-Template-16x9-Widescreen</vt:lpstr>
      <vt:lpstr>Node.js self-study</vt:lpstr>
      <vt:lpstr>Node.js overview</vt:lpstr>
      <vt:lpstr>Node.js installation</vt:lpstr>
      <vt:lpstr>Node.js exercise</vt:lpstr>
      <vt:lpstr>Node.js exercise (cont.)</vt:lpstr>
      <vt:lpstr>npm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modules</vt:lpstr>
      <vt:lpstr>Node.js in action example: chat server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Modules</vt:lpstr>
      <vt:lpstr>Asynchronous programming techniques</vt:lpstr>
      <vt:lpstr>Asynchronous programming techniques (cont.)</vt:lpstr>
      <vt:lpstr>Asynchronous programming techniques (cont.)</vt:lpstr>
      <vt:lpstr>Express</vt:lpstr>
      <vt:lpstr>express</vt:lpstr>
      <vt:lpstr>Reference</vt:lpstr>
    </vt:vector>
  </TitlesOfParts>
  <Company>Emerson Process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self-study</dc:title>
  <dc:creator>Liu, HaiXiang [AUTOSOL/SNG]</dc:creator>
  <cp:lastModifiedBy>Liu, HaiXiang [AUTOSOL/SNG]</cp:lastModifiedBy>
  <cp:revision>154</cp:revision>
  <dcterms:created xsi:type="dcterms:W3CDTF">2016-12-19T09:40:09Z</dcterms:created>
  <dcterms:modified xsi:type="dcterms:W3CDTF">2017-03-21T08:30:05Z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HiddenCategoryMultiSelect">
    <vt:lpwstr/>
  </property>
  <property fmtid="{D5CDD505-2E9C-101B-9397-08002B2CF9AE}" pid="3" name="IndustrySegmentMultiSelect">
    <vt:lpwstr/>
  </property>
  <property fmtid="{D5CDD505-2E9C-101B-9397-08002B2CF9AE}" pid="4" name="MobileDeviceSpecific">
    <vt:lpwstr/>
  </property>
  <property fmtid="{D5CDD505-2E9C-101B-9397-08002B2CF9AE}" pid="5" name="ContentTypeId">
    <vt:lpwstr>0x0101009FA86AC645E5494EBFC247F7E2FAF8520039E73650856643F4A0853C977BAF96360046780E75F87E4C2E8413C3EBE673578C005C83083E135A7944B93F01CEAA14E63A</vt:lpwstr>
  </property>
  <property fmtid="{D5CDD505-2E9C-101B-9397-08002B2CF9AE}" pid="6" name="StrategicAccount">
    <vt:lpwstr/>
  </property>
  <property fmtid="{D5CDD505-2E9C-101B-9397-08002B2CF9AE}" pid="7" name="BrandMultiSelect">
    <vt:lpwstr/>
  </property>
  <property fmtid="{D5CDD505-2E9C-101B-9397-08002B2CF9AE}" pid="8" name="ProductServiceFamilyMultiSelect">
    <vt:lpwstr/>
  </property>
  <property fmtid="{D5CDD505-2E9C-101B-9397-08002B2CF9AE}" pid="9" name="_dlc_DocIdItemGuid">
    <vt:lpwstr>5c0227d7-8d76-484b-869e-32a90c6483c2</vt:lpwstr>
  </property>
  <property fmtid="{D5CDD505-2E9C-101B-9397-08002B2CF9AE}" pid="10" name="ProductServiceKey">
    <vt:lpwstr/>
  </property>
  <property fmtid="{D5CDD505-2E9C-101B-9397-08002B2CF9AE}" pid="11" name="ProductServiceLevel2">
    <vt:lpwstr/>
  </property>
  <property fmtid="{D5CDD505-2E9C-101B-9397-08002B2CF9AE}" pid="12" name="DocumentType">
    <vt:lpwstr>98;#Marketing Resources|d0430ac3-9c09-4081-bd0f-5a6fe7662cdb;#2485;#Guidelines|44bd2082-b149-476f-bec4-0f54d95614c0</vt:lpwstr>
  </property>
  <property fmtid="{D5CDD505-2E9C-101B-9397-08002B2CF9AE}" pid="13" name="IndustrySolutionsMultiSelect">
    <vt:lpwstr/>
  </property>
  <property fmtid="{D5CDD505-2E9C-101B-9397-08002B2CF9AE}" pid="14" name="DocumentLanguage">
    <vt:lpwstr/>
  </property>
  <property fmtid="{D5CDD505-2E9C-101B-9397-08002B2CF9AE}" pid="15" name="IndustryApplicationMultiSelect">
    <vt:lpwstr/>
  </property>
  <property fmtid="{D5CDD505-2E9C-101B-9397-08002B2CF9AE}" pid="16" name="Competition">
    <vt:lpwstr/>
  </property>
</Properties>
</file>