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DA9A"/>
    <a:srgbClr val="F8F2E2"/>
    <a:srgbClr val="F0AAAF"/>
    <a:srgbClr val="F7E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>
        <p:scale>
          <a:sx n="100" d="100"/>
          <a:sy n="100" d="100"/>
        </p:scale>
        <p:origin x="16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67691-617F-49F9-BC91-98AB64930923}" type="doc">
      <dgm:prSet loTypeId="urn:microsoft.com/office/officeart/2005/8/layout/hList2" loCatId="picture" qsTypeId="urn:microsoft.com/office/officeart/2005/8/quickstyle/simple3" qsCatId="simple" csTypeId="urn:microsoft.com/office/officeart/2005/8/colors/colorful2" csCatId="colorful" phldr="1"/>
      <dgm:spPr/>
    </dgm:pt>
    <dgm:pt modelId="{94063F4B-4AD7-4C80-A3A3-6CF6C5E026AE}">
      <dgm:prSet phldrT="[文本]"/>
      <dgm:spPr/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937D76D5-07A4-4C38-A9D8-BA7C7EC23638}" type="parTrans" cxnId="{D628F4B4-B533-488C-A0E9-2F9A3F28C5D9}">
      <dgm:prSet/>
      <dgm:spPr/>
      <dgm:t>
        <a:bodyPr/>
        <a:lstStyle/>
        <a:p>
          <a:endParaRPr lang="zh-CN" altLang="en-US"/>
        </a:p>
      </dgm:t>
    </dgm:pt>
    <dgm:pt modelId="{27A97F31-B6BD-4714-B6DC-4333AD9D39FA}" type="sibTrans" cxnId="{D628F4B4-B533-488C-A0E9-2F9A3F28C5D9}">
      <dgm:prSet/>
      <dgm:spPr/>
      <dgm:t>
        <a:bodyPr/>
        <a:lstStyle/>
        <a:p>
          <a:endParaRPr lang="zh-CN" altLang="en-US"/>
        </a:p>
      </dgm:t>
    </dgm:pt>
    <dgm:pt modelId="{D575CA47-6AE3-4CB9-9BF3-098F3B642FF9}">
      <dgm:prSet phldrT="[文本]"/>
      <dgm:spPr/>
      <dgm:t>
        <a:bodyPr/>
        <a:lstStyle/>
        <a:p>
          <a:endParaRPr lang="en-US" altLang="zh-CN" dirty="0" smtClean="0"/>
        </a:p>
      </dgm:t>
    </dgm:pt>
    <dgm:pt modelId="{8A17FD34-C9D0-4863-887D-09CBBA5D8068}" type="parTrans" cxnId="{B35435EA-2906-4389-BE07-78DD8F33103D}">
      <dgm:prSet/>
      <dgm:spPr/>
      <dgm:t>
        <a:bodyPr/>
        <a:lstStyle/>
        <a:p>
          <a:endParaRPr lang="zh-CN" altLang="en-US"/>
        </a:p>
      </dgm:t>
    </dgm:pt>
    <dgm:pt modelId="{A408CBE4-A52E-4F7B-9810-FF20973C97DD}" type="sibTrans" cxnId="{B35435EA-2906-4389-BE07-78DD8F33103D}">
      <dgm:prSet/>
      <dgm:spPr/>
      <dgm:t>
        <a:bodyPr/>
        <a:lstStyle/>
        <a:p>
          <a:endParaRPr lang="zh-CN" altLang="en-US"/>
        </a:p>
      </dgm:t>
    </dgm:pt>
    <dgm:pt modelId="{FB26AE5F-A16A-496A-A556-878969A0BAA1}">
      <dgm:prSet phldrT="[文本]"/>
      <dgm:spPr/>
      <dgm:t>
        <a:bodyPr/>
        <a:lstStyle/>
        <a:p>
          <a:endParaRPr lang="en-US" altLang="zh-CN" dirty="0" smtClean="0"/>
        </a:p>
      </dgm:t>
    </dgm:pt>
    <dgm:pt modelId="{2C5FE3B1-E9B9-457F-9AE5-3C0C4AAC00CA}" type="parTrans" cxnId="{488CC51D-63D9-4153-8C74-C73C9396EB58}">
      <dgm:prSet/>
      <dgm:spPr/>
      <dgm:t>
        <a:bodyPr/>
        <a:lstStyle/>
        <a:p>
          <a:endParaRPr lang="zh-CN" altLang="en-US"/>
        </a:p>
      </dgm:t>
    </dgm:pt>
    <dgm:pt modelId="{A49047A2-B369-47CC-B6C4-FFF901401E58}" type="sibTrans" cxnId="{488CC51D-63D9-4153-8C74-C73C9396EB58}">
      <dgm:prSet/>
      <dgm:spPr/>
      <dgm:t>
        <a:bodyPr/>
        <a:lstStyle/>
        <a:p>
          <a:endParaRPr lang="zh-CN" altLang="en-US"/>
        </a:p>
      </dgm:t>
    </dgm:pt>
    <dgm:pt modelId="{91DD476E-E947-48BD-B1D4-7B8635955786}">
      <dgm:prSet phldrT="[文本]"/>
      <dgm:spPr/>
      <dgm:t>
        <a:bodyPr/>
        <a:lstStyle/>
        <a:p>
          <a:endParaRPr lang="zh-CN" altLang="en-US" dirty="0"/>
        </a:p>
      </dgm:t>
    </dgm:pt>
    <dgm:pt modelId="{310567B5-0A8A-4E26-A788-6789F33D2803}" type="parTrans" cxnId="{8A975B82-6ED1-4915-8BD2-AE0C9BA566FC}">
      <dgm:prSet/>
      <dgm:spPr/>
      <dgm:t>
        <a:bodyPr/>
        <a:lstStyle/>
        <a:p>
          <a:endParaRPr lang="zh-CN" altLang="en-US"/>
        </a:p>
      </dgm:t>
    </dgm:pt>
    <dgm:pt modelId="{EBD7BB67-4287-4E1A-B9A4-9973E2699C6C}" type="sibTrans" cxnId="{8A975B82-6ED1-4915-8BD2-AE0C9BA566FC}">
      <dgm:prSet/>
      <dgm:spPr/>
      <dgm:t>
        <a:bodyPr/>
        <a:lstStyle/>
        <a:p>
          <a:endParaRPr lang="zh-CN" altLang="en-US"/>
        </a:p>
      </dgm:t>
    </dgm:pt>
    <dgm:pt modelId="{B7C0D867-6214-4606-82C2-13F9FF100AD1}">
      <dgm:prSet phldrT="[文本]"/>
      <dgm:spPr/>
      <dgm:t>
        <a:bodyPr/>
        <a:lstStyle/>
        <a:p>
          <a:endParaRPr lang="zh-CN" altLang="en-US" dirty="0"/>
        </a:p>
      </dgm:t>
    </dgm:pt>
    <dgm:pt modelId="{543B76FA-2CFF-4B4D-B66F-52E5D56A3DF3}" type="parTrans" cxnId="{34D5C459-9101-4566-81AE-F57643588F5E}">
      <dgm:prSet/>
      <dgm:spPr/>
      <dgm:t>
        <a:bodyPr/>
        <a:lstStyle/>
        <a:p>
          <a:endParaRPr lang="zh-CN" altLang="en-US"/>
        </a:p>
      </dgm:t>
    </dgm:pt>
    <dgm:pt modelId="{3974C600-4F6A-42B8-A893-3F61A22A2D68}" type="sibTrans" cxnId="{34D5C459-9101-4566-81AE-F57643588F5E}">
      <dgm:prSet/>
      <dgm:spPr/>
      <dgm:t>
        <a:bodyPr/>
        <a:lstStyle/>
        <a:p>
          <a:endParaRPr lang="zh-CN" altLang="en-US"/>
        </a:p>
      </dgm:t>
    </dgm:pt>
    <dgm:pt modelId="{B1B68F5F-6117-4B59-A9FD-F4BC3D90C2F4}">
      <dgm:prSet phldrT="[文本]"/>
      <dgm:spPr/>
      <dgm:t>
        <a:bodyPr/>
        <a:lstStyle/>
        <a:p>
          <a:endParaRPr lang="zh-CN" altLang="en-US" dirty="0"/>
        </a:p>
      </dgm:t>
    </dgm:pt>
    <dgm:pt modelId="{4507EDD6-D8A8-464B-B944-B34F38CADCCF}" type="parTrans" cxnId="{0170EB7E-E2EB-4285-8A3B-F25088544F73}">
      <dgm:prSet/>
      <dgm:spPr/>
      <dgm:t>
        <a:bodyPr/>
        <a:lstStyle/>
        <a:p>
          <a:endParaRPr lang="zh-CN" altLang="en-US"/>
        </a:p>
      </dgm:t>
    </dgm:pt>
    <dgm:pt modelId="{AC369D21-F356-49DB-B69E-57691AFCA3DD}" type="sibTrans" cxnId="{0170EB7E-E2EB-4285-8A3B-F25088544F73}">
      <dgm:prSet/>
      <dgm:spPr/>
      <dgm:t>
        <a:bodyPr/>
        <a:lstStyle/>
        <a:p>
          <a:endParaRPr lang="zh-CN" altLang="en-US"/>
        </a:p>
      </dgm:t>
    </dgm:pt>
    <dgm:pt modelId="{CC9A9EF3-79E8-4123-A408-846143D71798}" type="pres">
      <dgm:prSet presAssocID="{D4967691-617F-49F9-BC91-98AB64930923}" presName="linearFlow" presStyleCnt="0">
        <dgm:presLayoutVars>
          <dgm:dir/>
          <dgm:animLvl val="lvl"/>
          <dgm:resizeHandles/>
        </dgm:presLayoutVars>
      </dgm:prSet>
      <dgm:spPr/>
    </dgm:pt>
    <dgm:pt modelId="{A98F04B4-A82E-4E7D-AE0A-F93DE5D10F56}" type="pres">
      <dgm:prSet presAssocID="{94063F4B-4AD7-4C80-A3A3-6CF6C5E026AE}" presName="compositeNode" presStyleCnt="0">
        <dgm:presLayoutVars>
          <dgm:bulletEnabled val="1"/>
        </dgm:presLayoutVars>
      </dgm:prSet>
      <dgm:spPr/>
    </dgm:pt>
    <dgm:pt modelId="{AEC65287-E34F-483D-B3D6-CFB6BCF3A6DA}" type="pres">
      <dgm:prSet presAssocID="{94063F4B-4AD7-4C80-A3A3-6CF6C5E026AE}" presName="image" presStyleLbl="fgImgPlace1" presStyleIdx="0" presStyleCnt="6"/>
      <dgm:spPr/>
    </dgm:pt>
    <dgm:pt modelId="{5B796549-3216-48AD-8BE6-C8727A8276E4}" type="pres">
      <dgm:prSet presAssocID="{94063F4B-4AD7-4C80-A3A3-6CF6C5E026AE}" presName="childNode" presStyleLbl="node1" presStyleIdx="0" presStyleCnt="6">
        <dgm:presLayoutVars>
          <dgm:bulletEnabled val="1"/>
        </dgm:presLayoutVars>
      </dgm:prSet>
      <dgm:spPr/>
    </dgm:pt>
    <dgm:pt modelId="{4DD44979-60F9-4743-A6D4-4433CAB78AF4}" type="pres">
      <dgm:prSet presAssocID="{94063F4B-4AD7-4C80-A3A3-6CF6C5E026AE}" presName="parentNode" presStyleLbl="revTx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ACDC5D-2545-417A-A58A-793C6D224997}" type="pres">
      <dgm:prSet presAssocID="{27A97F31-B6BD-4714-B6DC-4333AD9D39FA}" presName="sibTrans" presStyleCnt="0"/>
      <dgm:spPr/>
    </dgm:pt>
    <dgm:pt modelId="{59E7AA94-42A5-458D-83AD-61A59B4D441E}" type="pres">
      <dgm:prSet presAssocID="{B1B68F5F-6117-4B59-A9FD-F4BC3D90C2F4}" presName="compositeNode" presStyleCnt="0">
        <dgm:presLayoutVars>
          <dgm:bulletEnabled val="1"/>
        </dgm:presLayoutVars>
      </dgm:prSet>
      <dgm:spPr/>
    </dgm:pt>
    <dgm:pt modelId="{EFD502D9-C39D-4166-ADD5-1A1DD34F9016}" type="pres">
      <dgm:prSet presAssocID="{B1B68F5F-6117-4B59-A9FD-F4BC3D90C2F4}" presName="image" presStyleLbl="fgImgPlace1" presStyleIdx="1" presStyleCnt="6"/>
      <dgm:spPr/>
    </dgm:pt>
    <dgm:pt modelId="{8CFB1E16-5830-47FC-9D64-A16C11EA6C92}" type="pres">
      <dgm:prSet presAssocID="{B1B68F5F-6117-4B59-A9FD-F4BC3D90C2F4}" presName="childNode" presStyleLbl="node1" presStyleIdx="1" presStyleCnt="6">
        <dgm:presLayoutVars>
          <dgm:bulletEnabled val="1"/>
        </dgm:presLayoutVars>
      </dgm:prSet>
      <dgm:spPr/>
    </dgm:pt>
    <dgm:pt modelId="{0D3BD964-AF3E-4BF9-95F5-A8D50855F96F}" type="pres">
      <dgm:prSet presAssocID="{B1B68F5F-6117-4B59-A9FD-F4BC3D90C2F4}" presName="parentNode" presStyleLbl="revTx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D20186-D451-441C-B2C7-FE939A1CC71D}" type="pres">
      <dgm:prSet presAssocID="{AC369D21-F356-49DB-B69E-57691AFCA3DD}" presName="sibTrans" presStyleCnt="0"/>
      <dgm:spPr/>
    </dgm:pt>
    <dgm:pt modelId="{DCD58E31-0C96-4DD6-8159-602454265F83}" type="pres">
      <dgm:prSet presAssocID="{B7C0D867-6214-4606-82C2-13F9FF100AD1}" presName="compositeNode" presStyleCnt="0">
        <dgm:presLayoutVars>
          <dgm:bulletEnabled val="1"/>
        </dgm:presLayoutVars>
      </dgm:prSet>
      <dgm:spPr/>
    </dgm:pt>
    <dgm:pt modelId="{9A8E9F6C-B053-4296-804B-2D4F1300BD75}" type="pres">
      <dgm:prSet presAssocID="{B7C0D867-6214-4606-82C2-13F9FF100AD1}" presName="image" presStyleLbl="fgImgPlace1" presStyleIdx="2" presStyleCnt="6"/>
      <dgm:spPr/>
    </dgm:pt>
    <dgm:pt modelId="{93E1B6B9-6599-428E-8F18-66DBE82D2457}" type="pres">
      <dgm:prSet presAssocID="{B7C0D867-6214-4606-82C2-13F9FF100AD1}" presName="childNode" presStyleLbl="node1" presStyleIdx="2" presStyleCnt="6">
        <dgm:presLayoutVars>
          <dgm:bulletEnabled val="1"/>
        </dgm:presLayoutVars>
      </dgm:prSet>
      <dgm:spPr/>
    </dgm:pt>
    <dgm:pt modelId="{ECB2A7A1-6A64-44BB-BF7A-2B1D2A6F3F79}" type="pres">
      <dgm:prSet presAssocID="{B7C0D867-6214-4606-82C2-13F9FF100AD1}" presName="parentNode" presStyleLbl="revTx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1638D-AE48-4081-A08F-B5B5964AFC99}" type="pres">
      <dgm:prSet presAssocID="{3974C600-4F6A-42B8-A893-3F61A22A2D68}" presName="sibTrans" presStyleCnt="0"/>
      <dgm:spPr/>
    </dgm:pt>
    <dgm:pt modelId="{FF121884-5A40-46C6-B519-A510D178BE17}" type="pres">
      <dgm:prSet presAssocID="{91DD476E-E947-48BD-B1D4-7B8635955786}" presName="compositeNode" presStyleCnt="0">
        <dgm:presLayoutVars>
          <dgm:bulletEnabled val="1"/>
        </dgm:presLayoutVars>
      </dgm:prSet>
      <dgm:spPr/>
    </dgm:pt>
    <dgm:pt modelId="{1F52D5FC-4CBE-411E-9CBB-9A6288B76CEE}" type="pres">
      <dgm:prSet presAssocID="{91DD476E-E947-48BD-B1D4-7B8635955786}" presName="image" presStyleLbl="fgImgPlace1" presStyleIdx="3" presStyleCnt="6"/>
      <dgm:spPr/>
    </dgm:pt>
    <dgm:pt modelId="{7467F23D-0037-4406-A097-315733796F75}" type="pres">
      <dgm:prSet presAssocID="{91DD476E-E947-48BD-B1D4-7B8635955786}" presName="childNode" presStyleLbl="node1" presStyleIdx="3" presStyleCnt="6">
        <dgm:presLayoutVars>
          <dgm:bulletEnabled val="1"/>
        </dgm:presLayoutVars>
      </dgm:prSet>
      <dgm:spPr/>
    </dgm:pt>
    <dgm:pt modelId="{715C9A4C-F395-44AF-82FB-B3A09FE2B01D}" type="pres">
      <dgm:prSet presAssocID="{91DD476E-E947-48BD-B1D4-7B8635955786}" presName="parentNode" presStyleLbl="revTx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BCFC5-A3C1-48B1-A45F-A620516BB941}" type="pres">
      <dgm:prSet presAssocID="{EBD7BB67-4287-4E1A-B9A4-9973E2699C6C}" presName="sibTrans" presStyleCnt="0"/>
      <dgm:spPr/>
    </dgm:pt>
    <dgm:pt modelId="{E7C41FAB-0C3C-47E5-8D75-49DB9DA45C56}" type="pres">
      <dgm:prSet presAssocID="{D575CA47-6AE3-4CB9-9BF3-098F3B642FF9}" presName="compositeNode" presStyleCnt="0">
        <dgm:presLayoutVars>
          <dgm:bulletEnabled val="1"/>
        </dgm:presLayoutVars>
      </dgm:prSet>
      <dgm:spPr/>
    </dgm:pt>
    <dgm:pt modelId="{7D107999-9672-44B9-9085-440A656C3BC9}" type="pres">
      <dgm:prSet presAssocID="{D575CA47-6AE3-4CB9-9BF3-098F3B642FF9}" presName="image" presStyleLbl="fgImgPlace1" presStyleIdx="4" presStyleCnt="6"/>
      <dgm:spPr/>
    </dgm:pt>
    <dgm:pt modelId="{C3895F04-1B34-4D80-B24A-EF7F90ADBC3E}" type="pres">
      <dgm:prSet presAssocID="{D575CA47-6AE3-4CB9-9BF3-098F3B642FF9}" presName="childNode" presStyleLbl="node1" presStyleIdx="4" presStyleCnt="6">
        <dgm:presLayoutVars>
          <dgm:bulletEnabled val="1"/>
        </dgm:presLayoutVars>
      </dgm:prSet>
      <dgm:spPr/>
    </dgm:pt>
    <dgm:pt modelId="{8BCF9127-09A3-43FF-A531-87938233BF2A}" type="pres">
      <dgm:prSet presAssocID="{D575CA47-6AE3-4CB9-9BF3-098F3B642FF9}" presName="parentNode" presStyleLbl="revTx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1040F9-B896-4518-A7BB-6E942D35958C}" type="pres">
      <dgm:prSet presAssocID="{A408CBE4-A52E-4F7B-9810-FF20973C97DD}" presName="sibTrans" presStyleCnt="0"/>
      <dgm:spPr/>
    </dgm:pt>
    <dgm:pt modelId="{68A6B840-8250-44C4-8CD8-B691AC6C40B9}" type="pres">
      <dgm:prSet presAssocID="{FB26AE5F-A16A-496A-A556-878969A0BAA1}" presName="compositeNode" presStyleCnt="0">
        <dgm:presLayoutVars>
          <dgm:bulletEnabled val="1"/>
        </dgm:presLayoutVars>
      </dgm:prSet>
      <dgm:spPr/>
    </dgm:pt>
    <dgm:pt modelId="{40EDFF74-0522-428B-90D0-E700B18CFA20}" type="pres">
      <dgm:prSet presAssocID="{FB26AE5F-A16A-496A-A556-878969A0BAA1}" presName="image" presStyleLbl="fgImgPlace1" presStyleIdx="5" presStyleCnt="6"/>
      <dgm:spPr/>
    </dgm:pt>
    <dgm:pt modelId="{2D9D74D4-CC2F-4286-9FA6-934BD9661A75}" type="pres">
      <dgm:prSet presAssocID="{FB26AE5F-A16A-496A-A556-878969A0BAA1}" presName="childNode" presStyleLbl="node1" presStyleIdx="5" presStyleCnt="6">
        <dgm:presLayoutVars>
          <dgm:bulletEnabled val="1"/>
        </dgm:presLayoutVars>
      </dgm:prSet>
      <dgm:spPr/>
    </dgm:pt>
    <dgm:pt modelId="{ABAF8552-8C8A-4DDE-A752-3317ABF6BA30}" type="pres">
      <dgm:prSet presAssocID="{FB26AE5F-A16A-496A-A556-878969A0BAA1}" presName="parentNode" presStyleLbl="revTx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975B82-6ED1-4915-8BD2-AE0C9BA566FC}" srcId="{D4967691-617F-49F9-BC91-98AB64930923}" destId="{91DD476E-E947-48BD-B1D4-7B8635955786}" srcOrd="3" destOrd="0" parTransId="{310567B5-0A8A-4E26-A788-6789F33D2803}" sibTransId="{EBD7BB67-4287-4E1A-B9A4-9973E2699C6C}"/>
    <dgm:cxn modelId="{042CD002-6C74-4460-92F4-ED8809AC9C71}" type="presOf" srcId="{FB26AE5F-A16A-496A-A556-878969A0BAA1}" destId="{ABAF8552-8C8A-4DDE-A752-3317ABF6BA30}" srcOrd="0" destOrd="0" presId="urn:microsoft.com/office/officeart/2005/8/layout/hList2"/>
    <dgm:cxn modelId="{B35435EA-2906-4389-BE07-78DD8F33103D}" srcId="{D4967691-617F-49F9-BC91-98AB64930923}" destId="{D575CA47-6AE3-4CB9-9BF3-098F3B642FF9}" srcOrd="4" destOrd="0" parTransId="{8A17FD34-C9D0-4863-887D-09CBBA5D8068}" sibTransId="{A408CBE4-A52E-4F7B-9810-FF20973C97DD}"/>
    <dgm:cxn modelId="{2E8494F2-9456-4F01-B93B-C8D5CBE8B102}" type="presOf" srcId="{B7C0D867-6214-4606-82C2-13F9FF100AD1}" destId="{ECB2A7A1-6A64-44BB-BF7A-2B1D2A6F3F79}" srcOrd="0" destOrd="0" presId="urn:microsoft.com/office/officeart/2005/8/layout/hList2"/>
    <dgm:cxn modelId="{05A3B49E-AF02-4002-8029-8E7FFE9BC4E5}" type="presOf" srcId="{B1B68F5F-6117-4B59-A9FD-F4BC3D90C2F4}" destId="{0D3BD964-AF3E-4BF9-95F5-A8D50855F96F}" srcOrd="0" destOrd="0" presId="urn:microsoft.com/office/officeart/2005/8/layout/hList2"/>
    <dgm:cxn modelId="{1FC3BBFE-1812-4D65-B1DB-1032F5C5CAC8}" type="presOf" srcId="{94063F4B-4AD7-4C80-A3A3-6CF6C5E026AE}" destId="{4DD44979-60F9-4743-A6D4-4433CAB78AF4}" srcOrd="0" destOrd="0" presId="urn:microsoft.com/office/officeart/2005/8/layout/hList2"/>
    <dgm:cxn modelId="{34D5C459-9101-4566-81AE-F57643588F5E}" srcId="{D4967691-617F-49F9-BC91-98AB64930923}" destId="{B7C0D867-6214-4606-82C2-13F9FF100AD1}" srcOrd="2" destOrd="0" parTransId="{543B76FA-2CFF-4B4D-B66F-52E5D56A3DF3}" sibTransId="{3974C600-4F6A-42B8-A893-3F61A22A2D68}"/>
    <dgm:cxn modelId="{488CC51D-63D9-4153-8C74-C73C9396EB58}" srcId="{D4967691-617F-49F9-BC91-98AB64930923}" destId="{FB26AE5F-A16A-496A-A556-878969A0BAA1}" srcOrd="5" destOrd="0" parTransId="{2C5FE3B1-E9B9-457F-9AE5-3C0C4AAC00CA}" sibTransId="{A49047A2-B369-47CC-B6C4-FFF901401E58}"/>
    <dgm:cxn modelId="{9656DC56-DCC5-470B-AF11-A06D02EFA371}" type="presOf" srcId="{91DD476E-E947-48BD-B1D4-7B8635955786}" destId="{715C9A4C-F395-44AF-82FB-B3A09FE2B01D}" srcOrd="0" destOrd="0" presId="urn:microsoft.com/office/officeart/2005/8/layout/hList2"/>
    <dgm:cxn modelId="{0170EB7E-E2EB-4285-8A3B-F25088544F73}" srcId="{D4967691-617F-49F9-BC91-98AB64930923}" destId="{B1B68F5F-6117-4B59-A9FD-F4BC3D90C2F4}" srcOrd="1" destOrd="0" parTransId="{4507EDD6-D8A8-464B-B944-B34F38CADCCF}" sibTransId="{AC369D21-F356-49DB-B69E-57691AFCA3DD}"/>
    <dgm:cxn modelId="{C743E68D-A5D0-42BD-8048-62D3F2AB94B4}" type="presOf" srcId="{D575CA47-6AE3-4CB9-9BF3-098F3B642FF9}" destId="{8BCF9127-09A3-43FF-A531-87938233BF2A}" srcOrd="0" destOrd="0" presId="urn:microsoft.com/office/officeart/2005/8/layout/hList2"/>
    <dgm:cxn modelId="{D628F4B4-B533-488C-A0E9-2F9A3F28C5D9}" srcId="{D4967691-617F-49F9-BC91-98AB64930923}" destId="{94063F4B-4AD7-4C80-A3A3-6CF6C5E026AE}" srcOrd="0" destOrd="0" parTransId="{937D76D5-07A4-4C38-A9D8-BA7C7EC23638}" sibTransId="{27A97F31-B6BD-4714-B6DC-4333AD9D39FA}"/>
    <dgm:cxn modelId="{9EAD4FC3-6B75-4B31-A4A0-EE53B8685C88}" type="presOf" srcId="{D4967691-617F-49F9-BC91-98AB64930923}" destId="{CC9A9EF3-79E8-4123-A408-846143D71798}" srcOrd="0" destOrd="0" presId="urn:microsoft.com/office/officeart/2005/8/layout/hList2"/>
    <dgm:cxn modelId="{71F2709A-F972-455B-B380-CC619D24492C}" type="presParOf" srcId="{CC9A9EF3-79E8-4123-A408-846143D71798}" destId="{A98F04B4-A82E-4E7D-AE0A-F93DE5D10F56}" srcOrd="0" destOrd="0" presId="urn:microsoft.com/office/officeart/2005/8/layout/hList2"/>
    <dgm:cxn modelId="{4C517F14-E1E4-4C3B-A54F-9DB48B0DD7DD}" type="presParOf" srcId="{A98F04B4-A82E-4E7D-AE0A-F93DE5D10F56}" destId="{AEC65287-E34F-483D-B3D6-CFB6BCF3A6DA}" srcOrd="0" destOrd="0" presId="urn:microsoft.com/office/officeart/2005/8/layout/hList2"/>
    <dgm:cxn modelId="{F9661449-DF98-40FD-8B76-5730A020EB18}" type="presParOf" srcId="{A98F04B4-A82E-4E7D-AE0A-F93DE5D10F56}" destId="{5B796549-3216-48AD-8BE6-C8727A8276E4}" srcOrd="1" destOrd="0" presId="urn:microsoft.com/office/officeart/2005/8/layout/hList2"/>
    <dgm:cxn modelId="{E5A43AE1-FD5A-4200-9A8E-105492336693}" type="presParOf" srcId="{A98F04B4-A82E-4E7D-AE0A-F93DE5D10F56}" destId="{4DD44979-60F9-4743-A6D4-4433CAB78AF4}" srcOrd="2" destOrd="0" presId="urn:microsoft.com/office/officeart/2005/8/layout/hList2"/>
    <dgm:cxn modelId="{C73D9499-C486-4C31-803C-7B283092F90B}" type="presParOf" srcId="{CC9A9EF3-79E8-4123-A408-846143D71798}" destId="{E0ACDC5D-2545-417A-A58A-793C6D224997}" srcOrd="1" destOrd="0" presId="urn:microsoft.com/office/officeart/2005/8/layout/hList2"/>
    <dgm:cxn modelId="{88AC217D-A19F-4DD3-93D3-4318D2E77839}" type="presParOf" srcId="{CC9A9EF3-79E8-4123-A408-846143D71798}" destId="{59E7AA94-42A5-458D-83AD-61A59B4D441E}" srcOrd="2" destOrd="0" presId="urn:microsoft.com/office/officeart/2005/8/layout/hList2"/>
    <dgm:cxn modelId="{5553A698-E760-4395-A9F8-EC37D78C521A}" type="presParOf" srcId="{59E7AA94-42A5-458D-83AD-61A59B4D441E}" destId="{EFD502D9-C39D-4166-ADD5-1A1DD34F9016}" srcOrd="0" destOrd="0" presId="urn:microsoft.com/office/officeart/2005/8/layout/hList2"/>
    <dgm:cxn modelId="{B94C2AEF-EEAD-4B4E-8F74-088C2F3AE47B}" type="presParOf" srcId="{59E7AA94-42A5-458D-83AD-61A59B4D441E}" destId="{8CFB1E16-5830-47FC-9D64-A16C11EA6C92}" srcOrd="1" destOrd="0" presId="urn:microsoft.com/office/officeart/2005/8/layout/hList2"/>
    <dgm:cxn modelId="{8FD5AB52-9E22-4ADA-8CEF-0A8B92CB0E48}" type="presParOf" srcId="{59E7AA94-42A5-458D-83AD-61A59B4D441E}" destId="{0D3BD964-AF3E-4BF9-95F5-A8D50855F96F}" srcOrd="2" destOrd="0" presId="urn:microsoft.com/office/officeart/2005/8/layout/hList2"/>
    <dgm:cxn modelId="{3DBF449D-5373-4D47-A53A-72D054EE0431}" type="presParOf" srcId="{CC9A9EF3-79E8-4123-A408-846143D71798}" destId="{98D20186-D451-441C-B2C7-FE939A1CC71D}" srcOrd="3" destOrd="0" presId="urn:microsoft.com/office/officeart/2005/8/layout/hList2"/>
    <dgm:cxn modelId="{065E1116-330C-48E3-B6F1-11707D1ABCCE}" type="presParOf" srcId="{CC9A9EF3-79E8-4123-A408-846143D71798}" destId="{DCD58E31-0C96-4DD6-8159-602454265F83}" srcOrd="4" destOrd="0" presId="urn:microsoft.com/office/officeart/2005/8/layout/hList2"/>
    <dgm:cxn modelId="{D7B89CDA-7BAF-423D-B289-C1DA274D7605}" type="presParOf" srcId="{DCD58E31-0C96-4DD6-8159-602454265F83}" destId="{9A8E9F6C-B053-4296-804B-2D4F1300BD75}" srcOrd="0" destOrd="0" presId="urn:microsoft.com/office/officeart/2005/8/layout/hList2"/>
    <dgm:cxn modelId="{EA2FC221-BCEF-4668-8EC8-16E091D5F773}" type="presParOf" srcId="{DCD58E31-0C96-4DD6-8159-602454265F83}" destId="{93E1B6B9-6599-428E-8F18-66DBE82D2457}" srcOrd="1" destOrd="0" presId="urn:microsoft.com/office/officeart/2005/8/layout/hList2"/>
    <dgm:cxn modelId="{8955682E-3E45-487E-9146-80E46AC52A2E}" type="presParOf" srcId="{DCD58E31-0C96-4DD6-8159-602454265F83}" destId="{ECB2A7A1-6A64-44BB-BF7A-2B1D2A6F3F79}" srcOrd="2" destOrd="0" presId="urn:microsoft.com/office/officeart/2005/8/layout/hList2"/>
    <dgm:cxn modelId="{9B422191-818B-4FD3-AF51-AB3AE98795D1}" type="presParOf" srcId="{CC9A9EF3-79E8-4123-A408-846143D71798}" destId="{24C1638D-AE48-4081-A08F-B5B5964AFC99}" srcOrd="5" destOrd="0" presId="urn:microsoft.com/office/officeart/2005/8/layout/hList2"/>
    <dgm:cxn modelId="{0B7BDD84-B4A1-4B8E-9B69-7659312CD3C8}" type="presParOf" srcId="{CC9A9EF3-79E8-4123-A408-846143D71798}" destId="{FF121884-5A40-46C6-B519-A510D178BE17}" srcOrd="6" destOrd="0" presId="urn:microsoft.com/office/officeart/2005/8/layout/hList2"/>
    <dgm:cxn modelId="{6D7C649E-15E5-4EF7-A279-2295C867AC2E}" type="presParOf" srcId="{FF121884-5A40-46C6-B519-A510D178BE17}" destId="{1F52D5FC-4CBE-411E-9CBB-9A6288B76CEE}" srcOrd="0" destOrd="0" presId="urn:microsoft.com/office/officeart/2005/8/layout/hList2"/>
    <dgm:cxn modelId="{AE598113-3C52-4216-A520-2B9D9A8A60D0}" type="presParOf" srcId="{FF121884-5A40-46C6-B519-A510D178BE17}" destId="{7467F23D-0037-4406-A097-315733796F75}" srcOrd="1" destOrd="0" presId="urn:microsoft.com/office/officeart/2005/8/layout/hList2"/>
    <dgm:cxn modelId="{38CAC103-CF91-4AAE-B31A-0200F957ED3B}" type="presParOf" srcId="{FF121884-5A40-46C6-B519-A510D178BE17}" destId="{715C9A4C-F395-44AF-82FB-B3A09FE2B01D}" srcOrd="2" destOrd="0" presId="urn:microsoft.com/office/officeart/2005/8/layout/hList2"/>
    <dgm:cxn modelId="{52B2B934-FB90-41FE-9666-5380829EA571}" type="presParOf" srcId="{CC9A9EF3-79E8-4123-A408-846143D71798}" destId="{FD7BCFC5-A3C1-48B1-A45F-A620516BB941}" srcOrd="7" destOrd="0" presId="urn:microsoft.com/office/officeart/2005/8/layout/hList2"/>
    <dgm:cxn modelId="{8163AB51-5656-4E96-92DF-44F6A913D570}" type="presParOf" srcId="{CC9A9EF3-79E8-4123-A408-846143D71798}" destId="{E7C41FAB-0C3C-47E5-8D75-49DB9DA45C56}" srcOrd="8" destOrd="0" presId="urn:microsoft.com/office/officeart/2005/8/layout/hList2"/>
    <dgm:cxn modelId="{90BC2245-2C0D-48A8-9692-D771CC6814B1}" type="presParOf" srcId="{E7C41FAB-0C3C-47E5-8D75-49DB9DA45C56}" destId="{7D107999-9672-44B9-9085-440A656C3BC9}" srcOrd="0" destOrd="0" presId="urn:microsoft.com/office/officeart/2005/8/layout/hList2"/>
    <dgm:cxn modelId="{4A94F4E9-C308-40B5-AD53-865C655A4119}" type="presParOf" srcId="{E7C41FAB-0C3C-47E5-8D75-49DB9DA45C56}" destId="{C3895F04-1B34-4D80-B24A-EF7F90ADBC3E}" srcOrd="1" destOrd="0" presId="urn:microsoft.com/office/officeart/2005/8/layout/hList2"/>
    <dgm:cxn modelId="{910604DA-59EB-4F0A-A5CA-3F7EFEB98569}" type="presParOf" srcId="{E7C41FAB-0C3C-47E5-8D75-49DB9DA45C56}" destId="{8BCF9127-09A3-43FF-A531-87938233BF2A}" srcOrd="2" destOrd="0" presId="urn:microsoft.com/office/officeart/2005/8/layout/hList2"/>
    <dgm:cxn modelId="{E77CB63B-E318-4935-850F-82F739D31004}" type="presParOf" srcId="{CC9A9EF3-79E8-4123-A408-846143D71798}" destId="{F71040F9-B896-4518-A7BB-6E942D35958C}" srcOrd="9" destOrd="0" presId="urn:microsoft.com/office/officeart/2005/8/layout/hList2"/>
    <dgm:cxn modelId="{F469CEED-125C-446F-9FAE-CFB59B2842CE}" type="presParOf" srcId="{CC9A9EF3-79E8-4123-A408-846143D71798}" destId="{68A6B840-8250-44C4-8CD8-B691AC6C40B9}" srcOrd="10" destOrd="0" presId="urn:microsoft.com/office/officeart/2005/8/layout/hList2"/>
    <dgm:cxn modelId="{A717360F-5C4D-4213-8991-9C5D58CFF085}" type="presParOf" srcId="{68A6B840-8250-44C4-8CD8-B691AC6C40B9}" destId="{40EDFF74-0522-428B-90D0-E700B18CFA20}" srcOrd="0" destOrd="0" presId="urn:microsoft.com/office/officeart/2005/8/layout/hList2"/>
    <dgm:cxn modelId="{2907CAA8-6C7D-4F1F-934E-1B43CAAEDB73}" type="presParOf" srcId="{68A6B840-8250-44C4-8CD8-B691AC6C40B9}" destId="{2D9D74D4-CC2F-4286-9FA6-934BD9661A75}" srcOrd="1" destOrd="0" presId="urn:microsoft.com/office/officeart/2005/8/layout/hList2"/>
    <dgm:cxn modelId="{EDC815CC-6926-4322-A364-0C0BC6E0B2A3}" type="presParOf" srcId="{68A6B840-8250-44C4-8CD8-B691AC6C40B9}" destId="{ABAF8552-8C8A-4DDE-A752-3317ABF6BA3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967691-617F-49F9-BC91-98AB64930923}" type="doc">
      <dgm:prSet loTypeId="urn:microsoft.com/office/officeart/2005/8/layout/hList2" loCatId="picture" qsTypeId="urn:microsoft.com/office/officeart/2005/8/quickstyle/simple3" qsCatId="simple" csTypeId="urn:microsoft.com/office/officeart/2005/8/colors/colorful2" csCatId="colorful" phldr="1"/>
      <dgm:spPr/>
    </dgm:pt>
    <dgm:pt modelId="{94063F4B-4AD7-4C80-A3A3-6CF6C5E026AE}">
      <dgm:prSet phldrT="[文本]"/>
      <dgm:spPr/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937D76D5-07A4-4C38-A9D8-BA7C7EC23638}" type="parTrans" cxnId="{D628F4B4-B533-488C-A0E9-2F9A3F28C5D9}">
      <dgm:prSet/>
      <dgm:spPr/>
      <dgm:t>
        <a:bodyPr/>
        <a:lstStyle/>
        <a:p>
          <a:endParaRPr lang="zh-CN" altLang="en-US"/>
        </a:p>
      </dgm:t>
    </dgm:pt>
    <dgm:pt modelId="{27A97F31-B6BD-4714-B6DC-4333AD9D39FA}" type="sibTrans" cxnId="{D628F4B4-B533-488C-A0E9-2F9A3F28C5D9}">
      <dgm:prSet/>
      <dgm:spPr/>
      <dgm:t>
        <a:bodyPr/>
        <a:lstStyle/>
        <a:p>
          <a:endParaRPr lang="zh-CN" altLang="en-US"/>
        </a:p>
      </dgm:t>
    </dgm:pt>
    <dgm:pt modelId="{D575CA47-6AE3-4CB9-9BF3-098F3B642FF9}">
      <dgm:prSet phldrT="[文本]"/>
      <dgm:spPr/>
      <dgm:t>
        <a:bodyPr/>
        <a:lstStyle/>
        <a:p>
          <a:endParaRPr lang="en-US" altLang="zh-CN" dirty="0" smtClean="0"/>
        </a:p>
      </dgm:t>
    </dgm:pt>
    <dgm:pt modelId="{8A17FD34-C9D0-4863-887D-09CBBA5D8068}" type="parTrans" cxnId="{B35435EA-2906-4389-BE07-78DD8F33103D}">
      <dgm:prSet/>
      <dgm:spPr/>
      <dgm:t>
        <a:bodyPr/>
        <a:lstStyle/>
        <a:p>
          <a:endParaRPr lang="zh-CN" altLang="en-US"/>
        </a:p>
      </dgm:t>
    </dgm:pt>
    <dgm:pt modelId="{A408CBE4-A52E-4F7B-9810-FF20973C97DD}" type="sibTrans" cxnId="{B35435EA-2906-4389-BE07-78DD8F33103D}">
      <dgm:prSet/>
      <dgm:spPr/>
      <dgm:t>
        <a:bodyPr/>
        <a:lstStyle/>
        <a:p>
          <a:endParaRPr lang="zh-CN" altLang="en-US"/>
        </a:p>
      </dgm:t>
    </dgm:pt>
    <dgm:pt modelId="{FB26AE5F-A16A-496A-A556-878969A0BAA1}">
      <dgm:prSet phldrT="[文本]"/>
      <dgm:spPr/>
      <dgm:t>
        <a:bodyPr/>
        <a:lstStyle/>
        <a:p>
          <a:endParaRPr lang="en-US" altLang="zh-CN" dirty="0" smtClean="0"/>
        </a:p>
      </dgm:t>
    </dgm:pt>
    <dgm:pt modelId="{2C5FE3B1-E9B9-457F-9AE5-3C0C4AAC00CA}" type="parTrans" cxnId="{488CC51D-63D9-4153-8C74-C73C9396EB58}">
      <dgm:prSet/>
      <dgm:spPr/>
      <dgm:t>
        <a:bodyPr/>
        <a:lstStyle/>
        <a:p>
          <a:endParaRPr lang="zh-CN" altLang="en-US"/>
        </a:p>
      </dgm:t>
    </dgm:pt>
    <dgm:pt modelId="{A49047A2-B369-47CC-B6C4-FFF901401E58}" type="sibTrans" cxnId="{488CC51D-63D9-4153-8C74-C73C9396EB58}">
      <dgm:prSet/>
      <dgm:spPr/>
      <dgm:t>
        <a:bodyPr/>
        <a:lstStyle/>
        <a:p>
          <a:endParaRPr lang="zh-CN" altLang="en-US"/>
        </a:p>
      </dgm:t>
    </dgm:pt>
    <dgm:pt modelId="{91DD476E-E947-48BD-B1D4-7B8635955786}">
      <dgm:prSet phldrT="[文本]"/>
      <dgm:spPr/>
      <dgm:t>
        <a:bodyPr/>
        <a:lstStyle/>
        <a:p>
          <a:endParaRPr lang="zh-CN" altLang="en-US" dirty="0"/>
        </a:p>
      </dgm:t>
    </dgm:pt>
    <dgm:pt modelId="{310567B5-0A8A-4E26-A788-6789F33D2803}" type="parTrans" cxnId="{8A975B82-6ED1-4915-8BD2-AE0C9BA566FC}">
      <dgm:prSet/>
      <dgm:spPr/>
      <dgm:t>
        <a:bodyPr/>
        <a:lstStyle/>
        <a:p>
          <a:endParaRPr lang="zh-CN" altLang="en-US"/>
        </a:p>
      </dgm:t>
    </dgm:pt>
    <dgm:pt modelId="{EBD7BB67-4287-4E1A-B9A4-9973E2699C6C}" type="sibTrans" cxnId="{8A975B82-6ED1-4915-8BD2-AE0C9BA566FC}">
      <dgm:prSet/>
      <dgm:spPr/>
      <dgm:t>
        <a:bodyPr/>
        <a:lstStyle/>
        <a:p>
          <a:endParaRPr lang="zh-CN" altLang="en-US"/>
        </a:p>
      </dgm:t>
    </dgm:pt>
    <dgm:pt modelId="{B7C0D867-6214-4606-82C2-13F9FF100AD1}">
      <dgm:prSet phldrT="[文本]"/>
      <dgm:spPr/>
      <dgm:t>
        <a:bodyPr/>
        <a:lstStyle/>
        <a:p>
          <a:endParaRPr lang="zh-CN" altLang="en-US" dirty="0"/>
        </a:p>
      </dgm:t>
    </dgm:pt>
    <dgm:pt modelId="{543B76FA-2CFF-4B4D-B66F-52E5D56A3DF3}" type="parTrans" cxnId="{34D5C459-9101-4566-81AE-F57643588F5E}">
      <dgm:prSet/>
      <dgm:spPr/>
      <dgm:t>
        <a:bodyPr/>
        <a:lstStyle/>
        <a:p>
          <a:endParaRPr lang="zh-CN" altLang="en-US"/>
        </a:p>
      </dgm:t>
    </dgm:pt>
    <dgm:pt modelId="{3974C600-4F6A-42B8-A893-3F61A22A2D68}" type="sibTrans" cxnId="{34D5C459-9101-4566-81AE-F57643588F5E}">
      <dgm:prSet/>
      <dgm:spPr/>
      <dgm:t>
        <a:bodyPr/>
        <a:lstStyle/>
        <a:p>
          <a:endParaRPr lang="zh-CN" altLang="en-US"/>
        </a:p>
      </dgm:t>
    </dgm:pt>
    <dgm:pt modelId="{B1B68F5F-6117-4B59-A9FD-F4BC3D90C2F4}">
      <dgm:prSet phldrT="[文本]"/>
      <dgm:spPr/>
      <dgm:t>
        <a:bodyPr/>
        <a:lstStyle/>
        <a:p>
          <a:endParaRPr lang="zh-CN" altLang="en-US" dirty="0"/>
        </a:p>
      </dgm:t>
    </dgm:pt>
    <dgm:pt modelId="{4507EDD6-D8A8-464B-B944-B34F38CADCCF}" type="parTrans" cxnId="{0170EB7E-E2EB-4285-8A3B-F25088544F73}">
      <dgm:prSet/>
      <dgm:spPr/>
      <dgm:t>
        <a:bodyPr/>
        <a:lstStyle/>
        <a:p>
          <a:endParaRPr lang="zh-CN" altLang="en-US"/>
        </a:p>
      </dgm:t>
    </dgm:pt>
    <dgm:pt modelId="{AC369D21-F356-49DB-B69E-57691AFCA3DD}" type="sibTrans" cxnId="{0170EB7E-E2EB-4285-8A3B-F25088544F73}">
      <dgm:prSet/>
      <dgm:spPr/>
      <dgm:t>
        <a:bodyPr/>
        <a:lstStyle/>
        <a:p>
          <a:endParaRPr lang="zh-CN" altLang="en-US"/>
        </a:p>
      </dgm:t>
    </dgm:pt>
    <dgm:pt modelId="{BAB8B3CD-25DD-4540-9DFB-FE2206B5EB8F}">
      <dgm:prSet phldrT="[文本]"/>
      <dgm:spPr/>
      <dgm:t>
        <a:bodyPr/>
        <a:lstStyle/>
        <a:p>
          <a:endParaRPr lang="en-US" altLang="zh-CN" dirty="0" smtClean="0"/>
        </a:p>
      </dgm:t>
    </dgm:pt>
    <dgm:pt modelId="{9EC87A5F-34E7-4BAE-B4F5-BB3623C0F9E3}" type="parTrans" cxnId="{3905142E-AF2D-4713-87F6-5528FD7E3F3A}">
      <dgm:prSet/>
      <dgm:spPr/>
      <dgm:t>
        <a:bodyPr/>
        <a:lstStyle/>
        <a:p>
          <a:endParaRPr lang="zh-CN" altLang="en-US"/>
        </a:p>
      </dgm:t>
    </dgm:pt>
    <dgm:pt modelId="{BE6C864F-FF50-405D-AE99-1BBBFF0CE4F9}" type="sibTrans" cxnId="{3905142E-AF2D-4713-87F6-5528FD7E3F3A}">
      <dgm:prSet/>
      <dgm:spPr/>
      <dgm:t>
        <a:bodyPr/>
        <a:lstStyle/>
        <a:p>
          <a:endParaRPr lang="zh-CN" altLang="en-US"/>
        </a:p>
      </dgm:t>
    </dgm:pt>
    <dgm:pt modelId="{F3E402B3-8CA3-42E3-8126-47E3D54D3A10}">
      <dgm:prSet phldrT="[文本]"/>
      <dgm:spPr/>
      <dgm:t>
        <a:bodyPr/>
        <a:lstStyle/>
        <a:p>
          <a:endParaRPr lang="zh-CN" altLang="en-US" dirty="0"/>
        </a:p>
      </dgm:t>
    </dgm:pt>
    <dgm:pt modelId="{719F7223-471E-42BE-B217-F938554B2EF8}" type="parTrans" cxnId="{7F7AE33D-8AE0-4F3B-B9F9-73ED947F8C85}">
      <dgm:prSet/>
      <dgm:spPr/>
      <dgm:t>
        <a:bodyPr/>
        <a:lstStyle/>
        <a:p>
          <a:endParaRPr lang="zh-CN" altLang="en-US"/>
        </a:p>
      </dgm:t>
    </dgm:pt>
    <dgm:pt modelId="{911AC40A-6E79-424F-A07B-85399AE88B70}" type="sibTrans" cxnId="{7F7AE33D-8AE0-4F3B-B9F9-73ED947F8C85}">
      <dgm:prSet/>
      <dgm:spPr/>
      <dgm:t>
        <a:bodyPr/>
        <a:lstStyle/>
        <a:p>
          <a:endParaRPr lang="zh-CN" altLang="en-US"/>
        </a:p>
      </dgm:t>
    </dgm:pt>
    <dgm:pt modelId="{D2FF4944-9687-45BE-B98F-35C90F605FE7}">
      <dgm:prSet phldrT="[文本]"/>
      <dgm:spPr/>
      <dgm:t>
        <a:bodyPr/>
        <a:lstStyle/>
        <a:p>
          <a:endParaRPr lang="zh-CN" altLang="en-US" dirty="0"/>
        </a:p>
      </dgm:t>
    </dgm:pt>
    <dgm:pt modelId="{6E4C6DD1-CF6E-41E0-90F7-70AC73CC25CB}" type="parTrans" cxnId="{D1059C55-65A8-4D53-A637-7013B9F9DCA1}">
      <dgm:prSet/>
      <dgm:spPr/>
      <dgm:t>
        <a:bodyPr/>
        <a:lstStyle/>
        <a:p>
          <a:endParaRPr lang="zh-CN" altLang="en-US"/>
        </a:p>
      </dgm:t>
    </dgm:pt>
    <dgm:pt modelId="{500F35A2-FD5D-4F86-B805-56BF279909AE}" type="sibTrans" cxnId="{D1059C55-65A8-4D53-A637-7013B9F9DCA1}">
      <dgm:prSet/>
      <dgm:spPr/>
      <dgm:t>
        <a:bodyPr/>
        <a:lstStyle/>
        <a:p>
          <a:endParaRPr lang="zh-CN" altLang="en-US"/>
        </a:p>
      </dgm:t>
    </dgm:pt>
    <dgm:pt modelId="{D7B71651-5A13-463F-9E08-EF9A4ED7D6A3}">
      <dgm:prSet phldrT="[文本]"/>
      <dgm:spPr/>
      <dgm:t>
        <a:bodyPr/>
        <a:lstStyle/>
        <a:p>
          <a:endParaRPr lang="zh-CN" altLang="en-US" dirty="0"/>
        </a:p>
      </dgm:t>
    </dgm:pt>
    <dgm:pt modelId="{379C69FA-28BD-45C1-9F92-FDE3F52B70D0}" type="parTrans" cxnId="{F405781D-4243-4126-BFE7-D9161F0D65ED}">
      <dgm:prSet/>
      <dgm:spPr/>
      <dgm:t>
        <a:bodyPr/>
        <a:lstStyle/>
        <a:p>
          <a:endParaRPr lang="zh-CN" altLang="en-US"/>
        </a:p>
      </dgm:t>
    </dgm:pt>
    <dgm:pt modelId="{3E1A8F47-FBD0-4565-AD0D-7227E9BF3A16}" type="sibTrans" cxnId="{F405781D-4243-4126-BFE7-D9161F0D65ED}">
      <dgm:prSet/>
      <dgm:spPr/>
      <dgm:t>
        <a:bodyPr/>
        <a:lstStyle/>
        <a:p>
          <a:endParaRPr lang="zh-CN" altLang="en-US"/>
        </a:p>
      </dgm:t>
    </dgm:pt>
    <dgm:pt modelId="{3C43EC03-06B9-45EA-9E8C-F8318C663EB7}">
      <dgm:prSet phldrT="[文本]"/>
      <dgm:spPr/>
      <dgm:t>
        <a:bodyPr/>
        <a:lstStyle/>
        <a:p>
          <a:endParaRPr lang="zh-CN" altLang="en-US" dirty="0"/>
        </a:p>
      </dgm:t>
    </dgm:pt>
    <dgm:pt modelId="{817B0FD3-35F9-4D24-9E82-68D0748FEC6C}" type="parTrans" cxnId="{E19F8C8E-5F6C-4691-B07C-382BFA14E75F}">
      <dgm:prSet/>
      <dgm:spPr/>
      <dgm:t>
        <a:bodyPr/>
        <a:lstStyle/>
        <a:p>
          <a:endParaRPr lang="zh-CN" altLang="en-US"/>
        </a:p>
      </dgm:t>
    </dgm:pt>
    <dgm:pt modelId="{87117FA3-6547-4D0D-BF2A-C9049713407A}" type="sibTrans" cxnId="{E19F8C8E-5F6C-4691-B07C-382BFA14E75F}">
      <dgm:prSet/>
      <dgm:spPr/>
      <dgm:t>
        <a:bodyPr/>
        <a:lstStyle/>
        <a:p>
          <a:endParaRPr lang="zh-CN" altLang="en-US"/>
        </a:p>
      </dgm:t>
    </dgm:pt>
    <dgm:pt modelId="{94821489-CA4D-48E0-84A2-7926E7AE6DA8}">
      <dgm:prSet phldrT="[文本]"/>
      <dgm:spPr/>
      <dgm:t>
        <a:bodyPr/>
        <a:lstStyle/>
        <a:p>
          <a:endParaRPr lang="zh-CN" altLang="en-US" dirty="0"/>
        </a:p>
      </dgm:t>
    </dgm:pt>
    <dgm:pt modelId="{CED4DF50-0ECE-4478-8CDF-8226A33CBE6A}" type="parTrans" cxnId="{9B2BF3D0-F159-4EC1-B18D-83766B35DB32}">
      <dgm:prSet/>
      <dgm:spPr/>
      <dgm:t>
        <a:bodyPr/>
        <a:lstStyle/>
        <a:p>
          <a:endParaRPr lang="zh-CN" altLang="en-US"/>
        </a:p>
      </dgm:t>
    </dgm:pt>
    <dgm:pt modelId="{E60A8E13-1D2F-4350-B740-2D045D6D14FF}" type="sibTrans" cxnId="{9B2BF3D0-F159-4EC1-B18D-83766B35DB32}">
      <dgm:prSet/>
      <dgm:spPr/>
      <dgm:t>
        <a:bodyPr/>
        <a:lstStyle/>
        <a:p>
          <a:endParaRPr lang="zh-CN" altLang="en-US"/>
        </a:p>
      </dgm:t>
    </dgm:pt>
    <dgm:pt modelId="{B6F5AE20-A175-41ED-BD55-61750FE475A1}">
      <dgm:prSet phldrT="[文本]"/>
      <dgm:spPr/>
      <dgm:t>
        <a:bodyPr/>
        <a:lstStyle/>
        <a:p>
          <a:endParaRPr lang="zh-CN" altLang="en-US" dirty="0"/>
        </a:p>
      </dgm:t>
    </dgm:pt>
    <dgm:pt modelId="{12527BE5-E3CB-4072-A9FB-DC2265FA5225}" type="parTrans" cxnId="{D08FAFF9-FA87-4C79-9C68-AD909343E9C7}">
      <dgm:prSet/>
      <dgm:spPr/>
      <dgm:t>
        <a:bodyPr/>
        <a:lstStyle/>
        <a:p>
          <a:endParaRPr lang="zh-CN" altLang="en-US"/>
        </a:p>
      </dgm:t>
    </dgm:pt>
    <dgm:pt modelId="{0F9E875C-FAC4-4DFF-9364-A46035DC2B68}" type="sibTrans" cxnId="{D08FAFF9-FA87-4C79-9C68-AD909343E9C7}">
      <dgm:prSet/>
      <dgm:spPr/>
      <dgm:t>
        <a:bodyPr/>
        <a:lstStyle/>
        <a:p>
          <a:endParaRPr lang="zh-CN" altLang="en-US"/>
        </a:p>
      </dgm:t>
    </dgm:pt>
    <dgm:pt modelId="{CC9A9EF3-79E8-4123-A408-846143D71798}" type="pres">
      <dgm:prSet presAssocID="{D4967691-617F-49F9-BC91-98AB64930923}" presName="linearFlow" presStyleCnt="0">
        <dgm:presLayoutVars>
          <dgm:dir/>
          <dgm:animLvl val="lvl"/>
          <dgm:resizeHandles/>
        </dgm:presLayoutVars>
      </dgm:prSet>
      <dgm:spPr/>
    </dgm:pt>
    <dgm:pt modelId="{A98F04B4-A82E-4E7D-AE0A-F93DE5D10F56}" type="pres">
      <dgm:prSet presAssocID="{94063F4B-4AD7-4C80-A3A3-6CF6C5E026AE}" presName="compositeNode" presStyleCnt="0">
        <dgm:presLayoutVars>
          <dgm:bulletEnabled val="1"/>
        </dgm:presLayoutVars>
      </dgm:prSet>
      <dgm:spPr/>
    </dgm:pt>
    <dgm:pt modelId="{AEC65287-E34F-483D-B3D6-CFB6BCF3A6DA}" type="pres">
      <dgm:prSet presAssocID="{94063F4B-4AD7-4C80-A3A3-6CF6C5E026AE}" presName="image" presStyleLbl="fgImgPlace1" presStyleIdx="0" presStyleCnt="13"/>
      <dgm:spPr/>
    </dgm:pt>
    <dgm:pt modelId="{5B796549-3216-48AD-8BE6-C8727A8276E4}" type="pres">
      <dgm:prSet presAssocID="{94063F4B-4AD7-4C80-A3A3-6CF6C5E026AE}" presName="childNode" presStyleLbl="node1" presStyleIdx="0" presStyleCnt="13">
        <dgm:presLayoutVars>
          <dgm:bulletEnabled val="1"/>
        </dgm:presLayoutVars>
      </dgm:prSet>
      <dgm:spPr/>
    </dgm:pt>
    <dgm:pt modelId="{4DD44979-60F9-4743-A6D4-4433CAB78AF4}" type="pres">
      <dgm:prSet presAssocID="{94063F4B-4AD7-4C80-A3A3-6CF6C5E026AE}" presName="parentNode" presStyleLbl="revTx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ACDC5D-2545-417A-A58A-793C6D224997}" type="pres">
      <dgm:prSet presAssocID="{27A97F31-B6BD-4714-B6DC-4333AD9D39FA}" presName="sibTrans" presStyleCnt="0"/>
      <dgm:spPr/>
    </dgm:pt>
    <dgm:pt modelId="{6DE6B4F2-06D5-4E87-90CA-50B37D9496EA}" type="pres">
      <dgm:prSet presAssocID="{D7B71651-5A13-463F-9E08-EF9A4ED7D6A3}" presName="compositeNode" presStyleCnt="0">
        <dgm:presLayoutVars>
          <dgm:bulletEnabled val="1"/>
        </dgm:presLayoutVars>
      </dgm:prSet>
      <dgm:spPr/>
    </dgm:pt>
    <dgm:pt modelId="{FA5C8217-43B9-4C23-8F68-37A502D66365}" type="pres">
      <dgm:prSet presAssocID="{D7B71651-5A13-463F-9E08-EF9A4ED7D6A3}" presName="image" presStyleLbl="fgImgPlace1" presStyleIdx="1" presStyleCnt="13"/>
      <dgm:spPr/>
    </dgm:pt>
    <dgm:pt modelId="{4DCB8A3A-A048-48D3-B0EE-1BDBBF5D67E8}" type="pres">
      <dgm:prSet presAssocID="{D7B71651-5A13-463F-9E08-EF9A4ED7D6A3}" presName="childNode" presStyleLbl="node1" presStyleIdx="1" presStyleCnt="13">
        <dgm:presLayoutVars>
          <dgm:bulletEnabled val="1"/>
        </dgm:presLayoutVars>
      </dgm:prSet>
      <dgm:spPr/>
    </dgm:pt>
    <dgm:pt modelId="{E9008D36-CF39-4B12-A2EA-5DF0213774EB}" type="pres">
      <dgm:prSet presAssocID="{D7B71651-5A13-463F-9E08-EF9A4ED7D6A3}" presName="parentNode" presStyleLbl="revTx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FD3C71-4FF8-4AF4-96E5-04FF05074C4D}" type="pres">
      <dgm:prSet presAssocID="{3E1A8F47-FBD0-4565-AD0D-7227E9BF3A16}" presName="sibTrans" presStyleCnt="0"/>
      <dgm:spPr/>
    </dgm:pt>
    <dgm:pt modelId="{0059E4B3-8772-4FF1-B396-8ABBCC141C6F}" type="pres">
      <dgm:prSet presAssocID="{3C43EC03-06B9-45EA-9E8C-F8318C663EB7}" presName="compositeNode" presStyleCnt="0">
        <dgm:presLayoutVars>
          <dgm:bulletEnabled val="1"/>
        </dgm:presLayoutVars>
      </dgm:prSet>
      <dgm:spPr/>
    </dgm:pt>
    <dgm:pt modelId="{C71C6F0E-B9D9-45C8-9F82-AD498AEC5817}" type="pres">
      <dgm:prSet presAssocID="{3C43EC03-06B9-45EA-9E8C-F8318C663EB7}" presName="image" presStyleLbl="fgImgPlace1" presStyleIdx="2" presStyleCnt="13"/>
      <dgm:spPr/>
    </dgm:pt>
    <dgm:pt modelId="{9CA21789-01D9-408D-A619-4C1C3AD35FAE}" type="pres">
      <dgm:prSet presAssocID="{3C43EC03-06B9-45EA-9E8C-F8318C663EB7}" presName="childNode" presStyleLbl="node1" presStyleIdx="2" presStyleCnt="13">
        <dgm:presLayoutVars>
          <dgm:bulletEnabled val="1"/>
        </dgm:presLayoutVars>
      </dgm:prSet>
      <dgm:spPr/>
    </dgm:pt>
    <dgm:pt modelId="{8C135606-23DA-42B4-937E-FFDA58E32032}" type="pres">
      <dgm:prSet presAssocID="{3C43EC03-06B9-45EA-9E8C-F8318C663EB7}" presName="parentNode" presStyleLbl="revTx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278CB2-E495-4C1C-A701-D5A2CA259E59}" type="pres">
      <dgm:prSet presAssocID="{87117FA3-6547-4D0D-BF2A-C9049713407A}" presName="sibTrans" presStyleCnt="0"/>
      <dgm:spPr/>
    </dgm:pt>
    <dgm:pt modelId="{1AAB745D-BDD0-43D9-9E69-F8CF54D362BC}" type="pres">
      <dgm:prSet presAssocID="{94821489-CA4D-48E0-84A2-7926E7AE6DA8}" presName="compositeNode" presStyleCnt="0">
        <dgm:presLayoutVars>
          <dgm:bulletEnabled val="1"/>
        </dgm:presLayoutVars>
      </dgm:prSet>
      <dgm:spPr/>
    </dgm:pt>
    <dgm:pt modelId="{7B3EEAC4-71C3-4489-9E0C-CCBD6831E167}" type="pres">
      <dgm:prSet presAssocID="{94821489-CA4D-48E0-84A2-7926E7AE6DA8}" presName="image" presStyleLbl="fgImgPlace1" presStyleIdx="3" presStyleCnt="13"/>
      <dgm:spPr/>
    </dgm:pt>
    <dgm:pt modelId="{8AB52223-A682-41A2-929B-33CA9C6F3BD8}" type="pres">
      <dgm:prSet presAssocID="{94821489-CA4D-48E0-84A2-7926E7AE6DA8}" presName="childNode" presStyleLbl="node1" presStyleIdx="3" presStyleCnt="13">
        <dgm:presLayoutVars>
          <dgm:bulletEnabled val="1"/>
        </dgm:presLayoutVars>
      </dgm:prSet>
      <dgm:spPr/>
    </dgm:pt>
    <dgm:pt modelId="{4DA04833-E601-444E-BC45-694C546BF58C}" type="pres">
      <dgm:prSet presAssocID="{94821489-CA4D-48E0-84A2-7926E7AE6DA8}" presName="parentNode" presStyleLbl="revTx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0773D9-0C92-41B2-AFAB-EC6B1EAA2870}" type="pres">
      <dgm:prSet presAssocID="{E60A8E13-1D2F-4350-B740-2D045D6D14FF}" presName="sibTrans" presStyleCnt="0"/>
      <dgm:spPr/>
    </dgm:pt>
    <dgm:pt modelId="{35E562C7-8AA7-40BF-ADC7-4203A62F7205}" type="pres">
      <dgm:prSet presAssocID="{B6F5AE20-A175-41ED-BD55-61750FE475A1}" presName="compositeNode" presStyleCnt="0">
        <dgm:presLayoutVars>
          <dgm:bulletEnabled val="1"/>
        </dgm:presLayoutVars>
      </dgm:prSet>
      <dgm:spPr/>
    </dgm:pt>
    <dgm:pt modelId="{6740D071-050F-4F15-8EA1-384B05BAB9AB}" type="pres">
      <dgm:prSet presAssocID="{B6F5AE20-A175-41ED-BD55-61750FE475A1}" presName="image" presStyleLbl="fgImgPlace1" presStyleIdx="4" presStyleCnt="13"/>
      <dgm:spPr/>
    </dgm:pt>
    <dgm:pt modelId="{CB25D1A7-A610-448A-89DC-DA6F7DFF0D5B}" type="pres">
      <dgm:prSet presAssocID="{B6F5AE20-A175-41ED-BD55-61750FE475A1}" presName="childNode" presStyleLbl="node1" presStyleIdx="4" presStyleCnt="13">
        <dgm:presLayoutVars>
          <dgm:bulletEnabled val="1"/>
        </dgm:presLayoutVars>
      </dgm:prSet>
      <dgm:spPr/>
    </dgm:pt>
    <dgm:pt modelId="{5120A19E-1A73-4260-B650-57AC5F42E144}" type="pres">
      <dgm:prSet presAssocID="{B6F5AE20-A175-41ED-BD55-61750FE475A1}" presName="parentNode" presStyleLbl="revTx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FD7C10-91F0-4CC5-BD70-EF812868D255}" type="pres">
      <dgm:prSet presAssocID="{0F9E875C-FAC4-4DFF-9364-A46035DC2B68}" presName="sibTrans" presStyleCnt="0"/>
      <dgm:spPr/>
    </dgm:pt>
    <dgm:pt modelId="{4A282380-0577-4D9F-A354-650E955233C4}" type="pres">
      <dgm:prSet presAssocID="{F3E402B3-8CA3-42E3-8126-47E3D54D3A10}" presName="compositeNode" presStyleCnt="0">
        <dgm:presLayoutVars>
          <dgm:bulletEnabled val="1"/>
        </dgm:presLayoutVars>
      </dgm:prSet>
      <dgm:spPr/>
    </dgm:pt>
    <dgm:pt modelId="{AB44EBCA-04A1-4600-B671-C0E9B73F6613}" type="pres">
      <dgm:prSet presAssocID="{F3E402B3-8CA3-42E3-8126-47E3D54D3A10}" presName="image" presStyleLbl="fgImgPlace1" presStyleIdx="5" presStyleCnt="13"/>
      <dgm:spPr/>
    </dgm:pt>
    <dgm:pt modelId="{2A680966-64FB-448B-AE29-C33F37942442}" type="pres">
      <dgm:prSet presAssocID="{F3E402B3-8CA3-42E3-8126-47E3D54D3A10}" presName="childNode" presStyleLbl="node1" presStyleIdx="5" presStyleCnt="13">
        <dgm:presLayoutVars>
          <dgm:bulletEnabled val="1"/>
        </dgm:presLayoutVars>
      </dgm:prSet>
      <dgm:spPr/>
    </dgm:pt>
    <dgm:pt modelId="{0C1946F9-11B7-408F-88E5-717F961D17E6}" type="pres">
      <dgm:prSet presAssocID="{F3E402B3-8CA3-42E3-8126-47E3D54D3A10}" presName="parentNode" presStyleLbl="revTx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FEB940-42DB-47F9-A9A1-AD7734CA3469}" type="pres">
      <dgm:prSet presAssocID="{911AC40A-6E79-424F-A07B-85399AE88B70}" presName="sibTrans" presStyleCnt="0"/>
      <dgm:spPr/>
    </dgm:pt>
    <dgm:pt modelId="{D284B985-B38F-4650-86B7-48757841069C}" type="pres">
      <dgm:prSet presAssocID="{D2FF4944-9687-45BE-B98F-35C90F605FE7}" presName="compositeNode" presStyleCnt="0">
        <dgm:presLayoutVars>
          <dgm:bulletEnabled val="1"/>
        </dgm:presLayoutVars>
      </dgm:prSet>
      <dgm:spPr/>
    </dgm:pt>
    <dgm:pt modelId="{43698212-3BE7-4E25-9DBC-FF077000E111}" type="pres">
      <dgm:prSet presAssocID="{D2FF4944-9687-45BE-B98F-35C90F605FE7}" presName="image" presStyleLbl="fgImgPlace1" presStyleIdx="6" presStyleCnt="13"/>
      <dgm:spPr/>
    </dgm:pt>
    <dgm:pt modelId="{7DDF7BBD-71E0-468E-BBDE-DDFCDB7D1F74}" type="pres">
      <dgm:prSet presAssocID="{D2FF4944-9687-45BE-B98F-35C90F605FE7}" presName="childNode" presStyleLbl="node1" presStyleIdx="6" presStyleCnt="13">
        <dgm:presLayoutVars>
          <dgm:bulletEnabled val="1"/>
        </dgm:presLayoutVars>
      </dgm:prSet>
      <dgm:spPr/>
    </dgm:pt>
    <dgm:pt modelId="{24893DC8-39B5-4DBA-9F7C-115AE7447EE2}" type="pres">
      <dgm:prSet presAssocID="{D2FF4944-9687-45BE-B98F-35C90F605FE7}" presName="parentNode" presStyleLbl="revTx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50F369-0751-4C2F-B9D6-678AD26B9B67}" type="pres">
      <dgm:prSet presAssocID="{500F35A2-FD5D-4F86-B805-56BF279909AE}" presName="sibTrans" presStyleCnt="0"/>
      <dgm:spPr/>
    </dgm:pt>
    <dgm:pt modelId="{59E7AA94-42A5-458D-83AD-61A59B4D441E}" type="pres">
      <dgm:prSet presAssocID="{B1B68F5F-6117-4B59-A9FD-F4BC3D90C2F4}" presName="compositeNode" presStyleCnt="0">
        <dgm:presLayoutVars>
          <dgm:bulletEnabled val="1"/>
        </dgm:presLayoutVars>
      </dgm:prSet>
      <dgm:spPr/>
    </dgm:pt>
    <dgm:pt modelId="{EFD502D9-C39D-4166-ADD5-1A1DD34F9016}" type="pres">
      <dgm:prSet presAssocID="{B1B68F5F-6117-4B59-A9FD-F4BC3D90C2F4}" presName="image" presStyleLbl="fgImgPlace1" presStyleIdx="7" presStyleCnt="13"/>
      <dgm:spPr/>
    </dgm:pt>
    <dgm:pt modelId="{8CFB1E16-5830-47FC-9D64-A16C11EA6C92}" type="pres">
      <dgm:prSet presAssocID="{B1B68F5F-6117-4B59-A9FD-F4BC3D90C2F4}" presName="childNode" presStyleLbl="node1" presStyleIdx="7" presStyleCnt="13">
        <dgm:presLayoutVars>
          <dgm:bulletEnabled val="1"/>
        </dgm:presLayoutVars>
      </dgm:prSet>
      <dgm:spPr/>
    </dgm:pt>
    <dgm:pt modelId="{0D3BD964-AF3E-4BF9-95F5-A8D50855F96F}" type="pres">
      <dgm:prSet presAssocID="{B1B68F5F-6117-4B59-A9FD-F4BC3D90C2F4}" presName="parentNode" presStyleLbl="revTx" presStyleIdx="7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D20186-D451-441C-B2C7-FE939A1CC71D}" type="pres">
      <dgm:prSet presAssocID="{AC369D21-F356-49DB-B69E-57691AFCA3DD}" presName="sibTrans" presStyleCnt="0"/>
      <dgm:spPr/>
    </dgm:pt>
    <dgm:pt modelId="{DCD58E31-0C96-4DD6-8159-602454265F83}" type="pres">
      <dgm:prSet presAssocID="{B7C0D867-6214-4606-82C2-13F9FF100AD1}" presName="compositeNode" presStyleCnt="0">
        <dgm:presLayoutVars>
          <dgm:bulletEnabled val="1"/>
        </dgm:presLayoutVars>
      </dgm:prSet>
      <dgm:spPr/>
    </dgm:pt>
    <dgm:pt modelId="{9A8E9F6C-B053-4296-804B-2D4F1300BD75}" type="pres">
      <dgm:prSet presAssocID="{B7C0D867-6214-4606-82C2-13F9FF100AD1}" presName="image" presStyleLbl="fgImgPlace1" presStyleIdx="8" presStyleCnt="13"/>
      <dgm:spPr/>
    </dgm:pt>
    <dgm:pt modelId="{93E1B6B9-6599-428E-8F18-66DBE82D2457}" type="pres">
      <dgm:prSet presAssocID="{B7C0D867-6214-4606-82C2-13F9FF100AD1}" presName="childNode" presStyleLbl="node1" presStyleIdx="8" presStyleCnt="13">
        <dgm:presLayoutVars>
          <dgm:bulletEnabled val="1"/>
        </dgm:presLayoutVars>
      </dgm:prSet>
      <dgm:spPr/>
    </dgm:pt>
    <dgm:pt modelId="{ECB2A7A1-6A64-44BB-BF7A-2B1D2A6F3F79}" type="pres">
      <dgm:prSet presAssocID="{B7C0D867-6214-4606-82C2-13F9FF100AD1}" presName="parentNode" presStyleLbl="revTx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1638D-AE48-4081-A08F-B5B5964AFC99}" type="pres">
      <dgm:prSet presAssocID="{3974C600-4F6A-42B8-A893-3F61A22A2D68}" presName="sibTrans" presStyleCnt="0"/>
      <dgm:spPr/>
    </dgm:pt>
    <dgm:pt modelId="{FF121884-5A40-46C6-B519-A510D178BE17}" type="pres">
      <dgm:prSet presAssocID="{91DD476E-E947-48BD-B1D4-7B8635955786}" presName="compositeNode" presStyleCnt="0">
        <dgm:presLayoutVars>
          <dgm:bulletEnabled val="1"/>
        </dgm:presLayoutVars>
      </dgm:prSet>
      <dgm:spPr/>
    </dgm:pt>
    <dgm:pt modelId="{1F52D5FC-4CBE-411E-9CBB-9A6288B76CEE}" type="pres">
      <dgm:prSet presAssocID="{91DD476E-E947-48BD-B1D4-7B8635955786}" presName="image" presStyleLbl="fgImgPlace1" presStyleIdx="9" presStyleCnt="13"/>
      <dgm:spPr/>
    </dgm:pt>
    <dgm:pt modelId="{7467F23D-0037-4406-A097-315733796F75}" type="pres">
      <dgm:prSet presAssocID="{91DD476E-E947-48BD-B1D4-7B8635955786}" presName="childNode" presStyleLbl="node1" presStyleIdx="9" presStyleCnt="13">
        <dgm:presLayoutVars>
          <dgm:bulletEnabled val="1"/>
        </dgm:presLayoutVars>
      </dgm:prSet>
      <dgm:spPr/>
    </dgm:pt>
    <dgm:pt modelId="{715C9A4C-F395-44AF-82FB-B3A09FE2B01D}" type="pres">
      <dgm:prSet presAssocID="{91DD476E-E947-48BD-B1D4-7B8635955786}" presName="parentNode" presStyleLbl="revTx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BCFC5-A3C1-48B1-A45F-A620516BB941}" type="pres">
      <dgm:prSet presAssocID="{EBD7BB67-4287-4E1A-B9A4-9973E2699C6C}" presName="sibTrans" presStyleCnt="0"/>
      <dgm:spPr/>
    </dgm:pt>
    <dgm:pt modelId="{E7C41FAB-0C3C-47E5-8D75-49DB9DA45C56}" type="pres">
      <dgm:prSet presAssocID="{D575CA47-6AE3-4CB9-9BF3-098F3B642FF9}" presName="compositeNode" presStyleCnt="0">
        <dgm:presLayoutVars>
          <dgm:bulletEnabled val="1"/>
        </dgm:presLayoutVars>
      </dgm:prSet>
      <dgm:spPr/>
    </dgm:pt>
    <dgm:pt modelId="{7D107999-9672-44B9-9085-440A656C3BC9}" type="pres">
      <dgm:prSet presAssocID="{D575CA47-6AE3-4CB9-9BF3-098F3B642FF9}" presName="image" presStyleLbl="fgImgPlace1" presStyleIdx="10" presStyleCnt="13"/>
      <dgm:spPr/>
    </dgm:pt>
    <dgm:pt modelId="{C3895F04-1B34-4D80-B24A-EF7F90ADBC3E}" type="pres">
      <dgm:prSet presAssocID="{D575CA47-6AE3-4CB9-9BF3-098F3B642FF9}" presName="childNode" presStyleLbl="node1" presStyleIdx="10" presStyleCnt="13">
        <dgm:presLayoutVars>
          <dgm:bulletEnabled val="1"/>
        </dgm:presLayoutVars>
      </dgm:prSet>
      <dgm:spPr/>
    </dgm:pt>
    <dgm:pt modelId="{8BCF9127-09A3-43FF-A531-87938233BF2A}" type="pres">
      <dgm:prSet presAssocID="{D575CA47-6AE3-4CB9-9BF3-098F3B642FF9}" presName="parentNode" presStyleLbl="revTx" presStyleIdx="1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1040F9-B896-4518-A7BB-6E942D35958C}" type="pres">
      <dgm:prSet presAssocID="{A408CBE4-A52E-4F7B-9810-FF20973C97DD}" presName="sibTrans" presStyleCnt="0"/>
      <dgm:spPr/>
    </dgm:pt>
    <dgm:pt modelId="{584A68EF-F3A9-4842-A42B-2CFA94879D32}" type="pres">
      <dgm:prSet presAssocID="{BAB8B3CD-25DD-4540-9DFB-FE2206B5EB8F}" presName="compositeNode" presStyleCnt="0">
        <dgm:presLayoutVars>
          <dgm:bulletEnabled val="1"/>
        </dgm:presLayoutVars>
      </dgm:prSet>
      <dgm:spPr/>
    </dgm:pt>
    <dgm:pt modelId="{D18BF437-47F3-4D1E-B19F-B7A2DFA00B4C}" type="pres">
      <dgm:prSet presAssocID="{BAB8B3CD-25DD-4540-9DFB-FE2206B5EB8F}" presName="image" presStyleLbl="fgImgPlace1" presStyleIdx="11" presStyleCnt="13"/>
      <dgm:spPr/>
    </dgm:pt>
    <dgm:pt modelId="{57AF4AAC-8397-42C6-841B-28AC4B01558F}" type="pres">
      <dgm:prSet presAssocID="{BAB8B3CD-25DD-4540-9DFB-FE2206B5EB8F}" presName="childNode" presStyleLbl="node1" presStyleIdx="11" presStyleCnt="13">
        <dgm:presLayoutVars>
          <dgm:bulletEnabled val="1"/>
        </dgm:presLayoutVars>
      </dgm:prSet>
      <dgm:spPr/>
    </dgm:pt>
    <dgm:pt modelId="{CAD024D8-9D38-429F-B51C-185169F64CCD}" type="pres">
      <dgm:prSet presAssocID="{BAB8B3CD-25DD-4540-9DFB-FE2206B5EB8F}" presName="parentNode" presStyleLbl="revTx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BE8B4E-B8E7-47C0-A146-D01311DC7E30}" type="pres">
      <dgm:prSet presAssocID="{BE6C864F-FF50-405D-AE99-1BBBFF0CE4F9}" presName="sibTrans" presStyleCnt="0"/>
      <dgm:spPr/>
    </dgm:pt>
    <dgm:pt modelId="{68A6B840-8250-44C4-8CD8-B691AC6C40B9}" type="pres">
      <dgm:prSet presAssocID="{FB26AE5F-A16A-496A-A556-878969A0BAA1}" presName="compositeNode" presStyleCnt="0">
        <dgm:presLayoutVars>
          <dgm:bulletEnabled val="1"/>
        </dgm:presLayoutVars>
      </dgm:prSet>
      <dgm:spPr/>
    </dgm:pt>
    <dgm:pt modelId="{40EDFF74-0522-428B-90D0-E700B18CFA20}" type="pres">
      <dgm:prSet presAssocID="{FB26AE5F-A16A-496A-A556-878969A0BAA1}" presName="image" presStyleLbl="fgImgPlace1" presStyleIdx="12" presStyleCnt="13"/>
      <dgm:spPr/>
    </dgm:pt>
    <dgm:pt modelId="{2D9D74D4-CC2F-4286-9FA6-934BD9661A75}" type="pres">
      <dgm:prSet presAssocID="{FB26AE5F-A16A-496A-A556-878969A0BAA1}" presName="childNode" presStyleLbl="node1" presStyleIdx="12" presStyleCnt="13">
        <dgm:presLayoutVars>
          <dgm:bulletEnabled val="1"/>
        </dgm:presLayoutVars>
      </dgm:prSet>
      <dgm:spPr/>
    </dgm:pt>
    <dgm:pt modelId="{ABAF8552-8C8A-4DDE-A752-3317ABF6BA30}" type="pres">
      <dgm:prSet presAssocID="{FB26AE5F-A16A-496A-A556-878969A0BAA1}" presName="parentNode" presStyleLbl="revTx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8FAFF9-FA87-4C79-9C68-AD909343E9C7}" srcId="{D4967691-617F-49F9-BC91-98AB64930923}" destId="{B6F5AE20-A175-41ED-BD55-61750FE475A1}" srcOrd="4" destOrd="0" parTransId="{12527BE5-E3CB-4072-A9FB-DC2265FA5225}" sibTransId="{0F9E875C-FAC4-4DFF-9364-A46035DC2B68}"/>
    <dgm:cxn modelId="{AADF0FCA-58EC-4579-AFF4-608DD602A0E9}" type="presOf" srcId="{B1B68F5F-6117-4B59-A9FD-F4BC3D90C2F4}" destId="{0D3BD964-AF3E-4BF9-95F5-A8D50855F96F}" srcOrd="0" destOrd="0" presId="urn:microsoft.com/office/officeart/2005/8/layout/hList2"/>
    <dgm:cxn modelId="{8A975B82-6ED1-4915-8BD2-AE0C9BA566FC}" srcId="{D4967691-617F-49F9-BC91-98AB64930923}" destId="{91DD476E-E947-48BD-B1D4-7B8635955786}" srcOrd="9" destOrd="0" parTransId="{310567B5-0A8A-4E26-A788-6789F33D2803}" sibTransId="{EBD7BB67-4287-4E1A-B9A4-9973E2699C6C}"/>
    <dgm:cxn modelId="{E19F8C8E-5F6C-4691-B07C-382BFA14E75F}" srcId="{D4967691-617F-49F9-BC91-98AB64930923}" destId="{3C43EC03-06B9-45EA-9E8C-F8318C663EB7}" srcOrd="2" destOrd="0" parTransId="{817B0FD3-35F9-4D24-9E82-68D0748FEC6C}" sibTransId="{87117FA3-6547-4D0D-BF2A-C9049713407A}"/>
    <dgm:cxn modelId="{470D3E19-4B38-4555-B8A1-85B00ED0EF82}" type="presOf" srcId="{3C43EC03-06B9-45EA-9E8C-F8318C663EB7}" destId="{8C135606-23DA-42B4-937E-FFDA58E32032}" srcOrd="0" destOrd="0" presId="urn:microsoft.com/office/officeart/2005/8/layout/hList2"/>
    <dgm:cxn modelId="{8307C537-BD8D-4624-931B-34DD833F8222}" type="presOf" srcId="{B7C0D867-6214-4606-82C2-13F9FF100AD1}" destId="{ECB2A7A1-6A64-44BB-BF7A-2B1D2A6F3F79}" srcOrd="0" destOrd="0" presId="urn:microsoft.com/office/officeart/2005/8/layout/hList2"/>
    <dgm:cxn modelId="{F405781D-4243-4126-BFE7-D9161F0D65ED}" srcId="{D4967691-617F-49F9-BC91-98AB64930923}" destId="{D7B71651-5A13-463F-9E08-EF9A4ED7D6A3}" srcOrd="1" destOrd="0" parTransId="{379C69FA-28BD-45C1-9F92-FDE3F52B70D0}" sibTransId="{3E1A8F47-FBD0-4565-AD0D-7227E9BF3A16}"/>
    <dgm:cxn modelId="{3905142E-AF2D-4713-87F6-5528FD7E3F3A}" srcId="{D4967691-617F-49F9-BC91-98AB64930923}" destId="{BAB8B3CD-25DD-4540-9DFB-FE2206B5EB8F}" srcOrd="11" destOrd="0" parTransId="{9EC87A5F-34E7-4BAE-B4F5-BB3623C0F9E3}" sibTransId="{BE6C864F-FF50-405D-AE99-1BBBFF0CE4F9}"/>
    <dgm:cxn modelId="{69071161-35AB-4179-8852-6A36001E6CE2}" type="presOf" srcId="{BAB8B3CD-25DD-4540-9DFB-FE2206B5EB8F}" destId="{CAD024D8-9D38-429F-B51C-185169F64CCD}" srcOrd="0" destOrd="0" presId="urn:microsoft.com/office/officeart/2005/8/layout/hList2"/>
    <dgm:cxn modelId="{7F7AE33D-8AE0-4F3B-B9F9-73ED947F8C85}" srcId="{D4967691-617F-49F9-BC91-98AB64930923}" destId="{F3E402B3-8CA3-42E3-8126-47E3D54D3A10}" srcOrd="5" destOrd="0" parTransId="{719F7223-471E-42BE-B217-F938554B2EF8}" sibTransId="{911AC40A-6E79-424F-A07B-85399AE88B70}"/>
    <dgm:cxn modelId="{0B01D1E7-F5C4-48AF-B282-E3FF8B5925F1}" type="presOf" srcId="{94821489-CA4D-48E0-84A2-7926E7AE6DA8}" destId="{4DA04833-E601-444E-BC45-694C546BF58C}" srcOrd="0" destOrd="0" presId="urn:microsoft.com/office/officeart/2005/8/layout/hList2"/>
    <dgm:cxn modelId="{07E77653-B72A-4871-940A-F14B1A447BA0}" type="presOf" srcId="{D7B71651-5A13-463F-9E08-EF9A4ED7D6A3}" destId="{E9008D36-CF39-4B12-A2EA-5DF0213774EB}" srcOrd="0" destOrd="0" presId="urn:microsoft.com/office/officeart/2005/8/layout/hList2"/>
    <dgm:cxn modelId="{488CC51D-63D9-4153-8C74-C73C9396EB58}" srcId="{D4967691-617F-49F9-BC91-98AB64930923}" destId="{FB26AE5F-A16A-496A-A556-878969A0BAA1}" srcOrd="12" destOrd="0" parTransId="{2C5FE3B1-E9B9-457F-9AE5-3C0C4AAC00CA}" sibTransId="{A49047A2-B369-47CC-B6C4-FFF901401E58}"/>
    <dgm:cxn modelId="{B693F3A9-DF79-4401-8A99-86EE38EE23DD}" type="presOf" srcId="{D575CA47-6AE3-4CB9-9BF3-098F3B642FF9}" destId="{8BCF9127-09A3-43FF-A531-87938233BF2A}" srcOrd="0" destOrd="0" presId="urn:microsoft.com/office/officeart/2005/8/layout/hList2"/>
    <dgm:cxn modelId="{0170EB7E-E2EB-4285-8A3B-F25088544F73}" srcId="{D4967691-617F-49F9-BC91-98AB64930923}" destId="{B1B68F5F-6117-4B59-A9FD-F4BC3D90C2F4}" srcOrd="7" destOrd="0" parTransId="{4507EDD6-D8A8-464B-B944-B34F38CADCCF}" sibTransId="{AC369D21-F356-49DB-B69E-57691AFCA3DD}"/>
    <dgm:cxn modelId="{B0842088-99CD-4599-9DDE-EC3C0AFBB17B}" type="presOf" srcId="{D4967691-617F-49F9-BC91-98AB64930923}" destId="{CC9A9EF3-79E8-4123-A408-846143D71798}" srcOrd="0" destOrd="0" presId="urn:microsoft.com/office/officeart/2005/8/layout/hList2"/>
    <dgm:cxn modelId="{D1059C55-65A8-4D53-A637-7013B9F9DCA1}" srcId="{D4967691-617F-49F9-BC91-98AB64930923}" destId="{D2FF4944-9687-45BE-B98F-35C90F605FE7}" srcOrd="6" destOrd="0" parTransId="{6E4C6DD1-CF6E-41E0-90F7-70AC73CC25CB}" sibTransId="{500F35A2-FD5D-4F86-B805-56BF279909AE}"/>
    <dgm:cxn modelId="{B35435EA-2906-4389-BE07-78DD8F33103D}" srcId="{D4967691-617F-49F9-BC91-98AB64930923}" destId="{D575CA47-6AE3-4CB9-9BF3-098F3B642FF9}" srcOrd="10" destOrd="0" parTransId="{8A17FD34-C9D0-4863-887D-09CBBA5D8068}" sibTransId="{A408CBE4-A52E-4F7B-9810-FF20973C97DD}"/>
    <dgm:cxn modelId="{D5ECA81F-C2AF-4C3F-8469-307D9F1B1A3F}" type="presOf" srcId="{D2FF4944-9687-45BE-B98F-35C90F605FE7}" destId="{24893DC8-39B5-4DBA-9F7C-115AE7447EE2}" srcOrd="0" destOrd="0" presId="urn:microsoft.com/office/officeart/2005/8/layout/hList2"/>
    <dgm:cxn modelId="{8F1C0439-0791-4F3A-B28F-ED445DE1A84F}" type="presOf" srcId="{FB26AE5F-A16A-496A-A556-878969A0BAA1}" destId="{ABAF8552-8C8A-4DDE-A752-3317ABF6BA30}" srcOrd="0" destOrd="0" presId="urn:microsoft.com/office/officeart/2005/8/layout/hList2"/>
    <dgm:cxn modelId="{34D5C459-9101-4566-81AE-F57643588F5E}" srcId="{D4967691-617F-49F9-BC91-98AB64930923}" destId="{B7C0D867-6214-4606-82C2-13F9FF100AD1}" srcOrd="8" destOrd="0" parTransId="{543B76FA-2CFF-4B4D-B66F-52E5D56A3DF3}" sibTransId="{3974C600-4F6A-42B8-A893-3F61A22A2D68}"/>
    <dgm:cxn modelId="{641399F3-BDDD-452C-9940-6448F2822D64}" type="presOf" srcId="{F3E402B3-8CA3-42E3-8126-47E3D54D3A10}" destId="{0C1946F9-11B7-408F-88E5-717F961D17E6}" srcOrd="0" destOrd="0" presId="urn:microsoft.com/office/officeart/2005/8/layout/hList2"/>
    <dgm:cxn modelId="{661AB514-81BF-44E0-9D6E-B81A61D09BF9}" type="presOf" srcId="{B6F5AE20-A175-41ED-BD55-61750FE475A1}" destId="{5120A19E-1A73-4260-B650-57AC5F42E144}" srcOrd="0" destOrd="0" presId="urn:microsoft.com/office/officeart/2005/8/layout/hList2"/>
    <dgm:cxn modelId="{9B09E9F7-5058-4FA6-923D-8B5A5BCF63A6}" type="presOf" srcId="{91DD476E-E947-48BD-B1D4-7B8635955786}" destId="{715C9A4C-F395-44AF-82FB-B3A09FE2B01D}" srcOrd="0" destOrd="0" presId="urn:microsoft.com/office/officeart/2005/8/layout/hList2"/>
    <dgm:cxn modelId="{D628F4B4-B533-488C-A0E9-2F9A3F28C5D9}" srcId="{D4967691-617F-49F9-BC91-98AB64930923}" destId="{94063F4B-4AD7-4C80-A3A3-6CF6C5E026AE}" srcOrd="0" destOrd="0" parTransId="{937D76D5-07A4-4C38-A9D8-BA7C7EC23638}" sibTransId="{27A97F31-B6BD-4714-B6DC-4333AD9D39FA}"/>
    <dgm:cxn modelId="{DD04B06E-3F33-4000-B037-9CA9587AFC03}" type="presOf" srcId="{94063F4B-4AD7-4C80-A3A3-6CF6C5E026AE}" destId="{4DD44979-60F9-4743-A6D4-4433CAB78AF4}" srcOrd="0" destOrd="0" presId="urn:microsoft.com/office/officeart/2005/8/layout/hList2"/>
    <dgm:cxn modelId="{9B2BF3D0-F159-4EC1-B18D-83766B35DB32}" srcId="{D4967691-617F-49F9-BC91-98AB64930923}" destId="{94821489-CA4D-48E0-84A2-7926E7AE6DA8}" srcOrd="3" destOrd="0" parTransId="{CED4DF50-0ECE-4478-8CDF-8226A33CBE6A}" sibTransId="{E60A8E13-1D2F-4350-B740-2D045D6D14FF}"/>
    <dgm:cxn modelId="{806242E8-BACC-4894-8292-CC01FCB88515}" type="presParOf" srcId="{CC9A9EF3-79E8-4123-A408-846143D71798}" destId="{A98F04B4-A82E-4E7D-AE0A-F93DE5D10F56}" srcOrd="0" destOrd="0" presId="urn:microsoft.com/office/officeart/2005/8/layout/hList2"/>
    <dgm:cxn modelId="{24DB0DF0-FDFD-4A86-B387-7B16427F7111}" type="presParOf" srcId="{A98F04B4-A82E-4E7D-AE0A-F93DE5D10F56}" destId="{AEC65287-E34F-483D-B3D6-CFB6BCF3A6DA}" srcOrd="0" destOrd="0" presId="urn:microsoft.com/office/officeart/2005/8/layout/hList2"/>
    <dgm:cxn modelId="{8A91F50E-775C-49FC-8158-0A1F82587598}" type="presParOf" srcId="{A98F04B4-A82E-4E7D-AE0A-F93DE5D10F56}" destId="{5B796549-3216-48AD-8BE6-C8727A8276E4}" srcOrd="1" destOrd="0" presId="urn:microsoft.com/office/officeart/2005/8/layout/hList2"/>
    <dgm:cxn modelId="{D5D63824-AD10-4816-A245-20DEFE3A69DA}" type="presParOf" srcId="{A98F04B4-A82E-4E7D-AE0A-F93DE5D10F56}" destId="{4DD44979-60F9-4743-A6D4-4433CAB78AF4}" srcOrd="2" destOrd="0" presId="urn:microsoft.com/office/officeart/2005/8/layout/hList2"/>
    <dgm:cxn modelId="{F4E42C77-9B90-4C37-9DD3-299134823C33}" type="presParOf" srcId="{CC9A9EF3-79E8-4123-A408-846143D71798}" destId="{E0ACDC5D-2545-417A-A58A-793C6D224997}" srcOrd="1" destOrd="0" presId="urn:microsoft.com/office/officeart/2005/8/layout/hList2"/>
    <dgm:cxn modelId="{EB4E1FCD-6337-488B-864F-175B212ACBF9}" type="presParOf" srcId="{CC9A9EF3-79E8-4123-A408-846143D71798}" destId="{6DE6B4F2-06D5-4E87-90CA-50B37D9496EA}" srcOrd="2" destOrd="0" presId="urn:microsoft.com/office/officeart/2005/8/layout/hList2"/>
    <dgm:cxn modelId="{6491D2E7-16AD-417C-B1BD-8841544068D2}" type="presParOf" srcId="{6DE6B4F2-06D5-4E87-90CA-50B37D9496EA}" destId="{FA5C8217-43B9-4C23-8F68-37A502D66365}" srcOrd="0" destOrd="0" presId="urn:microsoft.com/office/officeart/2005/8/layout/hList2"/>
    <dgm:cxn modelId="{46B8DFF2-6B9A-4CDA-AF81-1AEA3939DD6E}" type="presParOf" srcId="{6DE6B4F2-06D5-4E87-90CA-50B37D9496EA}" destId="{4DCB8A3A-A048-48D3-B0EE-1BDBBF5D67E8}" srcOrd="1" destOrd="0" presId="urn:microsoft.com/office/officeart/2005/8/layout/hList2"/>
    <dgm:cxn modelId="{C03B3536-7E59-42E6-A85E-9F67137869D3}" type="presParOf" srcId="{6DE6B4F2-06D5-4E87-90CA-50B37D9496EA}" destId="{E9008D36-CF39-4B12-A2EA-5DF0213774EB}" srcOrd="2" destOrd="0" presId="urn:microsoft.com/office/officeart/2005/8/layout/hList2"/>
    <dgm:cxn modelId="{8D31925C-7F8C-4DF7-A47C-BBF56E557FAD}" type="presParOf" srcId="{CC9A9EF3-79E8-4123-A408-846143D71798}" destId="{79FD3C71-4FF8-4AF4-96E5-04FF05074C4D}" srcOrd="3" destOrd="0" presId="urn:microsoft.com/office/officeart/2005/8/layout/hList2"/>
    <dgm:cxn modelId="{AEE70518-FB9E-49F1-900F-FDF5C62075AC}" type="presParOf" srcId="{CC9A9EF3-79E8-4123-A408-846143D71798}" destId="{0059E4B3-8772-4FF1-B396-8ABBCC141C6F}" srcOrd="4" destOrd="0" presId="urn:microsoft.com/office/officeart/2005/8/layout/hList2"/>
    <dgm:cxn modelId="{6995BA37-6EDD-447D-85AE-A72A74522902}" type="presParOf" srcId="{0059E4B3-8772-4FF1-B396-8ABBCC141C6F}" destId="{C71C6F0E-B9D9-45C8-9F82-AD498AEC5817}" srcOrd="0" destOrd="0" presId="urn:microsoft.com/office/officeart/2005/8/layout/hList2"/>
    <dgm:cxn modelId="{8EC5D9D6-7F23-46C9-BF2C-D37594A11339}" type="presParOf" srcId="{0059E4B3-8772-4FF1-B396-8ABBCC141C6F}" destId="{9CA21789-01D9-408D-A619-4C1C3AD35FAE}" srcOrd="1" destOrd="0" presId="urn:microsoft.com/office/officeart/2005/8/layout/hList2"/>
    <dgm:cxn modelId="{8AD7C7B6-51D7-4997-98EF-7A406BEB311C}" type="presParOf" srcId="{0059E4B3-8772-4FF1-B396-8ABBCC141C6F}" destId="{8C135606-23DA-42B4-937E-FFDA58E32032}" srcOrd="2" destOrd="0" presId="urn:microsoft.com/office/officeart/2005/8/layout/hList2"/>
    <dgm:cxn modelId="{CE918F1C-B817-449F-92E3-4FD90BE3AF65}" type="presParOf" srcId="{CC9A9EF3-79E8-4123-A408-846143D71798}" destId="{F0278CB2-E495-4C1C-A701-D5A2CA259E59}" srcOrd="5" destOrd="0" presId="urn:microsoft.com/office/officeart/2005/8/layout/hList2"/>
    <dgm:cxn modelId="{C8BEFCD7-E275-4892-BD6D-E4ABB6593C3A}" type="presParOf" srcId="{CC9A9EF3-79E8-4123-A408-846143D71798}" destId="{1AAB745D-BDD0-43D9-9E69-F8CF54D362BC}" srcOrd="6" destOrd="0" presId="urn:microsoft.com/office/officeart/2005/8/layout/hList2"/>
    <dgm:cxn modelId="{C71E4F2E-9707-4514-8D68-3FD489CE992B}" type="presParOf" srcId="{1AAB745D-BDD0-43D9-9E69-F8CF54D362BC}" destId="{7B3EEAC4-71C3-4489-9E0C-CCBD6831E167}" srcOrd="0" destOrd="0" presId="urn:microsoft.com/office/officeart/2005/8/layout/hList2"/>
    <dgm:cxn modelId="{F82C241F-8557-44F6-86F0-95ADB254E5D2}" type="presParOf" srcId="{1AAB745D-BDD0-43D9-9E69-F8CF54D362BC}" destId="{8AB52223-A682-41A2-929B-33CA9C6F3BD8}" srcOrd="1" destOrd="0" presId="urn:microsoft.com/office/officeart/2005/8/layout/hList2"/>
    <dgm:cxn modelId="{2171A3FB-EF00-4E25-A285-3A1CCACDE28D}" type="presParOf" srcId="{1AAB745D-BDD0-43D9-9E69-F8CF54D362BC}" destId="{4DA04833-E601-444E-BC45-694C546BF58C}" srcOrd="2" destOrd="0" presId="urn:microsoft.com/office/officeart/2005/8/layout/hList2"/>
    <dgm:cxn modelId="{8710F06F-8129-4740-A64F-E451E937659E}" type="presParOf" srcId="{CC9A9EF3-79E8-4123-A408-846143D71798}" destId="{5B0773D9-0C92-41B2-AFAB-EC6B1EAA2870}" srcOrd="7" destOrd="0" presId="urn:microsoft.com/office/officeart/2005/8/layout/hList2"/>
    <dgm:cxn modelId="{09603D77-4421-4D16-81C5-8F4A935C0E3F}" type="presParOf" srcId="{CC9A9EF3-79E8-4123-A408-846143D71798}" destId="{35E562C7-8AA7-40BF-ADC7-4203A62F7205}" srcOrd="8" destOrd="0" presId="urn:microsoft.com/office/officeart/2005/8/layout/hList2"/>
    <dgm:cxn modelId="{987D1D61-952E-4413-B1E3-B741F9C16CC0}" type="presParOf" srcId="{35E562C7-8AA7-40BF-ADC7-4203A62F7205}" destId="{6740D071-050F-4F15-8EA1-384B05BAB9AB}" srcOrd="0" destOrd="0" presId="urn:microsoft.com/office/officeart/2005/8/layout/hList2"/>
    <dgm:cxn modelId="{EEB0B305-9E14-490C-87C3-65EB62543CCE}" type="presParOf" srcId="{35E562C7-8AA7-40BF-ADC7-4203A62F7205}" destId="{CB25D1A7-A610-448A-89DC-DA6F7DFF0D5B}" srcOrd="1" destOrd="0" presId="urn:microsoft.com/office/officeart/2005/8/layout/hList2"/>
    <dgm:cxn modelId="{DC520D30-3E4F-4803-A9D9-F9E964862D74}" type="presParOf" srcId="{35E562C7-8AA7-40BF-ADC7-4203A62F7205}" destId="{5120A19E-1A73-4260-B650-57AC5F42E144}" srcOrd="2" destOrd="0" presId="urn:microsoft.com/office/officeart/2005/8/layout/hList2"/>
    <dgm:cxn modelId="{45A8E48C-10A9-49BA-B0FE-EA5F40BDCE8F}" type="presParOf" srcId="{CC9A9EF3-79E8-4123-A408-846143D71798}" destId="{ECFD7C10-91F0-4CC5-BD70-EF812868D255}" srcOrd="9" destOrd="0" presId="urn:microsoft.com/office/officeart/2005/8/layout/hList2"/>
    <dgm:cxn modelId="{1798E7FA-8468-408C-9449-3363FBF0AF59}" type="presParOf" srcId="{CC9A9EF3-79E8-4123-A408-846143D71798}" destId="{4A282380-0577-4D9F-A354-650E955233C4}" srcOrd="10" destOrd="0" presId="urn:microsoft.com/office/officeart/2005/8/layout/hList2"/>
    <dgm:cxn modelId="{940E6355-6A60-4F8B-95DE-C7C934D78C95}" type="presParOf" srcId="{4A282380-0577-4D9F-A354-650E955233C4}" destId="{AB44EBCA-04A1-4600-B671-C0E9B73F6613}" srcOrd="0" destOrd="0" presId="urn:microsoft.com/office/officeart/2005/8/layout/hList2"/>
    <dgm:cxn modelId="{CFDD98FF-1AF3-424E-9E81-7AB8EE8495C4}" type="presParOf" srcId="{4A282380-0577-4D9F-A354-650E955233C4}" destId="{2A680966-64FB-448B-AE29-C33F37942442}" srcOrd="1" destOrd="0" presId="urn:microsoft.com/office/officeart/2005/8/layout/hList2"/>
    <dgm:cxn modelId="{44B4BD9A-72E5-4D84-BF97-4E887B89A621}" type="presParOf" srcId="{4A282380-0577-4D9F-A354-650E955233C4}" destId="{0C1946F9-11B7-408F-88E5-717F961D17E6}" srcOrd="2" destOrd="0" presId="urn:microsoft.com/office/officeart/2005/8/layout/hList2"/>
    <dgm:cxn modelId="{70118484-6E83-41EB-9327-5E41CCB7B83D}" type="presParOf" srcId="{CC9A9EF3-79E8-4123-A408-846143D71798}" destId="{11FEB940-42DB-47F9-A9A1-AD7734CA3469}" srcOrd="11" destOrd="0" presId="urn:microsoft.com/office/officeart/2005/8/layout/hList2"/>
    <dgm:cxn modelId="{C594403A-4948-42D3-91F4-07BB90CD8131}" type="presParOf" srcId="{CC9A9EF3-79E8-4123-A408-846143D71798}" destId="{D284B985-B38F-4650-86B7-48757841069C}" srcOrd="12" destOrd="0" presId="urn:microsoft.com/office/officeart/2005/8/layout/hList2"/>
    <dgm:cxn modelId="{364392AA-150E-4590-B8F0-B43DCE425E00}" type="presParOf" srcId="{D284B985-B38F-4650-86B7-48757841069C}" destId="{43698212-3BE7-4E25-9DBC-FF077000E111}" srcOrd="0" destOrd="0" presId="urn:microsoft.com/office/officeart/2005/8/layout/hList2"/>
    <dgm:cxn modelId="{4D9E1D3D-0193-49AE-A480-717A33811891}" type="presParOf" srcId="{D284B985-B38F-4650-86B7-48757841069C}" destId="{7DDF7BBD-71E0-468E-BBDE-DDFCDB7D1F74}" srcOrd="1" destOrd="0" presId="urn:microsoft.com/office/officeart/2005/8/layout/hList2"/>
    <dgm:cxn modelId="{866F0F62-539F-474A-9C38-BC4004204D1D}" type="presParOf" srcId="{D284B985-B38F-4650-86B7-48757841069C}" destId="{24893DC8-39B5-4DBA-9F7C-115AE7447EE2}" srcOrd="2" destOrd="0" presId="urn:microsoft.com/office/officeart/2005/8/layout/hList2"/>
    <dgm:cxn modelId="{274AE9CB-81FA-40C2-B8E7-2B372FC6C722}" type="presParOf" srcId="{CC9A9EF3-79E8-4123-A408-846143D71798}" destId="{1250F369-0751-4C2F-B9D6-678AD26B9B67}" srcOrd="13" destOrd="0" presId="urn:microsoft.com/office/officeart/2005/8/layout/hList2"/>
    <dgm:cxn modelId="{0D6F97E8-1E91-488A-BC7F-67E4C55F889E}" type="presParOf" srcId="{CC9A9EF3-79E8-4123-A408-846143D71798}" destId="{59E7AA94-42A5-458D-83AD-61A59B4D441E}" srcOrd="14" destOrd="0" presId="urn:microsoft.com/office/officeart/2005/8/layout/hList2"/>
    <dgm:cxn modelId="{04A421F2-CAB3-4417-8AE4-332DB6E2FEAD}" type="presParOf" srcId="{59E7AA94-42A5-458D-83AD-61A59B4D441E}" destId="{EFD502D9-C39D-4166-ADD5-1A1DD34F9016}" srcOrd="0" destOrd="0" presId="urn:microsoft.com/office/officeart/2005/8/layout/hList2"/>
    <dgm:cxn modelId="{AFDB2413-2A49-423F-93CE-1160DC85A49A}" type="presParOf" srcId="{59E7AA94-42A5-458D-83AD-61A59B4D441E}" destId="{8CFB1E16-5830-47FC-9D64-A16C11EA6C92}" srcOrd="1" destOrd="0" presId="urn:microsoft.com/office/officeart/2005/8/layout/hList2"/>
    <dgm:cxn modelId="{24002AE9-1335-47D1-BA01-33BD85B1DBAB}" type="presParOf" srcId="{59E7AA94-42A5-458D-83AD-61A59B4D441E}" destId="{0D3BD964-AF3E-4BF9-95F5-A8D50855F96F}" srcOrd="2" destOrd="0" presId="urn:microsoft.com/office/officeart/2005/8/layout/hList2"/>
    <dgm:cxn modelId="{725AEE58-0656-4F82-9494-B6E076135E86}" type="presParOf" srcId="{CC9A9EF3-79E8-4123-A408-846143D71798}" destId="{98D20186-D451-441C-B2C7-FE939A1CC71D}" srcOrd="15" destOrd="0" presId="urn:microsoft.com/office/officeart/2005/8/layout/hList2"/>
    <dgm:cxn modelId="{B71AB31A-E9FC-406F-BAF7-9D5227B7D159}" type="presParOf" srcId="{CC9A9EF3-79E8-4123-A408-846143D71798}" destId="{DCD58E31-0C96-4DD6-8159-602454265F83}" srcOrd="16" destOrd="0" presId="urn:microsoft.com/office/officeart/2005/8/layout/hList2"/>
    <dgm:cxn modelId="{2EEDB9CE-1A10-4E93-842B-E761A482DAE3}" type="presParOf" srcId="{DCD58E31-0C96-4DD6-8159-602454265F83}" destId="{9A8E9F6C-B053-4296-804B-2D4F1300BD75}" srcOrd="0" destOrd="0" presId="urn:microsoft.com/office/officeart/2005/8/layout/hList2"/>
    <dgm:cxn modelId="{23D901D6-A680-4BA8-8A29-285CAA92508E}" type="presParOf" srcId="{DCD58E31-0C96-4DD6-8159-602454265F83}" destId="{93E1B6B9-6599-428E-8F18-66DBE82D2457}" srcOrd="1" destOrd="0" presId="urn:microsoft.com/office/officeart/2005/8/layout/hList2"/>
    <dgm:cxn modelId="{B6488102-9039-4FA6-99D2-574FFA66ADC8}" type="presParOf" srcId="{DCD58E31-0C96-4DD6-8159-602454265F83}" destId="{ECB2A7A1-6A64-44BB-BF7A-2B1D2A6F3F79}" srcOrd="2" destOrd="0" presId="urn:microsoft.com/office/officeart/2005/8/layout/hList2"/>
    <dgm:cxn modelId="{8F128A43-3BD7-47AA-A26C-CB1F8B2E3608}" type="presParOf" srcId="{CC9A9EF3-79E8-4123-A408-846143D71798}" destId="{24C1638D-AE48-4081-A08F-B5B5964AFC99}" srcOrd="17" destOrd="0" presId="urn:microsoft.com/office/officeart/2005/8/layout/hList2"/>
    <dgm:cxn modelId="{01CD5BEC-A546-4681-8449-2A4D9A25F44F}" type="presParOf" srcId="{CC9A9EF3-79E8-4123-A408-846143D71798}" destId="{FF121884-5A40-46C6-B519-A510D178BE17}" srcOrd="18" destOrd="0" presId="urn:microsoft.com/office/officeart/2005/8/layout/hList2"/>
    <dgm:cxn modelId="{8382B7D2-DD9F-43F7-ADDC-05E7F17DBC08}" type="presParOf" srcId="{FF121884-5A40-46C6-B519-A510D178BE17}" destId="{1F52D5FC-4CBE-411E-9CBB-9A6288B76CEE}" srcOrd="0" destOrd="0" presId="urn:microsoft.com/office/officeart/2005/8/layout/hList2"/>
    <dgm:cxn modelId="{14697D0C-98C1-4078-9E9A-F928F17BB71B}" type="presParOf" srcId="{FF121884-5A40-46C6-B519-A510D178BE17}" destId="{7467F23D-0037-4406-A097-315733796F75}" srcOrd="1" destOrd="0" presId="urn:microsoft.com/office/officeart/2005/8/layout/hList2"/>
    <dgm:cxn modelId="{5F7516D7-F3BD-4087-96A0-0A32DC905C8C}" type="presParOf" srcId="{FF121884-5A40-46C6-B519-A510D178BE17}" destId="{715C9A4C-F395-44AF-82FB-B3A09FE2B01D}" srcOrd="2" destOrd="0" presId="urn:microsoft.com/office/officeart/2005/8/layout/hList2"/>
    <dgm:cxn modelId="{1D8862DF-884B-4DD7-A989-A11AAD3E2DEA}" type="presParOf" srcId="{CC9A9EF3-79E8-4123-A408-846143D71798}" destId="{FD7BCFC5-A3C1-48B1-A45F-A620516BB941}" srcOrd="19" destOrd="0" presId="urn:microsoft.com/office/officeart/2005/8/layout/hList2"/>
    <dgm:cxn modelId="{8400EAF0-2934-49AB-801E-752793A5771F}" type="presParOf" srcId="{CC9A9EF3-79E8-4123-A408-846143D71798}" destId="{E7C41FAB-0C3C-47E5-8D75-49DB9DA45C56}" srcOrd="20" destOrd="0" presId="urn:microsoft.com/office/officeart/2005/8/layout/hList2"/>
    <dgm:cxn modelId="{005C5A17-7173-47F2-8941-669B77436DE5}" type="presParOf" srcId="{E7C41FAB-0C3C-47E5-8D75-49DB9DA45C56}" destId="{7D107999-9672-44B9-9085-440A656C3BC9}" srcOrd="0" destOrd="0" presId="urn:microsoft.com/office/officeart/2005/8/layout/hList2"/>
    <dgm:cxn modelId="{5D7E4878-EBD0-4C37-9E6A-E21A4F990FEA}" type="presParOf" srcId="{E7C41FAB-0C3C-47E5-8D75-49DB9DA45C56}" destId="{C3895F04-1B34-4D80-B24A-EF7F90ADBC3E}" srcOrd="1" destOrd="0" presId="urn:microsoft.com/office/officeart/2005/8/layout/hList2"/>
    <dgm:cxn modelId="{C4C740B2-2F72-4A0E-B222-585CABAD40D6}" type="presParOf" srcId="{E7C41FAB-0C3C-47E5-8D75-49DB9DA45C56}" destId="{8BCF9127-09A3-43FF-A531-87938233BF2A}" srcOrd="2" destOrd="0" presId="urn:microsoft.com/office/officeart/2005/8/layout/hList2"/>
    <dgm:cxn modelId="{2E12CB22-1634-4625-9C43-52FCFB20D817}" type="presParOf" srcId="{CC9A9EF3-79E8-4123-A408-846143D71798}" destId="{F71040F9-B896-4518-A7BB-6E942D35958C}" srcOrd="21" destOrd="0" presId="urn:microsoft.com/office/officeart/2005/8/layout/hList2"/>
    <dgm:cxn modelId="{E536B6F5-487E-49F1-92F3-3E5CD1C8BB1E}" type="presParOf" srcId="{CC9A9EF3-79E8-4123-A408-846143D71798}" destId="{584A68EF-F3A9-4842-A42B-2CFA94879D32}" srcOrd="22" destOrd="0" presId="urn:microsoft.com/office/officeart/2005/8/layout/hList2"/>
    <dgm:cxn modelId="{A0E0D8FE-1595-475D-9BDC-E6D63F1D53C3}" type="presParOf" srcId="{584A68EF-F3A9-4842-A42B-2CFA94879D32}" destId="{D18BF437-47F3-4D1E-B19F-B7A2DFA00B4C}" srcOrd="0" destOrd="0" presId="urn:microsoft.com/office/officeart/2005/8/layout/hList2"/>
    <dgm:cxn modelId="{C944F3E1-D689-445C-802E-6B752E9C38CA}" type="presParOf" srcId="{584A68EF-F3A9-4842-A42B-2CFA94879D32}" destId="{57AF4AAC-8397-42C6-841B-28AC4B01558F}" srcOrd="1" destOrd="0" presId="urn:microsoft.com/office/officeart/2005/8/layout/hList2"/>
    <dgm:cxn modelId="{48DD17EF-275B-4E32-A108-F086F4B83C00}" type="presParOf" srcId="{584A68EF-F3A9-4842-A42B-2CFA94879D32}" destId="{CAD024D8-9D38-429F-B51C-185169F64CCD}" srcOrd="2" destOrd="0" presId="urn:microsoft.com/office/officeart/2005/8/layout/hList2"/>
    <dgm:cxn modelId="{6A52F85C-3C2F-4127-82C8-6DFAB91A8FCE}" type="presParOf" srcId="{CC9A9EF3-79E8-4123-A408-846143D71798}" destId="{F3BE8B4E-B8E7-47C0-A146-D01311DC7E30}" srcOrd="23" destOrd="0" presId="urn:microsoft.com/office/officeart/2005/8/layout/hList2"/>
    <dgm:cxn modelId="{0A1C1284-620A-4D17-8E6D-454D841A778B}" type="presParOf" srcId="{CC9A9EF3-79E8-4123-A408-846143D71798}" destId="{68A6B840-8250-44C4-8CD8-B691AC6C40B9}" srcOrd="24" destOrd="0" presId="urn:microsoft.com/office/officeart/2005/8/layout/hList2"/>
    <dgm:cxn modelId="{A9DFB4C5-247A-43B6-9B34-688CE420A312}" type="presParOf" srcId="{68A6B840-8250-44C4-8CD8-B691AC6C40B9}" destId="{40EDFF74-0522-428B-90D0-E700B18CFA20}" srcOrd="0" destOrd="0" presId="urn:microsoft.com/office/officeart/2005/8/layout/hList2"/>
    <dgm:cxn modelId="{88646F27-35AE-4E71-80AC-0CAC7EAAA252}" type="presParOf" srcId="{68A6B840-8250-44C4-8CD8-B691AC6C40B9}" destId="{2D9D74D4-CC2F-4286-9FA6-934BD9661A75}" srcOrd="1" destOrd="0" presId="urn:microsoft.com/office/officeart/2005/8/layout/hList2"/>
    <dgm:cxn modelId="{F7668216-DFB9-41C0-9FE1-A4F28B8A2CA3}" type="presParOf" srcId="{68A6B840-8250-44C4-8CD8-B691AC6C40B9}" destId="{ABAF8552-8C8A-4DDE-A752-3317ABF6BA3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44979-60F9-4743-A6D4-4433CAB78AF4}">
      <dsp:nvSpPr>
        <dsp:cNvPr id="0" name=""/>
        <dsp:cNvSpPr/>
      </dsp:nvSpPr>
      <dsp:spPr>
        <a:xfrm rot="16200000">
          <a:off x="-325987" y="463270"/>
          <a:ext cx="712640" cy="4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52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  </a:t>
          </a:r>
          <a:endParaRPr lang="zh-CN" altLang="en-US" sz="500" kern="1200" dirty="0"/>
        </a:p>
      </dsp:txBody>
      <dsp:txXfrm>
        <a:off x="-325987" y="463270"/>
        <a:ext cx="712640" cy="40310"/>
      </dsp:txXfrm>
    </dsp:sp>
    <dsp:sp modelId="{5B796549-3216-48AD-8BE6-C8727A8276E4}">
      <dsp:nvSpPr>
        <dsp:cNvPr id="0" name=""/>
        <dsp:cNvSpPr/>
      </dsp:nvSpPr>
      <dsp:spPr>
        <a:xfrm>
          <a:off x="50488" y="127105"/>
          <a:ext cx="200791" cy="7126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C65287-E34F-483D-B3D6-CFB6BCF3A6DA}">
      <dsp:nvSpPr>
        <dsp:cNvPr id="0" name=""/>
        <dsp:cNvSpPr/>
      </dsp:nvSpPr>
      <dsp:spPr>
        <a:xfrm>
          <a:off x="10177" y="73895"/>
          <a:ext cx="80621" cy="80621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3BD964-AF3E-4BF9-95F5-A8D50855F96F}">
      <dsp:nvSpPr>
        <dsp:cNvPr id="0" name=""/>
        <dsp:cNvSpPr/>
      </dsp:nvSpPr>
      <dsp:spPr>
        <a:xfrm rot="16200000">
          <a:off x="-32752" y="463270"/>
          <a:ext cx="712640" cy="4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52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/>
        </a:p>
      </dsp:txBody>
      <dsp:txXfrm>
        <a:off x="-32752" y="463270"/>
        <a:ext cx="712640" cy="40310"/>
      </dsp:txXfrm>
    </dsp:sp>
    <dsp:sp modelId="{8CFB1E16-5830-47FC-9D64-A16C11EA6C92}">
      <dsp:nvSpPr>
        <dsp:cNvPr id="0" name=""/>
        <dsp:cNvSpPr/>
      </dsp:nvSpPr>
      <dsp:spPr>
        <a:xfrm>
          <a:off x="343722" y="127105"/>
          <a:ext cx="200791" cy="712640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D502D9-C39D-4166-ADD5-1A1DD34F9016}">
      <dsp:nvSpPr>
        <dsp:cNvPr id="0" name=""/>
        <dsp:cNvSpPr/>
      </dsp:nvSpPr>
      <dsp:spPr>
        <a:xfrm>
          <a:off x="303411" y="73895"/>
          <a:ext cx="80621" cy="80621"/>
        </a:xfrm>
        <a:prstGeom prst="rect">
          <a:avLst/>
        </a:prstGeom>
        <a:solidFill>
          <a:schemeClr val="accent2">
            <a:tint val="50000"/>
            <a:hueOff val="-176132"/>
            <a:satOff val="-15234"/>
            <a:lumOff val="-1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B2A7A1-6A64-44BB-BF7A-2B1D2A6F3F79}">
      <dsp:nvSpPr>
        <dsp:cNvPr id="0" name=""/>
        <dsp:cNvSpPr/>
      </dsp:nvSpPr>
      <dsp:spPr>
        <a:xfrm rot="16200000">
          <a:off x="260481" y="463270"/>
          <a:ext cx="712640" cy="4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52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/>
        </a:p>
      </dsp:txBody>
      <dsp:txXfrm>
        <a:off x="260481" y="463270"/>
        <a:ext cx="712640" cy="40310"/>
      </dsp:txXfrm>
    </dsp:sp>
    <dsp:sp modelId="{93E1B6B9-6599-428E-8F18-66DBE82D2457}">
      <dsp:nvSpPr>
        <dsp:cNvPr id="0" name=""/>
        <dsp:cNvSpPr/>
      </dsp:nvSpPr>
      <dsp:spPr>
        <a:xfrm>
          <a:off x="636957" y="127105"/>
          <a:ext cx="200791" cy="712640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A8E9F6C-B053-4296-804B-2D4F1300BD75}">
      <dsp:nvSpPr>
        <dsp:cNvPr id="0" name=""/>
        <dsp:cNvSpPr/>
      </dsp:nvSpPr>
      <dsp:spPr>
        <a:xfrm>
          <a:off x="596646" y="73895"/>
          <a:ext cx="80621" cy="80621"/>
        </a:xfrm>
        <a:prstGeom prst="rect">
          <a:avLst/>
        </a:prstGeom>
        <a:solidFill>
          <a:schemeClr val="accent2">
            <a:tint val="50000"/>
            <a:hueOff val="-352265"/>
            <a:satOff val="-30468"/>
            <a:lumOff val="-30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15C9A4C-F395-44AF-82FB-B3A09FE2B01D}">
      <dsp:nvSpPr>
        <dsp:cNvPr id="0" name=""/>
        <dsp:cNvSpPr/>
      </dsp:nvSpPr>
      <dsp:spPr>
        <a:xfrm rot="16200000">
          <a:off x="553716" y="463270"/>
          <a:ext cx="712640" cy="4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52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/>
        </a:p>
      </dsp:txBody>
      <dsp:txXfrm>
        <a:off x="553716" y="463270"/>
        <a:ext cx="712640" cy="40310"/>
      </dsp:txXfrm>
    </dsp:sp>
    <dsp:sp modelId="{7467F23D-0037-4406-A097-315733796F75}">
      <dsp:nvSpPr>
        <dsp:cNvPr id="0" name=""/>
        <dsp:cNvSpPr/>
      </dsp:nvSpPr>
      <dsp:spPr>
        <a:xfrm>
          <a:off x="930192" y="127105"/>
          <a:ext cx="200791" cy="712640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52D5FC-4CBE-411E-9CBB-9A6288B76CEE}">
      <dsp:nvSpPr>
        <dsp:cNvPr id="0" name=""/>
        <dsp:cNvSpPr/>
      </dsp:nvSpPr>
      <dsp:spPr>
        <a:xfrm>
          <a:off x="889881" y="73895"/>
          <a:ext cx="80621" cy="80621"/>
        </a:xfrm>
        <a:prstGeom prst="rect">
          <a:avLst/>
        </a:prstGeom>
        <a:solidFill>
          <a:schemeClr val="accent2">
            <a:tint val="50000"/>
            <a:hueOff val="-528397"/>
            <a:satOff val="-45702"/>
            <a:lumOff val="-45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CF9127-09A3-43FF-A531-87938233BF2A}">
      <dsp:nvSpPr>
        <dsp:cNvPr id="0" name=""/>
        <dsp:cNvSpPr/>
      </dsp:nvSpPr>
      <dsp:spPr>
        <a:xfrm rot="16200000">
          <a:off x="846951" y="463270"/>
          <a:ext cx="712640" cy="4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52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500" kern="1200" dirty="0" smtClean="0"/>
        </a:p>
      </dsp:txBody>
      <dsp:txXfrm>
        <a:off x="846951" y="463270"/>
        <a:ext cx="712640" cy="40310"/>
      </dsp:txXfrm>
    </dsp:sp>
    <dsp:sp modelId="{C3895F04-1B34-4D80-B24A-EF7F90ADBC3E}">
      <dsp:nvSpPr>
        <dsp:cNvPr id="0" name=""/>
        <dsp:cNvSpPr/>
      </dsp:nvSpPr>
      <dsp:spPr>
        <a:xfrm>
          <a:off x="1223426" y="127105"/>
          <a:ext cx="200791" cy="712640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107999-9672-44B9-9085-440A656C3BC9}">
      <dsp:nvSpPr>
        <dsp:cNvPr id="0" name=""/>
        <dsp:cNvSpPr/>
      </dsp:nvSpPr>
      <dsp:spPr>
        <a:xfrm>
          <a:off x="1183115" y="73895"/>
          <a:ext cx="80621" cy="80621"/>
        </a:xfrm>
        <a:prstGeom prst="rect">
          <a:avLst/>
        </a:prstGeom>
        <a:solidFill>
          <a:schemeClr val="accent2">
            <a:tint val="50000"/>
            <a:hueOff val="-704530"/>
            <a:satOff val="-60936"/>
            <a:lumOff val="-61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AF8552-8C8A-4DDE-A752-3317ABF6BA30}">
      <dsp:nvSpPr>
        <dsp:cNvPr id="0" name=""/>
        <dsp:cNvSpPr/>
      </dsp:nvSpPr>
      <dsp:spPr>
        <a:xfrm rot="16200000">
          <a:off x="1140185" y="463270"/>
          <a:ext cx="712640" cy="4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52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500" kern="1200" dirty="0" smtClean="0"/>
        </a:p>
      </dsp:txBody>
      <dsp:txXfrm>
        <a:off x="1140185" y="463270"/>
        <a:ext cx="712640" cy="40310"/>
      </dsp:txXfrm>
    </dsp:sp>
    <dsp:sp modelId="{2D9D74D4-CC2F-4286-9FA6-934BD9661A75}">
      <dsp:nvSpPr>
        <dsp:cNvPr id="0" name=""/>
        <dsp:cNvSpPr/>
      </dsp:nvSpPr>
      <dsp:spPr>
        <a:xfrm>
          <a:off x="1516661" y="127105"/>
          <a:ext cx="200791" cy="71264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EDFF74-0522-428B-90D0-E700B18CFA20}">
      <dsp:nvSpPr>
        <dsp:cNvPr id="0" name=""/>
        <dsp:cNvSpPr/>
      </dsp:nvSpPr>
      <dsp:spPr>
        <a:xfrm>
          <a:off x="1476350" y="73895"/>
          <a:ext cx="80621" cy="80621"/>
        </a:xfrm>
        <a:prstGeom prst="rect">
          <a:avLst/>
        </a:prstGeom>
        <a:solidFill>
          <a:schemeClr val="accent2">
            <a:tint val="50000"/>
            <a:hueOff val="-880662"/>
            <a:satOff val="-76170"/>
            <a:lumOff val="-76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44979-60F9-4743-A6D4-4433CAB78AF4}">
      <dsp:nvSpPr>
        <dsp:cNvPr id="0" name=""/>
        <dsp:cNvSpPr/>
      </dsp:nvSpPr>
      <dsp:spPr>
        <a:xfrm rot="16200000">
          <a:off x="-298677" y="465551"/>
          <a:ext cx="712640" cy="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123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  </a:t>
          </a:r>
          <a:endParaRPr lang="zh-CN" altLang="en-US" sz="500" kern="1200" dirty="0"/>
        </a:p>
      </dsp:txBody>
      <dsp:txXfrm>
        <a:off x="-298677" y="465551"/>
        <a:ext cx="712640" cy="54565"/>
      </dsp:txXfrm>
    </dsp:sp>
    <dsp:sp modelId="{5B796549-3216-48AD-8BE6-C8727A8276E4}">
      <dsp:nvSpPr>
        <dsp:cNvPr id="0" name=""/>
        <dsp:cNvSpPr/>
      </dsp:nvSpPr>
      <dsp:spPr>
        <a:xfrm>
          <a:off x="84925" y="136513"/>
          <a:ext cx="271791" cy="7126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C65287-E34F-483D-B3D6-CFB6BCF3A6DA}">
      <dsp:nvSpPr>
        <dsp:cNvPr id="0" name=""/>
        <dsp:cNvSpPr/>
      </dsp:nvSpPr>
      <dsp:spPr>
        <a:xfrm>
          <a:off x="30360" y="64487"/>
          <a:ext cx="109130" cy="109130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008D36-CF39-4B12-A2EA-5DF0213774EB}">
      <dsp:nvSpPr>
        <dsp:cNvPr id="0" name=""/>
        <dsp:cNvSpPr/>
      </dsp:nvSpPr>
      <dsp:spPr>
        <a:xfrm rot="16200000">
          <a:off x="102927" y="465551"/>
          <a:ext cx="712640" cy="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123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/>
        </a:p>
      </dsp:txBody>
      <dsp:txXfrm>
        <a:off x="102927" y="465551"/>
        <a:ext cx="712640" cy="54565"/>
      </dsp:txXfrm>
    </dsp:sp>
    <dsp:sp modelId="{4DCB8A3A-A048-48D3-B0EE-1BDBBF5D67E8}">
      <dsp:nvSpPr>
        <dsp:cNvPr id="0" name=""/>
        <dsp:cNvSpPr/>
      </dsp:nvSpPr>
      <dsp:spPr>
        <a:xfrm>
          <a:off x="486530" y="136513"/>
          <a:ext cx="271791" cy="712640"/>
        </a:xfrm>
        <a:prstGeom prst="rect">
          <a:avLst/>
        </a:prstGeom>
        <a:gradFill rotWithShape="0">
          <a:gsLst>
            <a:gs pos="0">
              <a:schemeClr val="accent2">
                <a:hueOff val="-121280"/>
                <a:satOff val="-6994"/>
                <a:lumOff val="7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21280"/>
                <a:satOff val="-6994"/>
                <a:lumOff val="7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21280"/>
                <a:satOff val="-6994"/>
                <a:lumOff val="7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5C8217-43B9-4C23-8F68-37A502D66365}">
      <dsp:nvSpPr>
        <dsp:cNvPr id="0" name=""/>
        <dsp:cNvSpPr/>
      </dsp:nvSpPr>
      <dsp:spPr>
        <a:xfrm>
          <a:off x="431965" y="64487"/>
          <a:ext cx="109130" cy="109130"/>
        </a:xfrm>
        <a:prstGeom prst="rect">
          <a:avLst/>
        </a:prstGeom>
        <a:solidFill>
          <a:schemeClr val="accent2">
            <a:tint val="50000"/>
            <a:hueOff val="-73389"/>
            <a:satOff val="-6347"/>
            <a:lumOff val="-6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135606-23DA-42B4-937E-FFDA58E32032}">
      <dsp:nvSpPr>
        <dsp:cNvPr id="0" name=""/>
        <dsp:cNvSpPr/>
      </dsp:nvSpPr>
      <dsp:spPr>
        <a:xfrm rot="16200000">
          <a:off x="504531" y="465551"/>
          <a:ext cx="712640" cy="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123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/>
        </a:p>
      </dsp:txBody>
      <dsp:txXfrm>
        <a:off x="504531" y="465551"/>
        <a:ext cx="712640" cy="54565"/>
      </dsp:txXfrm>
    </dsp:sp>
    <dsp:sp modelId="{9CA21789-01D9-408D-A619-4C1C3AD35FAE}">
      <dsp:nvSpPr>
        <dsp:cNvPr id="0" name=""/>
        <dsp:cNvSpPr/>
      </dsp:nvSpPr>
      <dsp:spPr>
        <a:xfrm>
          <a:off x="888134" y="136513"/>
          <a:ext cx="271791" cy="712640"/>
        </a:xfrm>
        <a:prstGeom prst="rect">
          <a:avLst/>
        </a:prstGeom>
        <a:gradFill rotWithShape="0">
          <a:gsLst>
            <a:gs pos="0">
              <a:schemeClr val="accent2">
                <a:hueOff val="-242561"/>
                <a:satOff val="-13988"/>
                <a:lumOff val="14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242561"/>
                <a:satOff val="-13988"/>
                <a:lumOff val="14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242561"/>
                <a:satOff val="-13988"/>
                <a:lumOff val="14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1C6F0E-B9D9-45C8-9F82-AD498AEC5817}">
      <dsp:nvSpPr>
        <dsp:cNvPr id="0" name=""/>
        <dsp:cNvSpPr/>
      </dsp:nvSpPr>
      <dsp:spPr>
        <a:xfrm>
          <a:off x="833569" y="64487"/>
          <a:ext cx="109130" cy="109130"/>
        </a:xfrm>
        <a:prstGeom prst="rect">
          <a:avLst/>
        </a:prstGeom>
        <a:solidFill>
          <a:schemeClr val="accent2">
            <a:tint val="50000"/>
            <a:hueOff val="-146777"/>
            <a:satOff val="-12695"/>
            <a:lumOff val="-12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DA04833-E601-444E-BC45-694C546BF58C}">
      <dsp:nvSpPr>
        <dsp:cNvPr id="0" name=""/>
        <dsp:cNvSpPr/>
      </dsp:nvSpPr>
      <dsp:spPr>
        <a:xfrm rot="16200000">
          <a:off x="906135" y="465551"/>
          <a:ext cx="712640" cy="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123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/>
        </a:p>
      </dsp:txBody>
      <dsp:txXfrm>
        <a:off x="906135" y="465551"/>
        <a:ext cx="712640" cy="54565"/>
      </dsp:txXfrm>
    </dsp:sp>
    <dsp:sp modelId="{8AB52223-A682-41A2-929B-33CA9C6F3BD8}">
      <dsp:nvSpPr>
        <dsp:cNvPr id="0" name=""/>
        <dsp:cNvSpPr/>
      </dsp:nvSpPr>
      <dsp:spPr>
        <a:xfrm>
          <a:off x="1289738" y="136513"/>
          <a:ext cx="271791" cy="712640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3EEAC4-71C3-4489-9E0C-CCBD6831E167}">
      <dsp:nvSpPr>
        <dsp:cNvPr id="0" name=""/>
        <dsp:cNvSpPr/>
      </dsp:nvSpPr>
      <dsp:spPr>
        <a:xfrm>
          <a:off x="1235173" y="64487"/>
          <a:ext cx="109130" cy="109130"/>
        </a:xfrm>
        <a:prstGeom prst="rect">
          <a:avLst/>
        </a:prstGeom>
        <a:solidFill>
          <a:schemeClr val="accent2">
            <a:tint val="50000"/>
            <a:hueOff val="-220166"/>
            <a:satOff val="-19042"/>
            <a:lumOff val="-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20A19E-1A73-4260-B650-57AC5F42E144}">
      <dsp:nvSpPr>
        <dsp:cNvPr id="0" name=""/>
        <dsp:cNvSpPr/>
      </dsp:nvSpPr>
      <dsp:spPr>
        <a:xfrm rot="16200000">
          <a:off x="1307740" y="465551"/>
          <a:ext cx="712640" cy="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123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/>
        </a:p>
      </dsp:txBody>
      <dsp:txXfrm>
        <a:off x="1307740" y="465551"/>
        <a:ext cx="712640" cy="54565"/>
      </dsp:txXfrm>
    </dsp:sp>
    <dsp:sp modelId="{CB25D1A7-A610-448A-89DC-DA6F7DFF0D5B}">
      <dsp:nvSpPr>
        <dsp:cNvPr id="0" name=""/>
        <dsp:cNvSpPr/>
      </dsp:nvSpPr>
      <dsp:spPr>
        <a:xfrm>
          <a:off x="1691343" y="136513"/>
          <a:ext cx="271791" cy="712640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0D071-050F-4F15-8EA1-384B05BAB9AB}">
      <dsp:nvSpPr>
        <dsp:cNvPr id="0" name=""/>
        <dsp:cNvSpPr/>
      </dsp:nvSpPr>
      <dsp:spPr>
        <a:xfrm>
          <a:off x="1636778" y="64487"/>
          <a:ext cx="109130" cy="109130"/>
        </a:xfrm>
        <a:prstGeom prst="rect">
          <a:avLst/>
        </a:prstGeom>
        <a:solidFill>
          <a:schemeClr val="accent2">
            <a:tint val="50000"/>
            <a:hueOff val="-293554"/>
            <a:satOff val="-25390"/>
            <a:lumOff val="-25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1946F9-11B7-408F-88E5-717F961D17E6}">
      <dsp:nvSpPr>
        <dsp:cNvPr id="0" name=""/>
        <dsp:cNvSpPr/>
      </dsp:nvSpPr>
      <dsp:spPr>
        <a:xfrm rot="16200000">
          <a:off x="1709344" y="465551"/>
          <a:ext cx="712640" cy="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123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/>
        </a:p>
      </dsp:txBody>
      <dsp:txXfrm>
        <a:off x="1709344" y="465551"/>
        <a:ext cx="712640" cy="54565"/>
      </dsp:txXfrm>
    </dsp:sp>
    <dsp:sp modelId="{2A680966-64FB-448B-AE29-C33F37942442}">
      <dsp:nvSpPr>
        <dsp:cNvPr id="0" name=""/>
        <dsp:cNvSpPr/>
      </dsp:nvSpPr>
      <dsp:spPr>
        <a:xfrm>
          <a:off x="2092947" y="136513"/>
          <a:ext cx="271791" cy="712640"/>
        </a:xfrm>
        <a:prstGeom prst="rect">
          <a:avLst/>
        </a:prstGeom>
        <a:gradFill rotWithShape="0">
          <a:gsLst>
            <a:gs pos="0">
              <a:schemeClr val="accent2">
                <a:hueOff val="-606401"/>
                <a:satOff val="-34970"/>
                <a:lumOff val="359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606401"/>
                <a:satOff val="-34970"/>
                <a:lumOff val="359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606401"/>
                <a:satOff val="-34970"/>
                <a:lumOff val="359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B44EBCA-04A1-4600-B671-C0E9B73F6613}">
      <dsp:nvSpPr>
        <dsp:cNvPr id="0" name=""/>
        <dsp:cNvSpPr/>
      </dsp:nvSpPr>
      <dsp:spPr>
        <a:xfrm>
          <a:off x="2038382" y="64487"/>
          <a:ext cx="109130" cy="109130"/>
        </a:xfrm>
        <a:prstGeom prst="rect">
          <a:avLst/>
        </a:prstGeom>
        <a:solidFill>
          <a:schemeClr val="accent2">
            <a:tint val="50000"/>
            <a:hueOff val="-366943"/>
            <a:satOff val="-31737"/>
            <a:lumOff val="-31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4893DC8-39B5-4DBA-9F7C-115AE7447EE2}">
      <dsp:nvSpPr>
        <dsp:cNvPr id="0" name=""/>
        <dsp:cNvSpPr/>
      </dsp:nvSpPr>
      <dsp:spPr>
        <a:xfrm rot="16200000">
          <a:off x="2110948" y="465551"/>
          <a:ext cx="712640" cy="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123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/>
        </a:p>
      </dsp:txBody>
      <dsp:txXfrm>
        <a:off x="2110948" y="465551"/>
        <a:ext cx="712640" cy="54565"/>
      </dsp:txXfrm>
    </dsp:sp>
    <dsp:sp modelId="{7DDF7BBD-71E0-468E-BBDE-DDFCDB7D1F74}">
      <dsp:nvSpPr>
        <dsp:cNvPr id="0" name=""/>
        <dsp:cNvSpPr/>
      </dsp:nvSpPr>
      <dsp:spPr>
        <a:xfrm>
          <a:off x="2494551" y="136513"/>
          <a:ext cx="271791" cy="71264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698212-3BE7-4E25-9DBC-FF077000E111}">
      <dsp:nvSpPr>
        <dsp:cNvPr id="0" name=""/>
        <dsp:cNvSpPr/>
      </dsp:nvSpPr>
      <dsp:spPr>
        <a:xfrm>
          <a:off x="2439986" y="64487"/>
          <a:ext cx="109130" cy="109130"/>
        </a:xfrm>
        <a:prstGeom prst="rect">
          <a:avLst/>
        </a:prstGeom>
        <a:solidFill>
          <a:schemeClr val="accent2">
            <a:tint val="50000"/>
            <a:hueOff val="-440331"/>
            <a:satOff val="-38085"/>
            <a:lumOff val="-38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3BD964-AF3E-4BF9-95F5-A8D50855F96F}">
      <dsp:nvSpPr>
        <dsp:cNvPr id="0" name=""/>
        <dsp:cNvSpPr/>
      </dsp:nvSpPr>
      <dsp:spPr>
        <a:xfrm rot="16200000">
          <a:off x="2512553" y="465551"/>
          <a:ext cx="712640" cy="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123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/>
        </a:p>
      </dsp:txBody>
      <dsp:txXfrm>
        <a:off x="2512553" y="465551"/>
        <a:ext cx="712640" cy="54565"/>
      </dsp:txXfrm>
    </dsp:sp>
    <dsp:sp modelId="{8CFB1E16-5830-47FC-9D64-A16C11EA6C92}">
      <dsp:nvSpPr>
        <dsp:cNvPr id="0" name=""/>
        <dsp:cNvSpPr/>
      </dsp:nvSpPr>
      <dsp:spPr>
        <a:xfrm>
          <a:off x="2896156" y="136513"/>
          <a:ext cx="271791" cy="712640"/>
        </a:xfrm>
        <a:prstGeom prst="rect">
          <a:avLst/>
        </a:prstGeom>
        <a:gradFill rotWithShape="0">
          <a:gsLst>
            <a:gs pos="0">
              <a:schemeClr val="accent2">
                <a:hueOff val="-848962"/>
                <a:satOff val="-48958"/>
                <a:lumOff val="503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848962"/>
                <a:satOff val="-48958"/>
                <a:lumOff val="503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848962"/>
                <a:satOff val="-48958"/>
                <a:lumOff val="503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D502D9-C39D-4166-ADD5-1A1DD34F9016}">
      <dsp:nvSpPr>
        <dsp:cNvPr id="0" name=""/>
        <dsp:cNvSpPr/>
      </dsp:nvSpPr>
      <dsp:spPr>
        <a:xfrm>
          <a:off x="2841591" y="64487"/>
          <a:ext cx="109130" cy="109130"/>
        </a:xfrm>
        <a:prstGeom prst="rect">
          <a:avLst/>
        </a:prstGeom>
        <a:solidFill>
          <a:schemeClr val="accent2">
            <a:tint val="50000"/>
            <a:hueOff val="-513720"/>
            <a:satOff val="-44432"/>
            <a:lumOff val="-44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B2A7A1-6A64-44BB-BF7A-2B1D2A6F3F79}">
      <dsp:nvSpPr>
        <dsp:cNvPr id="0" name=""/>
        <dsp:cNvSpPr/>
      </dsp:nvSpPr>
      <dsp:spPr>
        <a:xfrm rot="16200000">
          <a:off x="2914157" y="465551"/>
          <a:ext cx="712640" cy="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123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/>
        </a:p>
      </dsp:txBody>
      <dsp:txXfrm>
        <a:off x="2914157" y="465551"/>
        <a:ext cx="712640" cy="54565"/>
      </dsp:txXfrm>
    </dsp:sp>
    <dsp:sp modelId="{93E1B6B9-6599-428E-8F18-66DBE82D2457}">
      <dsp:nvSpPr>
        <dsp:cNvPr id="0" name=""/>
        <dsp:cNvSpPr/>
      </dsp:nvSpPr>
      <dsp:spPr>
        <a:xfrm>
          <a:off x="3297760" y="136513"/>
          <a:ext cx="271791" cy="712640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A8E9F6C-B053-4296-804B-2D4F1300BD75}">
      <dsp:nvSpPr>
        <dsp:cNvPr id="0" name=""/>
        <dsp:cNvSpPr/>
      </dsp:nvSpPr>
      <dsp:spPr>
        <a:xfrm>
          <a:off x="3243195" y="64487"/>
          <a:ext cx="109130" cy="109130"/>
        </a:xfrm>
        <a:prstGeom prst="rect">
          <a:avLst/>
        </a:prstGeom>
        <a:solidFill>
          <a:schemeClr val="accent2">
            <a:tint val="50000"/>
            <a:hueOff val="-587108"/>
            <a:satOff val="-50780"/>
            <a:lumOff val="-50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15C9A4C-F395-44AF-82FB-B3A09FE2B01D}">
      <dsp:nvSpPr>
        <dsp:cNvPr id="0" name=""/>
        <dsp:cNvSpPr/>
      </dsp:nvSpPr>
      <dsp:spPr>
        <a:xfrm rot="16200000">
          <a:off x="3315761" y="465551"/>
          <a:ext cx="712640" cy="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123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/>
        </a:p>
      </dsp:txBody>
      <dsp:txXfrm>
        <a:off x="3315761" y="465551"/>
        <a:ext cx="712640" cy="54565"/>
      </dsp:txXfrm>
    </dsp:sp>
    <dsp:sp modelId="{7467F23D-0037-4406-A097-315733796F75}">
      <dsp:nvSpPr>
        <dsp:cNvPr id="0" name=""/>
        <dsp:cNvSpPr/>
      </dsp:nvSpPr>
      <dsp:spPr>
        <a:xfrm>
          <a:off x="3699364" y="136513"/>
          <a:ext cx="271791" cy="712640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52D5FC-4CBE-411E-9CBB-9A6288B76CEE}">
      <dsp:nvSpPr>
        <dsp:cNvPr id="0" name=""/>
        <dsp:cNvSpPr/>
      </dsp:nvSpPr>
      <dsp:spPr>
        <a:xfrm>
          <a:off x="3644799" y="64487"/>
          <a:ext cx="109130" cy="109130"/>
        </a:xfrm>
        <a:prstGeom prst="rect">
          <a:avLst/>
        </a:prstGeom>
        <a:solidFill>
          <a:schemeClr val="accent2">
            <a:tint val="50000"/>
            <a:hueOff val="-660497"/>
            <a:satOff val="-57127"/>
            <a:lumOff val="-57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CF9127-09A3-43FF-A531-87938233BF2A}">
      <dsp:nvSpPr>
        <dsp:cNvPr id="0" name=""/>
        <dsp:cNvSpPr/>
      </dsp:nvSpPr>
      <dsp:spPr>
        <a:xfrm rot="16200000">
          <a:off x="3717366" y="465551"/>
          <a:ext cx="712640" cy="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123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500" kern="1200" dirty="0" smtClean="0"/>
        </a:p>
      </dsp:txBody>
      <dsp:txXfrm>
        <a:off x="3717366" y="465551"/>
        <a:ext cx="712640" cy="54565"/>
      </dsp:txXfrm>
    </dsp:sp>
    <dsp:sp modelId="{C3895F04-1B34-4D80-B24A-EF7F90ADBC3E}">
      <dsp:nvSpPr>
        <dsp:cNvPr id="0" name=""/>
        <dsp:cNvSpPr/>
      </dsp:nvSpPr>
      <dsp:spPr>
        <a:xfrm>
          <a:off x="4100969" y="136513"/>
          <a:ext cx="271791" cy="712640"/>
        </a:xfrm>
        <a:prstGeom prst="rect">
          <a:avLst/>
        </a:prstGeom>
        <a:gradFill rotWithShape="0">
          <a:gsLst>
            <a:gs pos="0">
              <a:schemeClr val="accent2">
                <a:hueOff val="-1212803"/>
                <a:satOff val="-69940"/>
                <a:lumOff val="71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212803"/>
                <a:satOff val="-69940"/>
                <a:lumOff val="71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212803"/>
                <a:satOff val="-69940"/>
                <a:lumOff val="71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107999-9672-44B9-9085-440A656C3BC9}">
      <dsp:nvSpPr>
        <dsp:cNvPr id="0" name=""/>
        <dsp:cNvSpPr/>
      </dsp:nvSpPr>
      <dsp:spPr>
        <a:xfrm>
          <a:off x="4046404" y="64487"/>
          <a:ext cx="109130" cy="109130"/>
        </a:xfrm>
        <a:prstGeom prst="rect">
          <a:avLst/>
        </a:prstGeom>
        <a:solidFill>
          <a:schemeClr val="accent2">
            <a:tint val="50000"/>
            <a:hueOff val="-733885"/>
            <a:satOff val="-63475"/>
            <a:lumOff val="-63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D024D8-9D38-429F-B51C-185169F64CCD}">
      <dsp:nvSpPr>
        <dsp:cNvPr id="0" name=""/>
        <dsp:cNvSpPr/>
      </dsp:nvSpPr>
      <dsp:spPr>
        <a:xfrm rot="16200000">
          <a:off x="4118970" y="465551"/>
          <a:ext cx="712640" cy="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123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500" kern="1200" dirty="0" smtClean="0"/>
        </a:p>
      </dsp:txBody>
      <dsp:txXfrm>
        <a:off x="4118970" y="465551"/>
        <a:ext cx="712640" cy="54565"/>
      </dsp:txXfrm>
    </dsp:sp>
    <dsp:sp modelId="{57AF4AAC-8397-42C6-841B-28AC4B01558F}">
      <dsp:nvSpPr>
        <dsp:cNvPr id="0" name=""/>
        <dsp:cNvSpPr/>
      </dsp:nvSpPr>
      <dsp:spPr>
        <a:xfrm>
          <a:off x="4502573" y="136513"/>
          <a:ext cx="271791" cy="712640"/>
        </a:xfrm>
        <a:prstGeom prst="rect">
          <a:avLst/>
        </a:prstGeom>
        <a:gradFill rotWithShape="0">
          <a:gsLst>
            <a:gs pos="0">
              <a:schemeClr val="accent2">
                <a:hueOff val="-1334083"/>
                <a:satOff val="-76934"/>
                <a:lumOff val="79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334083"/>
                <a:satOff val="-76934"/>
                <a:lumOff val="79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334083"/>
                <a:satOff val="-76934"/>
                <a:lumOff val="79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8BF437-47F3-4D1E-B19F-B7A2DFA00B4C}">
      <dsp:nvSpPr>
        <dsp:cNvPr id="0" name=""/>
        <dsp:cNvSpPr/>
      </dsp:nvSpPr>
      <dsp:spPr>
        <a:xfrm>
          <a:off x="4448008" y="64487"/>
          <a:ext cx="109130" cy="109130"/>
        </a:xfrm>
        <a:prstGeom prst="rect">
          <a:avLst/>
        </a:prstGeom>
        <a:solidFill>
          <a:schemeClr val="accent2">
            <a:tint val="50000"/>
            <a:hueOff val="-807274"/>
            <a:satOff val="-69823"/>
            <a:lumOff val="-69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AF8552-8C8A-4DDE-A752-3317ABF6BA30}">
      <dsp:nvSpPr>
        <dsp:cNvPr id="0" name=""/>
        <dsp:cNvSpPr/>
      </dsp:nvSpPr>
      <dsp:spPr>
        <a:xfrm rot="16200000">
          <a:off x="4520574" y="465551"/>
          <a:ext cx="712640" cy="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123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500" kern="1200" dirty="0" smtClean="0"/>
        </a:p>
      </dsp:txBody>
      <dsp:txXfrm>
        <a:off x="4520574" y="465551"/>
        <a:ext cx="712640" cy="54565"/>
      </dsp:txXfrm>
    </dsp:sp>
    <dsp:sp modelId="{2D9D74D4-CC2F-4286-9FA6-934BD9661A75}">
      <dsp:nvSpPr>
        <dsp:cNvPr id="0" name=""/>
        <dsp:cNvSpPr/>
      </dsp:nvSpPr>
      <dsp:spPr>
        <a:xfrm>
          <a:off x="4904177" y="136513"/>
          <a:ext cx="271791" cy="71264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EDFF74-0522-428B-90D0-E700B18CFA20}">
      <dsp:nvSpPr>
        <dsp:cNvPr id="0" name=""/>
        <dsp:cNvSpPr/>
      </dsp:nvSpPr>
      <dsp:spPr>
        <a:xfrm>
          <a:off x="4849612" y="64487"/>
          <a:ext cx="109130" cy="109130"/>
        </a:xfrm>
        <a:prstGeom prst="rect">
          <a:avLst/>
        </a:prstGeom>
        <a:solidFill>
          <a:schemeClr val="accent2">
            <a:tint val="50000"/>
            <a:hueOff val="-880662"/>
            <a:satOff val="-76170"/>
            <a:lumOff val="-76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0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5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7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5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2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9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9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3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FAB0-0345-4E7D-BE32-BEF3BBABB1A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5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gi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0.tm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9.tmp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2" y="874643"/>
            <a:ext cx="5586117" cy="444267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20" y="874643"/>
            <a:ext cx="5586117" cy="4442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5143" y="5486400"/>
            <a:ext cx="1134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#. The comparison between conversion functions from </a:t>
            </a:r>
            <a:r>
              <a:rPr lang="en-US" altLang="zh-CN" dirty="0" err="1" smtClean="0"/>
              <a:t>oro.dicom</a:t>
            </a:r>
            <a:r>
              <a:rPr lang="en-US" altLang="zh-CN" dirty="0" smtClean="0"/>
              <a:t> package (A) and from our </a:t>
            </a:r>
            <a:r>
              <a:rPr lang="en-US" altLang="zh-CN" dirty="0" err="1" smtClean="0"/>
              <a:t>Brainbase</a:t>
            </a:r>
            <a:r>
              <a:rPr lang="en-US" altLang="zh-CN" dirty="0" smtClean="0"/>
              <a:t>  package (B).  Our function showed better </a:t>
            </a:r>
            <a:r>
              <a:rPr lang="en-US" altLang="zh-CN" dirty="0" err="1" smtClean="0"/>
              <a:t>compatability</a:t>
            </a:r>
            <a:r>
              <a:rPr lang="en-US" altLang="zh-CN" dirty="0" smtClean="0"/>
              <a:t>  with widely-used visualization tools (e.g., </a:t>
            </a:r>
            <a:r>
              <a:rPr lang="en-US" altLang="zh-CN" dirty="0" err="1" smtClean="0"/>
              <a:t>MRIcron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78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17485" y="377373"/>
            <a:ext cx="2859315" cy="3164114"/>
          </a:xfrm>
          <a:prstGeom prst="roundRect">
            <a:avLst/>
          </a:prstGeom>
          <a:solidFill>
            <a:srgbClr val="F8F2E2"/>
          </a:solidFill>
          <a:ln w="38100">
            <a:solidFill>
              <a:srgbClr val="F0A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31999" y="550671"/>
            <a:ext cx="28302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Neuroscientists</a:t>
            </a:r>
          </a:p>
          <a:p>
            <a:pPr marL="180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Experimental design and Multi-modal data acquisition</a:t>
            </a:r>
          </a:p>
          <a:p>
            <a:pPr marL="180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Data processing  and analysis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9" y="1353443"/>
            <a:ext cx="2391675" cy="738171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7565124" y="377373"/>
            <a:ext cx="2859315" cy="3164114"/>
          </a:xfrm>
          <a:prstGeom prst="roundRect">
            <a:avLst/>
          </a:prstGeom>
          <a:solidFill>
            <a:srgbClr val="F8F2E2"/>
          </a:solidFill>
          <a:ln w="38100">
            <a:solidFill>
              <a:srgbClr val="F0A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0605" y="550671"/>
            <a:ext cx="28593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Statisticians</a:t>
            </a:r>
          </a:p>
          <a:p>
            <a:pPr marL="180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Modeling high-dimensional and large-scale imaging data</a:t>
            </a:r>
          </a:p>
          <a:p>
            <a:pPr marL="180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Statistical and </a:t>
            </a:r>
            <a:r>
              <a:rPr lang="en-US" altLang="zh-CN" sz="1600" dirty="0" err="1" smtClean="0"/>
              <a:t>informatic</a:t>
            </a:r>
            <a:r>
              <a:rPr lang="en-US" altLang="zh-CN" sz="1600" dirty="0" smtClean="0"/>
              <a:t> methods for extracting critical </a:t>
            </a:r>
            <a:r>
              <a:rPr lang="en-US" altLang="zh-CN" sz="1600" dirty="0" err="1" smtClean="0"/>
              <a:t>informations</a:t>
            </a:r>
            <a:r>
              <a:rPr lang="en-US" altLang="zh-CN" sz="1600" dirty="0" smtClean="0"/>
              <a:t> and nuisance regression. 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4891312" y="1120573"/>
            <a:ext cx="2673809" cy="144000"/>
          </a:xfrm>
          <a:custGeom>
            <a:avLst/>
            <a:gdLst>
              <a:gd name="connsiteX0" fmla="*/ 0 w 2627086"/>
              <a:gd name="connsiteY0" fmla="*/ 275958 h 275958"/>
              <a:gd name="connsiteX1" fmla="*/ 1364343 w 2627086"/>
              <a:gd name="connsiteY1" fmla="*/ 187 h 275958"/>
              <a:gd name="connsiteX2" fmla="*/ 2627086 w 2627086"/>
              <a:gd name="connsiteY2" fmla="*/ 232415 h 275958"/>
              <a:gd name="connsiteX0" fmla="*/ 0 w 2627086"/>
              <a:gd name="connsiteY0" fmla="*/ 298821 h 298821"/>
              <a:gd name="connsiteX1" fmla="*/ 1320801 w 2627086"/>
              <a:gd name="connsiteY1" fmla="*/ 169 h 298821"/>
              <a:gd name="connsiteX2" fmla="*/ 2627086 w 2627086"/>
              <a:gd name="connsiteY2" fmla="*/ 255278 h 2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086" h="298821">
                <a:moveTo>
                  <a:pt x="0" y="298821"/>
                </a:moveTo>
                <a:cubicBezTo>
                  <a:pt x="463247" y="164564"/>
                  <a:pt x="882953" y="7426"/>
                  <a:pt x="1320801" y="169"/>
                </a:cubicBezTo>
                <a:cubicBezTo>
                  <a:pt x="1758649" y="-7088"/>
                  <a:pt x="2426305" y="221411"/>
                  <a:pt x="2627086" y="255278"/>
                </a:cubicBezTo>
              </a:path>
            </a:pathLst>
          </a:custGeom>
          <a:noFill/>
          <a:ln w="63500">
            <a:solidFill>
              <a:srgbClr val="1FDA9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10800000">
            <a:off x="4891312" y="2816769"/>
            <a:ext cx="2673809" cy="144000"/>
          </a:xfrm>
          <a:custGeom>
            <a:avLst/>
            <a:gdLst>
              <a:gd name="connsiteX0" fmla="*/ 0 w 2627086"/>
              <a:gd name="connsiteY0" fmla="*/ 275958 h 275958"/>
              <a:gd name="connsiteX1" fmla="*/ 1364343 w 2627086"/>
              <a:gd name="connsiteY1" fmla="*/ 187 h 275958"/>
              <a:gd name="connsiteX2" fmla="*/ 2627086 w 2627086"/>
              <a:gd name="connsiteY2" fmla="*/ 232415 h 275958"/>
              <a:gd name="connsiteX0" fmla="*/ 0 w 2627086"/>
              <a:gd name="connsiteY0" fmla="*/ 298821 h 298821"/>
              <a:gd name="connsiteX1" fmla="*/ 1320801 w 2627086"/>
              <a:gd name="connsiteY1" fmla="*/ 169 h 298821"/>
              <a:gd name="connsiteX2" fmla="*/ 2627086 w 2627086"/>
              <a:gd name="connsiteY2" fmla="*/ 255278 h 2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086" h="298821">
                <a:moveTo>
                  <a:pt x="0" y="298821"/>
                </a:moveTo>
                <a:cubicBezTo>
                  <a:pt x="463247" y="164564"/>
                  <a:pt x="882953" y="7426"/>
                  <a:pt x="1320801" y="169"/>
                </a:cubicBezTo>
                <a:cubicBezTo>
                  <a:pt x="1758649" y="-7088"/>
                  <a:pt x="2426305" y="221411"/>
                  <a:pt x="2627086" y="255278"/>
                </a:cubicBezTo>
              </a:path>
            </a:pathLst>
          </a:custGeom>
          <a:noFill/>
          <a:ln w="63500">
            <a:solidFill>
              <a:srgbClr val="1FDA9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3256505" y="3541487"/>
            <a:ext cx="288000" cy="468000"/>
          </a:xfrm>
          <a:prstGeom prst="downArrow">
            <a:avLst/>
          </a:prstGeom>
          <a:solidFill>
            <a:srgbClr val="1FDA9A"/>
          </a:solidFill>
          <a:ln>
            <a:solidFill>
              <a:srgbClr val="1FD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8804145" y="3555080"/>
            <a:ext cx="288000" cy="468000"/>
          </a:xfrm>
          <a:prstGeom prst="downArrow">
            <a:avLst/>
          </a:prstGeom>
          <a:solidFill>
            <a:srgbClr val="1FDA9A"/>
          </a:solidFill>
          <a:ln>
            <a:solidFill>
              <a:srgbClr val="1FD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017485" y="4039013"/>
            <a:ext cx="8392438" cy="1980787"/>
          </a:xfrm>
          <a:prstGeom prst="roundRect">
            <a:avLst/>
          </a:prstGeom>
          <a:solidFill>
            <a:srgbClr val="F8F2E2"/>
          </a:solidFill>
          <a:ln w="38100">
            <a:solidFill>
              <a:srgbClr val="F0A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075919" y="2131370"/>
            <a:ext cx="23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Arial Unicode MS" panose="020B0604020202020204" pitchFamily="34" charset="-122"/>
                <a:cs typeface="Arial" panose="020B0604020202020204" pitchFamily="34" charset="0"/>
              </a:rPr>
              <a:t>Inter-disciplinary communication hub</a:t>
            </a:r>
            <a:endParaRPr lang="zh-CN" altLang="en-US" dirty="0"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31390" y="4052607"/>
            <a:ext cx="267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Promising Applications</a:t>
            </a:r>
          </a:p>
          <a:p>
            <a:pPr marL="72000"/>
            <a:endParaRPr lang="en-US" altLang="zh-CN" sz="1600" dirty="0" smtClean="0"/>
          </a:p>
        </p:txBody>
      </p:sp>
      <p:sp>
        <p:nvSpPr>
          <p:cNvPr id="42" name="AutoShape 8" descr="https://encrypted-tbn1.gstatic.com/images?q=tbn:ANd9GcTQa4AdIfts6qkzMXUD6kYJXVtffw3SC3wQmBfqvQtM-ItCBvW0tg"/>
          <p:cNvSpPr>
            <a:spLocks noChangeAspect="1" noChangeArrowheads="1"/>
          </p:cNvSpPr>
          <p:nvPr/>
        </p:nvSpPr>
        <p:spPr bwMode="auto">
          <a:xfrm>
            <a:off x="155574" y="-144463"/>
            <a:ext cx="1497901" cy="149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7869317" y="2428108"/>
            <a:ext cx="2259479" cy="937420"/>
            <a:chOff x="7800914" y="2351202"/>
            <a:chExt cx="2407802" cy="1014326"/>
          </a:xfrm>
        </p:grpSpPr>
        <p:pic>
          <p:nvPicPr>
            <p:cNvPr id="2052" name="Picture 4" descr="http://s1.ibtimes.com/sites/www.ibtimes.com/files/styles/md/public/2015/07/08/brain-structur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914" y="2351202"/>
              <a:ext cx="1262668" cy="1014326"/>
            </a:xfrm>
            <a:prstGeom prst="rect">
              <a:avLst/>
            </a:prstGeom>
            <a:noFill/>
            <a:ln w="19050">
              <a:solidFill>
                <a:srgbClr val="F0AAA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ithfriendship.com/images/h/38896/cs-434-machine-learning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1215" y="2351202"/>
              <a:ext cx="1187501" cy="1014326"/>
            </a:xfrm>
            <a:prstGeom prst="rect">
              <a:avLst/>
            </a:prstGeom>
            <a:noFill/>
            <a:ln w="19050">
              <a:solidFill>
                <a:srgbClr val="F0AAA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2412205" y="1792839"/>
            <a:ext cx="2094890" cy="1553638"/>
            <a:chOff x="526013" y="-856150"/>
            <a:chExt cx="2637369" cy="2225268"/>
          </a:xfrm>
        </p:grpSpPr>
        <p:pic>
          <p:nvPicPr>
            <p:cNvPr id="47" name="Picture 2" descr="https://michellepetersen76.files.wordpress.com/2015/07/ft-mri-studies-point-to-brain-connectivity-changes-in-autism-spectrum-disorders-neuroinnovations.png?w=350&amp;h=200&amp;crop=1"/>
            <p:cNvPicPr>
              <a:picLocks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22012" y="-856150"/>
              <a:ext cx="1314347" cy="1237503"/>
            </a:xfrm>
            <a:prstGeom prst="rect">
              <a:avLst/>
            </a:prstGeom>
            <a:noFill/>
            <a:ln w="19050">
              <a:solidFill>
                <a:srgbClr val="F0AAA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图片 48"/>
            <p:cNvPicPr>
              <a:picLocks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1" t="6340" r="8273" b="9011"/>
            <a:stretch/>
          </p:blipFill>
          <p:spPr>
            <a:xfrm>
              <a:off x="526013" y="-856150"/>
              <a:ext cx="1269025" cy="1237503"/>
            </a:xfrm>
            <a:prstGeom prst="rect">
              <a:avLst/>
            </a:prstGeom>
            <a:ln w="19050">
              <a:solidFill>
                <a:srgbClr val="F0AAAF"/>
              </a:solidFill>
            </a:ln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4" t="10747" r="5615" b="13218"/>
            <a:stretch/>
          </p:blipFill>
          <p:spPr>
            <a:xfrm>
              <a:off x="526014" y="417494"/>
              <a:ext cx="2637368" cy="951624"/>
            </a:xfrm>
            <a:prstGeom prst="rect">
              <a:avLst/>
            </a:prstGeom>
            <a:ln w="19050">
              <a:solidFill>
                <a:srgbClr val="F0AAAF"/>
              </a:solidFill>
            </a:ln>
          </p:spPr>
        </p:pic>
      </p:grpSp>
      <p:sp>
        <p:nvSpPr>
          <p:cNvPr id="45" name="文本框 44"/>
          <p:cNvSpPr txBox="1"/>
          <p:nvPr/>
        </p:nvSpPr>
        <p:spPr>
          <a:xfrm>
            <a:off x="5025561" y="605578"/>
            <a:ext cx="240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High-quality </a:t>
            </a:r>
            <a:r>
              <a:rPr lang="en-US" altLang="zh-CN" sz="1400" dirty="0"/>
              <a:t>and</a:t>
            </a:r>
            <a:br>
              <a:rPr lang="en-US" altLang="zh-CN" sz="1400" dirty="0"/>
            </a:br>
            <a:r>
              <a:rPr lang="en-US" altLang="zh-CN" sz="1400" dirty="0"/>
              <a:t>easy-access </a:t>
            </a:r>
            <a:r>
              <a:rPr lang="en-US" altLang="zh-CN" sz="1400" dirty="0" smtClean="0"/>
              <a:t>datasets</a:t>
            </a:r>
            <a:endParaRPr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115278" y="3018563"/>
            <a:ext cx="22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New statistical methods with user-friendly toolboxes</a:t>
            </a:r>
            <a:endParaRPr lang="zh-CN" altLang="en-US" sz="1400" dirty="0"/>
          </a:p>
        </p:txBody>
      </p:sp>
      <p:pic>
        <p:nvPicPr>
          <p:cNvPr id="2060" name="Picture 12" descr="http://blog.myesr.org/wp_live_esr11_23zcq/wp-content/uploads/2014/03/p10_Friday_NH7_Image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50" y="4571674"/>
            <a:ext cx="1464988" cy="1188000"/>
          </a:xfrm>
          <a:prstGeom prst="rect">
            <a:avLst/>
          </a:prstGeom>
          <a:noFill/>
          <a:ln w="19050">
            <a:solidFill>
              <a:srgbClr val="F0AAA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/>
          <p:cNvSpPr txBox="1"/>
          <p:nvPr/>
        </p:nvSpPr>
        <p:spPr>
          <a:xfrm>
            <a:off x="2160215" y="4394822"/>
            <a:ext cx="5096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Theoretical and clinical research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The connectivity pattern of complex brain networks,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Functional module detection and navigation 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Biomarker identification and mechanism study for different diseases and psychological or behavioral process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574" y="4571674"/>
            <a:ext cx="1463996" cy="1188000"/>
          </a:xfrm>
          <a:prstGeom prst="rect">
            <a:avLst/>
          </a:prstGeom>
          <a:ln w="19050">
            <a:solidFill>
              <a:srgbClr val="F0AAAF"/>
            </a:solidFill>
          </a:ln>
        </p:spPr>
      </p:pic>
      <p:sp>
        <p:nvSpPr>
          <p:cNvPr id="60" name="文本框 59"/>
          <p:cNvSpPr txBox="1"/>
          <p:nvPr/>
        </p:nvSpPr>
        <p:spPr>
          <a:xfrm>
            <a:off x="155574" y="6136551"/>
            <a:ext cx="1134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#. </a:t>
            </a:r>
            <a:r>
              <a:rPr lang="en-US" altLang="zh-CN" dirty="0"/>
              <a:t>S</a:t>
            </a:r>
            <a:r>
              <a:rPr lang="en-US" altLang="zh-CN" dirty="0" smtClean="0"/>
              <a:t>chematic of the inter-disciplinary collaboration framework of </a:t>
            </a:r>
            <a:r>
              <a:rPr lang="en-US" altLang="zh-CN" dirty="0" err="1" smtClean="0"/>
              <a:t>Brainconductor</a:t>
            </a:r>
            <a:r>
              <a:rPr lang="en-US" altLang="zh-CN" dirty="0" smtClean="0"/>
              <a:t> project.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52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6890270" y="4123487"/>
            <a:ext cx="3190706" cy="1692000"/>
            <a:chOff x="3653747" y="1708388"/>
            <a:chExt cx="2952000" cy="1692000"/>
          </a:xfrm>
        </p:grpSpPr>
        <p:sp>
          <p:nvSpPr>
            <p:cNvPr id="74" name="任意多边形 73"/>
            <p:cNvSpPr/>
            <p:nvPr/>
          </p:nvSpPr>
          <p:spPr>
            <a:xfrm>
              <a:off x="3653747" y="1708388"/>
              <a:ext cx="2952000" cy="1692000"/>
            </a:xfrm>
            <a:custGeom>
              <a:avLst/>
              <a:gdLst>
                <a:gd name="connsiteX0" fmla="*/ 0 w 2963470"/>
                <a:gd name="connsiteY0" fmla="*/ 148174 h 1481735"/>
                <a:gd name="connsiteX1" fmla="*/ 148174 w 2963470"/>
                <a:gd name="connsiteY1" fmla="*/ 0 h 1481735"/>
                <a:gd name="connsiteX2" fmla="*/ 2815297 w 2963470"/>
                <a:gd name="connsiteY2" fmla="*/ 0 h 1481735"/>
                <a:gd name="connsiteX3" fmla="*/ 2963471 w 2963470"/>
                <a:gd name="connsiteY3" fmla="*/ 148174 h 1481735"/>
                <a:gd name="connsiteX4" fmla="*/ 2963470 w 2963470"/>
                <a:gd name="connsiteY4" fmla="*/ 1333562 h 1481735"/>
                <a:gd name="connsiteX5" fmla="*/ 2815296 w 2963470"/>
                <a:gd name="connsiteY5" fmla="*/ 1481736 h 1481735"/>
                <a:gd name="connsiteX6" fmla="*/ 148174 w 2963470"/>
                <a:gd name="connsiteY6" fmla="*/ 1481735 h 1481735"/>
                <a:gd name="connsiteX7" fmla="*/ 0 w 2963470"/>
                <a:gd name="connsiteY7" fmla="*/ 1333561 h 1481735"/>
                <a:gd name="connsiteX8" fmla="*/ 0 w 2963470"/>
                <a:gd name="connsiteY8" fmla="*/ 148174 h 148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3470" h="1481735">
                  <a:moveTo>
                    <a:pt x="0" y="148174"/>
                  </a:moveTo>
                  <a:cubicBezTo>
                    <a:pt x="0" y="66340"/>
                    <a:pt x="66340" y="0"/>
                    <a:pt x="148174" y="0"/>
                  </a:cubicBezTo>
                  <a:lnTo>
                    <a:pt x="2815297" y="0"/>
                  </a:lnTo>
                  <a:cubicBezTo>
                    <a:pt x="2897131" y="0"/>
                    <a:pt x="2963471" y="66340"/>
                    <a:pt x="2963471" y="148174"/>
                  </a:cubicBezTo>
                  <a:cubicBezTo>
                    <a:pt x="2963471" y="543303"/>
                    <a:pt x="2963470" y="938433"/>
                    <a:pt x="2963470" y="1333562"/>
                  </a:cubicBezTo>
                  <a:cubicBezTo>
                    <a:pt x="2963470" y="1415396"/>
                    <a:pt x="2897130" y="1481736"/>
                    <a:pt x="2815296" y="1481736"/>
                  </a:cubicBezTo>
                  <a:lnTo>
                    <a:pt x="148174" y="1481735"/>
                  </a:lnTo>
                  <a:cubicBezTo>
                    <a:pt x="66340" y="1481735"/>
                    <a:pt x="0" y="1415395"/>
                    <a:pt x="0" y="1333561"/>
                  </a:cubicBezTo>
                  <a:lnTo>
                    <a:pt x="0" y="148174"/>
                  </a:lnTo>
                  <a:close/>
                </a:path>
              </a:pathLst>
            </a:custGeom>
            <a:solidFill>
              <a:srgbClr val="F8F2E2"/>
            </a:solidFill>
            <a:ln w="19050">
              <a:solidFill>
                <a:srgbClr val="F0AAA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772013" y="1892843"/>
              <a:ext cx="2626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  <p:sp>
        <p:nvSpPr>
          <p:cNvPr id="15" name="左大括号 14"/>
          <p:cNvSpPr/>
          <p:nvPr/>
        </p:nvSpPr>
        <p:spPr>
          <a:xfrm>
            <a:off x="3192949" y="2644786"/>
            <a:ext cx="422290" cy="2331999"/>
          </a:xfrm>
          <a:custGeom>
            <a:avLst/>
            <a:gdLst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0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  <a:gd name="connsiteX7" fmla="*/ 420130 w 420130"/>
              <a:gd name="connsiteY7" fmla="*/ 2982300 h 2982300"/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0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0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  <a:gd name="connsiteX7" fmla="*/ 420130 w 420130"/>
              <a:gd name="connsiteY7" fmla="*/ 2982300 h 2982300"/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61784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130" h="2982300" stroke="0" extrusionOk="0">
                <a:moveTo>
                  <a:pt x="420130" y="2982300"/>
                </a:moveTo>
                <a:cubicBezTo>
                  <a:pt x="304114" y="2982300"/>
                  <a:pt x="210065" y="2723204"/>
                  <a:pt x="210065" y="2403592"/>
                </a:cubicBezTo>
                <a:lnTo>
                  <a:pt x="210065" y="2069858"/>
                </a:lnTo>
                <a:cubicBezTo>
                  <a:pt x="210065" y="1750246"/>
                  <a:pt x="116016" y="1491150"/>
                  <a:pt x="0" y="1491150"/>
                </a:cubicBezTo>
                <a:cubicBezTo>
                  <a:pt x="116016" y="1491150"/>
                  <a:pt x="210065" y="1232054"/>
                  <a:pt x="210065" y="912442"/>
                </a:cubicBezTo>
                <a:lnTo>
                  <a:pt x="210065" y="578708"/>
                </a:lnTo>
                <a:cubicBezTo>
                  <a:pt x="210065" y="259096"/>
                  <a:pt x="304114" y="0"/>
                  <a:pt x="420130" y="0"/>
                </a:cubicBezTo>
                <a:lnTo>
                  <a:pt x="420130" y="2982300"/>
                </a:lnTo>
                <a:close/>
              </a:path>
              <a:path w="420130" h="2982300" fill="none">
                <a:moveTo>
                  <a:pt x="420130" y="2982300"/>
                </a:moveTo>
                <a:cubicBezTo>
                  <a:pt x="304114" y="2982300"/>
                  <a:pt x="210065" y="2723204"/>
                  <a:pt x="210065" y="2403592"/>
                </a:cubicBezTo>
                <a:lnTo>
                  <a:pt x="210065" y="2069858"/>
                </a:lnTo>
                <a:cubicBezTo>
                  <a:pt x="210065" y="1750246"/>
                  <a:pt x="177800" y="1491150"/>
                  <a:pt x="61784" y="1491150"/>
                </a:cubicBezTo>
                <a:cubicBezTo>
                  <a:pt x="177800" y="1491150"/>
                  <a:pt x="210065" y="1232054"/>
                  <a:pt x="210065" y="912442"/>
                </a:cubicBezTo>
                <a:lnTo>
                  <a:pt x="210065" y="578708"/>
                </a:lnTo>
                <a:cubicBezTo>
                  <a:pt x="210065" y="259096"/>
                  <a:pt x="304114" y="0"/>
                  <a:pt x="420130" y="0"/>
                </a:cubicBezTo>
              </a:path>
            </a:pathLst>
          </a:custGeom>
          <a:ln w="76200">
            <a:solidFill>
              <a:srgbClr val="1FD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000758" y="2934663"/>
            <a:ext cx="2088858" cy="1743205"/>
          </a:xfrm>
          <a:custGeom>
            <a:avLst/>
            <a:gdLst>
              <a:gd name="connsiteX0" fmla="*/ 0 w 2212764"/>
              <a:gd name="connsiteY0" fmla="*/ 210101 h 2101011"/>
              <a:gd name="connsiteX1" fmla="*/ 210101 w 2212764"/>
              <a:gd name="connsiteY1" fmla="*/ 0 h 2101011"/>
              <a:gd name="connsiteX2" fmla="*/ 2002663 w 2212764"/>
              <a:gd name="connsiteY2" fmla="*/ 0 h 2101011"/>
              <a:gd name="connsiteX3" fmla="*/ 2212764 w 2212764"/>
              <a:gd name="connsiteY3" fmla="*/ 210101 h 2101011"/>
              <a:gd name="connsiteX4" fmla="*/ 2212764 w 2212764"/>
              <a:gd name="connsiteY4" fmla="*/ 1890910 h 2101011"/>
              <a:gd name="connsiteX5" fmla="*/ 2002663 w 2212764"/>
              <a:gd name="connsiteY5" fmla="*/ 2101011 h 2101011"/>
              <a:gd name="connsiteX6" fmla="*/ 210101 w 2212764"/>
              <a:gd name="connsiteY6" fmla="*/ 2101011 h 2101011"/>
              <a:gd name="connsiteX7" fmla="*/ 0 w 2212764"/>
              <a:gd name="connsiteY7" fmla="*/ 1890910 h 2101011"/>
              <a:gd name="connsiteX8" fmla="*/ 0 w 2212764"/>
              <a:gd name="connsiteY8" fmla="*/ 210101 h 2101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2764" h="2101011">
                <a:moveTo>
                  <a:pt x="0" y="210101"/>
                </a:moveTo>
                <a:cubicBezTo>
                  <a:pt x="0" y="94065"/>
                  <a:pt x="94065" y="0"/>
                  <a:pt x="210101" y="0"/>
                </a:cubicBezTo>
                <a:lnTo>
                  <a:pt x="2002663" y="0"/>
                </a:lnTo>
                <a:cubicBezTo>
                  <a:pt x="2118699" y="0"/>
                  <a:pt x="2212764" y="94065"/>
                  <a:pt x="2212764" y="210101"/>
                </a:cubicBezTo>
                <a:lnTo>
                  <a:pt x="2212764" y="1890910"/>
                </a:lnTo>
                <a:cubicBezTo>
                  <a:pt x="2212764" y="2006946"/>
                  <a:pt x="2118699" y="2101011"/>
                  <a:pt x="2002663" y="2101011"/>
                </a:cubicBezTo>
                <a:lnTo>
                  <a:pt x="210101" y="2101011"/>
                </a:lnTo>
                <a:cubicBezTo>
                  <a:pt x="94065" y="2101011"/>
                  <a:pt x="0" y="2006946"/>
                  <a:pt x="0" y="1890910"/>
                </a:cubicBezTo>
                <a:lnTo>
                  <a:pt x="0" y="210101"/>
                </a:lnTo>
                <a:close/>
              </a:path>
            </a:pathLst>
          </a:custGeom>
          <a:solidFill>
            <a:srgbClr val="F8F2E2"/>
          </a:solidFill>
          <a:ln w="19050">
            <a:solidFill>
              <a:srgbClr val="F0AAA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12" tIns="102812" rIns="102812" bIns="102812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500" kern="1200" dirty="0" smtClean="0"/>
              <a:t> </a:t>
            </a:r>
            <a:endParaRPr lang="zh-CN" altLang="en-US" sz="6500" kern="1200" dirty="0"/>
          </a:p>
        </p:txBody>
      </p:sp>
      <p:sp>
        <p:nvSpPr>
          <p:cNvPr id="17" name="圆柱形 16"/>
          <p:cNvSpPr/>
          <p:nvPr/>
        </p:nvSpPr>
        <p:spPr>
          <a:xfrm rot="5400000">
            <a:off x="1431471" y="51250"/>
            <a:ext cx="1224000" cy="1944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pic>
        <p:nvPicPr>
          <p:cNvPr id="1026" name="Picture 2" descr="http://image.space.rakuten.co.jp/lg01/72/0000838172/54/imgb872210dzikazj.jpe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27" y="3076117"/>
            <a:ext cx="1417819" cy="146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1223319" y="705922"/>
            <a:ext cx="135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Raw data </a:t>
            </a:r>
            <a:r>
              <a:rPr lang="en-US" altLang="zh-CN" dirty="0"/>
              <a:t>a</a:t>
            </a:r>
            <a:r>
              <a:rPr lang="en-US" altLang="zh-CN" dirty="0" smtClean="0"/>
              <a:t>cquisition</a:t>
            </a:r>
            <a:endParaRPr lang="zh-CN" altLang="en-US" dirty="0"/>
          </a:p>
        </p:txBody>
      </p:sp>
      <p:sp>
        <p:nvSpPr>
          <p:cNvPr id="21" name="圆柱形 20"/>
          <p:cNvSpPr/>
          <p:nvPr/>
        </p:nvSpPr>
        <p:spPr>
          <a:xfrm rot="5400000">
            <a:off x="4520869" y="51250"/>
            <a:ext cx="1224000" cy="1944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54844" y="705922"/>
            <a:ext cx="149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I/O &amp; Data preprocessing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3299254" y="914408"/>
            <a:ext cx="571899" cy="25949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6435475" y="914408"/>
            <a:ext cx="571899" cy="25949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77188" y="3456708"/>
            <a:ext cx="128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/>
              <a:t>Dicom</a:t>
            </a:r>
            <a:r>
              <a:rPr lang="en-US" altLang="zh-CN" sz="1600" dirty="0" smtClean="0"/>
              <a:t> </a:t>
            </a:r>
          </a:p>
          <a:p>
            <a:pPr algn="ctr"/>
            <a:r>
              <a:rPr lang="en-US" altLang="zh-CN" sz="1600" dirty="0" smtClean="0"/>
              <a:t>Format files</a:t>
            </a:r>
            <a:endParaRPr lang="zh-CN" altLang="en-US" sz="1600" dirty="0"/>
          </a:p>
        </p:txBody>
      </p:sp>
      <p:sp>
        <p:nvSpPr>
          <p:cNvPr id="26" name="圆柱形 25"/>
          <p:cNvSpPr/>
          <p:nvPr/>
        </p:nvSpPr>
        <p:spPr>
          <a:xfrm rot="5400000">
            <a:off x="7714835" y="47781"/>
            <a:ext cx="1224000" cy="1944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45384" y="696615"/>
            <a:ext cx="149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Processing</a:t>
            </a:r>
          </a:p>
          <a:p>
            <a:pPr algn="ctr"/>
            <a:r>
              <a:rPr lang="en-US" altLang="zh-CN" dirty="0" smtClean="0"/>
              <a:t>&amp; analysis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3604241" y="1822484"/>
            <a:ext cx="2998252" cy="1692000"/>
            <a:chOff x="3653747" y="1708388"/>
            <a:chExt cx="2998252" cy="1692000"/>
          </a:xfrm>
        </p:grpSpPr>
        <p:sp>
          <p:nvSpPr>
            <p:cNvPr id="7" name="任意多边形 6"/>
            <p:cNvSpPr/>
            <p:nvPr/>
          </p:nvSpPr>
          <p:spPr>
            <a:xfrm>
              <a:off x="3653747" y="1708388"/>
              <a:ext cx="2952000" cy="1692000"/>
            </a:xfrm>
            <a:custGeom>
              <a:avLst/>
              <a:gdLst>
                <a:gd name="connsiteX0" fmla="*/ 0 w 2963470"/>
                <a:gd name="connsiteY0" fmla="*/ 148174 h 1481735"/>
                <a:gd name="connsiteX1" fmla="*/ 148174 w 2963470"/>
                <a:gd name="connsiteY1" fmla="*/ 0 h 1481735"/>
                <a:gd name="connsiteX2" fmla="*/ 2815297 w 2963470"/>
                <a:gd name="connsiteY2" fmla="*/ 0 h 1481735"/>
                <a:gd name="connsiteX3" fmla="*/ 2963471 w 2963470"/>
                <a:gd name="connsiteY3" fmla="*/ 148174 h 1481735"/>
                <a:gd name="connsiteX4" fmla="*/ 2963470 w 2963470"/>
                <a:gd name="connsiteY4" fmla="*/ 1333562 h 1481735"/>
                <a:gd name="connsiteX5" fmla="*/ 2815296 w 2963470"/>
                <a:gd name="connsiteY5" fmla="*/ 1481736 h 1481735"/>
                <a:gd name="connsiteX6" fmla="*/ 148174 w 2963470"/>
                <a:gd name="connsiteY6" fmla="*/ 1481735 h 1481735"/>
                <a:gd name="connsiteX7" fmla="*/ 0 w 2963470"/>
                <a:gd name="connsiteY7" fmla="*/ 1333561 h 1481735"/>
                <a:gd name="connsiteX8" fmla="*/ 0 w 2963470"/>
                <a:gd name="connsiteY8" fmla="*/ 148174 h 148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3470" h="1481735">
                  <a:moveTo>
                    <a:pt x="0" y="148174"/>
                  </a:moveTo>
                  <a:cubicBezTo>
                    <a:pt x="0" y="66340"/>
                    <a:pt x="66340" y="0"/>
                    <a:pt x="148174" y="0"/>
                  </a:cubicBezTo>
                  <a:lnTo>
                    <a:pt x="2815297" y="0"/>
                  </a:lnTo>
                  <a:cubicBezTo>
                    <a:pt x="2897131" y="0"/>
                    <a:pt x="2963471" y="66340"/>
                    <a:pt x="2963471" y="148174"/>
                  </a:cubicBezTo>
                  <a:cubicBezTo>
                    <a:pt x="2963471" y="543303"/>
                    <a:pt x="2963470" y="938433"/>
                    <a:pt x="2963470" y="1333562"/>
                  </a:cubicBezTo>
                  <a:cubicBezTo>
                    <a:pt x="2963470" y="1415396"/>
                    <a:pt x="2897130" y="1481736"/>
                    <a:pt x="2815296" y="1481736"/>
                  </a:cubicBezTo>
                  <a:lnTo>
                    <a:pt x="148174" y="1481735"/>
                  </a:lnTo>
                  <a:cubicBezTo>
                    <a:pt x="66340" y="1481735"/>
                    <a:pt x="0" y="1415395"/>
                    <a:pt x="0" y="1333561"/>
                  </a:cubicBezTo>
                  <a:lnTo>
                    <a:pt x="0" y="148174"/>
                  </a:lnTo>
                  <a:close/>
                </a:path>
              </a:pathLst>
            </a:custGeom>
            <a:solidFill>
              <a:srgbClr val="F8F2E2"/>
            </a:solidFill>
            <a:ln w="19050">
              <a:solidFill>
                <a:srgbClr val="F0AAA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772013" y="1843415"/>
              <a:ext cx="2879986" cy="1301309"/>
              <a:chOff x="3772013" y="1472713"/>
              <a:chExt cx="2879986" cy="1301309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3772013" y="1472713"/>
                <a:ext cx="26263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/>
                  <a:t>Dicom</a:t>
                </a:r>
                <a:r>
                  <a:rPr lang="en-US" altLang="zh-CN" sz="1600" dirty="0" smtClean="0"/>
                  <a:t> headers (Metadata)</a:t>
                </a:r>
                <a:endParaRPr lang="zh-CN" altLang="en-US" sz="1600" dirty="0"/>
              </a:p>
            </p:txBody>
          </p:sp>
          <p:graphicFrame>
            <p:nvGraphicFramePr>
              <p:cNvPr id="28" name="图示 27"/>
              <p:cNvGraphicFramePr/>
              <p:nvPr>
                <p:extLst>
                  <p:ext uri="{D42A27DB-BD31-4B8C-83A1-F6EECF244321}">
                    <p14:modId xmlns:p14="http://schemas.microsoft.com/office/powerpoint/2010/main" val="3768929062"/>
                  </p:ext>
                </p:extLst>
              </p:nvPr>
            </p:nvGraphicFramePr>
            <p:xfrm>
              <a:off x="3808197" y="1860380"/>
              <a:ext cx="1727630" cy="9136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29" name="文本框 28"/>
              <p:cNvSpPr txBox="1"/>
              <p:nvPr/>
            </p:nvSpPr>
            <p:spPr>
              <a:xfrm>
                <a:off x="5560803" y="1958650"/>
                <a:ext cx="109119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Key words</a:t>
                </a:r>
              </a:p>
              <a:p>
                <a:r>
                  <a:rPr lang="en-US" altLang="zh-CN" sz="1400" dirty="0" smtClean="0"/>
                  <a:t>Labels</a:t>
                </a:r>
              </a:p>
              <a:p>
                <a:r>
                  <a:rPr lang="en-US" altLang="zh-CN" sz="1400" dirty="0" smtClean="0"/>
                  <a:t>Descriptions</a:t>
                </a:r>
                <a:endParaRPr lang="zh-CN" altLang="en-US" sz="1400" dirty="0"/>
              </a:p>
            </p:txBody>
          </p:sp>
        </p:grpSp>
      </p:grpSp>
      <p:sp>
        <p:nvSpPr>
          <p:cNvPr id="9" name="任意多边形 8"/>
          <p:cNvSpPr/>
          <p:nvPr/>
        </p:nvSpPr>
        <p:spPr>
          <a:xfrm>
            <a:off x="3604241" y="4130785"/>
            <a:ext cx="2952000" cy="1692000"/>
          </a:xfrm>
          <a:custGeom>
            <a:avLst/>
            <a:gdLst>
              <a:gd name="connsiteX0" fmla="*/ 0 w 2963470"/>
              <a:gd name="connsiteY0" fmla="*/ 148174 h 1481735"/>
              <a:gd name="connsiteX1" fmla="*/ 148174 w 2963470"/>
              <a:gd name="connsiteY1" fmla="*/ 0 h 1481735"/>
              <a:gd name="connsiteX2" fmla="*/ 2815297 w 2963470"/>
              <a:gd name="connsiteY2" fmla="*/ 0 h 1481735"/>
              <a:gd name="connsiteX3" fmla="*/ 2963471 w 2963470"/>
              <a:gd name="connsiteY3" fmla="*/ 148174 h 1481735"/>
              <a:gd name="connsiteX4" fmla="*/ 2963470 w 2963470"/>
              <a:gd name="connsiteY4" fmla="*/ 1333562 h 1481735"/>
              <a:gd name="connsiteX5" fmla="*/ 2815296 w 2963470"/>
              <a:gd name="connsiteY5" fmla="*/ 1481736 h 1481735"/>
              <a:gd name="connsiteX6" fmla="*/ 148174 w 2963470"/>
              <a:gd name="connsiteY6" fmla="*/ 1481735 h 1481735"/>
              <a:gd name="connsiteX7" fmla="*/ 0 w 2963470"/>
              <a:gd name="connsiteY7" fmla="*/ 1333561 h 1481735"/>
              <a:gd name="connsiteX8" fmla="*/ 0 w 2963470"/>
              <a:gd name="connsiteY8" fmla="*/ 148174 h 148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3470" h="1481735">
                <a:moveTo>
                  <a:pt x="0" y="148174"/>
                </a:moveTo>
                <a:cubicBezTo>
                  <a:pt x="0" y="66340"/>
                  <a:pt x="66340" y="0"/>
                  <a:pt x="148174" y="0"/>
                </a:cubicBezTo>
                <a:lnTo>
                  <a:pt x="2815297" y="0"/>
                </a:lnTo>
                <a:cubicBezTo>
                  <a:pt x="2897131" y="0"/>
                  <a:pt x="2963471" y="66340"/>
                  <a:pt x="2963471" y="148174"/>
                </a:cubicBezTo>
                <a:cubicBezTo>
                  <a:pt x="2963471" y="543303"/>
                  <a:pt x="2963470" y="938433"/>
                  <a:pt x="2963470" y="1333562"/>
                </a:cubicBezTo>
                <a:cubicBezTo>
                  <a:pt x="2963470" y="1415396"/>
                  <a:pt x="2897130" y="1481736"/>
                  <a:pt x="2815296" y="1481736"/>
                </a:cubicBezTo>
                <a:lnTo>
                  <a:pt x="148174" y="1481735"/>
                </a:lnTo>
                <a:cubicBezTo>
                  <a:pt x="66340" y="1481735"/>
                  <a:pt x="0" y="1415395"/>
                  <a:pt x="0" y="1333561"/>
                </a:cubicBezTo>
                <a:lnTo>
                  <a:pt x="0" y="148174"/>
                </a:lnTo>
                <a:close/>
              </a:path>
            </a:pathLst>
          </a:custGeom>
          <a:solidFill>
            <a:srgbClr val="F8F2E2"/>
          </a:solidFill>
          <a:ln w="19050">
            <a:solidFill>
              <a:srgbClr val="F0AAA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674" tIns="84674" rIns="84674" bIns="8467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730451" y="4145820"/>
            <a:ext cx="2655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NIdata</a:t>
            </a:r>
            <a:r>
              <a:rPr lang="en-US" altLang="zh-CN" sz="1600" dirty="0" smtClean="0"/>
              <a:t> class objects</a:t>
            </a:r>
            <a:endParaRPr lang="zh-CN" altLang="en-US" sz="16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3730451" y="4560959"/>
            <a:ext cx="1222164" cy="1118025"/>
            <a:chOff x="844527" y="4952773"/>
            <a:chExt cx="1906078" cy="1619132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297" y="5065622"/>
              <a:ext cx="1321684" cy="1071738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8111" y="5142482"/>
              <a:ext cx="1321684" cy="107173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25" y="5258760"/>
              <a:ext cx="1321684" cy="1071738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739" y="5375038"/>
              <a:ext cx="1321684" cy="1071738"/>
            </a:xfrm>
            <a:prstGeom prst="rect">
              <a:avLst/>
            </a:prstGeom>
          </p:spPr>
        </p:pic>
        <p:sp>
          <p:nvSpPr>
            <p:cNvPr id="39" name="立方体 38"/>
            <p:cNvSpPr/>
            <p:nvPr/>
          </p:nvSpPr>
          <p:spPr>
            <a:xfrm>
              <a:off x="844527" y="4952773"/>
              <a:ext cx="1906078" cy="1619132"/>
            </a:xfrm>
            <a:prstGeom prst="cub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990236" y="4515152"/>
            <a:ext cx="15575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400" dirty="0"/>
              <a:t>designed based on </a:t>
            </a:r>
            <a:r>
              <a:rPr lang="en-US" altLang="zh-CN" sz="1400" dirty="0" err="1"/>
              <a:t>NIfTI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format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Dimensions  depend on data modality  </a:t>
            </a:r>
            <a:endParaRPr lang="en-US" altLang="zh-CN" sz="14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6900389" y="1822484"/>
            <a:ext cx="3180587" cy="1692000"/>
            <a:chOff x="3653747" y="1708388"/>
            <a:chExt cx="2952000" cy="1692000"/>
          </a:xfrm>
        </p:grpSpPr>
        <p:sp>
          <p:nvSpPr>
            <p:cNvPr id="45" name="任意多边形 44"/>
            <p:cNvSpPr/>
            <p:nvPr/>
          </p:nvSpPr>
          <p:spPr>
            <a:xfrm>
              <a:off x="3653747" y="1708388"/>
              <a:ext cx="2952000" cy="1692000"/>
            </a:xfrm>
            <a:custGeom>
              <a:avLst/>
              <a:gdLst>
                <a:gd name="connsiteX0" fmla="*/ 0 w 2963470"/>
                <a:gd name="connsiteY0" fmla="*/ 148174 h 1481735"/>
                <a:gd name="connsiteX1" fmla="*/ 148174 w 2963470"/>
                <a:gd name="connsiteY1" fmla="*/ 0 h 1481735"/>
                <a:gd name="connsiteX2" fmla="*/ 2815297 w 2963470"/>
                <a:gd name="connsiteY2" fmla="*/ 0 h 1481735"/>
                <a:gd name="connsiteX3" fmla="*/ 2963471 w 2963470"/>
                <a:gd name="connsiteY3" fmla="*/ 148174 h 1481735"/>
                <a:gd name="connsiteX4" fmla="*/ 2963470 w 2963470"/>
                <a:gd name="connsiteY4" fmla="*/ 1333562 h 1481735"/>
                <a:gd name="connsiteX5" fmla="*/ 2815296 w 2963470"/>
                <a:gd name="connsiteY5" fmla="*/ 1481736 h 1481735"/>
                <a:gd name="connsiteX6" fmla="*/ 148174 w 2963470"/>
                <a:gd name="connsiteY6" fmla="*/ 1481735 h 1481735"/>
                <a:gd name="connsiteX7" fmla="*/ 0 w 2963470"/>
                <a:gd name="connsiteY7" fmla="*/ 1333561 h 1481735"/>
                <a:gd name="connsiteX8" fmla="*/ 0 w 2963470"/>
                <a:gd name="connsiteY8" fmla="*/ 148174 h 148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3470" h="1481735">
                  <a:moveTo>
                    <a:pt x="0" y="148174"/>
                  </a:moveTo>
                  <a:cubicBezTo>
                    <a:pt x="0" y="66340"/>
                    <a:pt x="66340" y="0"/>
                    <a:pt x="148174" y="0"/>
                  </a:cubicBezTo>
                  <a:lnTo>
                    <a:pt x="2815297" y="0"/>
                  </a:lnTo>
                  <a:cubicBezTo>
                    <a:pt x="2897131" y="0"/>
                    <a:pt x="2963471" y="66340"/>
                    <a:pt x="2963471" y="148174"/>
                  </a:cubicBezTo>
                  <a:cubicBezTo>
                    <a:pt x="2963471" y="543303"/>
                    <a:pt x="2963470" y="938433"/>
                    <a:pt x="2963470" y="1333562"/>
                  </a:cubicBezTo>
                  <a:cubicBezTo>
                    <a:pt x="2963470" y="1415396"/>
                    <a:pt x="2897130" y="1481736"/>
                    <a:pt x="2815296" y="1481736"/>
                  </a:cubicBezTo>
                  <a:lnTo>
                    <a:pt x="148174" y="1481735"/>
                  </a:lnTo>
                  <a:cubicBezTo>
                    <a:pt x="66340" y="1481735"/>
                    <a:pt x="0" y="1415395"/>
                    <a:pt x="0" y="1333561"/>
                  </a:cubicBezTo>
                  <a:lnTo>
                    <a:pt x="0" y="148174"/>
                  </a:lnTo>
                  <a:close/>
                </a:path>
              </a:pathLst>
            </a:custGeom>
            <a:solidFill>
              <a:srgbClr val="F8F2E2"/>
            </a:solidFill>
            <a:ln w="19050">
              <a:solidFill>
                <a:srgbClr val="F0AAA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772013" y="1892843"/>
              <a:ext cx="2626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  <p:sp>
        <p:nvSpPr>
          <p:cNvPr id="60" name="矩形 59"/>
          <p:cNvSpPr/>
          <p:nvPr/>
        </p:nvSpPr>
        <p:spPr>
          <a:xfrm>
            <a:off x="5527337" y="3676146"/>
            <a:ext cx="2314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34343"/>
                </a:solidFill>
              </a:rPr>
              <a:t>Collecting </a:t>
            </a:r>
            <a:r>
              <a:rPr lang="en-US" altLang="zh-CN" dirty="0" smtClean="0">
                <a:solidFill>
                  <a:srgbClr val="434343"/>
                </a:solidFill>
              </a:rPr>
              <a:t>&amp;Organizing</a:t>
            </a:r>
            <a:endParaRPr lang="zh-CN" altLang="en-US" dirty="0"/>
          </a:p>
        </p:txBody>
      </p:sp>
      <p:grpSp>
        <p:nvGrpSpPr>
          <p:cNvPr id="1025" name="组合 1024"/>
          <p:cNvGrpSpPr/>
          <p:nvPr/>
        </p:nvGrpSpPr>
        <p:grpSpPr>
          <a:xfrm>
            <a:off x="6513692" y="2557596"/>
            <a:ext cx="463183" cy="1037634"/>
            <a:chOff x="6523034" y="2545239"/>
            <a:chExt cx="463183" cy="1037634"/>
          </a:xfrm>
        </p:grpSpPr>
        <p:sp>
          <p:nvSpPr>
            <p:cNvPr id="62" name="右箭头 61"/>
            <p:cNvSpPr/>
            <p:nvPr/>
          </p:nvSpPr>
          <p:spPr>
            <a:xfrm>
              <a:off x="6523034" y="2545239"/>
              <a:ext cx="463183" cy="246940"/>
            </a:xfrm>
            <a:prstGeom prst="rightArrow">
              <a:avLst/>
            </a:prstGeom>
            <a:solidFill>
              <a:srgbClr val="1FD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圆角右箭头 1023"/>
            <p:cNvSpPr/>
            <p:nvPr/>
          </p:nvSpPr>
          <p:spPr>
            <a:xfrm rot="10800000" flipH="1" flipV="1">
              <a:off x="6662622" y="2613628"/>
              <a:ext cx="296377" cy="969245"/>
            </a:xfrm>
            <a:prstGeom prst="bentArrow">
              <a:avLst>
                <a:gd name="adj1" fmla="val 33846"/>
                <a:gd name="adj2" fmla="val 23563"/>
                <a:gd name="adj3" fmla="val 34493"/>
                <a:gd name="adj4" fmla="val 72495"/>
              </a:avLst>
            </a:prstGeom>
            <a:solidFill>
              <a:srgbClr val="1FD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flipV="1">
            <a:off x="6513692" y="4055323"/>
            <a:ext cx="463183" cy="1037634"/>
            <a:chOff x="6523034" y="2545239"/>
            <a:chExt cx="463183" cy="1037634"/>
          </a:xfrm>
        </p:grpSpPr>
        <p:sp>
          <p:nvSpPr>
            <p:cNvPr id="68" name="右箭头 67"/>
            <p:cNvSpPr/>
            <p:nvPr/>
          </p:nvSpPr>
          <p:spPr>
            <a:xfrm>
              <a:off x="6523034" y="2545239"/>
              <a:ext cx="463183" cy="246940"/>
            </a:xfrm>
            <a:prstGeom prst="rightArrow">
              <a:avLst/>
            </a:prstGeom>
            <a:solidFill>
              <a:srgbClr val="1FD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右箭头 68"/>
            <p:cNvSpPr/>
            <p:nvPr/>
          </p:nvSpPr>
          <p:spPr>
            <a:xfrm rot="10800000" flipH="1" flipV="1">
              <a:off x="6662622" y="2613628"/>
              <a:ext cx="296377" cy="969245"/>
            </a:xfrm>
            <a:prstGeom prst="bentArrow">
              <a:avLst>
                <a:gd name="adj1" fmla="val 33846"/>
                <a:gd name="adj2" fmla="val 23563"/>
                <a:gd name="adj3" fmla="val 34493"/>
                <a:gd name="adj4" fmla="val 72495"/>
              </a:avLst>
            </a:prstGeom>
            <a:solidFill>
              <a:srgbClr val="1FD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7058394" y="1962178"/>
            <a:ext cx="2626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Population phenotype</a:t>
            </a:r>
            <a:endParaRPr lang="zh-CN" altLang="en-US" sz="1600" dirty="0"/>
          </a:p>
        </p:txBody>
      </p:sp>
      <p:graphicFrame>
        <p:nvGraphicFramePr>
          <p:cNvPr id="1027" name="表格 10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75272"/>
              </p:ext>
            </p:extLst>
          </p:nvPr>
        </p:nvGraphicFramePr>
        <p:xfrm>
          <a:off x="7119853" y="2292721"/>
          <a:ext cx="2591692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764"/>
                <a:gridCol w="333488"/>
                <a:gridCol w="333488"/>
                <a:gridCol w="333488"/>
                <a:gridCol w="333488"/>
                <a:gridCol w="333488"/>
                <a:gridCol w="333488"/>
              </a:tblGrid>
              <a:tr h="309353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Subjects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996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keys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2499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2499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8" name="文本框 1027"/>
          <p:cNvSpPr txBox="1"/>
          <p:nvPr/>
        </p:nvSpPr>
        <p:spPr>
          <a:xfrm>
            <a:off x="8245011" y="2845678"/>
            <a:ext cx="86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values</a:t>
            </a:r>
            <a:endParaRPr lang="zh-CN" altLang="en-US" dirty="0"/>
          </a:p>
        </p:txBody>
      </p:sp>
      <p:pic>
        <p:nvPicPr>
          <p:cNvPr id="1032" name="Picture 4" descr="https://www.stat.uchicago.edu/faculty/InMemoriam/worsley/research/surfstat/figs/vbmp.jpg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87805" y="4420609"/>
            <a:ext cx="979069" cy="85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矩形 80"/>
          <p:cNvSpPr/>
          <p:nvPr/>
        </p:nvSpPr>
        <p:spPr>
          <a:xfrm>
            <a:off x="6965731" y="5218303"/>
            <a:ext cx="1315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Group-level unified mask as spatial indices</a:t>
            </a:r>
            <a:endParaRPr lang="en-US" altLang="zh-CN" sz="1200" dirty="0"/>
          </a:p>
        </p:txBody>
      </p:sp>
      <p:sp>
        <p:nvSpPr>
          <p:cNvPr id="1033" name="加号 1032"/>
          <p:cNvSpPr/>
          <p:nvPr/>
        </p:nvSpPr>
        <p:spPr>
          <a:xfrm>
            <a:off x="8239044" y="4667470"/>
            <a:ext cx="347979" cy="320711"/>
          </a:xfrm>
          <a:prstGeom prst="mathPlus">
            <a:avLst>
              <a:gd name="adj1" fmla="val 109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8" name="组合 1037"/>
          <p:cNvGrpSpPr/>
          <p:nvPr/>
        </p:nvGrpSpPr>
        <p:grpSpPr>
          <a:xfrm>
            <a:off x="8735479" y="4401882"/>
            <a:ext cx="1135405" cy="900845"/>
            <a:chOff x="2689790" y="2283834"/>
            <a:chExt cx="2240572" cy="1861986"/>
          </a:xfrm>
        </p:grpSpPr>
        <p:grpSp>
          <p:nvGrpSpPr>
            <p:cNvPr id="1037" name="组合 1036"/>
            <p:cNvGrpSpPr/>
            <p:nvPr/>
          </p:nvGrpSpPr>
          <p:grpSpPr>
            <a:xfrm>
              <a:off x="2745482" y="2283834"/>
              <a:ext cx="2184880" cy="1861986"/>
              <a:chOff x="2745481" y="1833703"/>
              <a:chExt cx="4699903" cy="3913309"/>
            </a:xfrm>
          </p:grpSpPr>
          <p:pic>
            <p:nvPicPr>
              <p:cNvPr id="1034" name="图片 103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5481" y="1833703"/>
                <a:ext cx="4699903" cy="3913309"/>
              </a:xfrm>
              <a:prstGeom prst="rect">
                <a:avLst/>
              </a:prstGeom>
            </p:spPr>
          </p:pic>
          <p:sp>
            <p:nvSpPr>
              <p:cNvPr id="1035" name="矩形 1034"/>
              <p:cNvSpPr/>
              <p:nvPr/>
            </p:nvSpPr>
            <p:spPr>
              <a:xfrm>
                <a:off x="3015471" y="2443448"/>
                <a:ext cx="1395425" cy="491215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942166" y="2497078"/>
                <a:ext cx="471285" cy="360957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36" name="文本框 1035"/>
            <p:cNvSpPr txBox="1"/>
            <p:nvPr/>
          </p:nvSpPr>
          <p:spPr>
            <a:xfrm>
              <a:off x="2689790" y="2398047"/>
              <a:ext cx="1190082" cy="430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/>
                <a:t>Subject</a:t>
              </a:r>
              <a:endParaRPr lang="zh-CN" altLang="en-US" sz="1400" b="1" dirty="0"/>
            </a:p>
          </p:txBody>
        </p:sp>
      </p:grpSp>
      <p:sp>
        <p:nvSpPr>
          <p:cNvPr id="90" name="矩形 89"/>
          <p:cNvSpPr/>
          <p:nvPr/>
        </p:nvSpPr>
        <p:spPr>
          <a:xfrm>
            <a:off x="8331253" y="5218303"/>
            <a:ext cx="1791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Voxel-wise data or analysis results within</a:t>
            </a:r>
          </a:p>
          <a:p>
            <a:pPr algn="ctr"/>
            <a:r>
              <a:rPr lang="en-US" altLang="zh-CN" sz="1200" dirty="0" smtClean="0"/>
              <a:t>mask -&gt; basic matrices </a:t>
            </a:r>
            <a:endParaRPr lang="en-US" altLang="zh-CN" sz="1200" dirty="0"/>
          </a:p>
        </p:txBody>
      </p:sp>
      <p:grpSp>
        <p:nvGrpSpPr>
          <p:cNvPr id="92" name="组合 91"/>
          <p:cNvGrpSpPr/>
          <p:nvPr/>
        </p:nvGrpSpPr>
        <p:grpSpPr>
          <a:xfrm>
            <a:off x="6890271" y="5956409"/>
            <a:ext cx="3190706" cy="1692000"/>
            <a:chOff x="3626271" y="1708388"/>
            <a:chExt cx="2952000" cy="1692000"/>
          </a:xfrm>
        </p:grpSpPr>
        <p:sp>
          <p:nvSpPr>
            <p:cNvPr id="93" name="任意多边形 92"/>
            <p:cNvSpPr/>
            <p:nvPr/>
          </p:nvSpPr>
          <p:spPr>
            <a:xfrm>
              <a:off x="3626271" y="1708388"/>
              <a:ext cx="2952000" cy="1692000"/>
            </a:xfrm>
            <a:custGeom>
              <a:avLst/>
              <a:gdLst>
                <a:gd name="connsiteX0" fmla="*/ 0 w 2963470"/>
                <a:gd name="connsiteY0" fmla="*/ 148174 h 1481735"/>
                <a:gd name="connsiteX1" fmla="*/ 148174 w 2963470"/>
                <a:gd name="connsiteY1" fmla="*/ 0 h 1481735"/>
                <a:gd name="connsiteX2" fmla="*/ 2815297 w 2963470"/>
                <a:gd name="connsiteY2" fmla="*/ 0 h 1481735"/>
                <a:gd name="connsiteX3" fmla="*/ 2963471 w 2963470"/>
                <a:gd name="connsiteY3" fmla="*/ 148174 h 1481735"/>
                <a:gd name="connsiteX4" fmla="*/ 2963470 w 2963470"/>
                <a:gd name="connsiteY4" fmla="*/ 1333562 h 1481735"/>
                <a:gd name="connsiteX5" fmla="*/ 2815296 w 2963470"/>
                <a:gd name="connsiteY5" fmla="*/ 1481736 h 1481735"/>
                <a:gd name="connsiteX6" fmla="*/ 148174 w 2963470"/>
                <a:gd name="connsiteY6" fmla="*/ 1481735 h 1481735"/>
                <a:gd name="connsiteX7" fmla="*/ 0 w 2963470"/>
                <a:gd name="connsiteY7" fmla="*/ 1333561 h 1481735"/>
                <a:gd name="connsiteX8" fmla="*/ 0 w 2963470"/>
                <a:gd name="connsiteY8" fmla="*/ 148174 h 148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3470" h="1481735">
                  <a:moveTo>
                    <a:pt x="0" y="148174"/>
                  </a:moveTo>
                  <a:cubicBezTo>
                    <a:pt x="0" y="66340"/>
                    <a:pt x="66340" y="0"/>
                    <a:pt x="148174" y="0"/>
                  </a:cubicBezTo>
                  <a:lnTo>
                    <a:pt x="2815297" y="0"/>
                  </a:lnTo>
                  <a:cubicBezTo>
                    <a:pt x="2897131" y="0"/>
                    <a:pt x="2963471" y="66340"/>
                    <a:pt x="2963471" y="148174"/>
                  </a:cubicBezTo>
                  <a:cubicBezTo>
                    <a:pt x="2963471" y="543303"/>
                    <a:pt x="2963470" y="938433"/>
                    <a:pt x="2963470" y="1333562"/>
                  </a:cubicBezTo>
                  <a:cubicBezTo>
                    <a:pt x="2963470" y="1415396"/>
                    <a:pt x="2897130" y="1481736"/>
                    <a:pt x="2815296" y="1481736"/>
                  </a:cubicBezTo>
                  <a:lnTo>
                    <a:pt x="148174" y="1481735"/>
                  </a:lnTo>
                  <a:cubicBezTo>
                    <a:pt x="66340" y="1481735"/>
                    <a:pt x="0" y="1415395"/>
                    <a:pt x="0" y="1333561"/>
                  </a:cubicBezTo>
                  <a:lnTo>
                    <a:pt x="0" y="148174"/>
                  </a:lnTo>
                  <a:close/>
                </a:path>
              </a:pathLst>
            </a:custGeom>
            <a:solidFill>
              <a:srgbClr val="F8F2E2"/>
            </a:solidFill>
            <a:ln w="19050">
              <a:solidFill>
                <a:srgbClr val="F0AAA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772013" y="1892843"/>
              <a:ext cx="2626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6922222" y="6024549"/>
            <a:ext cx="177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ROI Templates</a:t>
            </a:r>
            <a:endParaRPr lang="zh-CN" altLang="en-US" sz="1600" dirty="0"/>
          </a:p>
        </p:txBody>
      </p:sp>
      <p:sp>
        <p:nvSpPr>
          <p:cNvPr id="97" name="矩形 96"/>
          <p:cNvSpPr/>
          <p:nvPr/>
        </p:nvSpPr>
        <p:spPr>
          <a:xfrm>
            <a:off x="6830889" y="7148409"/>
            <a:ext cx="1706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Unified group-level Template for ROI study</a:t>
            </a:r>
            <a:endParaRPr lang="en-US" altLang="zh-CN" sz="1200" dirty="0"/>
          </a:p>
        </p:txBody>
      </p:sp>
      <p:sp>
        <p:nvSpPr>
          <p:cNvPr id="98" name="加号 97"/>
          <p:cNvSpPr/>
          <p:nvPr/>
        </p:nvSpPr>
        <p:spPr>
          <a:xfrm>
            <a:off x="8239044" y="6605167"/>
            <a:ext cx="347979" cy="320711"/>
          </a:xfrm>
          <a:prstGeom prst="mathPlus">
            <a:avLst>
              <a:gd name="adj1" fmla="val 109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8434395" y="6024549"/>
            <a:ext cx="177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Image data</a:t>
            </a:r>
            <a:endParaRPr lang="zh-CN" altLang="en-US" sz="16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8764309" y="6311004"/>
            <a:ext cx="1135405" cy="900845"/>
            <a:chOff x="2689790" y="2283834"/>
            <a:chExt cx="2240572" cy="1861986"/>
          </a:xfrm>
        </p:grpSpPr>
        <p:grpSp>
          <p:nvGrpSpPr>
            <p:cNvPr id="101" name="组合 100"/>
            <p:cNvGrpSpPr/>
            <p:nvPr/>
          </p:nvGrpSpPr>
          <p:grpSpPr>
            <a:xfrm>
              <a:off x="2745482" y="2283834"/>
              <a:ext cx="2184880" cy="1861986"/>
              <a:chOff x="2745481" y="1833703"/>
              <a:chExt cx="4699903" cy="3913309"/>
            </a:xfrm>
          </p:grpSpPr>
          <p:pic>
            <p:nvPicPr>
              <p:cNvPr id="103" name="图片 10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5481" y="1833703"/>
                <a:ext cx="4699903" cy="3913309"/>
              </a:xfrm>
              <a:prstGeom prst="rect">
                <a:avLst/>
              </a:prstGeom>
            </p:spPr>
          </p:pic>
          <p:sp>
            <p:nvSpPr>
              <p:cNvPr id="104" name="矩形 103"/>
              <p:cNvSpPr/>
              <p:nvPr/>
            </p:nvSpPr>
            <p:spPr>
              <a:xfrm>
                <a:off x="3015471" y="2443448"/>
                <a:ext cx="1395425" cy="491215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2942166" y="2497078"/>
                <a:ext cx="471285" cy="360957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文本框 101"/>
            <p:cNvSpPr txBox="1"/>
            <p:nvPr/>
          </p:nvSpPr>
          <p:spPr>
            <a:xfrm>
              <a:off x="2689790" y="2398047"/>
              <a:ext cx="1190082" cy="430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/>
                <a:t>Subject</a:t>
              </a:r>
              <a:endParaRPr lang="zh-CN" altLang="en-US" sz="1400" b="1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8569633" y="7144336"/>
            <a:ext cx="1386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ROI-based data </a:t>
            </a:r>
          </a:p>
          <a:p>
            <a:pPr algn="ctr"/>
            <a:r>
              <a:rPr lang="en-US" altLang="zh-CN" sz="1200" dirty="0" smtClean="0"/>
              <a:t>or analysis results</a:t>
            </a:r>
            <a:endParaRPr lang="en-US" altLang="zh-CN" sz="1200" dirty="0"/>
          </a:p>
        </p:txBody>
      </p:sp>
      <p:sp>
        <p:nvSpPr>
          <p:cNvPr id="91" name="圆角右箭头 90"/>
          <p:cNvSpPr/>
          <p:nvPr/>
        </p:nvSpPr>
        <p:spPr>
          <a:xfrm rot="10800000" flipH="1">
            <a:off x="6714283" y="4998549"/>
            <a:ext cx="240522" cy="1976755"/>
          </a:xfrm>
          <a:prstGeom prst="bentArrow">
            <a:avLst>
              <a:gd name="adj1" fmla="val 36824"/>
              <a:gd name="adj2" fmla="val 40020"/>
              <a:gd name="adj3" fmla="val 34493"/>
              <a:gd name="adj4" fmla="val 44936"/>
            </a:avLst>
          </a:prstGeom>
          <a:solidFill>
            <a:srgbClr val="1FD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9" name="矩形 1038"/>
          <p:cNvSpPr/>
          <p:nvPr/>
        </p:nvSpPr>
        <p:spPr>
          <a:xfrm>
            <a:off x="8935224" y="6554266"/>
            <a:ext cx="75425" cy="576000"/>
          </a:xfrm>
          <a:prstGeom prst="rect">
            <a:avLst/>
          </a:prstGeom>
          <a:solidFill>
            <a:srgbClr val="F7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9119995" y="6546475"/>
            <a:ext cx="108000" cy="612000"/>
          </a:xfrm>
          <a:prstGeom prst="rect">
            <a:avLst/>
          </a:prstGeom>
          <a:solidFill>
            <a:srgbClr val="F7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339070" y="6556000"/>
            <a:ext cx="137656" cy="584073"/>
          </a:xfrm>
          <a:prstGeom prst="rect">
            <a:avLst/>
          </a:prstGeom>
          <a:solidFill>
            <a:srgbClr val="F7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9507978" y="6556000"/>
            <a:ext cx="64013" cy="584073"/>
          </a:xfrm>
          <a:prstGeom prst="rect">
            <a:avLst/>
          </a:prstGeom>
          <a:solidFill>
            <a:srgbClr val="F7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6893392" y="4096377"/>
            <a:ext cx="177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Voxel-wise mask</a:t>
            </a:r>
            <a:endParaRPr lang="zh-CN" altLang="en-US" sz="1600" dirty="0"/>
          </a:p>
        </p:txBody>
      </p:sp>
      <p:sp>
        <p:nvSpPr>
          <p:cNvPr id="83" name="文本框 82"/>
          <p:cNvSpPr txBox="1"/>
          <p:nvPr/>
        </p:nvSpPr>
        <p:spPr>
          <a:xfrm>
            <a:off x="8434140" y="4096377"/>
            <a:ext cx="1646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Image data</a:t>
            </a:r>
            <a:endParaRPr lang="zh-CN" altLang="en-US" sz="1600" dirty="0"/>
          </a:p>
        </p:txBody>
      </p:sp>
      <p:pic>
        <p:nvPicPr>
          <p:cNvPr id="1040" name="Picture 6" descr="http://www.typically.net/mgui/wiki/tutorials/user-tutorial-meshes/aal_on_surface_2.png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44491" y="6367291"/>
            <a:ext cx="815001" cy="78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左大括号 14"/>
          <p:cNvSpPr/>
          <p:nvPr/>
        </p:nvSpPr>
        <p:spPr>
          <a:xfrm>
            <a:off x="3156291" y="2124075"/>
            <a:ext cx="550438" cy="4622161"/>
          </a:xfrm>
          <a:custGeom>
            <a:avLst/>
            <a:gdLst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0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  <a:gd name="connsiteX7" fmla="*/ 420130 w 420130"/>
              <a:gd name="connsiteY7" fmla="*/ 2982300 h 2982300"/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0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0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  <a:gd name="connsiteX7" fmla="*/ 420130 w 420130"/>
              <a:gd name="connsiteY7" fmla="*/ 2982300 h 2982300"/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61784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130" h="2982300" stroke="0" extrusionOk="0">
                <a:moveTo>
                  <a:pt x="420130" y="2982300"/>
                </a:moveTo>
                <a:cubicBezTo>
                  <a:pt x="304114" y="2982300"/>
                  <a:pt x="210065" y="2723204"/>
                  <a:pt x="210065" y="2403592"/>
                </a:cubicBezTo>
                <a:lnTo>
                  <a:pt x="210065" y="2069858"/>
                </a:lnTo>
                <a:cubicBezTo>
                  <a:pt x="210065" y="1750246"/>
                  <a:pt x="116016" y="1491150"/>
                  <a:pt x="0" y="1491150"/>
                </a:cubicBezTo>
                <a:cubicBezTo>
                  <a:pt x="116016" y="1491150"/>
                  <a:pt x="210065" y="1232054"/>
                  <a:pt x="210065" y="912442"/>
                </a:cubicBezTo>
                <a:lnTo>
                  <a:pt x="210065" y="578708"/>
                </a:lnTo>
                <a:cubicBezTo>
                  <a:pt x="210065" y="259096"/>
                  <a:pt x="304114" y="0"/>
                  <a:pt x="420130" y="0"/>
                </a:cubicBezTo>
                <a:lnTo>
                  <a:pt x="420130" y="2982300"/>
                </a:lnTo>
                <a:close/>
              </a:path>
              <a:path w="420130" h="2982300" fill="none">
                <a:moveTo>
                  <a:pt x="420130" y="2982300"/>
                </a:moveTo>
                <a:cubicBezTo>
                  <a:pt x="304114" y="2982300"/>
                  <a:pt x="210065" y="2723204"/>
                  <a:pt x="210065" y="2403592"/>
                </a:cubicBezTo>
                <a:lnTo>
                  <a:pt x="210065" y="2069858"/>
                </a:lnTo>
                <a:cubicBezTo>
                  <a:pt x="210065" y="1750246"/>
                  <a:pt x="177800" y="1491150"/>
                  <a:pt x="61784" y="1491150"/>
                </a:cubicBezTo>
                <a:cubicBezTo>
                  <a:pt x="177800" y="1491150"/>
                  <a:pt x="210065" y="1232054"/>
                  <a:pt x="210065" y="912442"/>
                </a:cubicBezTo>
                <a:lnTo>
                  <a:pt x="210065" y="578708"/>
                </a:lnTo>
                <a:cubicBezTo>
                  <a:pt x="210065" y="259096"/>
                  <a:pt x="304114" y="0"/>
                  <a:pt x="420130" y="0"/>
                </a:cubicBezTo>
              </a:path>
            </a:pathLst>
          </a:custGeom>
          <a:ln w="76200">
            <a:solidFill>
              <a:srgbClr val="1FD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706729" y="1822483"/>
            <a:ext cx="6142122" cy="5921342"/>
          </a:xfrm>
          <a:custGeom>
            <a:avLst/>
            <a:gdLst>
              <a:gd name="connsiteX0" fmla="*/ 0 w 2963470"/>
              <a:gd name="connsiteY0" fmla="*/ 148174 h 1481735"/>
              <a:gd name="connsiteX1" fmla="*/ 148174 w 2963470"/>
              <a:gd name="connsiteY1" fmla="*/ 0 h 1481735"/>
              <a:gd name="connsiteX2" fmla="*/ 2815297 w 2963470"/>
              <a:gd name="connsiteY2" fmla="*/ 0 h 1481735"/>
              <a:gd name="connsiteX3" fmla="*/ 2963471 w 2963470"/>
              <a:gd name="connsiteY3" fmla="*/ 148174 h 1481735"/>
              <a:gd name="connsiteX4" fmla="*/ 2963470 w 2963470"/>
              <a:gd name="connsiteY4" fmla="*/ 1333562 h 1481735"/>
              <a:gd name="connsiteX5" fmla="*/ 2815296 w 2963470"/>
              <a:gd name="connsiteY5" fmla="*/ 1481736 h 1481735"/>
              <a:gd name="connsiteX6" fmla="*/ 148174 w 2963470"/>
              <a:gd name="connsiteY6" fmla="*/ 1481735 h 1481735"/>
              <a:gd name="connsiteX7" fmla="*/ 0 w 2963470"/>
              <a:gd name="connsiteY7" fmla="*/ 1333561 h 1481735"/>
              <a:gd name="connsiteX8" fmla="*/ 0 w 2963470"/>
              <a:gd name="connsiteY8" fmla="*/ 148174 h 148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3470" h="1481735">
                <a:moveTo>
                  <a:pt x="0" y="148174"/>
                </a:moveTo>
                <a:cubicBezTo>
                  <a:pt x="0" y="66340"/>
                  <a:pt x="66340" y="0"/>
                  <a:pt x="148174" y="0"/>
                </a:cubicBezTo>
                <a:lnTo>
                  <a:pt x="2815297" y="0"/>
                </a:lnTo>
                <a:cubicBezTo>
                  <a:pt x="2897131" y="0"/>
                  <a:pt x="2963471" y="66340"/>
                  <a:pt x="2963471" y="148174"/>
                </a:cubicBezTo>
                <a:cubicBezTo>
                  <a:pt x="2963471" y="543303"/>
                  <a:pt x="2963470" y="938433"/>
                  <a:pt x="2963470" y="1333562"/>
                </a:cubicBezTo>
                <a:cubicBezTo>
                  <a:pt x="2963470" y="1415396"/>
                  <a:pt x="2897130" y="1481736"/>
                  <a:pt x="2815296" y="1481736"/>
                </a:cubicBezTo>
                <a:lnTo>
                  <a:pt x="148174" y="1481735"/>
                </a:lnTo>
                <a:cubicBezTo>
                  <a:pt x="66340" y="1481735"/>
                  <a:pt x="0" y="1415395"/>
                  <a:pt x="0" y="1333561"/>
                </a:cubicBezTo>
                <a:lnTo>
                  <a:pt x="0" y="148174"/>
                </a:lnTo>
                <a:close/>
              </a:path>
            </a:pathLst>
          </a:custGeom>
          <a:solidFill>
            <a:srgbClr val="F8F2E2"/>
          </a:solidFill>
          <a:ln w="38100">
            <a:solidFill>
              <a:srgbClr val="F0AAA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674" tIns="84674" rIns="84674" bIns="8467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500" kern="1200" dirty="0" smtClean="0"/>
              <a:t> </a:t>
            </a:r>
            <a:endParaRPr lang="zh-CN" altLang="en-US" sz="6500" kern="1200" dirty="0"/>
          </a:p>
        </p:txBody>
      </p:sp>
      <p:sp>
        <p:nvSpPr>
          <p:cNvPr id="5" name="任意多边形 4"/>
          <p:cNvSpPr/>
          <p:nvPr/>
        </p:nvSpPr>
        <p:spPr>
          <a:xfrm>
            <a:off x="1067433" y="3544263"/>
            <a:ext cx="2088858" cy="1743205"/>
          </a:xfrm>
          <a:custGeom>
            <a:avLst/>
            <a:gdLst>
              <a:gd name="connsiteX0" fmla="*/ 0 w 2212764"/>
              <a:gd name="connsiteY0" fmla="*/ 210101 h 2101011"/>
              <a:gd name="connsiteX1" fmla="*/ 210101 w 2212764"/>
              <a:gd name="connsiteY1" fmla="*/ 0 h 2101011"/>
              <a:gd name="connsiteX2" fmla="*/ 2002663 w 2212764"/>
              <a:gd name="connsiteY2" fmla="*/ 0 h 2101011"/>
              <a:gd name="connsiteX3" fmla="*/ 2212764 w 2212764"/>
              <a:gd name="connsiteY3" fmla="*/ 210101 h 2101011"/>
              <a:gd name="connsiteX4" fmla="*/ 2212764 w 2212764"/>
              <a:gd name="connsiteY4" fmla="*/ 1890910 h 2101011"/>
              <a:gd name="connsiteX5" fmla="*/ 2002663 w 2212764"/>
              <a:gd name="connsiteY5" fmla="*/ 2101011 h 2101011"/>
              <a:gd name="connsiteX6" fmla="*/ 210101 w 2212764"/>
              <a:gd name="connsiteY6" fmla="*/ 2101011 h 2101011"/>
              <a:gd name="connsiteX7" fmla="*/ 0 w 2212764"/>
              <a:gd name="connsiteY7" fmla="*/ 1890910 h 2101011"/>
              <a:gd name="connsiteX8" fmla="*/ 0 w 2212764"/>
              <a:gd name="connsiteY8" fmla="*/ 210101 h 2101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2764" h="2101011">
                <a:moveTo>
                  <a:pt x="0" y="210101"/>
                </a:moveTo>
                <a:cubicBezTo>
                  <a:pt x="0" y="94065"/>
                  <a:pt x="94065" y="0"/>
                  <a:pt x="210101" y="0"/>
                </a:cubicBezTo>
                <a:lnTo>
                  <a:pt x="2002663" y="0"/>
                </a:lnTo>
                <a:cubicBezTo>
                  <a:pt x="2118699" y="0"/>
                  <a:pt x="2212764" y="94065"/>
                  <a:pt x="2212764" y="210101"/>
                </a:cubicBezTo>
                <a:lnTo>
                  <a:pt x="2212764" y="1890910"/>
                </a:lnTo>
                <a:cubicBezTo>
                  <a:pt x="2212764" y="2006946"/>
                  <a:pt x="2118699" y="2101011"/>
                  <a:pt x="2002663" y="2101011"/>
                </a:cubicBezTo>
                <a:lnTo>
                  <a:pt x="210101" y="2101011"/>
                </a:lnTo>
                <a:cubicBezTo>
                  <a:pt x="94065" y="2101011"/>
                  <a:pt x="0" y="2006946"/>
                  <a:pt x="0" y="1890910"/>
                </a:cubicBezTo>
                <a:lnTo>
                  <a:pt x="0" y="210101"/>
                </a:lnTo>
                <a:close/>
              </a:path>
            </a:pathLst>
          </a:custGeom>
          <a:solidFill>
            <a:srgbClr val="F8F2E2"/>
          </a:solidFill>
          <a:ln w="38100">
            <a:solidFill>
              <a:srgbClr val="F0AAA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12" tIns="102812" rIns="102812" bIns="102812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500" kern="1200" dirty="0" smtClean="0"/>
              <a:t> </a:t>
            </a:r>
            <a:endParaRPr lang="zh-CN" altLang="en-US" sz="6500" kern="1200" dirty="0"/>
          </a:p>
        </p:txBody>
      </p:sp>
      <p:sp>
        <p:nvSpPr>
          <p:cNvPr id="17" name="圆柱形 16"/>
          <p:cNvSpPr/>
          <p:nvPr/>
        </p:nvSpPr>
        <p:spPr>
          <a:xfrm rot="5400000">
            <a:off x="1431471" y="51250"/>
            <a:ext cx="1224000" cy="1944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pic>
        <p:nvPicPr>
          <p:cNvPr id="1026" name="Picture 2" descr="http://image.space.rakuten.co.jp/lg01/72/0000838172/54/imgb872210dzikazj.jpe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27" y="3552367"/>
            <a:ext cx="1417819" cy="146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1223319" y="705922"/>
            <a:ext cx="135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Raw data </a:t>
            </a:r>
            <a:r>
              <a:rPr lang="en-US" altLang="zh-CN" dirty="0"/>
              <a:t>a</a:t>
            </a:r>
            <a:r>
              <a:rPr lang="en-US" altLang="zh-CN" dirty="0" smtClean="0"/>
              <a:t>cquisition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787882" y="411250"/>
            <a:ext cx="1944000" cy="1224000"/>
            <a:chOff x="4560919" y="411250"/>
            <a:chExt cx="1944000" cy="1224000"/>
          </a:xfrm>
        </p:grpSpPr>
        <p:sp>
          <p:nvSpPr>
            <p:cNvPr id="21" name="圆柱形 20"/>
            <p:cNvSpPr/>
            <p:nvPr/>
          </p:nvSpPr>
          <p:spPr>
            <a:xfrm rot="5400000">
              <a:off x="4920919" y="51250"/>
              <a:ext cx="1224000" cy="1944000"/>
            </a:xfrm>
            <a:prstGeom prst="can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645369" y="705922"/>
              <a:ext cx="1491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NIdata</a:t>
              </a:r>
              <a:r>
                <a:rPr lang="en-US" altLang="zh-CN" dirty="0" smtClean="0"/>
                <a:t> Format</a:t>
              </a:r>
              <a:endParaRPr lang="zh-CN" altLang="en-US" dirty="0"/>
            </a:p>
          </p:txBody>
        </p:sp>
      </p:grpSp>
      <p:sp>
        <p:nvSpPr>
          <p:cNvPr id="20" name="右箭头 19"/>
          <p:cNvSpPr/>
          <p:nvPr/>
        </p:nvSpPr>
        <p:spPr>
          <a:xfrm>
            <a:off x="3706728" y="846114"/>
            <a:ext cx="1270847" cy="354271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81963" y="3647208"/>
            <a:ext cx="1286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Multimodal</a:t>
            </a:r>
          </a:p>
          <a:p>
            <a:pPr algn="ctr"/>
            <a:r>
              <a:rPr lang="en-US" altLang="zh-CN" sz="1600" dirty="0" smtClean="0"/>
              <a:t>Imaging data </a:t>
            </a:r>
            <a:r>
              <a:rPr lang="en-US" altLang="zh-CN" sz="1600" dirty="0"/>
              <a:t>&amp;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Additional metadata</a:t>
            </a:r>
          </a:p>
          <a:p>
            <a:pPr algn="ctr"/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891305" y="2290886"/>
            <a:ext cx="364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Phenotype list &amp; Scan Info. </a:t>
            </a:r>
            <a:endParaRPr lang="zh-CN" altLang="en-US" sz="1600" dirty="0"/>
          </a:p>
        </p:txBody>
      </p:sp>
      <p:graphicFrame>
        <p:nvGraphicFramePr>
          <p:cNvPr id="28" name="图示 27"/>
          <p:cNvGraphicFramePr/>
          <p:nvPr>
            <p:extLst>
              <p:ext uri="{D42A27DB-BD31-4B8C-83A1-F6EECF244321}">
                <p14:modId xmlns:p14="http://schemas.microsoft.com/office/powerpoint/2010/main" val="2369248174"/>
              </p:ext>
            </p:extLst>
          </p:nvPr>
        </p:nvGraphicFramePr>
        <p:xfrm>
          <a:off x="4201568" y="2564253"/>
          <a:ext cx="5206330" cy="913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4211749" y="4175471"/>
            <a:ext cx="964348" cy="946897"/>
            <a:chOff x="844527" y="4952773"/>
            <a:chExt cx="1906078" cy="1619132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297" y="5065622"/>
              <a:ext cx="1321684" cy="1071738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8111" y="5142482"/>
              <a:ext cx="1321684" cy="107173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25" y="5258760"/>
              <a:ext cx="1321684" cy="1071738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739" y="5375038"/>
              <a:ext cx="1321684" cy="1071738"/>
            </a:xfrm>
            <a:prstGeom prst="rect">
              <a:avLst/>
            </a:prstGeom>
          </p:spPr>
        </p:pic>
        <p:sp>
          <p:nvSpPr>
            <p:cNvPr id="39" name="立方体 38"/>
            <p:cNvSpPr/>
            <p:nvPr/>
          </p:nvSpPr>
          <p:spPr>
            <a:xfrm>
              <a:off x="844527" y="4952773"/>
              <a:ext cx="1906078" cy="1619132"/>
            </a:xfrm>
            <a:prstGeom prst="cub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5785019" y="5529553"/>
            <a:ext cx="1975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434343"/>
                </a:solidFill>
              </a:rPr>
              <a:t>Conversion &amp; Reduction</a:t>
            </a:r>
            <a:endParaRPr lang="zh-CN" altLang="en-US" sz="1400" b="1" dirty="0"/>
          </a:p>
        </p:txBody>
      </p:sp>
      <p:sp>
        <p:nvSpPr>
          <p:cNvPr id="98" name="加号 97"/>
          <p:cNvSpPr/>
          <p:nvPr/>
        </p:nvSpPr>
        <p:spPr>
          <a:xfrm>
            <a:off x="7953294" y="6425525"/>
            <a:ext cx="347979" cy="320711"/>
          </a:xfrm>
          <a:prstGeom prst="mathPlus">
            <a:avLst>
              <a:gd name="adj1" fmla="val 109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加号 1032"/>
          <p:cNvSpPr/>
          <p:nvPr/>
        </p:nvSpPr>
        <p:spPr>
          <a:xfrm>
            <a:off x="5029200" y="6425525"/>
            <a:ext cx="331801" cy="320711"/>
          </a:xfrm>
          <a:prstGeom prst="mathPlus">
            <a:avLst>
              <a:gd name="adj1" fmla="val 109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857254" y="5920418"/>
            <a:ext cx="1690248" cy="1467733"/>
            <a:chOff x="3676279" y="5920418"/>
            <a:chExt cx="1690248" cy="1467733"/>
          </a:xfrm>
        </p:grpSpPr>
        <p:pic>
          <p:nvPicPr>
            <p:cNvPr id="1032" name="Picture 4" descr="https://www.stat.uchicago.edu/faculty/InMemoriam/worsley/research/surfstat/figs/vbmp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03249" y="6208667"/>
              <a:ext cx="828562" cy="75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矩形 80"/>
            <p:cNvSpPr/>
            <p:nvPr/>
          </p:nvSpPr>
          <p:spPr>
            <a:xfrm>
              <a:off x="3881761" y="6957264"/>
              <a:ext cx="125428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 smtClean="0"/>
                <a:t>An</a:t>
              </a:r>
              <a:r>
                <a:rPr lang="en-US" altLang="zh-CN" sz="1100" dirty="0" smtClean="0"/>
                <a:t> index vector </a:t>
              </a:r>
            </a:p>
            <a:p>
              <a:pPr algn="ctr"/>
              <a:r>
                <a:rPr lang="en-US" altLang="zh-CN" sz="1100" dirty="0"/>
                <a:t>v</a:t>
              </a:r>
              <a:r>
                <a:rPr lang="en-US" altLang="zh-CN" sz="1100" dirty="0" smtClean="0"/>
                <a:t>oxels of interest</a:t>
              </a:r>
              <a:endParaRPr lang="en-US" altLang="zh-CN" sz="11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676279" y="5920418"/>
              <a:ext cx="1690248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Mask 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07922" y="5920418"/>
            <a:ext cx="1307297" cy="1467733"/>
            <a:chOff x="6836497" y="5920418"/>
            <a:chExt cx="1307297" cy="1467733"/>
          </a:xfrm>
        </p:grpSpPr>
        <p:sp>
          <p:nvSpPr>
            <p:cNvPr id="96" name="文本框 95"/>
            <p:cNvSpPr txBox="1"/>
            <p:nvPr/>
          </p:nvSpPr>
          <p:spPr>
            <a:xfrm>
              <a:off x="6836497" y="5920418"/>
              <a:ext cx="1307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ROI Templates</a:t>
              </a:r>
              <a:endParaRPr lang="zh-CN" altLang="en-US" sz="1400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6978623" y="6957264"/>
              <a:ext cx="106992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 smtClean="0"/>
                <a:t>Template </a:t>
              </a:r>
              <a:r>
                <a:rPr lang="en-US" altLang="zh-CN" sz="1100" dirty="0" smtClean="0"/>
                <a:t>for ROI study</a:t>
              </a:r>
              <a:endParaRPr lang="en-US" altLang="zh-CN" sz="1100" dirty="0"/>
            </a:p>
          </p:txBody>
        </p:sp>
        <p:pic>
          <p:nvPicPr>
            <p:cNvPr id="1040" name="Picture 6" descr="http://www.typically.net/mgui/wiki/tutorials/user-tutorial-meshes/aal_on_surface_2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38555" y="6231281"/>
              <a:ext cx="739962" cy="709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文本框 24"/>
          <p:cNvSpPr txBox="1"/>
          <p:nvPr/>
        </p:nvSpPr>
        <p:spPr>
          <a:xfrm>
            <a:off x="1256589" y="4927172"/>
            <a:ext cx="1710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e.g., </a:t>
            </a:r>
            <a:r>
              <a:rPr lang="en-US" altLang="zh-CN" sz="1200" dirty="0" err="1" smtClean="0"/>
              <a:t>Dicom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NIfTI</a:t>
            </a:r>
            <a:r>
              <a:rPr lang="en-US" altLang="zh-CN" sz="1200" dirty="0" smtClean="0"/>
              <a:t>  </a:t>
            </a:r>
            <a:r>
              <a:rPr lang="en-US" altLang="zh-CN" sz="1200" dirty="0" smtClean="0"/>
              <a:t>files</a:t>
            </a:r>
            <a:endParaRPr lang="zh-CN" altLang="en-US" sz="1200" dirty="0"/>
          </a:p>
        </p:txBody>
      </p:sp>
      <p:sp>
        <p:nvSpPr>
          <p:cNvPr id="72" name="文本框 24"/>
          <p:cNvSpPr txBox="1"/>
          <p:nvPr/>
        </p:nvSpPr>
        <p:spPr>
          <a:xfrm>
            <a:off x="3891305" y="2024186"/>
            <a:ext cx="364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Subbject</a:t>
            </a:r>
            <a:r>
              <a:rPr lang="en-US" altLang="zh-CN" sz="1600" dirty="0" smtClean="0"/>
              <a:t> ID</a:t>
            </a:r>
            <a:endParaRPr lang="zh-CN" altLang="en-US" sz="1600" dirty="0"/>
          </a:p>
        </p:txBody>
      </p:sp>
      <p:sp>
        <p:nvSpPr>
          <p:cNvPr id="3" name="圆角矩形 2"/>
          <p:cNvSpPr/>
          <p:nvPr/>
        </p:nvSpPr>
        <p:spPr>
          <a:xfrm>
            <a:off x="3891305" y="3850900"/>
            <a:ext cx="5757520" cy="3755101"/>
          </a:xfrm>
          <a:prstGeom prst="roundRect">
            <a:avLst>
              <a:gd name="adj" fmla="val 4251"/>
            </a:avLst>
          </a:prstGeom>
          <a:noFill/>
          <a:ln w="28575">
            <a:solidFill>
              <a:srgbClr val="F0AAA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1" name="文本框 24"/>
          <p:cNvSpPr txBox="1"/>
          <p:nvPr/>
        </p:nvSpPr>
        <p:spPr>
          <a:xfrm>
            <a:off x="6294760" y="3681623"/>
            <a:ext cx="956315" cy="338554"/>
          </a:xfrm>
          <a:prstGeom prst="rect">
            <a:avLst/>
          </a:prstGeom>
          <a:solidFill>
            <a:srgbClr val="F8F2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/>
              <a:t>BCoData</a:t>
            </a:r>
            <a:endParaRPr lang="zh-CN" altLang="en-US" sz="16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183797" y="5920418"/>
            <a:ext cx="1858542" cy="1467733"/>
            <a:chOff x="5126647" y="5920418"/>
            <a:chExt cx="1858542" cy="1467733"/>
          </a:xfrm>
        </p:grpSpPr>
        <p:sp>
          <p:nvSpPr>
            <p:cNvPr id="90" name="矩形 89"/>
            <p:cNvSpPr/>
            <p:nvPr/>
          </p:nvSpPr>
          <p:spPr>
            <a:xfrm>
              <a:off x="5126647" y="6957264"/>
              <a:ext cx="185854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 smtClean="0"/>
                <a:t>Voxel-wise data </a:t>
              </a:r>
              <a:endParaRPr lang="en-US" altLang="zh-CN" sz="1100" dirty="0" smtClean="0"/>
            </a:p>
            <a:p>
              <a:pPr algn="ctr"/>
              <a:r>
                <a:rPr lang="en-US" altLang="zh-CN" sz="1100" dirty="0" smtClean="0"/>
                <a:t>within the mask</a:t>
              </a:r>
              <a:endParaRPr lang="en-US" altLang="zh-CN" sz="11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224901" y="5920418"/>
              <a:ext cx="1570272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Data Matrix</a:t>
              </a:r>
              <a:endParaRPr lang="zh-CN" altLang="en-US" sz="1400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611451" y="6151632"/>
              <a:ext cx="836494" cy="868497"/>
              <a:chOff x="5491078" y="2838367"/>
              <a:chExt cx="1209844" cy="1181265"/>
            </a:xfrm>
          </p:grpSpPr>
          <p:pic>
            <p:nvPicPr>
              <p:cNvPr id="6" name="图片 5" descr="屏幕剪辑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1078" y="2838367"/>
                <a:ext cx="1209844" cy="1181265"/>
              </a:xfrm>
              <a:prstGeom prst="rect">
                <a:avLst/>
              </a:prstGeom>
            </p:spPr>
          </p:pic>
          <p:pic>
            <p:nvPicPr>
              <p:cNvPr id="8" name="图片 7" descr="屏幕剪辑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77"/>
              <a:stretch/>
            </p:blipFill>
            <p:spPr>
              <a:xfrm>
                <a:off x="5551520" y="3110832"/>
                <a:ext cx="1068356" cy="840614"/>
              </a:xfrm>
              <a:prstGeom prst="rect">
                <a:avLst/>
              </a:prstGeom>
            </p:spPr>
          </p:pic>
        </p:grpSp>
      </p:grpSp>
      <p:sp>
        <p:nvSpPr>
          <p:cNvPr id="73" name="矩形 72"/>
          <p:cNvSpPr/>
          <p:nvPr/>
        </p:nvSpPr>
        <p:spPr>
          <a:xfrm>
            <a:off x="4014395" y="5081471"/>
            <a:ext cx="1254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Volume 1</a:t>
            </a:r>
            <a:endParaRPr lang="en-US" altLang="zh-CN" sz="1200" dirty="0"/>
          </a:p>
        </p:txBody>
      </p:sp>
      <p:grpSp>
        <p:nvGrpSpPr>
          <p:cNvPr id="74" name="组合 73"/>
          <p:cNvGrpSpPr/>
          <p:nvPr/>
        </p:nvGrpSpPr>
        <p:grpSpPr>
          <a:xfrm>
            <a:off x="5373799" y="4175471"/>
            <a:ext cx="964348" cy="946897"/>
            <a:chOff x="844527" y="4952773"/>
            <a:chExt cx="1906078" cy="1619132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297" y="5065622"/>
              <a:ext cx="1321684" cy="1071738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8111" y="5142482"/>
              <a:ext cx="1321684" cy="1071738"/>
            </a:xfrm>
            <a:prstGeom prst="rect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25" y="5258760"/>
              <a:ext cx="1321684" cy="1071738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739" y="5375038"/>
              <a:ext cx="1321684" cy="1071738"/>
            </a:xfrm>
            <a:prstGeom prst="rect">
              <a:avLst/>
            </a:prstGeom>
          </p:spPr>
        </p:pic>
        <p:sp>
          <p:nvSpPr>
            <p:cNvPr id="82" name="立方体 81"/>
            <p:cNvSpPr/>
            <p:nvPr/>
          </p:nvSpPr>
          <p:spPr>
            <a:xfrm>
              <a:off x="844527" y="4952773"/>
              <a:ext cx="1906078" cy="1619132"/>
            </a:xfrm>
            <a:prstGeom prst="cub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5176445" y="5081471"/>
            <a:ext cx="1254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Volume 2</a:t>
            </a:r>
            <a:endParaRPr lang="en-US" altLang="zh-CN" sz="1200" dirty="0"/>
          </a:p>
        </p:txBody>
      </p:sp>
      <p:grpSp>
        <p:nvGrpSpPr>
          <p:cNvPr id="85" name="组合 84"/>
          <p:cNvGrpSpPr/>
          <p:nvPr/>
        </p:nvGrpSpPr>
        <p:grpSpPr>
          <a:xfrm>
            <a:off x="6594580" y="4175471"/>
            <a:ext cx="964348" cy="946897"/>
            <a:chOff x="844527" y="4952773"/>
            <a:chExt cx="1906078" cy="1619132"/>
          </a:xfrm>
        </p:grpSpPr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297" y="5065622"/>
              <a:ext cx="1321684" cy="1071738"/>
            </a:xfrm>
            <a:prstGeom prst="rect">
              <a:avLst/>
            </a:prstGeom>
          </p:spPr>
        </p:pic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8111" y="5142482"/>
              <a:ext cx="1321684" cy="1071738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25" y="5258760"/>
              <a:ext cx="1321684" cy="1071738"/>
            </a:xfrm>
            <a:prstGeom prst="rect">
              <a:avLst/>
            </a:prstGeom>
          </p:spPr>
        </p:pic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739" y="5375038"/>
              <a:ext cx="1321684" cy="1071738"/>
            </a:xfrm>
            <a:prstGeom prst="rect">
              <a:avLst/>
            </a:prstGeom>
          </p:spPr>
        </p:pic>
        <p:sp>
          <p:nvSpPr>
            <p:cNvPr id="107" name="立方体 106"/>
            <p:cNvSpPr/>
            <p:nvPr/>
          </p:nvSpPr>
          <p:spPr>
            <a:xfrm>
              <a:off x="844527" y="4952773"/>
              <a:ext cx="1906078" cy="1619132"/>
            </a:xfrm>
            <a:prstGeom prst="cub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1" name="矩形 110"/>
          <p:cNvSpPr/>
          <p:nvPr/>
        </p:nvSpPr>
        <p:spPr>
          <a:xfrm>
            <a:off x="6397226" y="5081471"/>
            <a:ext cx="1254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Volume 3</a:t>
            </a:r>
            <a:endParaRPr lang="en-US" altLang="zh-C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716253" y="4317572"/>
            <a:ext cx="858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  <p:sp>
        <p:nvSpPr>
          <p:cNvPr id="112" name="文本框 24"/>
          <p:cNvSpPr txBox="1"/>
          <p:nvPr/>
        </p:nvSpPr>
        <p:spPr>
          <a:xfrm>
            <a:off x="3891305" y="3452730"/>
            <a:ext cx="4787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BcoBase</a:t>
            </a:r>
            <a:r>
              <a:rPr lang="en-US" altLang="zh-CN" sz="1600" dirty="0" smtClean="0"/>
              <a:t> (</a:t>
            </a:r>
            <a:r>
              <a:rPr lang="en-US" altLang="zh-CN" sz="1600" dirty="0" err="1" smtClean="0"/>
              <a:t>BCoData</a:t>
            </a:r>
            <a:r>
              <a:rPr lang="en-US" altLang="zh-CN" sz="1600" dirty="0" smtClean="0"/>
              <a:t> &amp; Notes)   </a:t>
            </a:r>
            <a:endParaRPr lang="zh-CN" altLang="en-US" sz="1600" dirty="0"/>
          </a:p>
        </p:txBody>
      </p:sp>
      <p:grpSp>
        <p:nvGrpSpPr>
          <p:cNvPr id="113" name="组合 112"/>
          <p:cNvGrpSpPr/>
          <p:nvPr/>
        </p:nvGrpSpPr>
        <p:grpSpPr>
          <a:xfrm>
            <a:off x="8384723" y="4175470"/>
            <a:ext cx="964348" cy="946897"/>
            <a:chOff x="844527" y="4952773"/>
            <a:chExt cx="1906078" cy="161913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297" y="5065622"/>
              <a:ext cx="1321684" cy="1071738"/>
            </a:xfrm>
            <a:prstGeom prst="rect">
              <a:avLst/>
            </a:prstGeom>
          </p:spPr>
        </p:pic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8111" y="5142482"/>
              <a:ext cx="1321684" cy="1071738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25" y="5258760"/>
              <a:ext cx="1321684" cy="1071738"/>
            </a:xfrm>
            <a:prstGeom prst="rect">
              <a:avLst/>
            </a:prstGeom>
          </p:spPr>
        </p:pic>
        <p:pic>
          <p:nvPicPr>
            <p:cNvPr id="117" name="图片 1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739" y="5375038"/>
              <a:ext cx="1321684" cy="1071738"/>
            </a:xfrm>
            <a:prstGeom prst="rect">
              <a:avLst/>
            </a:prstGeom>
          </p:spPr>
        </p:pic>
        <p:sp>
          <p:nvSpPr>
            <p:cNvPr id="118" name="立方体 117"/>
            <p:cNvSpPr/>
            <p:nvPr/>
          </p:nvSpPr>
          <p:spPr>
            <a:xfrm>
              <a:off x="844527" y="4952773"/>
              <a:ext cx="1906078" cy="1619132"/>
            </a:xfrm>
            <a:prstGeom prst="cub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8187369" y="5081470"/>
            <a:ext cx="1254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Volume N</a:t>
            </a:r>
            <a:endParaRPr lang="en-US" altLang="zh-CN" sz="12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7977195" y="5920418"/>
            <a:ext cx="1772663" cy="1467733"/>
            <a:chOff x="8062920" y="5920418"/>
            <a:chExt cx="1772663" cy="1467733"/>
          </a:xfrm>
        </p:grpSpPr>
        <p:sp>
          <p:nvSpPr>
            <p:cNvPr id="99" name="文本框 98"/>
            <p:cNvSpPr txBox="1"/>
            <p:nvPr/>
          </p:nvSpPr>
          <p:spPr>
            <a:xfrm>
              <a:off x="8062920" y="5920418"/>
              <a:ext cx="1772663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Data Matrix</a:t>
              </a:r>
              <a:endParaRPr lang="zh-CN" altLang="en-US" sz="14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8264833" y="6957264"/>
              <a:ext cx="138697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 smtClean="0"/>
                <a:t>ROI-based data </a:t>
              </a:r>
            </a:p>
            <a:p>
              <a:pPr algn="ctr"/>
              <a:r>
                <a:rPr lang="en-US" altLang="zh-CN" sz="1100" dirty="0" smtClean="0"/>
                <a:t>or analysis results</a:t>
              </a:r>
              <a:endParaRPr lang="en-US" altLang="zh-CN" sz="1100" dirty="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516124" y="6151632"/>
              <a:ext cx="846265" cy="868497"/>
              <a:chOff x="8935224" y="6332326"/>
              <a:chExt cx="846265" cy="868497"/>
            </a:xfrm>
          </p:grpSpPr>
          <p:sp>
            <p:nvSpPr>
              <p:cNvPr id="1039" name="矩形 1038"/>
              <p:cNvSpPr/>
              <p:nvPr/>
            </p:nvSpPr>
            <p:spPr>
              <a:xfrm>
                <a:off x="8935224" y="6535216"/>
                <a:ext cx="75425" cy="576000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4" name="组合 123"/>
              <p:cNvGrpSpPr/>
              <p:nvPr/>
            </p:nvGrpSpPr>
            <p:grpSpPr>
              <a:xfrm>
                <a:off x="8944995" y="6332326"/>
                <a:ext cx="836494" cy="868497"/>
                <a:chOff x="5491078" y="2838367"/>
                <a:chExt cx="1209844" cy="1181265"/>
              </a:xfrm>
            </p:grpSpPr>
            <p:pic>
              <p:nvPicPr>
                <p:cNvPr id="125" name="图片 124" descr="屏幕剪辑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1078" y="2838367"/>
                  <a:ext cx="1209844" cy="1181265"/>
                </a:xfrm>
                <a:prstGeom prst="rect">
                  <a:avLst/>
                </a:prstGeom>
              </p:spPr>
            </p:pic>
            <p:pic>
              <p:nvPicPr>
                <p:cNvPr id="126" name="图片 125" descr="屏幕剪辑"/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177"/>
                <a:stretch/>
              </p:blipFill>
              <p:spPr>
                <a:xfrm>
                  <a:off x="5551520" y="3110832"/>
                  <a:ext cx="1068356" cy="840614"/>
                </a:xfrm>
                <a:prstGeom prst="rect">
                  <a:avLst/>
                </a:prstGeom>
              </p:spPr>
            </p:pic>
          </p:grpSp>
          <p:sp>
            <p:nvSpPr>
              <p:cNvPr id="108" name="矩形 107"/>
              <p:cNvSpPr/>
              <p:nvPr/>
            </p:nvSpPr>
            <p:spPr>
              <a:xfrm>
                <a:off x="9072370" y="6517900"/>
                <a:ext cx="115200" cy="630000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9310495" y="6517899"/>
                <a:ext cx="100800" cy="630000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9498452" y="6508374"/>
                <a:ext cx="118800" cy="630000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7" name="圆角矩形 126"/>
          <p:cNvSpPr/>
          <p:nvPr/>
        </p:nvSpPr>
        <p:spPr>
          <a:xfrm>
            <a:off x="4091385" y="5929942"/>
            <a:ext cx="2556000" cy="1513537"/>
          </a:xfrm>
          <a:prstGeom prst="roundRect">
            <a:avLst>
              <a:gd name="adj" fmla="val 4251"/>
            </a:avLst>
          </a:prstGeom>
          <a:noFill/>
          <a:ln w="19050">
            <a:solidFill>
              <a:srgbClr val="F0AAA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28" name="文本框 21"/>
          <p:cNvSpPr txBox="1"/>
          <p:nvPr/>
        </p:nvSpPr>
        <p:spPr>
          <a:xfrm>
            <a:off x="6477032" y="6369075"/>
            <a:ext cx="5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OR</a:t>
            </a:r>
            <a:endParaRPr lang="zh-CN" altLang="en-US" dirty="0"/>
          </a:p>
        </p:txBody>
      </p:sp>
      <p:sp>
        <p:nvSpPr>
          <p:cNvPr id="130" name="圆角矩形 129"/>
          <p:cNvSpPr/>
          <p:nvPr/>
        </p:nvSpPr>
        <p:spPr>
          <a:xfrm>
            <a:off x="4103249" y="4105274"/>
            <a:ext cx="5338405" cy="1330936"/>
          </a:xfrm>
          <a:prstGeom prst="roundRect">
            <a:avLst>
              <a:gd name="adj" fmla="val 4251"/>
            </a:avLst>
          </a:prstGeom>
          <a:noFill/>
          <a:ln w="19050">
            <a:solidFill>
              <a:srgbClr val="F0AAA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36072" y="5282322"/>
            <a:ext cx="1873691" cy="276999"/>
          </a:xfrm>
          <a:prstGeom prst="rect">
            <a:avLst/>
          </a:prstGeom>
          <a:solidFill>
            <a:srgbClr val="F8F2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BCoData4D (4D data array)</a:t>
            </a:r>
            <a:endParaRPr lang="zh-CN" altLang="en-US" sz="1200" dirty="0"/>
          </a:p>
        </p:txBody>
      </p:sp>
      <p:sp>
        <p:nvSpPr>
          <p:cNvPr id="131" name="文本框 30"/>
          <p:cNvSpPr txBox="1"/>
          <p:nvPr/>
        </p:nvSpPr>
        <p:spPr>
          <a:xfrm>
            <a:off x="4865116" y="7295456"/>
            <a:ext cx="1008538" cy="276999"/>
          </a:xfrm>
          <a:prstGeom prst="rect">
            <a:avLst/>
          </a:prstGeom>
          <a:solidFill>
            <a:srgbClr val="F8F2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BCoData2D</a:t>
            </a:r>
            <a:endParaRPr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6875564" y="5929942"/>
            <a:ext cx="2556000" cy="1513537"/>
          </a:xfrm>
          <a:prstGeom prst="roundRect">
            <a:avLst>
              <a:gd name="adj" fmla="val 4251"/>
            </a:avLst>
          </a:prstGeom>
          <a:noFill/>
          <a:ln w="19050">
            <a:solidFill>
              <a:srgbClr val="F0AAA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3" name="文本框 30"/>
          <p:cNvSpPr txBox="1"/>
          <p:nvPr/>
        </p:nvSpPr>
        <p:spPr>
          <a:xfrm>
            <a:off x="7494170" y="7295456"/>
            <a:ext cx="1318789" cy="276999"/>
          </a:xfrm>
          <a:prstGeom prst="rect">
            <a:avLst/>
          </a:prstGeom>
          <a:solidFill>
            <a:srgbClr val="F8F2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BCoData2DReduc</a:t>
            </a:r>
            <a:endParaRPr lang="zh-CN" altLang="en-US" sz="1200" dirty="0"/>
          </a:p>
        </p:txBody>
      </p:sp>
      <p:sp>
        <p:nvSpPr>
          <p:cNvPr id="13" name="下箭头 12"/>
          <p:cNvSpPr/>
          <p:nvPr/>
        </p:nvSpPr>
        <p:spPr>
          <a:xfrm>
            <a:off x="5169976" y="5445735"/>
            <a:ext cx="221305" cy="484208"/>
          </a:xfrm>
          <a:prstGeom prst="downArrow">
            <a:avLst/>
          </a:prstGeom>
          <a:solidFill>
            <a:srgbClr val="1FD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下箭头 134"/>
          <p:cNvSpPr/>
          <p:nvPr/>
        </p:nvSpPr>
        <p:spPr>
          <a:xfrm>
            <a:off x="8154181" y="5445735"/>
            <a:ext cx="221305" cy="484208"/>
          </a:xfrm>
          <a:prstGeom prst="downArrow">
            <a:avLst/>
          </a:prstGeom>
          <a:solidFill>
            <a:srgbClr val="1FD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7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290</Words>
  <Application>Microsoft Office PowerPoint</Application>
  <PresentationFormat>自定义</PresentationFormat>
  <Paragraphs>87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Duhx</dc:creator>
  <cp:lastModifiedBy>xzzz</cp:lastModifiedBy>
  <cp:revision>66</cp:revision>
  <dcterms:created xsi:type="dcterms:W3CDTF">2016-03-13T14:01:58Z</dcterms:created>
  <dcterms:modified xsi:type="dcterms:W3CDTF">2016-04-15T07:16:42Z</dcterms:modified>
</cp:coreProperties>
</file>