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E2"/>
    <a:srgbClr val="F7EAC8"/>
    <a:srgbClr val="1FDA9A"/>
    <a:srgbClr val="F0AAA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36" autoAdjust="0"/>
    <p:restoredTop sz="94660"/>
  </p:normalViewPr>
  <p:slideViewPr>
    <p:cSldViewPr snapToGrid="0">
      <p:cViewPr>
        <p:scale>
          <a:sx n="170" d="100"/>
          <a:sy n="170" d="100"/>
        </p:scale>
        <p:origin x="-78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#1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6"/>
      <dgm:spPr/>
    </dgm:pt>
    <dgm:pt modelId="{5B796549-3216-48AD-8BE6-C8727A8276E4}" type="pres">
      <dgm:prSet presAssocID="{94063F4B-4AD7-4C80-A3A3-6CF6C5E026AE}" presName="childNode" presStyleLbl="node1" presStyleIdx="0" presStyleCnt="6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CDC5D-2545-417A-A58A-793C6D224997}" type="pres">
      <dgm:prSet presAssocID="{27A97F31-B6BD-4714-B6DC-4333AD9D39FA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1" presStyleCnt="6"/>
      <dgm:spPr/>
    </dgm:pt>
    <dgm:pt modelId="{8CFB1E16-5830-47FC-9D64-A16C11EA6C92}" type="pres">
      <dgm:prSet presAssocID="{B1B68F5F-6117-4B59-A9FD-F4BC3D90C2F4}" presName="childNode" presStyleLbl="node1" presStyleIdx="1" presStyleCnt="6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2" presStyleCnt="6"/>
      <dgm:spPr/>
    </dgm:pt>
    <dgm:pt modelId="{93E1B6B9-6599-428E-8F18-66DBE82D2457}" type="pres">
      <dgm:prSet presAssocID="{B7C0D867-6214-4606-82C2-13F9FF100AD1}" presName="childNode" presStyleLbl="node1" presStyleIdx="2" presStyleCnt="6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3" presStyleCnt="6"/>
      <dgm:spPr/>
    </dgm:pt>
    <dgm:pt modelId="{7467F23D-0037-4406-A097-315733796F75}" type="pres">
      <dgm:prSet presAssocID="{91DD476E-E947-48BD-B1D4-7B8635955786}" presName="childNode" presStyleLbl="node1" presStyleIdx="3" presStyleCnt="6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4" presStyleCnt="6"/>
      <dgm:spPr/>
    </dgm:pt>
    <dgm:pt modelId="{C3895F04-1B34-4D80-B24A-EF7F90ADBC3E}" type="pres">
      <dgm:prSet presAssocID="{D575CA47-6AE3-4CB9-9BF3-098F3B642FF9}" presName="childNode" presStyleLbl="node1" presStyleIdx="4" presStyleCnt="6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040F9-B896-4518-A7BB-6E942D35958C}" type="pres">
      <dgm:prSet presAssocID="{A408CBE4-A52E-4F7B-9810-FF20973C97DD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5" presStyleCnt="6"/>
      <dgm:spPr/>
    </dgm:pt>
    <dgm:pt modelId="{2D9D74D4-CC2F-4286-9FA6-934BD9661A75}" type="pres">
      <dgm:prSet presAssocID="{FB26AE5F-A16A-496A-A556-878969A0BAA1}" presName="childNode" presStyleLbl="node1" presStyleIdx="5" presStyleCnt="6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56DC56-DCC5-470B-AF11-A06D02EFA371}" type="presOf" srcId="{91DD476E-E947-48BD-B1D4-7B8635955786}" destId="{715C9A4C-F395-44AF-82FB-B3A09FE2B01D}" srcOrd="0" destOrd="0" presId="urn:microsoft.com/office/officeart/2005/8/layout/hList2#1"/>
    <dgm:cxn modelId="{05A3B49E-AF02-4002-8029-8E7FFE9BC4E5}" type="presOf" srcId="{B1B68F5F-6117-4B59-A9FD-F4BC3D90C2F4}" destId="{0D3BD964-AF3E-4BF9-95F5-A8D50855F96F}" srcOrd="0" destOrd="0" presId="urn:microsoft.com/office/officeart/2005/8/layout/hList2#1"/>
    <dgm:cxn modelId="{488CC51D-63D9-4153-8C74-C73C9396EB58}" srcId="{D4967691-617F-49F9-BC91-98AB64930923}" destId="{FB26AE5F-A16A-496A-A556-878969A0BAA1}" srcOrd="5" destOrd="0" parTransId="{2C5FE3B1-E9B9-457F-9AE5-3C0C4AAC00CA}" sibTransId="{A49047A2-B369-47CC-B6C4-FFF901401E58}"/>
    <dgm:cxn modelId="{B35435EA-2906-4389-BE07-78DD8F33103D}" srcId="{D4967691-617F-49F9-BC91-98AB64930923}" destId="{D575CA47-6AE3-4CB9-9BF3-098F3B642FF9}" srcOrd="4" destOrd="0" parTransId="{8A17FD34-C9D0-4863-887D-09CBBA5D8068}" sibTransId="{A408CBE4-A52E-4F7B-9810-FF20973C97DD}"/>
    <dgm:cxn modelId="{1FC3BBFE-1812-4D65-B1DB-1032F5C5CAC8}" type="presOf" srcId="{94063F4B-4AD7-4C80-A3A3-6CF6C5E026AE}" destId="{4DD44979-60F9-4743-A6D4-4433CAB78AF4}" srcOrd="0" destOrd="0" presId="urn:microsoft.com/office/officeart/2005/8/layout/hList2#1"/>
    <dgm:cxn modelId="{8A975B82-6ED1-4915-8BD2-AE0C9BA566FC}" srcId="{D4967691-617F-49F9-BC91-98AB64930923}" destId="{91DD476E-E947-48BD-B1D4-7B8635955786}" srcOrd="3" destOrd="0" parTransId="{310567B5-0A8A-4E26-A788-6789F33D2803}" sibTransId="{EBD7BB67-4287-4E1A-B9A4-9973E2699C6C}"/>
    <dgm:cxn modelId="{C743E68D-A5D0-42BD-8048-62D3F2AB94B4}" type="presOf" srcId="{D575CA47-6AE3-4CB9-9BF3-098F3B642FF9}" destId="{8BCF9127-09A3-43FF-A531-87938233BF2A}" srcOrd="0" destOrd="0" presId="urn:microsoft.com/office/officeart/2005/8/layout/hList2#1"/>
    <dgm:cxn modelId="{9EAD4FC3-6B75-4B31-A4A0-EE53B8685C88}" type="presOf" srcId="{D4967691-617F-49F9-BC91-98AB64930923}" destId="{CC9A9EF3-79E8-4123-A408-846143D71798}" srcOrd="0" destOrd="0" presId="urn:microsoft.com/office/officeart/2005/8/layout/hList2#1"/>
    <dgm:cxn modelId="{042CD002-6C74-4460-92F4-ED8809AC9C71}" type="presOf" srcId="{FB26AE5F-A16A-496A-A556-878969A0BAA1}" destId="{ABAF8552-8C8A-4DDE-A752-3317ABF6BA30}" srcOrd="0" destOrd="0" presId="urn:microsoft.com/office/officeart/2005/8/layout/hList2#1"/>
    <dgm:cxn modelId="{34D5C459-9101-4566-81AE-F57643588F5E}" srcId="{D4967691-617F-49F9-BC91-98AB64930923}" destId="{B7C0D867-6214-4606-82C2-13F9FF100AD1}" srcOrd="2" destOrd="0" parTransId="{543B76FA-2CFF-4B4D-B66F-52E5D56A3DF3}" sibTransId="{3974C600-4F6A-42B8-A893-3F61A22A2D68}"/>
    <dgm:cxn modelId="{2E8494F2-9456-4F01-B93B-C8D5CBE8B102}" type="presOf" srcId="{B7C0D867-6214-4606-82C2-13F9FF100AD1}" destId="{ECB2A7A1-6A64-44BB-BF7A-2B1D2A6F3F79}" srcOrd="0" destOrd="0" presId="urn:microsoft.com/office/officeart/2005/8/layout/hList2#1"/>
    <dgm:cxn modelId="{0170EB7E-E2EB-4285-8A3B-F25088544F73}" srcId="{D4967691-617F-49F9-BC91-98AB64930923}" destId="{B1B68F5F-6117-4B59-A9FD-F4BC3D90C2F4}" srcOrd="1" destOrd="0" parTransId="{4507EDD6-D8A8-464B-B944-B34F38CADCCF}" sibTransId="{AC369D21-F356-49DB-B69E-57691AFCA3DD}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71F2709A-F972-455B-B380-CC619D24492C}" type="presParOf" srcId="{CC9A9EF3-79E8-4123-A408-846143D71798}" destId="{A98F04B4-A82E-4E7D-AE0A-F93DE5D10F56}" srcOrd="0" destOrd="0" presId="urn:microsoft.com/office/officeart/2005/8/layout/hList2#1"/>
    <dgm:cxn modelId="{4C517F14-E1E4-4C3B-A54F-9DB48B0DD7DD}" type="presParOf" srcId="{A98F04B4-A82E-4E7D-AE0A-F93DE5D10F56}" destId="{AEC65287-E34F-483D-B3D6-CFB6BCF3A6DA}" srcOrd="0" destOrd="0" presId="urn:microsoft.com/office/officeart/2005/8/layout/hList2#1"/>
    <dgm:cxn modelId="{F9661449-DF98-40FD-8B76-5730A020EB18}" type="presParOf" srcId="{A98F04B4-A82E-4E7D-AE0A-F93DE5D10F56}" destId="{5B796549-3216-48AD-8BE6-C8727A8276E4}" srcOrd="1" destOrd="0" presId="urn:microsoft.com/office/officeart/2005/8/layout/hList2#1"/>
    <dgm:cxn modelId="{E5A43AE1-FD5A-4200-9A8E-105492336693}" type="presParOf" srcId="{A98F04B4-A82E-4E7D-AE0A-F93DE5D10F56}" destId="{4DD44979-60F9-4743-A6D4-4433CAB78AF4}" srcOrd="2" destOrd="0" presId="urn:microsoft.com/office/officeart/2005/8/layout/hList2#1"/>
    <dgm:cxn modelId="{C73D9499-C486-4C31-803C-7B283092F90B}" type="presParOf" srcId="{CC9A9EF3-79E8-4123-A408-846143D71798}" destId="{E0ACDC5D-2545-417A-A58A-793C6D224997}" srcOrd="1" destOrd="0" presId="urn:microsoft.com/office/officeart/2005/8/layout/hList2#1"/>
    <dgm:cxn modelId="{88AC217D-A19F-4DD3-93D3-4318D2E77839}" type="presParOf" srcId="{CC9A9EF3-79E8-4123-A408-846143D71798}" destId="{59E7AA94-42A5-458D-83AD-61A59B4D441E}" srcOrd="2" destOrd="0" presId="urn:microsoft.com/office/officeart/2005/8/layout/hList2#1"/>
    <dgm:cxn modelId="{5553A698-E760-4395-A9F8-EC37D78C521A}" type="presParOf" srcId="{59E7AA94-42A5-458D-83AD-61A59B4D441E}" destId="{EFD502D9-C39D-4166-ADD5-1A1DD34F9016}" srcOrd="0" destOrd="0" presId="urn:microsoft.com/office/officeart/2005/8/layout/hList2#1"/>
    <dgm:cxn modelId="{B94C2AEF-EEAD-4B4E-8F74-088C2F3AE47B}" type="presParOf" srcId="{59E7AA94-42A5-458D-83AD-61A59B4D441E}" destId="{8CFB1E16-5830-47FC-9D64-A16C11EA6C92}" srcOrd="1" destOrd="0" presId="urn:microsoft.com/office/officeart/2005/8/layout/hList2#1"/>
    <dgm:cxn modelId="{8FD5AB52-9E22-4ADA-8CEF-0A8B92CB0E48}" type="presParOf" srcId="{59E7AA94-42A5-458D-83AD-61A59B4D441E}" destId="{0D3BD964-AF3E-4BF9-95F5-A8D50855F96F}" srcOrd="2" destOrd="0" presId="urn:microsoft.com/office/officeart/2005/8/layout/hList2#1"/>
    <dgm:cxn modelId="{3DBF449D-5373-4D47-A53A-72D054EE0431}" type="presParOf" srcId="{CC9A9EF3-79E8-4123-A408-846143D71798}" destId="{98D20186-D451-441C-B2C7-FE939A1CC71D}" srcOrd="3" destOrd="0" presId="urn:microsoft.com/office/officeart/2005/8/layout/hList2#1"/>
    <dgm:cxn modelId="{065E1116-330C-48E3-B6F1-11707D1ABCCE}" type="presParOf" srcId="{CC9A9EF3-79E8-4123-A408-846143D71798}" destId="{DCD58E31-0C96-4DD6-8159-602454265F83}" srcOrd="4" destOrd="0" presId="urn:microsoft.com/office/officeart/2005/8/layout/hList2#1"/>
    <dgm:cxn modelId="{D7B89CDA-7BAF-423D-B289-C1DA274D7605}" type="presParOf" srcId="{DCD58E31-0C96-4DD6-8159-602454265F83}" destId="{9A8E9F6C-B053-4296-804B-2D4F1300BD75}" srcOrd="0" destOrd="0" presId="urn:microsoft.com/office/officeart/2005/8/layout/hList2#1"/>
    <dgm:cxn modelId="{EA2FC221-BCEF-4668-8EC8-16E091D5F773}" type="presParOf" srcId="{DCD58E31-0C96-4DD6-8159-602454265F83}" destId="{93E1B6B9-6599-428E-8F18-66DBE82D2457}" srcOrd="1" destOrd="0" presId="urn:microsoft.com/office/officeart/2005/8/layout/hList2#1"/>
    <dgm:cxn modelId="{8955682E-3E45-487E-9146-80E46AC52A2E}" type="presParOf" srcId="{DCD58E31-0C96-4DD6-8159-602454265F83}" destId="{ECB2A7A1-6A64-44BB-BF7A-2B1D2A6F3F79}" srcOrd="2" destOrd="0" presId="urn:microsoft.com/office/officeart/2005/8/layout/hList2#1"/>
    <dgm:cxn modelId="{9B422191-818B-4FD3-AF51-AB3AE98795D1}" type="presParOf" srcId="{CC9A9EF3-79E8-4123-A408-846143D71798}" destId="{24C1638D-AE48-4081-A08F-B5B5964AFC99}" srcOrd="5" destOrd="0" presId="urn:microsoft.com/office/officeart/2005/8/layout/hList2#1"/>
    <dgm:cxn modelId="{0B7BDD84-B4A1-4B8E-9B69-7659312CD3C8}" type="presParOf" srcId="{CC9A9EF3-79E8-4123-A408-846143D71798}" destId="{FF121884-5A40-46C6-B519-A510D178BE17}" srcOrd="6" destOrd="0" presId="urn:microsoft.com/office/officeart/2005/8/layout/hList2#1"/>
    <dgm:cxn modelId="{6D7C649E-15E5-4EF7-A279-2295C867AC2E}" type="presParOf" srcId="{FF121884-5A40-46C6-B519-A510D178BE17}" destId="{1F52D5FC-4CBE-411E-9CBB-9A6288B76CEE}" srcOrd="0" destOrd="0" presId="urn:microsoft.com/office/officeart/2005/8/layout/hList2#1"/>
    <dgm:cxn modelId="{AE598113-3C52-4216-A520-2B9D9A8A60D0}" type="presParOf" srcId="{FF121884-5A40-46C6-B519-A510D178BE17}" destId="{7467F23D-0037-4406-A097-315733796F75}" srcOrd="1" destOrd="0" presId="urn:microsoft.com/office/officeart/2005/8/layout/hList2#1"/>
    <dgm:cxn modelId="{38CAC103-CF91-4AAE-B31A-0200F957ED3B}" type="presParOf" srcId="{FF121884-5A40-46C6-B519-A510D178BE17}" destId="{715C9A4C-F395-44AF-82FB-B3A09FE2B01D}" srcOrd="2" destOrd="0" presId="urn:microsoft.com/office/officeart/2005/8/layout/hList2#1"/>
    <dgm:cxn modelId="{52B2B934-FB90-41FE-9666-5380829EA571}" type="presParOf" srcId="{CC9A9EF3-79E8-4123-A408-846143D71798}" destId="{FD7BCFC5-A3C1-48B1-A45F-A620516BB941}" srcOrd="7" destOrd="0" presId="urn:microsoft.com/office/officeart/2005/8/layout/hList2#1"/>
    <dgm:cxn modelId="{8163AB51-5656-4E96-92DF-44F6A913D570}" type="presParOf" srcId="{CC9A9EF3-79E8-4123-A408-846143D71798}" destId="{E7C41FAB-0C3C-47E5-8D75-49DB9DA45C56}" srcOrd="8" destOrd="0" presId="urn:microsoft.com/office/officeart/2005/8/layout/hList2#1"/>
    <dgm:cxn modelId="{90BC2245-2C0D-48A8-9692-D771CC6814B1}" type="presParOf" srcId="{E7C41FAB-0C3C-47E5-8D75-49DB9DA45C56}" destId="{7D107999-9672-44B9-9085-440A656C3BC9}" srcOrd="0" destOrd="0" presId="urn:microsoft.com/office/officeart/2005/8/layout/hList2#1"/>
    <dgm:cxn modelId="{4A94F4E9-C308-40B5-AD53-865C655A4119}" type="presParOf" srcId="{E7C41FAB-0C3C-47E5-8D75-49DB9DA45C56}" destId="{C3895F04-1B34-4D80-B24A-EF7F90ADBC3E}" srcOrd="1" destOrd="0" presId="urn:microsoft.com/office/officeart/2005/8/layout/hList2#1"/>
    <dgm:cxn modelId="{910604DA-59EB-4F0A-A5CA-3F7EFEB98569}" type="presParOf" srcId="{E7C41FAB-0C3C-47E5-8D75-49DB9DA45C56}" destId="{8BCF9127-09A3-43FF-A531-87938233BF2A}" srcOrd="2" destOrd="0" presId="urn:microsoft.com/office/officeart/2005/8/layout/hList2#1"/>
    <dgm:cxn modelId="{E77CB63B-E318-4935-850F-82F739D31004}" type="presParOf" srcId="{CC9A9EF3-79E8-4123-A408-846143D71798}" destId="{F71040F9-B896-4518-A7BB-6E942D35958C}" srcOrd="9" destOrd="0" presId="urn:microsoft.com/office/officeart/2005/8/layout/hList2#1"/>
    <dgm:cxn modelId="{F469CEED-125C-446F-9FAE-CFB59B2842CE}" type="presParOf" srcId="{CC9A9EF3-79E8-4123-A408-846143D71798}" destId="{68A6B840-8250-44C4-8CD8-B691AC6C40B9}" srcOrd="10" destOrd="0" presId="urn:microsoft.com/office/officeart/2005/8/layout/hList2#1"/>
    <dgm:cxn modelId="{A717360F-5C4D-4213-8991-9C5D58CFF085}" type="presParOf" srcId="{68A6B840-8250-44C4-8CD8-B691AC6C40B9}" destId="{40EDFF74-0522-428B-90D0-E700B18CFA20}" srcOrd="0" destOrd="0" presId="urn:microsoft.com/office/officeart/2005/8/layout/hList2#1"/>
    <dgm:cxn modelId="{2907CAA8-6C7D-4F1F-934E-1B43CAAEDB73}" type="presParOf" srcId="{68A6B840-8250-44C4-8CD8-B691AC6C40B9}" destId="{2D9D74D4-CC2F-4286-9FA6-934BD9661A75}" srcOrd="1" destOrd="0" presId="urn:microsoft.com/office/officeart/2005/8/layout/hList2#1"/>
    <dgm:cxn modelId="{EDC815CC-6926-4322-A364-0C0BC6E0B2A3}" type="presParOf" srcId="{68A6B840-8250-44C4-8CD8-B691AC6C40B9}" destId="{ABAF8552-8C8A-4DDE-A752-3317ABF6BA30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#2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BAB8B3CD-25DD-4540-9DFB-FE2206B5EB8F}">
      <dgm:prSet phldrT="[文本]"/>
      <dgm:spPr/>
      <dgm:t>
        <a:bodyPr/>
        <a:lstStyle/>
        <a:p>
          <a:endParaRPr lang="en-US" altLang="zh-CN" dirty="0" smtClean="0"/>
        </a:p>
      </dgm:t>
    </dgm:pt>
    <dgm:pt modelId="{9EC87A5F-34E7-4BAE-B4F5-BB3623C0F9E3}" type="par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BE6C864F-FF50-405D-AE99-1BBBFF0CE4F9}" type="sib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F3E402B3-8CA3-42E3-8126-47E3D54D3A10}">
      <dgm:prSet phldrT="[文本]"/>
      <dgm:spPr/>
      <dgm:t>
        <a:bodyPr/>
        <a:lstStyle/>
        <a:p>
          <a:endParaRPr lang="zh-CN" altLang="en-US" dirty="0"/>
        </a:p>
      </dgm:t>
    </dgm:pt>
    <dgm:pt modelId="{719F7223-471E-42BE-B217-F938554B2EF8}" type="par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911AC40A-6E79-424F-A07B-85399AE88B70}" type="sib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D2FF4944-9687-45BE-B98F-35C90F605FE7}">
      <dgm:prSet phldrT="[文本]"/>
      <dgm:spPr/>
      <dgm:t>
        <a:bodyPr/>
        <a:lstStyle/>
        <a:p>
          <a:endParaRPr lang="zh-CN" altLang="en-US" dirty="0"/>
        </a:p>
      </dgm:t>
    </dgm:pt>
    <dgm:pt modelId="{6E4C6DD1-CF6E-41E0-90F7-70AC73CC25CB}" type="par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500F35A2-FD5D-4F86-B805-56BF279909AE}" type="sib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D7B71651-5A13-463F-9E08-EF9A4ED7D6A3}">
      <dgm:prSet phldrT="[文本]"/>
      <dgm:spPr/>
      <dgm:t>
        <a:bodyPr/>
        <a:lstStyle/>
        <a:p>
          <a:endParaRPr lang="zh-CN" altLang="en-US" dirty="0"/>
        </a:p>
      </dgm:t>
    </dgm:pt>
    <dgm:pt modelId="{379C69FA-28BD-45C1-9F92-FDE3F52B70D0}" type="par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E1A8F47-FBD0-4565-AD0D-7227E9BF3A16}" type="sib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C43EC03-06B9-45EA-9E8C-F8318C663EB7}">
      <dgm:prSet phldrT="[文本]"/>
      <dgm:spPr/>
      <dgm:t>
        <a:bodyPr/>
        <a:lstStyle/>
        <a:p>
          <a:endParaRPr lang="zh-CN" altLang="en-US" dirty="0"/>
        </a:p>
      </dgm:t>
    </dgm:pt>
    <dgm:pt modelId="{817B0FD3-35F9-4D24-9E82-68D0748FEC6C}" type="par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87117FA3-6547-4D0D-BF2A-C9049713407A}" type="sib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94821489-CA4D-48E0-84A2-7926E7AE6DA8}">
      <dgm:prSet phldrT="[文本]"/>
      <dgm:spPr/>
      <dgm:t>
        <a:bodyPr/>
        <a:lstStyle/>
        <a:p>
          <a:endParaRPr lang="zh-CN" altLang="en-US" dirty="0"/>
        </a:p>
      </dgm:t>
    </dgm:pt>
    <dgm:pt modelId="{CED4DF50-0ECE-4478-8CDF-8226A33CBE6A}" type="par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E60A8E13-1D2F-4350-B740-2D045D6D14FF}" type="sib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B6F5AE20-A175-41ED-BD55-61750FE475A1}">
      <dgm:prSet phldrT="[文本]"/>
      <dgm:spPr/>
      <dgm:t>
        <a:bodyPr/>
        <a:lstStyle/>
        <a:p>
          <a:endParaRPr lang="zh-CN" altLang="en-US" dirty="0"/>
        </a:p>
      </dgm:t>
    </dgm:pt>
    <dgm:pt modelId="{12527BE5-E3CB-4072-A9FB-DC2265FA5225}" type="par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0F9E875C-FAC4-4DFF-9364-A46035DC2B68}" type="sib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13"/>
      <dgm:spPr/>
    </dgm:pt>
    <dgm:pt modelId="{5B796549-3216-48AD-8BE6-C8727A8276E4}" type="pres">
      <dgm:prSet presAssocID="{94063F4B-4AD7-4C80-A3A3-6CF6C5E026AE}" presName="childNode" presStyleLbl="node1" presStyleIdx="0" presStyleCnt="13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CDC5D-2545-417A-A58A-793C6D224997}" type="pres">
      <dgm:prSet presAssocID="{27A97F31-B6BD-4714-B6DC-4333AD9D39FA}" presName="sibTrans" presStyleCnt="0"/>
      <dgm:spPr/>
    </dgm:pt>
    <dgm:pt modelId="{6DE6B4F2-06D5-4E87-90CA-50B37D9496EA}" type="pres">
      <dgm:prSet presAssocID="{D7B71651-5A13-463F-9E08-EF9A4ED7D6A3}" presName="compositeNode" presStyleCnt="0">
        <dgm:presLayoutVars>
          <dgm:bulletEnabled val="1"/>
        </dgm:presLayoutVars>
      </dgm:prSet>
      <dgm:spPr/>
    </dgm:pt>
    <dgm:pt modelId="{FA5C8217-43B9-4C23-8F68-37A502D66365}" type="pres">
      <dgm:prSet presAssocID="{D7B71651-5A13-463F-9E08-EF9A4ED7D6A3}" presName="image" presStyleLbl="fgImgPlace1" presStyleIdx="1" presStyleCnt="13"/>
      <dgm:spPr/>
    </dgm:pt>
    <dgm:pt modelId="{4DCB8A3A-A048-48D3-B0EE-1BDBBF5D67E8}" type="pres">
      <dgm:prSet presAssocID="{D7B71651-5A13-463F-9E08-EF9A4ED7D6A3}" presName="childNode" presStyleLbl="node1" presStyleIdx="1" presStyleCnt="13">
        <dgm:presLayoutVars>
          <dgm:bulletEnabled val="1"/>
        </dgm:presLayoutVars>
      </dgm:prSet>
      <dgm:spPr/>
    </dgm:pt>
    <dgm:pt modelId="{E9008D36-CF39-4B12-A2EA-5DF0213774EB}" type="pres">
      <dgm:prSet presAssocID="{D7B71651-5A13-463F-9E08-EF9A4ED7D6A3}" presName="parentNode" presStyleLbl="revTx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D3C71-4FF8-4AF4-96E5-04FF05074C4D}" type="pres">
      <dgm:prSet presAssocID="{3E1A8F47-FBD0-4565-AD0D-7227E9BF3A16}" presName="sibTrans" presStyleCnt="0"/>
      <dgm:spPr/>
    </dgm:pt>
    <dgm:pt modelId="{0059E4B3-8772-4FF1-B396-8ABBCC141C6F}" type="pres">
      <dgm:prSet presAssocID="{3C43EC03-06B9-45EA-9E8C-F8318C663EB7}" presName="compositeNode" presStyleCnt="0">
        <dgm:presLayoutVars>
          <dgm:bulletEnabled val="1"/>
        </dgm:presLayoutVars>
      </dgm:prSet>
      <dgm:spPr/>
    </dgm:pt>
    <dgm:pt modelId="{C71C6F0E-B9D9-45C8-9F82-AD498AEC5817}" type="pres">
      <dgm:prSet presAssocID="{3C43EC03-06B9-45EA-9E8C-F8318C663EB7}" presName="image" presStyleLbl="fgImgPlace1" presStyleIdx="2" presStyleCnt="13"/>
      <dgm:spPr/>
    </dgm:pt>
    <dgm:pt modelId="{9CA21789-01D9-408D-A619-4C1C3AD35FAE}" type="pres">
      <dgm:prSet presAssocID="{3C43EC03-06B9-45EA-9E8C-F8318C663EB7}" presName="childNode" presStyleLbl="node1" presStyleIdx="2" presStyleCnt="13">
        <dgm:presLayoutVars>
          <dgm:bulletEnabled val="1"/>
        </dgm:presLayoutVars>
      </dgm:prSet>
      <dgm:spPr/>
    </dgm:pt>
    <dgm:pt modelId="{8C135606-23DA-42B4-937E-FFDA58E32032}" type="pres">
      <dgm:prSet presAssocID="{3C43EC03-06B9-45EA-9E8C-F8318C663EB7}" presName="parentNode" presStyleLbl="revTx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78CB2-E495-4C1C-A701-D5A2CA259E59}" type="pres">
      <dgm:prSet presAssocID="{87117FA3-6547-4D0D-BF2A-C9049713407A}" presName="sibTrans" presStyleCnt="0"/>
      <dgm:spPr/>
    </dgm:pt>
    <dgm:pt modelId="{1AAB745D-BDD0-43D9-9E69-F8CF54D362BC}" type="pres">
      <dgm:prSet presAssocID="{94821489-CA4D-48E0-84A2-7926E7AE6DA8}" presName="compositeNode" presStyleCnt="0">
        <dgm:presLayoutVars>
          <dgm:bulletEnabled val="1"/>
        </dgm:presLayoutVars>
      </dgm:prSet>
      <dgm:spPr/>
    </dgm:pt>
    <dgm:pt modelId="{7B3EEAC4-71C3-4489-9E0C-CCBD6831E167}" type="pres">
      <dgm:prSet presAssocID="{94821489-CA4D-48E0-84A2-7926E7AE6DA8}" presName="image" presStyleLbl="fgImgPlace1" presStyleIdx="3" presStyleCnt="13"/>
      <dgm:spPr/>
    </dgm:pt>
    <dgm:pt modelId="{8AB52223-A682-41A2-929B-33CA9C6F3BD8}" type="pres">
      <dgm:prSet presAssocID="{94821489-CA4D-48E0-84A2-7926E7AE6DA8}" presName="childNode" presStyleLbl="node1" presStyleIdx="3" presStyleCnt="13">
        <dgm:presLayoutVars>
          <dgm:bulletEnabled val="1"/>
        </dgm:presLayoutVars>
      </dgm:prSet>
      <dgm:spPr/>
    </dgm:pt>
    <dgm:pt modelId="{4DA04833-E601-444E-BC45-694C546BF58C}" type="pres">
      <dgm:prSet presAssocID="{94821489-CA4D-48E0-84A2-7926E7AE6DA8}" presName="parentNode" presStyleLbl="revTx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773D9-0C92-41B2-AFAB-EC6B1EAA2870}" type="pres">
      <dgm:prSet presAssocID="{E60A8E13-1D2F-4350-B740-2D045D6D14FF}" presName="sibTrans" presStyleCnt="0"/>
      <dgm:spPr/>
    </dgm:pt>
    <dgm:pt modelId="{35E562C7-8AA7-40BF-ADC7-4203A62F7205}" type="pres">
      <dgm:prSet presAssocID="{B6F5AE20-A175-41ED-BD55-61750FE475A1}" presName="compositeNode" presStyleCnt="0">
        <dgm:presLayoutVars>
          <dgm:bulletEnabled val="1"/>
        </dgm:presLayoutVars>
      </dgm:prSet>
      <dgm:spPr/>
    </dgm:pt>
    <dgm:pt modelId="{6740D071-050F-4F15-8EA1-384B05BAB9AB}" type="pres">
      <dgm:prSet presAssocID="{B6F5AE20-A175-41ED-BD55-61750FE475A1}" presName="image" presStyleLbl="fgImgPlace1" presStyleIdx="4" presStyleCnt="13"/>
      <dgm:spPr/>
    </dgm:pt>
    <dgm:pt modelId="{CB25D1A7-A610-448A-89DC-DA6F7DFF0D5B}" type="pres">
      <dgm:prSet presAssocID="{B6F5AE20-A175-41ED-BD55-61750FE475A1}" presName="childNode" presStyleLbl="node1" presStyleIdx="4" presStyleCnt="13">
        <dgm:presLayoutVars>
          <dgm:bulletEnabled val="1"/>
        </dgm:presLayoutVars>
      </dgm:prSet>
      <dgm:spPr/>
    </dgm:pt>
    <dgm:pt modelId="{5120A19E-1A73-4260-B650-57AC5F42E144}" type="pres">
      <dgm:prSet presAssocID="{B6F5AE20-A175-41ED-BD55-61750FE475A1}" presName="parentNode" presStyleLbl="revTx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D7C10-91F0-4CC5-BD70-EF812868D255}" type="pres">
      <dgm:prSet presAssocID="{0F9E875C-FAC4-4DFF-9364-A46035DC2B68}" presName="sibTrans" presStyleCnt="0"/>
      <dgm:spPr/>
    </dgm:pt>
    <dgm:pt modelId="{4A282380-0577-4D9F-A354-650E955233C4}" type="pres">
      <dgm:prSet presAssocID="{F3E402B3-8CA3-42E3-8126-47E3D54D3A10}" presName="compositeNode" presStyleCnt="0">
        <dgm:presLayoutVars>
          <dgm:bulletEnabled val="1"/>
        </dgm:presLayoutVars>
      </dgm:prSet>
      <dgm:spPr/>
    </dgm:pt>
    <dgm:pt modelId="{AB44EBCA-04A1-4600-B671-C0E9B73F6613}" type="pres">
      <dgm:prSet presAssocID="{F3E402B3-8CA3-42E3-8126-47E3D54D3A10}" presName="image" presStyleLbl="fgImgPlace1" presStyleIdx="5" presStyleCnt="13"/>
      <dgm:spPr/>
    </dgm:pt>
    <dgm:pt modelId="{2A680966-64FB-448B-AE29-C33F37942442}" type="pres">
      <dgm:prSet presAssocID="{F3E402B3-8CA3-42E3-8126-47E3D54D3A10}" presName="childNode" presStyleLbl="node1" presStyleIdx="5" presStyleCnt="13">
        <dgm:presLayoutVars>
          <dgm:bulletEnabled val="1"/>
        </dgm:presLayoutVars>
      </dgm:prSet>
      <dgm:spPr/>
    </dgm:pt>
    <dgm:pt modelId="{0C1946F9-11B7-408F-88E5-717F961D17E6}" type="pres">
      <dgm:prSet presAssocID="{F3E402B3-8CA3-42E3-8126-47E3D54D3A10}" presName="parentNode" presStyleLbl="revTx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EB940-42DB-47F9-A9A1-AD7734CA3469}" type="pres">
      <dgm:prSet presAssocID="{911AC40A-6E79-424F-A07B-85399AE88B70}" presName="sibTrans" presStyleCnt="0"/>
      <dgm:spPr/>
    </dgm:pt>
    <dgm:pt modelId="{D284B985-B38F-4650-86B7-48757841069C}" type="pres">
      <dgm:prSet presAssocID="{D2FF4944-9687-45BE-B98F-35C90F605FE7}" presName="compositeNode" presStyleCnt="0">
        <dgm:presLayoutVars>
          <dgm:bulletEnabled val="1"/>
        </dgm:presLayoutVars>
      </dgm:prSet>
      <dgm:spPr/>
    </dgm:pt>
    <dgm:pt modelId="{43698212-3BE7-4E25-9DBC-FF077000E111}" type="pres">
      <dgm:prSet presAssocID="{D2FF4944-9687-45BE-B98F-35C90F605FE7}" presName="image" presStyleLbl="fgImgPlace1" presStyleIdx="6" presStyleCnt="13"/>
      <dgm:spPr/>
    </dgm:pt>
    <dgm:pt modelId="{7DDF7BBD-71E0-468E-BBDE-DDFCDB7D1F74}" type="pres">
      <dgm:prSet presAssocID="{D2FF4944-9687-45BE-B98F-35C90F605FE7}" presName="childNode" presStyleLbl="node1" presStyleIdx="6" presStyleCnt="13">
        <dgm:presLayoutVars>
          <dgm:bulletEnabled val="1"/>
        </dgm:presLayoutVars>
      </dgm:prSet>
      <dgm:spPr/>
    </dgm:pt>
    <dgm:pt modelId="{24893DC8-39B5-4DBA-9F7C-115AE7447EE2}" type="pres">
      <dgm:prSet presAssocID="{D2FF4944-9687-45BE-B98F-35C90F605FE7}" presName="parentNode" presStyleLbl="revTx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0F369-0751-4C2F-B9D6-678AD26B9B67}" type="pres">
      <dgm:prSet presAssocID="{500F35A2-FD5D-4F86-B805-56BF279909AE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7" presStyleCnt="13"/>
      <dgm:spPr/>
    </dgm:pt>
    <dgm:pt modelId="{8CFB1E16-5830-47FC-9D64-A16C11EA6C92}" type="pres">
      <dgm:prSet presAssocID="{B1B68F5F-6117-4B59-A9FD-F4BC3D90C2F4}" presName="childNode" presStyleLbl="node1" presStyleIdx="7" presStyleCnt="13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8" presStyleCnt="13"/>
      <dgm:spPr/>
    </dgm:pt>
    <dgm:pt modelId="{93E1B6B9-6599-428E-8F18-66DBE82D2457}" type="pres">
      <dgm:prSet presAssocID="{B7C0D867-6214-4606-82C2-13F9FF100AD1}" presName="childNode" presStyleLbl="node1" presStyleIdx="8" presStyleCnt="13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9" presStyleCnt="13"/>
      <dgm:spPr/>
    </dgm:pt>
    <dgm:pt modelId="{7467F23D-0037-4406-A097-315733796F75}" type="pres">
      <dgm:prSet presAssocID="{91DD476E-E947-48BD-B1D4-7B8635955786}" presName="childNode" presStyleLbl="node1" presStyleIdx="9" presStyleCnt="13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10" presStyleCnt="13"/>
      <dgm:spPr/>
    </dgm:pt>
    <dgm:pt modelId="{C3895F04-1B34-4D80-B24A-EF7F90ADBC3E}" type="pres">
      <dgm:prSet presAssocID="{D575CA47-6AE3-4CB9-9BF3-098F3B642FF9}" presName="childNode" presStyleLbl="node1" presStyleIdx="10" presStyleCnt="13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040F9-B896-4518-A7BB-6E942D35958C}" type="pres">
      <dgm:prSet presAssocID="{A408CBE4-A52E-4F7B-9810-FF20973C97DD}" presName="sibTrans" presStyleCnt="0"/>
      <dgm:spPr/>
    </dgm:pt>
    <dgm:pt modelId="{584A68EF-F3A9-4842-A42B-2CFA94879D32}" type="pres">
      <dgm:prSet presAssocID="{BAB8B3CD-25DD-4540-9DFB-FE2206B5EB8F}" presName="compositeNode" presStyleCnt="0">
        <dgm:presLayoutVars>
          <dgm:bulletEnabled val="1"/>
        </dgm:presLayoutVars>
      </dgm:prSet>
      <dgm:spPr/>
    </dgm:pt>
    <dgm:pt modelId="{D18BF437-47F3-4D1E-B19F-B7A2DFA00B4C}" type="pres">
      <dgm:prSet presAssocID="{BAB8B3CD-25DD-4540-9DFB-FE2206B5EB8F}" presName="image" presStyleLbl="fgImgPlace1" presStyleIdx="11" presStyleCnt="13"/>
      <dgm:spPr/>
    </dgm:pt>
    <dgm:pt modelId="{57AF4AAC-8397-42C6-841B-28AC4B01558F}" type="pres">
      <dgm:prSet presAssocID="{BAB8B3CD-25DD-4540-9DFB-FE2206B5EB8F}" presName="childNode" presStyleLbl="node1" presStyleIdx="11" presStyleCnt="13">
        <dgm:presLayoutVars>
          <dgm:bulletEnabled val="1"/>
        </dgm:presLayoutVars>
      </dgm:prSet>
      <dgm:spPr/>
    </dgm:pt>
    <dgm:pt modelId="{CAD024D8-9D38-429F-B51C-185169F64CCD}" type="pres">
      <dgm:prSet presAssocID="{BAB8B3CD-25DD-4540-9DFB-FE2206B5EB8F}" presName="parentNode" presStyleLbl="revTx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E8B4E-B8E7-47C0-A146-D01311DC7E30}" type="pres">
      <dgm:prSet presAssocID="{BE6C864F-FF50-405D-AE99-1BBBFF0CE4F9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12" presStyleCnt="13"/>
      <dgm:spPr/>
    </dgm:pt>
    <dgm:pt modelId="{2D9D74D4-CC2F-4286-9FA6-934BD9661A75}" type="pres">
      <dgm:prSet presAssocID="{FB26AE5F-A16A-496A-A556-878969A0BAA1}" presName="childNode" presStyleLbl="node1" presStyleIdx="12" presStyleCnt="13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ECA81F-C2AF-4C3F-8469-307D9F1B1A3F}" type="presOf" srcId="{D2FF4944-9687-45BE-B98F-35C90F605FE7}" destId="{24893DC8-39B5-4DBA-9F7C-115AE7447EE2}" srcOrd="0" destOrd="0" presId="urn:microsoft.com/office/officeart/2005/8/layout/hList2#2"/>
    <dgm:cxn modelId="{488CC51D-63D9-4153-8C74-C73C9396EB58}" srcId="{D4967691-617F-49F9-BC91-98AB64930923}" destId="{FB26AE5F-A16A-496A-A556-878969A0BAA1}" srcOrd="12" destOrd="0" parTransId="{2C5FE3B1-E9B9-457F-9AE5-3C0C4AAC00CA}" sibTransId="{A49047A2-B369-47CC-B6C4-FFF901401E58}"/>
    <dgm:cxn modelId="{E19F8C8E-5F6C-4691-B07C-382BFA14E75F}" srcId="{D4967691-617F-49F9-BC91-98AB64930923}" destId="{3C43EC03-06B9-45EA-9E8C-F8318C663EB7}" srcOrd="2" destOrd="0" parTransId="{817B0FD3-35F9-4D24-9E82-68D0748FEC6C}" sibTransId="{87117FA3-6547-4D0D-BF2A-C9049713407A}"/>
    <dgm:cxn modelId="{34D5C459-9101-4566-81AE-F57643588F5E}" srcId="{D4967691-617F-49F9-BC91-98AB64930923}" destId="{B7C0D867-6214-4606-82C2-13F9FF100AD1}" srcOrd="8" destOrd="0" parTransId="{543B76FA-2CFF-4B4D-B66F-52E5D56A3DF3}" sibTransId="{3974C600-4F6A-42B8-A893-3F61A22A2D68}"/>
    <dgm:cxn modelId="{07E77653-B72A-4871-940A-F14B1A447BA0}" type="presOf" srcId="{D7B71651-5A13-463F-9E08-EF9A4ED7D6A3}" destId="{E9008D36-CF39-4B12-A2EA-5DF0213774EB}" srcOrd="0" destOrd="0" presId="urn:microsoft.com/office/officeart/2005/8/layout/hList2#2"/>
    <dgm:cxn modelId="{641399F3-BDDD-452C-9940-6448F2822D64}" type="presOf" srcId="{F3E402B3-8CA3-42E3-8126-47E3D54D3A10}" destId="{0C1946F9-11B7-408F-88E5-717F961D17E6}" srcOrd="0" destOrd="0" presId="urn:microsoft.com/office/officeart/2005/8/layout/hList2#2"/>
    <dgm:cxn modelId="{661AB514-81BF-44E0-9D6E-B81A61D09BF9}" type="presOf" srcId="{B6F5AE20-A175-41ED-BD55-61750FE475A1}" destId="{5120A19E-1A73-4260-B650-57AC5F42E144}" srcOrd="0" destOrd="0" presId="urn:microsoft.com/office/officeart/2005/8/layout/hList2#2"/>
    <dgm:cxn modelId="{B693F3A9-DF79-4401-8A99-86EE38EE23DD}" type="presOf" srcId="{D575CA47-6AE3-4CB9-9BF3-098F3B642FF9}" destId="{8BCF9127-09A3-43FF-A531-87938233BF2A}" srcOrd="0" destOrd="0" presId="urn:microsoft.com/office/officeart/2005/8/layout/hList2#2"/>
    <dgm:cxn modelId="{0B01D1E7-F5C4-48AF-B282-E3FF8B5925F1}" type="presOf" srcId="{94821489-CA4D-48E0-84A2-7926E7AE6DA8}" destId="{4DA04833-E601-444E-BC45-694C546BF58C}" srcOrd="0" destOrd="0" presId="urn:microsoft.com/office/officeart/2005/8/layout/hList2#2"/>
    <dgm:cxn modelId="{9B09E9F7-5058-4FA6-923D-8B5A5BCF63A6}" type="presOf" srcId="{91DD476E-E947-48BD-B1D4-7B8635955786}" destId="{715C9A4C-F395-44AF-82FB-B3A09FE2B01D}" srcOrd="0" destOrd="0" presId="urn:microsoft.com/office/officeart/2005/8/layout/hList2#2"/>
    <dgm:cxn modelId="{8F1C0439-0791-4F3A-B28F-ED445DE1A84F}" type="presOf" srcId="{FB26AE5F-A16A-496A-A556-878969A0BAA1}" destId="{ABAF8552-8C8A-4DDE-A752-3317ABF6BA30}" srcOrd="0" destOrd="0" presId="urn:microsoft.com/office/officeart/2005/8/layout/hList2#2"/>
    <dgm:cxn modelId="{B0842088-99CD-4599-9DDE-EC3C0AFBB17B}" type="presOf" srcId="{D4967691-617F-49F9-BC91-98AB64930923}" destId="{CC9A9EF3-79E8-4123-A408-846143D71798}" srcOrd="0" destOrd="0" presId="urn:microsoft.com/office/officeart/2005/8/layout/hList2#2"/>
    <dgm:cxn modelId="{0170EB7E-E2EB-4285-8A3B-F25088544F73}" srcId="{D4967691-617F-49F9-BC91-98AB64930923}" destId="{B1B68F5F-6117-4B59-A9FD-F4BC3D90C2F4}" srcOrd="7" destOrd="0" parTransId="{4507EDD6-D8A8-464B-B944-B34F38CADCCF}" sibTransId="{AC369D21-F356-49DB-B69E-57691AFCA3DD}"/>
    <dgm:cxn modelId="{B35435EA-2906-4389-BE07-78DD8F33103D}" srcId="{D4967691-617F-49F9-BC91-98AB64930923}" destId="{D575CA47-6AE3-4CB9-9BF3-098F3B642FF9}" srcOrd="10" destOrd="0" parTransId="{8A17FD34-C9D0-4863-887D-09CBBA5D8068}" sibTransId="{A408CBE4-A52E-4F7B-9810-FF20973C97DD}"/>
    <dgm:cxn modelId="{470D3E19-4B38-4555-B8A1-85B00ED0EF82}" type="presOf" srcId="{3C43EC03-06B9-45EA-9E8C-F8318C663EB7}" destId="{8C135606-23DA-42B4-937E-FFDA58E32032}" srcOrd="0" destOrd="0" presId="urn:microsoft.com/office/officeart/2005/8/layout/hList2#2"/>
    <dgm:cxn modelId="{69071161-35AB-4179-8852-6A36001E6CE2}" type="presOf" srcId="{BAB8B3CD-25DD-4540-9DFB-FE2206B5EB8F}" destId="{CAD024D8-9D38-429F-B51C-185169F64CCD}" srcOrd="0" destOrd="0" presId="urn:microsoft.com/office/officeart/2005/8/layout/hList2#2"/>
    <dgm:cxn modelId="{8A975B82-6ED1-4915-8BD2-AE0C9BA566FC}" srcId="{D4967691-617F-49F9-BC91-98AB64930923}" destId="{91DD476E-E947-48BD-B1D4-7B8635955786}" srcOrd="9" destOrd="0" parTransId="{310567B5-0A8A-4E26-A788-6789F33D2803}" sibTransId="{EBD7BB67-4287-4E1A-B9A4-9973E2699C6C}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7F7AE33D-8AE0-4F3B-B9F9-73ED947F8C85}" srcId="{D4967691-617F-49F9-BC91-98AB64930923}" destId="{F3E402B3-8CA3-42E3-8126-47E3D54D3A10}" srcOrd="5" destOrd="0" parTransId="{719F7223-471E-42BE-B217-F938554B2EF8}" sibTransId="{911AC40A-6E79-424F-A07B-85399AE88B70}"/>
    <dgm:cxn modelId="{D08FAFF9-FA87-4C79-9C68-AD909343E9C7}" srcId="{D4967691-617F-49F9-BC91-98AB64930923}" destId="{B6F5AE20-A175-41ED-BD55-61750FE475A1}" srcOrd="4" destOrd="0" parTransId="{12527BE5-E3CB-4072-A9FB-DC2265FA5225}" sibTransId="{0F9E875C-FAC4-4DFF-9364-A46035DC2B68}"/>
    <dgm:cxn modelId="{3905142E-AF2D-4713-87F6-5528FD7E3F3A}" srcId="{D4967691-617F-49F9-BC91-98AB64930923}" destId="{BAB8B3CD-25DD-4540-9DFB-FE2206B5EB8F}" srcOrd="11" destOrd="0" parTransId="{9EC87A5F-34E7-4BAE-B4F5-BB3623C0F9E3}" sibTransId="{BE6C864F-FF50-405D-AE99-1BBBFF0CE4F9}"/>
    <dgm:cxn modelId="{F405781D-4243-4126-BFE7-D9161F0D65ED}" srcId="{D4967691-617F-49F9-BC91-98AB64930923}" destId="{D7B71651-5A13-463F-9E08-EF9A4ED7D6A3}" srcOrd="1" destOrd="0" parTransId="{379C69FA-28BD-45C1-9F92-FDE3F52B70D0}" sibTransId="{3E1A8F47-FBD0-4565-AD0D-7227E9BF3A16}"/>
    <dgm:cxn modelId="{8307C537-BD8D-4624-931B-34DD833F8222}" type="presOf" srcId="{B7C0D867-6214-4606-82C2-13F9FF100AD1}" destId="{ECB2A7A1-6A64-44BB-BF7A-2B1D2A6F3F79}" srcOrd="0" destOrd="0" presId="urn:microsoft.com/office/officeart/2005/8/layout/hList2#2"/>
    <dgm:cxn modelId="{DD04B06E-3F33-4000-B037-9CA9587AFC03}" type="presOf" srcId="{94063F4B-4AD7-4C80-A3A3-6CF6C5E026AE}" destId="{4DD44979-60F9-4743-A6D4-4433CAB78AF4}" srcOrd="0" destOrd="0" presId="urn:microsoft.com/office/officeart/2005/8/layout/hList2#2"/>
    <dgm:cxn modelId="{D1059C55-65A8-4D53-A637-7013B9F9DCA1}" srcId="{D4967691-617F-49F9-BC91-98AB64930923}" destId="{D2FF4944-9687-45BE-B98F-35C90F605FE7}" srcOrd="6" destOrd="0" parTransId="{6E4C6DD1-CF6E-41E0-90F7-70AC73CC25CB}" sibTransId="{500F35A2-FD5D-4F86-B805-56BF279909AE}"/>
    <dgm:cxn modelId="{AADF0FCA-58EC-4579-AFF4-608DD602A0E9}" type="presOf" srcId="{B1B68F5F-6117-4B59-A9FD-F4BC3D90C2F4}" destId="{0D3BD964-AF3E-4BF9-95F5-A8D50855F96F}" srcOrd="0" destOrd="0" presId="urn:microsoft.com/office/officeart/2005/8/layout/hList2#2"/>
    <dgm:cxn modelId="{9B2BF3D0-F159-4EC1-B18D-83766B35DB32}" srcId="{D4967691-617F-49F9-BC91-98AB64930923}" destId="{94821489-CA4D-48E0-84A2-7926E7AE6DA8}" srcOrd="3" destOrd="0" parTransId="{CED4DF50-0ECE-4478-8CDF-8226A33CBE6A}" sibTransId="{E60A8E13-1D2F-4350-B740-2D045D6D14FF}"/>
    <dgm:cxn modelId="{806242E8-BACC-4894-8292-CC01FCB88515}" type="presParOf" srcId="{CC9A9EF3-79E8-4123-A408-846143D71798}" destId="{A98F04B4-A82E-4E7D-AE0A-F93DE5D10F56}" srcOrd="0" destOrd="0" presId="urn:microsoft.com/office/officeart/2005/8/layout/hList2#2"/>
    <dgm:cxn modelId="{24DB0DF0-FDFD-4A86-B387-7B16427F7111}" type="presParOf" srcId="{A98F04B4-A82E-4E7D-AE0A-F93DE5D10F56}" destId="{AEC65287-E34F-483D-B3D6-CFB6BCF3A6DA}" srcOrd="0" destOrd="0" presId="urn:microsoft.com/office/officeart/2005/8/layout/hList2#2"/>
    <dgm:cxn modelId="{8A91F50E-775C-49FC-8158-0A1F82587598}" type="presParOf" srcId="{A98F04B4-A82E-4E7D-AE0A-F93DE5D10F56}" destId="{5B796549-3216-48AD-8BE6-C8727A8276E4}" srcOrd="1" destOrd="0" presId="urn:microsoft.com/office/officeart/2005/8/layout/hList2#2"/>
    <dgm:cxn modelId="{D5D63824-AD10-4816-A245-20DEFE3A69DA}" type="presParOf" srcId="{A98F04B4-A82E-4E7D-AE0A-F93DE5D10F56}" destId="{4DD44979-60F9-4743-A6D4-4433CAB78AF4}" srcOrd="2" destOrd="0" presId="urn:microsoft.com/office/officeart/2005/8/layout/hList2#2"/>
    <dgm:cxn modelId="{F4E42C77-9B90-4C37-9DD3-299134823C33}" type="presParOf" srcId="{CC9A9EF3-79E8-4123-A408-846143D71798}" destId="{E0ACDC5D-2545-417A-A58A-793C6D224997}" srcOrd="1" destOrd="0" presId="urn:microsoft.com/office/officeart/2005/8/layout/hList2#2"/>
    <dgm:cxn modelId="{EB4E1FCD-6337-488B-864F-175B212ACBF9}" type="presParOf" srcId="{CC9A9EF3-79E8-4123-A408-846143D71798}" destId="{6DE6B4F2-06D5-4E87-90CA-50B37D9496EA}" srcOrd="2" destOrd="0" presId="urn:microsoft.com/office/officeart/2005/8/layout/hList2#2"/>
    <dgm:cxn modelId="{6491D2E7-16AD-417C-B1BD-8841544068D2}" type="presParOf" srcId="{6DE6B4F2-06D5-4E87-90CA-50B37D9496EA}" destId="{FA5C8217-43B9-4C23-8F68-37A502D66365}" srcOrd="0" destOrd="0" presId="urn:microsoft.com/office/officeart/2005/8/layout/hList2#2"/>
    <dgm:cxn modelId="{46B8DFF2-6B9A-4CDA-AF81-1AEA3939DD6E}" type="presParOf" srcId="{6DE6B4F2-06D5-4E87-90CA-50B37D9496EA}" destId="{4DCB8A3A-A048-48D3-B0EE-1BDBBF5D67E8}" srcOrd="1" destOrd="0" presId="urn:microsoft.com/office/officeart/2005/8/layout/hList2#2"/>
    <dgm:cxn modelId="{C03B3536-7E59-42E6-A85E-9F67137869D3}" type="presParOf" srcId="{6DE6B4F2-06D5-4E87-90CA-50B37D9496EA}" destId="{E9008D36-CF39-4B12-A2EA-5DF0213774EB}" srcOrd="2" destOrd="0" presId="urn:microsoft.com/office/officeart/2005/8/layout/hList2#2"/>
    <dgm:cxn modelId="{8D31925C-7F8C-4DF7-A47C-BBF56E557FAD}" type="presParOf" srcId="{CC9A9EF3-79E8-4123-A408-846143D71798}" destId="{79FD3C71-4FF8-4AF4-96E5-04FF05074C4D}" srcOrd="3" destOrd="0" presId="urn:microsoft.com/office/officeart/2005/8/layout/hList2#2"/>
    <dgm:cxn modelId="{AEE70518-FB9E-49F1-900F-FDF5C62075AC}" type="presParOf" srcId="{CC9A9EF3-79E8-4123-A408-846143D71798}" destId="{0059E4B3-8772-4FF1-B396-8ABBCC141C6F}" srcOrd="4" destOrd="0" presId="urn:microsoft.com/office/officeart/2005/8/layout/hList2#2"/>
    <dgm:cxn modelId="{6995BA37-6EDD-447D-85AE-A72A74522902}" type="presParOf" srcId="{0059E4B3-8772-4FF1-B396-8ABBCC141C6F}" destId="{C71C6F0E-B9D9-45C8-9F82-AD498AEC5817}" srcOrd="0" destOrd="0" presId="urn:microsoft.com/office/officeart/2005/8/layout/hList2#2"/>
    <dgm:cxn modelId="{8EC5D9D6-7F23-46C9-BF2C-D37594A11339}" type="presParOf" srcId="{0059E4B3-8772-4FF1-B396-8ABBCC141C6F}" destId="{9CA21789-01D9-408D-A619-4C1C3AD35FAE}" srcOrd="1" destOrd="0" presId="urn:microsoft.com/office/officeart/2005/8/layout/hList2#2"/>
    <dgm:cxn modelId="{8AD7C7B6-51D7-4997-98EF-7A406BEB311C}" type="presParOf" srcId="{0059E4B3-8772-4FF1-B396-8ABBCC141C6F}" destId="{8C135606-23DA-42B4-937E-FFDA58E32032}" srcOrd="2" destOrd="0" presId="urn:microsoft.com/office/officeart/2005/8/layout/hList2#2"/>
    <dgm:cxn modelId="{CE918F1C-B817-449F-92E3-4FD90BE3AF65}" type="presParOf" srcId="{CC9A9EF3-79E8-4123-A408-846143D71798}" destId="{F0278CB2-E495-4C1C-A701-D5A2CA259E59}" srcOrd="5" destOrd="0" presId="urn:microsoft.com/office/officeart/2005/8/layout/hList2#2"/>
    <dgm:cxn modelId="{C8BEFCD7-E275-4892-BD6D-E4ABB6593C3A}" type="presParOf" srcId="{CC9A9EF3-79E8-4123-A408-846143D71798}" destId="{1AAB745D-BDD0-43D9-9E69-F8CF54D362BC}" srcOrd="6" destOrd="0" presId="urn:microsoft.com/office/officeart/2005/8/layout/hList2#2"/>
    <dgm:cxn modelId="{C71E4F2E-9707-4514-8D68-3FD489CE992B}" type="presParOf" srcId="{1AAB745D-BDD0-43D9-9E69-F8CF54D362BC}" destId="{7B3EEAC4-71C3-4489-9E0C-CCBD6831E167}" srcOrd="0" destOrd="0" presId="urn:microsoft.com/office/officeart/2005/8/layout/hList2#2"/>
    <dgm:cxn modelId="{F82C241F-8557-44F6-86F0-95ADB254E5D2}" type="presParOf" srcId="{1AAB745D-BDD0-43D9-9E69-F8CF54D362BC}" destId="{8AB52223-A682-41A2-929B-33CA9C6F3BD8}" srcOrd="1" destOrd="0" presId="urn:microsoft.com/office/officeart/2005/8/layout/hList2#2"/>
    <dgm:cxn modelId="{2171A3FB-EF00-4E25-A285-3A1CCACDE28D}" type="presParOf" srcId="{1AAB745D-BDD0-43D9-9E69-F8CF54D362BC}" destId="{4DA04833-E601-444E-BC45-694C546BF58C}" srcOrd="2" destOrd="0" presId="urn:microsoft.com/office/officeart/2005/8/layout/hList2#2"/>
    <dgm:cxn modelId="{8710F06F-8129-4740-A64F-E451E937659E}" type="presParOf" srcId="{CC9A9EF3-79E8-4123-A408-846143D71798}" destId="{5B0773D9-0C92-41B2-AFAB-EC6B1EAA2870}" srcOrd="7" destOrd="0" presId="urn:microsoft.com/office/officeart/2005/8/layout/hList2#2"/>
    <dgm:cxn modelId="{09603D77-4421-4D16-81C5-8F4A935C0E3F}" type="presParOf" srcId="{CC9A9EF3-79E8-4123-A408-846143D71798}" destId="{35E562C7-8AA7-40BF-ADC7-4203A62F7205}" srcOrd="8" destOrd="0" presId="urn:microsoft.com/office/officeart/2005/8/layout/hList2#2"/>
    <dgm:cxn modelId="{987D1D61-952E-4413-B1E3-B741F9C16CC0}" type="presParOf" srcId="{35E562C7-8AA7-40BF-ADC7-4203A62F7205}" destId="{6740D071-050F-4F15-8EA1-384B05BAB9AB}" srcOrd="0" destOrd="0" presId="urn:microsoft.com/office/officeart/2005/8/layout/hList2#2"/>
    <dgm:cxn modelId="{EEB0B305-9E14-490C-87C3-65EB62543CCE}" type="presParOf" srcId="{35E562C7-8AA7-40BF-ADC7-4203A62F7205}" destId="{CB25D1A7-A610-448A-89DC-DA6F7DFF0D5B}" srcOrd="1" destOrd="0" presId="urn:microsoft.com/office/officeart/2005/8/layout/hList2#2"/>
    <dgm:cxn modelId="{DC520D30-3E4F-4803-A9D9-F9E964862D74}" type="presParOf" srcId="{35E562C7-8AA7-40BF-ADC7-4203A62F7205}" destId="{5120A19E-1A73-4260-B650-57AC5F42E144}" srcOrd="2" destOrd="0" presId="urn:microsoft.com/office/officeart/2005/8/layout/hList2#2"/>
    <dgm:cxn modelId="{45A8E48C-10A9-49BA-B0FE-EA5F40BDCE8F}" type="presParOf" srcId="{CC9A9EF3-79E8-4123-A408-846143D71798}" destId="{ECFD7C10-91F0-4CC5-BD70-EF812868D255}" srcOrd="9" destOrd="0" presId="urn:microsoft.com/office/officeart/2005/8/layout/hList2#2"/>
    <dgm:cxn modelId="{1798E7FA-8468-408C-9449-3363FBF0AF59}" type="presParOf" srcId="{CC9A9EF3-79E8-4123-A408-846143D71798}" destId="{4A282380-0577-4D9F-A354-650E955233C4}" srcOrd="10" destOrd="0" presId="urn:microsoft.com/office/officeart/2005/8/layout/hList2#2"/>
    <dgm:cxn modelId="{940E6355-6A60-4F8B-95DE-C7C934D78C95}" type="presParOf" srcId="{4A282380-0577-4D9F-A354-650E955233C4}" destId="{AB44EBCA-04A1-4600-B671-C0E9B73F6613}" srcOrd="0" destOrd="0" presId="urn:microsoft.com/office/officeart/2005/8/layout/hList2#2"/>
    <dgm:cxn modelId="{CFDD98FF-1AF3-424E-9E81-7AB8EE8495C4}" type="presParOf" srcId="{4A282380-0577-4D9F-A354-650E955233C4}" destId="{2A680966-64FB-448B-AE29-C33F37942442}" srcOrd="1" destOrd="0" presId="urn:microsoft.com/office/officeart/2005/8/layout/hList2#2"/>
    <dgm:cxn modelId="{44B4BD9A-72E5-4D84-BF97-4E887B89A621}" type="presParOf" srcId="{4A282380-0577-4D9F-A354-650E955233C4}" destId="{0C1946F9-11B7-408F-88E5-717F961D17E6}" srcOrd="2" destOrd="0" presId="urn:microsoft.com/office/officeart/2005/8/layout/hList2#2"/>
    <dgm:cxn modelId="{70118484-6E83-41EB-9327-5E41CCB7B83D}" type="presParOf" srcId="{CC9A9EF3-79E8-4123-A408-846143D71798}" destId="{11FEB940-42DB-47F9-A9A1-AD7734CA3469}" srcOrd="11" destOrd="0" presId="urn:microsoft.com/office/officeart/2005/8/layout/hList2#2"/>
    <dgm:cxn modelId="{C594403A-4948-42D3-91F4-07BB90CD8131}" type="presParOf" srcId="{CC9A9EF3-79E8-4123-A408-846143D71798}" destId="{D284B985-B38F-4650-86B7-48757841069C}" srcOrd="12" destOrd="0" presId="urn:microsoft.com/office/officeart/2005/8/layout/hList2#2"/>
    <dgm:cxn modelId="{364392AA-150E-4590-B8F0-B43DCE425E00}" type="presParOf" srcId="{D284B985-B38F-4650-86B7-48757841069C}" destId="{43698212-3BE7-4E25-9DBC-FF077000E111}" srcOrd="0" destOrd="0" presId="urn:microsoft.com/office/officeart/2005/8/layout/hList2#2"/>
    <dgm:cxn modelId="{4D9E1D3D-0193-49AE-A480-717A33811891}" type="presParOf" srcId="{D284B985-B38F-4650-86B7-48757841069C}" destId="{7DDF7BBD-71E0-468E-BBDE-DDFCDB7D1F74}" srcOrd="1" destOrd="0" presId="urn:microsoft.com/office/officeart/2005/8/layout/hList2#2"/>
    <dgm:cxn modelId="{866F0F62-539F-474A-9C38-BC4004204D1D}" type="presParOf" srcId="{D284B985-B38F-4650-86B7-48757841069C}" destId="{24893DC8-39B5-4DBA-9F7C-115AE7447EE2}" srcOrd="2" destOrd="0" presId="urn:microsoft.com/office/officeart/2005/8/layout/hList2#2"/>
    <dgm:cxn modelId="{274AE9CB-81FA-40C2-B8E7-2B372FC6C722}" type="presParOf" srcId="{CC9A9EF3-79E8-4123-A408-846143D71798}" destId="{1250F369-0751-4C2F-B9D6-678AD26B9B67}" srcOrd="13" destOrd="0" presId="urn:microsoft.com/office/officeart/2005/8/layout/hList2#2"/>
    <dgm:cxn modelId="{0D6F97E8-1E91-488A-BC7F-67E4C55F889E}" type="presParOf" srcId="{CC9A9EF3-79E8-4123-A408-846143D71798}" destId="{59E7AA94-42A5-458D-83AD-61A59B4D441E}" srcOrd="14" destOrd="0" presId="urn:microsoft.com/office/officeart/2005/8/layout/hList2#2"/>
    <dgm:cxn modelId="{04A421F2-CAB3-4417-8AE4-332DB6E2FEAD}" type="presParOf" srcId="{59E7AA94-42A5-458D-83AD-61A59B4D441E}" destId="{EFD502D9-C39D-4166-ADD5-1A1DD34F9016}" srcOrd="0" destOrd="0" presId="urn:microsoft.com/office/officeart/2005/8/layout/hList2#2"/>
    <dgm:cxn modelId="{AFDB2413-2A49-423F-93CE-1160DC85A49A}" type="presParOf" srcId="{59E7AA94-42A5-458D-83AD-61A59B4D441E}" destId="{8CFB1E16-5830-47FC-9D64-A16C11EA6C92}" srcOrd="1" destOrd="0" presId="urn:microsoft.com/office/officeart/2005/8/layout/hList2#2"/>
    <dgm:cxn modelId="{24002AE9-1335-47D1-BA01-33BD85B1DBAB}" type="presParOf" srcId="{59E7AA94-42A5-458D-83AD-61A59B4D441E}" destId="{0D3BD964-AF3E-4BF9-95F5-A8D50855F96F}" srcOrd="2" destOrd="0" presId="urn:microsoft.com/office/officeart/2005/8/layout/hList2#2"/>
    <dgm:cxn modelId="{725AEE58-0656-4F82-9494-B6E076135E86}" type="presParOf" srcId="{CC9A9EF3-79E8-4123-A408-846143D71798}" destId="{98D20186-D451-441C-B2C7-FE939A1CC71D}" srcOrd="15" destOrd="0" presId="urn:microsoft.com/office/officeart/2005/8/layout/hList2#2"/>
    <dgm:cxn modelId="{B71AB31A-E9FC-406F-BAF7-9D5227B7D159}" type="presParOf" srcId="{CC9A9EF3-79E8-4123-A408-846143D71798}" destId="{DCD58E31-0C96-4DD6-8159-602454265F83}" srcOrd="16" destOrd="0" presId="urn:microsoft.com/office/officeart/2005/8/layout/hList2#2"/>
    <dgm:cxn modelId="{2EEDB9CE-1A10-4E93-842B-E761A482DAE3}" type="presParOf" srcId="{DCD58E31-0C96-4DD6-8159-602454265F83}" destId="{9A8E9F6C-B053-4296-804B-2D4F1300BD75}" srcOrd="0" destOrd="0" presId="urn:microsoft.com/office/officeart/2005/8/layout/hList2#2"/>
    <dgm:cxn modelId="{23D901D6-A680-4BA8-8A29-285CAA92508E}" type="presParOf" srcId="{DCD58E31-0C96-4DD6-8159-602454265F83}" destId="{93E1B6B9-6599-428E-8F18-66DBE82D2457}" srcOrd="1" destOrd="0" presId="urn:microsoft.com/office/officeart/2005/8/layout/hList2#2"/>
    <dgm:cxn modelId="{B6488102-9039-4FA6-99D2-574FFA66ADC8}" type="presParOf" srcId="{DCD58E31-0C96-4DD6-8159-602454265F83}" destId="{ECB2A7A1-6A64-44BB-BF7A-2B1D2A6F3F79}" srcOrd="2" destOrd="0" presId="urn:microsoft.com/office/officeart/2005/8/layout/hList2#2"/>
    <dgm:cxn modelId="{8F128A43-3BD7-47AA-A26C-CB1F8B2E3608}" type="presParOf" srcId="{CC9A9EF3-79E8-4123-A408-846143D71798}" destId="{24C1638D-AE48-4081-A08F-B5B5964AFC99}" srcOrd="17" destOrd="0" presId="urn:microsoft.com/office/officeart/2005/8/layout/hList2#2"/>
    <dgm:cxn modelId="{01CD5BEC-A546-4681-8449-2A4D9A25F44F}" type="presParOf" srcId="{CC9A9EF3-79E8-4123-A408-846143D71798}" destId="{FF121884-5A40-46C6-B519-A510D178BE17}" srcOrd="18" destOrd="0" presId="urn:microsoft.com/office/officeart/2005/8/layout/hList2#2"/>
    <dgm:cxn modelId="{8382B7D2-DD9F-43F7-ADDC-05E7F17DBC08}" type="presParOf" srcId="{FF121884-5A40-46C6-B519-A510D178BE17}" destId="{1F52D5FC-4CBE-411E-9CBB-9A6288B76CEE}" srcOrd="0" destOrd="0" presId="urn:microsoft.com/office/officeart/2005/8/layout/hList2#2"/>
    <dgm:cxn modelId="{14697D0C-98C1-4078-9E9A-F928F17BB71B}" type="presParOf" srcId="{FF121884-5A40-46C6-B519-A510D178BE17}" destId="{7467F23D-0037-4406-A097-315733796F75}" srcOrd="1" destOrd="0" presId="urn:microsoft.com/office/officeart/2005/8/layout/hList2#2"/>
    <dgm:cxn modelId="{5F7516D7-F3BD-4087-96A0-0A32DC905C8C}" type="presParOf" srcId="{FF121884-5A40-46C6-B519-A510D178BE17}" destId="{715C9A4C-F395-44AF-82FB-B3A09FE2B01D}" srcOrd="2" destOrd="0" presId="urn:microsoft.com/office/officeart/2005/8/layout/hList2#2"/>
    <dgm:cxn modelId="{1D8862DF-884B-4DD7-A989-A11AAD3E2DEA}" type="presParOf" srcId="{CC9A9EF3-79E8-4123-A408-846143D71798}" destId="{FD7BCFC5-A3C1-48B1-A45F-A620516BB941}" srcOrd="19" destOrd="0" presId="urn:microsoft.com/office/officeart/2005/8/layout/hList2#2"/>
    <dgm:cxn modelId="{8400EAF0-2934-49AB-801E-752793A5771F}" type="presParOf" srcId="{CC9A9EF3-79E8-4123-A408-846143D71798}" destId="{E7C41FAB-0C3C-47E5-8D75-49DB9DA45C56}" srcOrd="20" destOrd="0" presId="urn:microsoft.com/office/officeart/2005/8/layout/hList2#2"/>
    <dgm:cxn modelId="{005C5A17-7173-47F2-8941-669B77436DE5}" type="presParOf" srcId="{E7C41FAB-0C3C-47E5-8D75-49DB9DA45C56}" destId="{7D107999-9672-44B9-9085-440A656C3BC9}" srcOrd="0" destOrd="0" presId="urn:microsoft.com/office/officeart/2005/8/layout/hList2#2"/>
    <dgm:cxn modelId="{5D7E4878-EBD0-4C37-9E6A-E21A4F990FEA}" type="presParOf" srcId="{E7C41FAB-0C3C-47E5-8D75-49DB9DA45C56}" destId="{C3895F04-1B34-4D80-B24A-EF7F90ADBC3E}" srcOrd="1" destOrd="0" presId="urn:microsoft.com/office/officeart/2005/8/layout/hList2#2"/>
    <dgm:cxn modelId="{C4C740B2-2F72-4A0E-B222-585CABAD40D6}" type="presParOf" srcId="{E7C41FAB-0C3C-47E5-8D75-49DB9DA45C56}" destId="{8BCF9127-09A3-43FF-A531-87938233BF2A}" srcOrd="2" destOrd="0" presId="urn:microsoft.com/office/officeart/2005/8/layout/hList2#2"/>
    <dgm:cxn modelId="{2E12CB22-1634-4625-9C43-52FCFB20D817}" type="presParOf" srcId="{CC9A9EF3-79E8-4123-A408-846143D71798}" destId="{F71040F9-B896-4518-A7BB-6E942D35958C}" srcOrd="21" destOrd="0" presId="urn:microsoft.com/office/officeart/2005/8/layout/hList2#2"/>
    <dgm:cxn modelId="{E536B6F5-487E-49F1-92F3-3E5CD1C8BB1E}" type="presParOf" srcId="{CC9A9EF3-79E8-4123-A408-846143D71798}" destId="{584A68EF-F3A9-4842-A42B-2CFA94879D32}" srcOrd="22" destOrd="0" presId="urn:microsoft.com/office/officeart/2005/8/layout/hList2#2"/>
    <dgm:cxn modelId="{A0E0D8FE-1595-475D-9BDC-E6D63F1D53C3}" type="presParOf" srcId="{584A68EF-F3A9-4842-A42B-2CFA94879D32}" destId="{D18BF437-47F3-4D1E-B19F-B7A2DFA00B4C}" srcOrd="0" destOrd="0" presId="urn:microsoft.com/office/officeart/2005/8/layout/hList2#2"/>
    <dgm:cxn modelId="{C944F3E1-D689-445C-802E-6B752E9C38CA}" type="presParOf" srcId="{584A68EF-F3A9-4842-A42B-2CFA94879D32}" destId="{57AF4AAC-8397-42C6-841B-28AC4B01558F}" srcOrd="1" destOrd="0" presId="urn:microsoft.com/office/officeart/2005/8/layout/hList2#2"/>
    <dgm:cxn modelId="{48DD17EF-275B-4E32-A108-F086F4B83C00}" type="presParOf" srcId="{584A68EF-F3A9-4842-A42B-2CFA94879D32}" destId="{CAD024D8-9D38-429F-B51C-185169F64CCD}" srcOrd="2" destOrd="0" presId="urn:microsoft.com/office/officeart/2005/8/layout/hList2#2"/>
    <dgm:cxn modelId="{6A52F85C-3C2F-4127-82C8-6DFAB91A8FCE}" type="presParOf" srcId="{CC9A9EF3-79E8-4123-A408-846143D71798}" destId="{F3BE8B4E-B8E7-47C0-A146-D01311DC7E30}" srcOrd="23" destOrd="0" presId="urn:microsoft.com/office/officeart/2005/8/layout/hList2#2"/>
    <dgm:cxn modelId="{0A1C1284-620A-4D17-8E6D-454D841A778B}" type="presParOf" srcId="{CC9A9EF3-79E8-4123-A408-846143D71798}" destId="{68A6B840-8250-44C4-8CD8-B691AC6C40B9}" srcOrd="24" destOrd="0" presId="urn:microsoft.com/office/officeart/2005/8/layout/hList2#2"/>
    <dgm:cxn modelId="{A9DFB4C5-247A-43B6-9B34-688CE420A312}" type="presParOf" srcId="{68A6B840-8250-44C4-8CD8-B691AC6C40B9}" destId="{40EDFF74-0522-428B-90D0-E700B18CFA20}" srcOrd="0" destOrd="0" presId="urn:microsoft.com/office/officeart/2005/8/layout/hList2#2"/>
    <dgm:cxn modelId="{88646F27-35AE-4E71-80AC-0CAC7EAAA252}" type="presParOf" srcId="{68A6B840-8250-44C4-8CD8-B691AC6C40B9}" destId="{2D9D74D4-CC2F-4286-9FA6-934BD9661A75}" srcOrd="1" destOrd="0" presId="urn:microsoft.com/office/officeart/2005/8/layout/hList2#2"/>
    <dgm:cxn modelId="{F7668216-DFB9-41C0-9FE1-A4F28B8A2CA3}" type="presParOf" srcId="{68A6B840-8250-44C4-8CD8-B691AC6C40B9}" destId="{ABAF8552-8C8A-4DDE-A752-3317ABF6BA30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#2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BAB8B3CD-25DD-4540-9DFB-FE2206B5EB8F}">
      <dgm:prSet phldrT="[文本]"/>
      <dgm:spPr/>
      <dgm:t>
        <a:bodyPr/>
        <a:lstStyle/>
        <a:p>
          <a:endParaRPr lang="en-US" altLang="zh-CN" dirty="0" smtClean="0"/>
        </a:p>
      </dgm:t>
    </dgm:pt>
    <dgm:pt modelId="{9EC87A5F-34E7-4BAE-B4F5-BB3623C0F9E3}" type="par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BE6C864F-FF50-405D-AE99-1BBBFF0CE4F9}" type="sibTrans" cxnId="{3905142E-AF2D-4713-87F6-5528FD7E3F3A}">
      <dgm:prSet/>
      <dgm:spPr/>
      <dgm:t>
        <a:bodyPr/>
        <a:lstStyle/>
        <a:p>
          <a:endParaRPr lang="zh-CN" altLang="en-US"/>
        </a:p>
      </dgm:t>
    </dgm:pt>
    <dgm:pt modelId="{F3E402B3-8CA3-42E3-8126-47E3D54D3A10}">
      <dgm:prSet phldrT="[文本]"/>
      <dgm:spPr/>
      <dgm:t>
        <a:bodyPr/>
        <a:lstStyle/>
        <a:p>
          <a:endParaRPr lang="zh-CN" altLang="en-US" dirty="0"/>
        </a:p>
      </dgm:t>
    </dgm:pt>
    <dgm:pt modelId="{719F7223-471E-42BE-B217-F938554B2EF8}" type="par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911AC40A-6E79-424F-A07B-85399AE88B70}" type="sibTrans" cxnId="{7F7AE33D-8AE0-4F3B-B9F9-73ED947F8C85}">
      <dgm:prSet/>
      <dgm:spPr/>
      <dgm:t>
        <a:bodyPr/>
        <a:lstStyle/>
        <a:p>
          <a:endParaRPr lang="zh-CN" altLang="en-US"/>
        </a:p>
      </dgm:t>
    </dgm:pt>
    <dgm:pt modelId="{D2FF4944-9687-45BE-B98F-35C90F605FE7}">
      <dgm:prSet phldrT="[文本]"/>
      <dgm:spPr/>
      <dgm:t>
        <a:bodyPr/>
        <a:lstStyle/>
        <a:p>
          <a:endParaRPr lang="zh-CN" altLang="en-US" dirty="0"/>
        </a:p>
      </dgm:t>
    </dgm:pt>
    <dgm:pt modelId="{6E4C6DD1-CF6E-41E0-90F7-70AC73CC25CB}" type="par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500F35A2-FD5D-4F86-B805-56BF279909AE}" type="sibTrans" cxnId="{D1059C55-65A8-4D53-A637-7013B9F9DCA1}">
      <dgm:prSet/>
      <dgm:spPr/>
      <dgm:t>
        <a:bodyPr/>
        <a:lstStyle/>
        <a:p>
          <a:endParaRPr lang="zh-CN" altLang="en-US"/>
        </a:p>
      </dgm:t>
    </dgm:pt>
    <dgm:pt modelId="{D7B71651-5A13-463F-9E08-EF9A4ED7D6A3}">
      <dgm:prSet phldrT="[文本]"/>
      <dgm:spPr/>
      <dgm:t>
        <a:bodyPr/>
        <a:lstStyle/>
        <a:p>
          <a:endParaRPr lang="zh-CN" altLang="en-US" dirty="0"/>
        </a:p>
      </dgm:t>
    </dgm:pt>
    <dgm:pt modelId="{379C69FA-28BD-45C1-9F92-FDE3F52B70D0}" type="par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E1A8F47-FBD0-4565-AD0D-7227E9BF3A16}" type="sibTrans" cxnId="{F405781D-4243-4126-BFE7-D9161F0D65ED}">
      <dgm:prSet/>
      <dgm:spPr/>
      <dgm:t>
        <a:bodyPr/>
        <a:lstStyle/>
        <a:p>
          <a:endParaRPr lang="zh-CN" altLang="en-US"/>
        </a:p>
      </dgm:t>
    </dgm:pt>
    <dgm:pt modelId="{3C43EC03-06B9-45EA-9E8C-F8318C663EB7}">
      <dgm:prSet phldrT="[文本]"/>
      <dgm:spPr/>
      <dgm:t>
        <a:bodyPr/>
        <a:lstStyle/>
        <a:p>
          <a:endParaRPr lang="zh-CN" altLang="en-US" dirty="0"/>
        </a:p>
      </dgm:t>
    </dgm:pt>
    <dgm:pt modelId="{817B0FD3-35F9-4D24-9E82-68D0748FEC6C}" type="par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87117FA3-6547-4D0D-BF2A-C9049713407A}" type="sibTrans" cxnId="{E19F8C8E-5F6C-4691-B07C-382BFA14E75F}">
      <dgm:prSet/>
      <dgm:spPr/>
      <dgm:t>
        <a:bodyPr/>
        <a:lstStyle/>
        <a:p>
          <a:endParaRPr lang="zh-CN" altLang="en-US"/>
        </a:p>
      </dgm:t>
    </dgm:pt>
    <dgm:pt modelId="{94821489-CA4D-48E0-84A2-7926E7AE6DA8}">
      <dgm:prSet phldrT="[文本]"/>
      <dgm:spPr/>
      <dgm:t>
        <a:bodyPr/>
        <a:lstStyle/>
        <a:p>
          <a:endParaRPr lang="zh-CN" altLang="en-US" dirty="0"/>
        </a:p>
      </dgm:t>
    </dgm:pt>
    <dgm:pt modelId="{CED4DF50-0ECE-4478-8CDF-8226A33CBE6A}" type="par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E60A8E13-1D2F-4350-B740-2D045D6D14FF}" type="sibTrans" cxnId="{9B2BF3D0-F159-4EC1-B18D-83766B35DB32}">
      <dgm:prSet/>
      <dgm:spPr/>
      <dgm:t>
        <a:bodyPr/>
        <a:lstStyle/>
        <a:p>
          <a:endParaRPr lang="zh-CN" altLang="en-US"/>
        </a:p>
      </dgm:t>
    </dgm:pt>
    <dgm:pt modelId="{B6F5AE20-A175-41ED-BD55-61750FE475A1}">
      <dgm:prSet phldrT="[文本]"/>
      <dgm:spPr/>
      <dgm:t>
        <a:bodyPr/>
        <a:lstStyle/>
        <a:p>
          <a:endParaRPr lang="zh-CN" altLang="en-US" dirty="0"/>
        </a:p>
      </dgm:t>
    </dgm:pt>
    <dgm:pt modelId="{12527BE5-E3CB-4072-A9FB-DC2265FA5225}" type="par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0F9E875C-FAC4-4DFF-9364-A46035DC2B68}" type="sibTrans" cxnId="{D08FAFF9-FA87-4C79-9C68-AD909343E9C7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13"/>
      <dgm:spPr/>
    </dgm:pt>
    <dgm:pt modelId="{5B796549-3216-48AD-8BE6-C8727A8276E4}" type="pres">
      <dgm:prSet presAssocID="{94063F4B-4AD7-4C80-A3A3-6CF6C5E026AE}" presName="childNode" presStyleLbl="node1" presStyleIdx="0" presStyleCnt="13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CDC5D-2545-417A-A58A-793C6D224997}" type="pres">
      <dgm:prSet presAssocID="{27A97F31-B6BD-4714-B6DC-4333AD9D39FA}" presName="sibTrans" presStyleCnt="0"/>
      <dgm:spPr/>
    </dgm:pt>
    <dgm:pt modelId="{6DE6B4F2-06D5-4E87-90CA-50B37D9496EA}" type="pres">
      <dgm:prSet presAssocID="{D7B71651-5A13-463F-9E08-EF9A4ED7D6A3}" presName="compositeNode" presStyleCnt="0">
        <dgm:presLayoutVars>
          <dgm:bulletEnabled val="1"/>
        </dgm:presLayoutVars>
      </dgm:prSet>
      <dgm:spPr/>
    </dgm:pt>
    <dgm:pt modelId="{FA5C8217-43B9-4C23-8F68-37A502D66365}" type="pres">
      <dgm:prSet presAssocID="{D7B71651-5A13-463F-9E08-EF9A4ED7D6A3}" presName="image" presStyleLbl="fgImgPlace1" presStyleIdx="1" presStyleCnt="13" custLinFactNeighborY="16778"/>
      <dgm:spPr/>
    </dgm:pt>
    <dgm:pt modelId="{4DCB8A3A-A048-48D3-B0EE-1BDBBF5D67E8}" type="pres">
      <dgm:prSet presAssocID="{D7B71651-5A13-463F-9E08-EF9A4ED7D6A3}" presName="childNode" presStyleLbl="node1" presStyleIdx="1" presStyleCnt="13">
        <dgm:presLayoutVars>
          <dgm:bulletEnabled val="1"/>
        </dgm:presLayoutVars>
      </dgm:prSet>
      <dgm:spPr/>
    </dgm:pt>
    <dgm:pt modelId="{E9008D36-CF39-4B12-A2EA-5DF0213774EB}" type="pres">
      <dgm:prSet presAssocID="{D7B71651-5A13-463F-9E08-EF9A4ED7D6A3}" presName="parentNode" presStyleLbl="revTx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D3C71-4FF8-4AF4-96E5-04FF05074C4D}" type="pres">
      <dgm:prSet presAssocID="{3E1A8F47-FBD0-4565-AD0D-7227E9BF3A16}" presName="sibTrans" presStyleCnt="0"/>
      <dgm:spPr/>
    </dgm:pt>
    <dgm:pt modelId="{0059E4B3-8772-4FF1-B396-8ABBCC141C6F}" type="pres">
      <dgm:prSet presAssocID="{3C43EC03-06B9-45EA-9E8C-F8318C663EB7}" presName="compositeNode" presStyleCnt="0">
        <dgm:presLayoutVars>
          <dgm:bulletEnabled val="1"/>
        </dgm:presLayoutVars>
      </dgm:prSet>
      <dgm:spPr/>
    </dgm:pt>
    <dgm:pt modelId="{C71C6F0E-B9D9-45C8-9F82-AD498AEC5817}" type="pres">
      <dgm:prSet presAssocID="{3C43EC03-06B9-45EA-9E8C-F8318C663EB7}" presName="image" presStyleLbl="fgImgPlace1" presStyleIdx="2" presStyleCnt="13"/>
      <dgm:spPr/>
    </dgm:pt>
    <dgm:pt modelId="{9CA21789-01D9-408D-A619-4C1C3AD35FAE}" type="pres">
      <dgm:prSet presAssocID="{3C43EC03-06B9-45EA-9E8C-F8318C663EB7}" presName="childNode" presStyleLbl="node1" presStyleIdx="2" presStyleCnt="13">
        <dgm:presLayoutVars>
          <dgm:bulletEnabled val="1"/>
        </dgm:presLayoutVars>
      </dgm:prSet>
      <dgm:spPr/>
    </dgm:pt>
    <dgm:pt modelId="{8C135606-23DA-42B4-937E-FFDA58E32032}" type="pres">
      <dgm:prSet presAssocID="{3C43EC03-06B9-45EA-9E8C-F8318C663EB7}" presName="parentNode" presStyleLbl="revTx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78CB2-E495-4C1C-A701-D5A2CA259E59}" type="pres">
      <dgm:prSet presAssocID="{87117FA3-6547-4D0D-BF2A-C9049713407A}" presName="sibTrans" presStyleCnt="0"/>
      <dgm:spPr/>
    </dgm:pt>
    <dgm:pt modelId="{1AAB745D-BDD0-43D9-9E69-F8CF54D362BC}" type="pres">
      <dgm:prSet presAssocID="{94821489-CA4D-48E0-84A2-7926E7AE6DA8}" presName="compositeNode" presStyleCnt="0">
        <dgm:presLayoutVars>
          <dgm:bulletEnabled val="1"/>
        </dgm:presLayoutVars>
      </dgm:prSet>
      <dgm:spPr/>
    </dgm:pt>
    <dgm:pt modelId="{7B3EEAC4-71C3-4489-9E0C-CCBD6831E167}" type="pres">
      <dgm:prSet presAssocID="{94821489-CA4D-48E0-84A2-7926E7AE6DA8}" presName="image" presStyleLbl="fgImgPlace1" presStyleIdx="3" presStyleCnt="13"/>
      <dgm:spPr/>
    </dgm:pt>
    <dgm:pt modelId="{8AB52223-A682-41A2-929B-33CA9C6F3BD8}" type="pres">
      <dgm:prSet presAssocID="{94821489-CA4D-48E0-84A2-7926E7AE6DA8}" presName="childNode" presStyleLbl="node1" presStyleIdx="3" presStyleCnt="13">
        <dgm:presLayoutVars>
          <dgm:bulletEnabled val="1"/>
        </dgm:presLayoutVars>
      </dgm:prSet>
      <dgm:spPr/>
    </dgm:pt>
    <dgm:pt modelId="{4DA04833-E601-444E-BC45-694C546BF58C}" type="pres">
      <dgm:prSet presAssocID="{94821489-CA4D-48E0-84A2-7926E7AE6DA8}" presName="parentNode" presStyleLbl="revTx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773D9-0C92-41B2-AFAB-EC6B1EAA2870}" type="pres">
      <dgm:prSet presAssocID="{E60A8E13-1D2F-4350-B740-2D045D6D14FF}" presName="sibTrans" presStyleCnt="0"/>
      <dgm:spPr/>
    </dgm:pt>
    <dgm:pt modelId="{35E562C7-8AA7-40BF-ADC7-4203A62F7205}" type="pres">
      <dgm:prSet presAssocID="{B6F5AE20-A175-41ED-BD55-61750FE475A1}" presName="compositeNode" presStyleCnt="0">
        <dgm:presLayoutVars>
          <dgm:bulletEnabled val="1"/>
        </dgm:presLayoutVars>
      </dgm:prSet>
      <dgm:spPr/>
    </dgm:pt>
    <dgm:pt modelId="{6740D071-050F-4F15-8EA1-384B05BAB9AB}" type="pres">
      <dgm:prSet presAssocID="{B6F5AE20-A175-41ED-BD55-61750FE475A1}" presName="image" presStyleLbl="fgImgPlace1" presStyleIdx="4" presStyleCnt="13"/>
      <dgm:spPr/>
    </dgm:pt>
    <dgm:pt modelId="{CB25D1A7-A610-448A-89DC-DA6F7DFF0D5B}" type="pres">
      <dgm:prSet presAssocID="{B6F5AE20-A175-41ED-BD55-61750FE475A1}" presName="childNode" presStyleLbl="node1" presStyleIdx="4" presStyleCnt="13">
        <dgm:presLayoutVars>
          <dgm:bulletEnabled val="1"/>
        </dgm:presLayoutVars>
      </dgm:prSet>
      <dgm:spPr/>
    </dgm:pt>
    <dgm:pt modelId="{5120A19E-1A73-4260-B650-57AC5F42E144}" type="pres">
      <dgm:prSet presAssocID="{B6F5AE20-A175-41ED-BD55-61750FE475A1}" presName="parentNode" presStyleLbl="revTx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D7C10-91F0-4CC5-BD70-EF812868D255}" type="pres">
      <dgm:prSet presAssocID="{0F9E875C-FAC4-4DFF-9364-A46035DC2B68}" presName="sibTrans" presStyleCnt="0"/>
      <dgm:spPr/>
    </dgm:pt>
    <dgm:pt modelId="{4A282380-0577-4D9F-A354-650E955233C4}" type="pres">
      <dgm:prSet presAssocID="{F3E402B3-8CA3-42E3-8126-47E3D54D3A10}" presName="compositeNode" presStyleCnt="0">
        <dgm:presLayoutVars>
          <dgm:bulletEnabled val="1"/>
        </dgm:presLayoutVars>
      </dgm:prSet>
      <dgm:spPr/>
    </dgm:pt>
    <dgm:pt modelId="{AB44EBCA-04A1-4600-B671-C0E9B73F6613}" type="pres">
      <dgm:prSet presAssocID="{F3E402B3-8CA3-42E3-8126-47E3D54D3A10}" presName="image" presStyleLbl="fgImgPlace1" presStyleIdx="5" presStyleCnt="13"/>
      <dgm:spPr/>
    </dgm:pt>
    <dgm:pt modelId="{2A680966-64FB-448B-AE29-C33F37942442}" type="pres">
      <dgm:prSet presAssocID="{F3E402B3-8CA3-42E3-8126-47E3D54D3A10}" presName="childNode" presStyleLbl="node1" presStyleIdx="5" presStyleCnt="13">
        <dgm:presLayoutVars>
          <dgm:bulletEnabled val="1"/>
        </dgm:presLayoutVars>
      </dgm:prSet>
      <dgm:spPr/>
    </dgm:pt>
    <dgm:pt modelId="{0C1946F9-11B7-408F-88E5-717F961D17E6}" type="pres">
      <dgm:prSet presAssocID="{F3E402B3-8CA3-42E3-8126-47E3D54D3A10}" presName="parentNode" presStyleLbl="revTx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EB940-42DB-47F9-A9A1-AD7734CA3469}" type="pres">
      <dgm:prSet presAssocID="{911AC40A-6E79-424F-A07B-85399AE88B70}" presName="sibTrans" presStyleCnt="0"/>
      <dgm:spPr/>
    </dgm:pt>
    <dgm:pt modelId="{D284B985-B38F-4650-86B7-48757841069C}" type="pres">
      <dgm:prSet presAssocID="{D2FF4944-9687-45BE-B98F-35C90F605FE7}" presName="compositeNode" presStyleCnt="0">
        <dgm:presLayoutVars>
          <dgm:bulletEnabled val="1"/>
        </dgm:presLayoutVars>
      </dgm:prSet>
      <dgm:spPr/>
    </dgm:pt>
    <dgm:pt modelId="{43698212-3BE7-4E25-9DBC-FF077000E111}" type="pres">
      <dgm:prSet presAssocID="{D2FF4944-9687-45BE-B98F-35C90F605FE7}" presName="image" presStyleLbl="fgImgPlace1" presStyleIdx="6" presStyleCnt="13"/>
      <dgm:spPr/>
    </dgm:pt>
    <dgm:pt modelId="{7DDF7BBD-71E0-468E-BBDE-DDFCDB7D1F74}" type="pres">
      <dgm:prSet presAssocID="{D2FF4944-9687-45BE-B98F-35C90F605FE7}" presName="childNode" presStyleLbl="node1" presStyleIdx="6" presStyleCnt="13">
        <dgm:presLayoutVars>
          <dgm:bulletEnabled val="1"/>
        </dgm:presLayoutVars>
      </dgm:prSet>
      <dgm:spPr/>
    </dgm:pt>
    <dgm:pt modelId="{24893DC8-39B5-4DBA-9F7C-115AE7447EE2}" type="pres">
      <dgm:prSet presAssocID="{D2FF4944-9687-45BE-B98F-35C90F605FE7}" presName="parentNode" presStyleLbl="revTx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0F369-0751-4C2F-B9D6-678AD26B9B67}" type="pres">
      <dgm:prSet presAssocID="{500F35A2-FD5D-4F86-B805-56BF279909AE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7" presStyleCnt="13"/>
      <dgm:spPr/>
    </dgm:pt>
    <dgm:pt modelId="{8CFB1E16-5830-47FC-9D64-A16C11EA6C92}" type="pres">
      <dgm:prSet presAssocID="{B1B68F5F-6117-4B59-A9FD-F4BC3D90C2F4}" presName="childNode" presStyleLbl="node1" presStyleIdx="7" presStyleCnt="13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8" presStyleCnt="13"/>
      <dgm:spPr/>
    </dgm:pt>
    <dgm:pt modelId="{93E1B6B9-6599-428E-8F18-66DBE82D2457}" type="pres">
      <dgm:prSet presAssocID="{B7C0D867-6214-4606-82C2-13F9FF100AD1}" presName="childNode" presStyleLbl="node1" presStyleIdx="8" presStyleCnt="13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9" presStyleCnt="13"/>
      <dgm:spPr/>
    </dgm:pt>
    <dgm:pt modelId="{7467F23D-0037-4406-A097-315733796F75}" type="pres">
      <dgm:prSet presAssocID="{91DD476E-E947-48BD-B1D4-7B8635955786}" presName="childNode" presStyleLbl="node1" presStyleIdx="9" presStyleCnt="13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10" presStyleCnt="13"/>
      <dgm:spPr/>
    </dgm:pt>
    <dgm:pt modelId="{C3895F04-1B34-4D80-B24A-EF7F90ADBC3E}" type="pres">
      <dgm:prSet presAssocID="{D575CA47-6AE3-4CB9-9BF3-098F3B642FF9}" presName="childNode" presStyleLbl="node1" presStyleIdx="10" presStyleCnt="13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040F9-B896-4518-A7BB-6E942D35958C}" type="pres">
      <dgm:prSet presAssocID="{A408CBE4-A52E-4F7B-9810-FF20973C97DD}" presName="sibTrans" presStyleCnt="0"/>
      <dgm:spPr/>
    </dgm:pt>
    <dgm:pt modelId="{584A68EF-F3A9-4842-A42B-2CFA94879D32}" type="pres">
      <dgm:prSet presAssocID="{BAB8B3CD-25DD-4540-9DFB-FE2206B5EB8F}" presName="compositeNode" presStyleCnt="0">
        <dgm:presLayoutVars>
          <dgm:bulletEnabled val="1"/>
        </dgm:presLayoutVars>
      </dgm:prSet>
      <dgm:spPr/>
    </dgm:pt>
    <dgm:pt modelId="{D18BF437-47F3-4D1E-B19F-B7A2DFA00B4C}" type="pres">
      <dgm:prSet presAssocID="{BAB8B3CD-25DD-4540-9DFB-FE2206B5EB8F}" presName="image" presStyleLbl="fgImgPlace1" presStyleIdx="11" presStyleCnt="13"/>
      <dgm:spPr/>
    </dgm:pt>
    <dgm:pt modelId="{57AF4AAC-8397-42C6-841B-28AC4B01558F}" type="pres">
      <dgm:prSet presAssocID="{BAB8B3CD-25DD-4540-9DFB-FE2206B5EB8F}" presName="childNode" presStyleLbl="node1" presStyleIdx="11" presStyleCnt="13">
        <dgm:presLayoutVars>
          <dgm:bulletEnabled val="1"/>
        </dgm:presLayoutVars>
      </dgm:prSet>
      <dgm:spPr/>
    </dgm:pt>
    <dgm:pt modelId="{CAD024D8-9D38-429F-B51C-185169F64CCD}" type="pres">
      <dgm:prSet presAssocID="{BAB8B3CD-25DD-4540-9DFB-FE2206B5EB8F}" presName="parentNode" presStyleLbl="revTx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E8B4E-B8E7-47C0-A146-D01311DC7E30}" type="pres">
      <dgm:prSet presAssocID="{BE6C864F-FF50-405D-AE99-1BBBFF0CE4F9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12" presStyleCnt="13"/>
      <dgm:spPr/>
    </dgm:pt>
    <dgm:pt modelId="{2D9D74D4-CC2F-4286-9FA6-934BD9661A75}" type="pres">
      <dgm:prSet presAssocID="{FB26AE5F-A16A-496A-A556-878969A0BAA1}" presName="childNode" presStyleLbl="node1" presStyleIdx="12" presStyleCnt="13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F1ED2B-9A04-4967-8CA1-C08870EE5F5F}" type="presOf" srcId="{91DD476E-E947-48BD-B1D4-7B8635955786}" destId="{715C9A4C-F395-44AF-82FB-B3A09FE2B01D}" srcOrd="0" destOrd="0" presId="urn:microsoft.com/office/officeart/2005/8/layout/hList2#2"/>
    <dgm:cxn modelId="{C3E24541-4C05-4EA5-AA6B-B95F1AAF5922}" type="presOf" srcId="{F3E402B3-8CA3-42E3-8126-47E3D54D3A10}" destId="{0C1946F9-11B7-408F-88E5-717F961D17E6}" srcOrd="0" destOrd="0" presId="urn:microsoft.com/office/officeart/2005/8/layout/hList2#2"/>
    <dgm:cxn modelId="{9B2BF3D0-F159-4EC1-B18D-83766B35DB32}" srcId="{D4967691-617F-49F9-BC91-98AB64930923}" destId="{94821489-CA4D-48E0-84A2-7926E7AE6DA8}" srcOrd="3" destOrd="0" parTransId="{CED4DF50-0ECE-4478-8CDF-8226A33CBE6A}" sibTransId="{E60A8E13-1D2F-4350-B740-2D045D6D14FF}"/>
    <dgm:cxn modelId="{8BB012E5-C5B4-49D3-9F4A-08D3EA7F4F90}" type="presOf" srcId="{94821489-CA4D-48E0-84A2-7926E7AE6DA8}" destId="{4DA04833-E601-444E-BC45-694C546BF58C}" srcOrd="0" destOrd="0" presId="urn:microsoft.com/office/officeart/2005/8/layout/hList2#2"/>
    <dgm:cxn modelId="{488CC51D-63D9-4153-8C74-C73C9396EB58}" srcId="{D4967691-617F-49F9-BC91-98AB64930923}" destId="{FB26AE5F-A16A-496A-A556-878969A0BAA1}" srcOrd="12" destOrd="0" parTransId="{2C5FE3B1-E9B9-457F-9AE5-3C0C4AAC00CA}" sibTransId="{A49047A2-B369-47CC-B6C4-FFF901401E58}"/>
    <dgm:cxn modelId="{5145B0C4-5696-4203-A45E-C0D04DACBE61}" type="presOf" srcId="{D2FF4944-9687-45BE-B98F-35C90F605FE7}" destId="{24893DC8-39B5-4DBA-9F7C-115AE7447EE2}" srcOrd="0" destOrd="0" presId="urn:microsoft.com/office/officeart/2005/8/layout/hList2#2"/>
    <dgm:cxn modelId="{103D75AB-409C-489C-A422-A933D443FEE9}" type="presOf" srcId="{94063F4B-4AD7-4C80-A3A3-6CF6C5E026AE}" destId="{4DD44979-60F9-4743-A6D4-4433CAB78AF4}" srcOrd="0" destOrd="0" presId="urn:microsoft.com/office/officeart/2005/8/layout/hList2#2"/>
    <dgm:cxn modelId="{C85ED72F-FC7F-41A4-83A9-D90D27D798C5}" type="presOf" srcId="{B1B68F5F-6117-4B59-A9FD-F4BC3D90C2F4}" destId="{0D3BD964-AF3E-4BF9-95F5-A8D50855F96F}" srcOrd="0" destOrd="0" presId="urn:microsoft.com/office/officeart/2005/8/layout/hList2#2"/>
    <dgm:cxn modelId="{3905142E-AF2D-4713-87F6-5528FD7E3F3A}" srcId="{D4967691-617F-49F9-BC91-98AB64930923}" destId="{BAB8B3CD-25DD-4540-9DFB-FE2206B5EB8F}" srcOrd="11" destOrd="0" parTransId="{9EC87A5F-34E7-4BAE-B4F5-BB3623C0F9E3}" sibTransId="{BE6C864F-FF50-405D-AE99-1BBBFF0CE4F9}"/>
    <dgm:cxn modelId="{8A975B82-6ED1-4915-8BD2-AE0C9BA566FC}" srcId="{D4967691-617F-49F9-BC91-98AB64930923}" destId="{91DD476E-E947-48BD-B1D4-7B8635955786}" srcOrd="9" destOrd="0" parTransId="{310567B5-0A8A-4E26-A788-6789F33D2803}" sibTransId="{EBD7BB67-4287-4E1A-B9A4-9973E2699C6C}"/>
    <dgm:cxn modelId="{97EB8C8C-2CFE-4597-9A51-7E5437826524}" type="presOf" srcId="{BAB8B3CD-25DD-4540-9DFB-FE2206B5EB8F}" destId="{CAD024D8-9D38-429F-B51C-185169F64CCD}" srcOrd="0" destOrd="0" presId="urn:microsoft.com/office/officeart/2005/8/layout/hList2#2"/>
    <dgm:cxn modelId="{94E826B0-9351-43BC-B87E-B1217C825352}" type="presOf" srcId="{B6F5AE20-A175-41ED-BD55-61750FE475A1}" destId="{5120A19E-1A73-4260-B650-57AC5F42E144}" srcOrd="0" destOrd="0" presId="urn:microsoft.com/office/officeart/2005/8/layout/hList2#2"/>
    <dgm:cxn modelId="{0170EB7E-E2EB-4285-8A3B-F25088544F73}" srcId="{D4967691-617F-49F9-BC91-98AB64930923}" destId="{B1B68F5F-6117-4B59-A9FD-F4BC3D90C2F4}" srcOrd="7" destOrd="0" parTransId="{4507EDD6-D8A8-464B-B944-B34F38CADCCF}" sibTransId="{AC369D21-F356-49DB-B69E-57691AFCA3DD}"/>
    <dgm:cxn modelId="{7F7AE33D-8AE0-4F3B-B9F9-73ED947F8C85}" srcId="{D4967691-617F-49F9-BC91-98AB64930923}" destId="{F3E402B3-8CA3-42E3-8126-47E3D54D3A10}" srcOrd="5" destOrd="0" parTransId="{719F7223-471E-42BE-B217-F938554B2EF8}" sibTransId="{911AC40A-6E79-424F-A07B-85399AE88B70}"/>
    <dgm:cxn modelId="{212B4F1F-5A4F-436E-B4EF-2EBDC16FC0CE}" type="presOf" srcId="{D4967691-617F-49F9-BC91-98AB64930923}" destId="{CC9A9EF3-79E8-4123-A408-846143D71798}" srcOrd="0" destOrd="0" presId="urn:microsoft.com/office/officeart/2005/8/layout/hList2#2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A263F00A-91E9-4D70-BCB2-5A117F917887}" type="presOf" srcId="{B7C0D867-6214-4606-82C2-13F9FF100AD1}" destId="{ECB2A7A1-6A64-44BB-BF7A-2B1D2A6F3F79}" srcOrd="0" destOrd="0" presId="urn:microsoft.com/office/officeart/2005/8/layout/hList2#2"/>
    <dgm:cxn modelId="{B35435EA-2906-4389-BE07-78DD8F33103D}" srcId="{D4967691-617F-49F9-BC91-98AB64930923}" destId="{D575CA47-6AE3-4CB9-9BF3-098F3B642FF9}" srcOrd="10" destOrd="0" parTransId="{8A17FD34-C9D0-4863-887D-09CBBA5D8068}" sibTransId="{A408CBE4-A52E-4F7B-9810-FF20973C97DD}"/>
    <dgm:cxn modelId="{E2F2F7A9-882F-4C1D-8606-34FE1C4EB084}" type="presOf" srcId="{D7B71651-5A13-463F-9E08-EF9A4ED7D6A3}" destId="{E9008D36-CF39-4B12-A2EA-5DF0213774EB}" srcOrd="0" destOrd="0" presId="urn:microsoft.com/office/officeart/2005/8/layout/hList2#2"/>
    <dgm:cxn modelId="{34D5C459-9101-4566-81AE-F57643588F5E}" srcId="{D4967691-617F-49F9-BC91-98AB64930923}" destId="{B7C0D867-6214-4606-82C2-13F9FF100AD1}" srcOrd="8" destOrd="0" parTransId="{543B76FA-2CFF-4B4D-B66F-52E5D56A3DF3}" sibTransId="{3974C600-4F6A-42B8-A893-3F61A22A2D68}"/>
    <dgm:cxn modelId="{5C98FED1-47F2-423E-A97D-9F9E21EC2DEC}" type="presOf" srcId="{3C43EC03-06B9-45EA-9E8C-F8318C663EB7}" destId="{8C135606-23DA-42B4-937E-FFDA58E32032}" srcOrd="0" destOrd="0" presId="urn:microsoft.com/office/officeart/2005/8/layout/hList2#2"/>
    <dgm:cxn modelId="{28B167A2-87F0-43A0-86E2-23C9A9D66E9D}" type="presOf" srcId="{D575CA47-6AE3-4CB9-9BF3-098F3B642FF9}" destId="{8BCF9127-09A3-43FF-A531-87938233BF2A}" srcOrd="0" destOrd="0" presId="urn:microsoft.com/office/officeart/2005/8/layout/hList2#2"/>
    <dgm:cxn modelId="{F405781D-4243-4126-BFE7-D9161F0D65ED}" srcId="{D4967691-617F-49F9-BC91-98AB64930923}" destId="{D7B71651-5A13-463F-9E08-EF9A4ED7D6A3}" srcOrd="1" destOrd="0" parTransId="{379C69FA-28BD-45C1-9F92-FDE3F52B70D0}" sibTransId="{3E1A8F47-FBD0-4565-AD0D-7227E9BF3A16}"/>
    <dgm:cxn modelId="{D08FAFF9-FA87-4C79-9C68-AD909343E9C7}" srcId="{D4967691-617F-49F9-BC91-98AB64930923}" destId="{B6F5AE20-A175-41ED-BD55-61750FE475A1}" srcOrd="4" destOrd="0" parTransId="{12527BE5-E3CB-4072-A9FB-DC2265FA5225}" sibTransId="{0F9E875C-FAC4-4DFF-9364-A46035DC2B68}"/>
    <dgm:cxn modelId="{E19F8C8E-5F6C-4691-B07C-382BFA14E75F}" srcId="{D4967691-617F-49F9-BC91-98AB64930923}" destId="{3C43EC03-06B9-45EA-9E8C-F8318C663EB7}" srcOrd="2" destOrd="0" parTransId="{817B0FD3-35F9-4D24-9E82-68D0748FEC6C}" sibTransId="{87117FA3-6547-4D0D-BF2A-C9049713407A}"/>
    <dgm:cxn modelId="{8D59E171-C26F-402A-A793-20503DC7E5D1}" type="presOf" srcId="{FB26AE5F-A16A-496A-A556-878969A0BAA1}" destId="{ABAF8552-8C8A-4DDE-A752-3317ABF6BA30}" srcOrd="0" destOrd="0" presId="urn:microsoft.com/office/officeart/2005/8/layout/hList2#2"/>
    <dgm:cxn modelId="{D1059C55-65A8-4D53-A637-7013B9F9DCA1}" srcId="{D4967691-617F-49F9-BC91-98AB64930923}" destId="{D2FF4944-9687-45BE-B98F-35C90F605FE7}" srcOrd="6" destOrd="0" parTransId="{6E4C6DD1-CF6E-41E0-90F7-70AC73CC25CB}" sibTransId="{500F35A2-FD5D-4F86-B805-56BF279909AE}"/>
    <dgm:cxn modelId="{550E75E2-129F-4C70-83F7-40A3629E506C}" type="presParOf" srcId="{CC9A9EF3-79E8-4123-A408-846143D71798}" destId="{A98F04B4-A82E-4E7D-AE0A-F93DE5D10F56}" srcOrd="0" destOrd="0" presId="urn:microsoft.com/office/officeart/2005/8/layout/hList2#2"/>
    <dgm:cxn modelId="{0250D74C-EF27-4E03-AF51-F4AF20CEDBD5}" type="presParOf" srcId="{A98F04B4-A82E-4E7D-AE0A-F93DE5D10F56}" destId="{AEC65287-E34F-483D-B3D6-CFB6BCF3A6DA}" srcOrd="0" destOrd="0" presId="urn:microsoft.com/office/officeart/2005/8/layout/hList2#2"/>
    <dgm:cxn modelId="{114C3BD9-EC3B-4433-8A28-97F5CDDFA44B}" type="presParOf" srcId="{A98F04B4-A82E-4E7D-AE0A-F93DE5D10F56}" destId="{5B796549-3216-48AD-8BE6-C8727A8276E4}" srcOrd="1" destOrd="0" presId="urn:microsoft.com/office/officeart/2005/8/layout/hList2#2"/>
    <dgm:cxn modelId="{7247BDF8-4525-4161-ACC1-AFC9E5741C86}" type="presParOf" srcId="{A98F04B4-A82E-4E7D-AE0A-F93DE5D10F56}" destId="{4DD44979-60F9-4743-A6D4-4433CAB78AF4}" srcOrd="2" destOrd="0" presId="urn:microsoft.com/office/officeart/2005/8/layout/hList2#2"/>
    <dgm:cxn modelId="{65946FC9-3ADF-4548-9225-97B7A4423C20}" type="presParOf" srcId="{CC9A9EF3-79E8-4123-A408-846143D71798}" destId="{E0ACDC5D-2545-417A-A58A-793C6D224997}" srcOrd="1" destOrd="0" presId="urn:microsoft.com/office/officeart/2005/8/layout/hList2#2"/>
    <dgm:cxn modelId="{CF3BD161-DC4C-48CC-8916-FF763B97E626}" type="presParOf" srcId="{CC9A9EF3-79E8-4123-A408-846143D71798}" destId="{6DE6B4F2-06D5-4E87-90CA-50B37D9496EA}" srcOrd="2" destOrd="0" presId="urn:microsoft.com/office/officeart/2005/8/layout/hList2#2"/>
    <dgm:cxn modelId="{3966819B-5AC1-4E43-994B-C1EDF775F101}" type="presParOf" srcId="{6DE6B4F2-06D5-4E87-90CA-50B37D9496EA}" destId="{FA5C8217-43B9-4C23-8F68-37A502D66365}" srcOrd="0" destOrd="0" presId="urn:microsoft.com/office/officeart/2005/8/layout/hList2#2"/>
    <dgm:cxn modelId="{042AA9D0-C572-4054-9EFC-FC07EBD55EC4}" type="presParOf" srcId="{6DE6B4F2-06D5-4E87-90CA-50B37D9496EA}" destId="{4DCB8A3A-A048-48D3-B0EE-1BDBBF5D67E8}" srcOrd="1" destOrd="0" presId="urn:microsoft.com/office/officeart/2005/8/layout/hList2#2"/>
    <dgm:cxn modelId="{647616B4-8EAF-48B4-859C-31F0BA8BA751}" type="presParOf" srcId="{6DE6B4F2-06D5-4E87-90CA-50B37D9496EA}" destId="{E9008D36-CF39-4B12-A2EA-5DF0213774EB}" srcOrd="2" destOrd="0" presId="urn:microsoft.com/office/officeart/2005/8/layout/hList2#2"/>
    <dgm:cxn modelId="{5D36CE29-8AF9-46A9-AB0C-FE0C4CF6FE64}" type="presParOf" srcId="{CC9A9EF3-79E8-4123-A408-846143D71798}" destId="{79FD3C71-4FF8-4AF4-96E5-04FF05074C4D}" srcOrd="3" destOrd="0" presId="urn:microsoft.com/office/officeart/2005/8/layout/hList2#2"/>
    <dgm:cxn modelId="{B5FB6AB7-56E2-477C-BF94-AD28D204261F}" type="presParOf" srcId="{CC9A9EF3-79E8-4123-A408-846143D71798}" destId="{0059E4B3-8772-4FF1-B396-8ABBCC141C6F}" srcOrd="4" destOrd="0" presId="urn:microsoft.com/office/officeart/2005/8/layout/hList2#2"/>
    <dgm:cxn modelId="{DA32ECB7-CDEA-4C3B-B618-EDFA596D1615}" type="presParOf" srcId="{0059E4B3-8772-4FF1-B396-8ABBCC141C6F}" destId="{C71C6F0E-B9D9-45C8-9F82-AD498AEC5817}" srcOrd="0" destOrd="0" presId="urn:microsoft.com/office/officeart/2005/8/layout/hList2#2"/>
    <dgm:cxn modelId="{2FC64791-8401-47AA-9EAB-3992266D9426}" type="presParOf" srcId="{0059E4B3-8772-4FF1-B396-8ABBCC141C6F}" destId="{9CA21789-01D9-408D-A619-4C1C3AD35FAE}" srcOrd="1" destOrd="0" presId="urn:microsoft.com/office/officeart/2005/8/layout/hList2#2"/>
    <dgm:cxn modelId="{030D5625-A76E-4D41-B9F1-5506777BC950}" type="presParOf" srcId="{0059E4B3-8772-4FF1-B396-8ABBCC141C6F}" destId="{8C135606-23DA-42B4-937E-FFDA58E32032}" srcOrd="2" destOrd="0" presId="urn:microsoft.com/office/officeart/2005/8/layout/hList2#2"/>
    <dgm:cxn modelId="{9B6B0B98-43E3-42D7-809F-9D9F8B775369}" type="presParOf" srcId="{CC9A9EF3-79E8-4123-A408-846143D71798}" destId="{F0278CB2-E495-4C1C-A701-D5A2CA259E59}" srcOrd="5" destOrd="0" presId="urn:microsoft.com/office/officeart/2005/8/layout/hList2#2"/>
    <dgm:cxn modelId="{C1BB725F-A947-4373-8E85-F8952510DA03}" type="presParOf" srcId="{CC9A9EF3-79E8-4123-A408-846143D71798}" destId="{1AAB745D-BDD0-43D9-9E69-F8CF54D362BC}" srcOrd="6" destOrd="0" presId="urn:microsoft.com/office/officeart/2005/8/layout/hList2#2"/>
    <dgm:cxn modelId="{BC038ABB-FBB0-49E7-B521-BCE30B6573C5}" type="presParOf" srcId="{1AAB745D-BDD0-43D9-9E69-F8CF54D362BC}" destId="{7B3EEAC4-71C3-4489-9E0C-CCBD6831E167}" srcOrd="0" destOrd="0" presId="urn:microsoft.com/office/officeart/2005/8/layout/hList2#2"/>
    <dgm:cxn modelId="{5151FD15-E810-4216-942D-85777AADF36A}" type="presParOf" srcId="{1AAB745D-BDD0-43D9-9E69-F8CF54D362BC}" destId="{8AB52223-A682-41A2-929B-33CA9C6F3BD8}" srcOrd="1" destOrd="0" presId="urn:microsoft.com/office/officeart/2005/8/layout/hList2#2"/>
    <dgm:cxn modelId="{7D44B48E-9AEB-462E-8AF6-4897A456D634}" type="presParOf" srcId="{1AAB745D-BDD0-43D9-9E69-F8CF54D362BC}" destId="{4DA04833-E601-444E-BC45-694C546BF58C}" srcOrd="2" destOrd="0" presId="urn:microsoft.com/office/officeart/2005/8/layout/hList2#2"/>
    <dgm:cxn modelId="{E0978D9A-E28F-4D89-9D1B-510EAAF6D2E7}" type="presParOf" srcId="{CC9A9EF3-79E8-4123-A408-846143D71798}" destId="{5B0773D9-0C92-41B2-AFAB-EC6B1EAA2870}" srcOrd="7" destOrd="0" presId="urn:microsoft.com/office/officeart/2005/8/layout/hList2#2"/>
    <dgm:cxn modelId="{D05076A6-195F-4EFE-9A53-1D7E921D304E}" type="presParOf" srcId="{CC9A9EF3-79E8-4123-A408-846143D71798}" destId="{35E562C7-8AA7-40BF-ADC7-4203A62F7205}" srcOrd="8" destOrd="0" presId="urn:microsoft.com/office/officeart/2005/8/layout/hList2#2"/>
    <dgm:cxn modelId="{F842C8A8-DAB0-4489-A820-47CE4041FBA9}" type="presParOf" srcId="{35E562C7-8AA7-40BF-ADC7-4203A62F7205}" destId="{6740D071-050F-4F15-8EA1-384B05BAB9AB}" srcOrd="0" destOrd="0" presId="urn:microsoft.com/office/officeart/2005/8/layout/hList2#2"/>
    <dgm:cxn modelId="{4614946A-3472-4B56-8A2D-12C2201AFD48}" type="presParOf" srcId="{35E562C7-8AA7-40BF-ADC7-4203A62F7205}" destId="{CB25D1A7-A610-448A-89DC-DA6F7DFF0D5B}" srcOrd="1" destOrd="0" presId="urn:microsoft.com/office/officeart/2005/8/layout/hList2#2"/>
    <dgm:cxn modelId="{2B5A453B-8043-4819-9E22-40CD9A62FC36}" type="presParOf" srcId="{35E562C7-8AA7-40BF-ADC7-4203A62F7205}" destId="{5120A19E-1A73-4260-B650-57AC5F42E144}" srcOrd="2" destOrd="0" presId="urn:microsoft.com/office/officeart/2005/8/layout/hList2#2"/>
    <dgm:cxn modelId="{1B2E68AB-53F5-4D58-993C-09537CDE113D}" type="presParOf" srcId="{CC9A9EF3-79E8-4123-A408-846143D71798}" destId="{ECFD7C10-91F0-4CC5-BD70-EF812868D255}" srcOrd="9" destOrd="0" presId="urn:microsoft.com/office/officeart/2005/8/layout/hList2#2"/>
    <dgm:cxn modelId="{8D7F6467-C697-4FCD-977D-C5EF1BA358B0}" type="presParOf" srcId="{CC9A9EF3-79E8-4123-A408-846143D71798}" destId="{4A282380-0577-4D9F-A354-650E955233C4}" srcOrd="10" destOrd="0" presId="urn:microsoft.com/office/officeart/2005/8/layout/hList2#2"/>
    <dgm:cxn modelId="{55B56781-942A-4BE1-857A-1963915D7554}" type="presParOf" srcId="{4A282380-0577-4D9F-A354-650E955233C4}" destId="{AB44EBCA-04A1-4600-B671-C0E9B73F6613}" srcOrd="0" destOrd="0" presId="urn:microsoft.com/office/officeart/2005/8/layout/hList2#2"/>
    <dgm:cxn modelId="{7819A0D0-CC1D-4A8C-987B-116C34EDE527}" type="presParOf" srcId="{4A282380-0577-4D9F-A354-650E955233C4}" destId="{2A680966-64FB-448B-AE29-C33F37942442}" srcOrd="1" destOrd="0" presId="urn:microsoft.com/office/officeart/2005/8/layout/hList2#2"/>
    <dgm:cxn modelId="{252EE67F-81BF-4D77-A968-6DAC444CD02E}" type="presParOf" srcId="{4A282380-0577-4D9F-A354-650E955233C4}" destId="{0C1946F9-11B7-408F-88E5-717F961D17E6}" srcOrd="2" destOrd="0" presId="urn:microsoft.com/office/officeart/2005/8/layout/hList2#2"/>
    <dgm:cxn modelId="{502FC4EB-0697-40E7-9F30-7BC44012C417}" type="presParOf" srcId="{CC9A9EF3-79E8-4123-A408-846143D71798}" destId="{11FEB940-42DB-47F9-A9A1-AD7734CA3469}" srcOrd="11" destOrd="0" presId="urn:microsoft.com/office/officeart/2005/8/layout/hList2#2"/>
    <dgm:cxn modelId="{B72707C4-56EE-49B7-A7AB-46898BA25A43}" type="presParOf" srcId="{CC9A9EF3-79E8-4123-A408-846143D71798}" destId="{D284B985-B38F-4650-86B7-48757841069C}" srcOrd="12" destOrd="0" presId="urn:microsoft.com/office/officeart/2005/8/layout/hList2#2"/>
    <dgm:cxn modelId="{D7DA4113-596A-43BB-8CEC-6F89D18BA8B0}" type="presParOf" srcId="{D284B985-B38F-4650-86B7-48757841069C}" destId="{43698212-3BE7-4E25-9DBC-FF077000E111}" srcOrd="0" destOrd="0" presId="urn:microsoft.com/office/officeart/2005/8/layout/hList2#2"/>
    <dgm:cxn modelId="{5813D9FF-DB70-422D-A30A-E9D656937619}" type="presParOf" srcId="{D284B985-B38F-4650-86B7-48757841069C}" destId="{7DDF7BBD-71E0-468E-BBDE-DDFCDB7D1F74}" srcOrd="1" destOrd="0" presId="urn:microsoft.com/office/officeart/2005/8/layout/hList2#2"/>
    <dgm:cxn modelId="{DBC71BD5-DE31-49FB-9683-1330C7BA64B4}" type="presParOf" srcId="{D284B985-B38F-4650-86B7-48757841069C}" destId="{24893DC8-39B5-4DBA-9F7C-115AE7447EE2}" srcOrd="2" destOrd="0" presId="urn:microsoft.com/office/officeart/2005/8/layout/hList2#2"/>
    <dgm:cxn modelId="{AF0375C2-90CD-47F5-9040-4DA2EC3045F4}" type="presParOf" srcId="{CC9A9EF3-79E8-4123-A408-846143D71798}" destId="{1250F369-0751-4C2F-B9D6-678AD26B9B67}" srcOrd="13" destOrd="0" presId="urn:microsoft.com/office/officeart/2005/8/layout/hList2#2"/>
    <dgm:cxn modelId="{494441A9-7759-465F-A803-D7CD9AD1D8AE}" type="presParOf" srcId="{CC9A9EF3-79E8-4123-A408-846143D71798}" destId="{59E7AA94-42A5-458D-83AD-61A59B4D441E}" srcOrd="14" destOrd="0" presId="urn:microsoft.com/office/officeart/2005/8/layout/hList2#2"/>
    <dgm:cxn modelId="{71E14306-65EB-4248-A919-2B5BC563A2E2}" type="presParOf" srcId="{59E7AA94-42A5-458D-83AD-61A59B4D441E}" destId="{EFD502D9-C39D-4166-ADD5-1A1DD34F9016}" srcOrd="0" destOrd="0" presId="urn:microsoft.com/office/officeart/2005/8/layout/hList2#2"/>
    <dgm:cxn modelId="{7A491820-4295-4E21-9A52-357B3BF62069}" type="presParOf" srcId="{59E7AA94-42A5-458D-83AD-61A59B4D441E}" destId="{8CFB1E16-5830-47FC-9D64-A16C11EA6C92}" srcOrd="1" destOrd="0" presId="urn:microsoft.com/office/officeart/2005/8/layout/hList2#2"/>
    <dgm:cxn modelId="{4DB7B440-F554-49A9-A4AA-517C633FD96F}" type="presParOf" srcId="{59E7AA94-42A5-458D-83AD-61A59B4D441E}" destId="{0D3BD964-AF3E-4BF9-95F5-A8D50855F96F}" srcOrd="2" destOrd="0" presId="urn:microsoft.com/office/officeart/2005/8/layout/hList2#2"/>
    <dgm:cxn modelId="{8668BDC5-2586-44F5-9A2D-D75A65BE00FF}" type="presParOf" srcId="{CC9A9EF3-79E8-4123-A408-846143D71798}" destId="{98D20186-D451-441C-B2C7-FE939A1CC71D}" srcOrd="15" destOrd="0" presId="urn:microsoft.com/office/officeart/2005/8/layout/hList2#2"/>
    <dgm:cxn modelId="{CAA1AE93-5938-4406-805C-7C8DF2CAFC62}" type="presParOf" srcId="{CC9A9EF3-79E8-4123-A408-846143D71798}" destId="{DCD58E31-0C96-4DD6-8159-602454265F83}" srcOrd="16" destOrd="0" presId="urn:microsoft.com/office/officeart/2005/8/layout/hList2#2"/>
    <dgm:cxn modelId="{6AF5971F-1AF5-4277-A512-BF53663194EB}" type="presParOf" srcId="{DCD58E31-0C96-4DD6-8159-602454265F83}" destId="{9A8E9F6C-B053-4296-804B-2D4F1300BD75}" srcOrd="0" destOrd="0" presId="urn:microsoft.com/office/officeart/2005/8/layout/hList2#2"/>
    <dgm:cxn modelId="{E122C18D-8A8F-44E4-AC75-8ECF1ADD80AC}" type="presParOf" srcId="{DCD58E31-0C96-4DD6-8159-602454265F83}" destId="{93E1B6B9-6599-428E-8F18-66DBE82D2457}" srcOrd="1" destOrd="0" presId="urn:microsoft.com/office/officeart/2005/8/layout/hList2#2"/>
    <dgm:cxn modelId="{A49A5CB0-A7A6-4776-870D-6F2F81040489}" type="presParOf" srcId="{DCD58E31-0C96-4DD6-8159-602454265F83}" destId="{ECB2A7A1-6A64-44BB-BF7A-2B1D2A6F3F79}" srcOrd="2" destOrd="0" presId="urn:microsoft.com/office/officeart/2005/8/layout/hList2#2"/>
    <dgm:cxn modelId="{3E450828-87C2-4E2E-A322-18D8C0BDD01A}" type="presParOf" srcId="{CC9A9EF3-79E8-4123-A408-846143D71798}" destId="{24C1638D-AE48-4081-A08F-B5B5964AFC99}" srcOrd="17" destOrd="0" presId="urn:microsoft.com/office/officeart/2005/8/layout/hList2#2"/>
    <dgm:cxn modelId="{7AB8A7A7-A8F0-4563-A878-9B3A5FF8A8DA}" type="presParOf" srcId="{CC9A9EF3-79E8-4123-A408-846143D71798}" destId="{FF121884-5A40-46C6-B519-A510D178BE17}" srcOrd="18" destOrd="0" presId="urn:microsoft.com/office/officeart/2005/8/layout/hList2#2"/>
    <dgm:cxn modelId="{D8A7557C-DB41-456F-A054-C2A40347EF83}" type="presParOf" srcId="{FF121884-5A40-46C6-B519-A510D178BE17}" destId="{1F52D5FC-4CBE-411E-9CBB-9A6288B76CEE}" srcOrd="0" destOrd="0" presId="urn:microsoft.com/office/officeart/2005/8/layout/hList2#2"/>
    <dgm:cxn modelId="{7EE26CE9-D564-45EC-A22F-37563C095206}" type="presParOf" srcId="{FF121884-5A40-46C6-B519-A510D178BE17}" destId="{7467F23D-0037-4406-A097-315733796F75}" srcOrd="1" destOrd="0" presId="urn:microsoft.com/office/officeart/2005/8/layout/hList2#2"/>
    <dgm:cxn modelId="{3BFA143D-C1FD-40FF-A9BF-F06B87459CAF}" type="presParOf" srcId="{FF121884-5A40-46C6-B519-A510D178BE17}" destId="{715C9A4C-F395-44AF-82FB-B3A09FE2B01D}" srcOrd="2" destOrd="0" presId="urn:microsoft.com/office/officeart/2005/8/layout/hList2#2"/>
    <dgm:cxn modelId="{99F40684-E7D7-4733-BF15-28746D6F84F3}" type="presParOf" srcId="{CC9A9EF3-79E8-4123-A408-846143D71798}" destId="{FD7BCFC5-A3C1-48B1-A45F-A620516BB941}" srcOrd="19" destOrd="0" presId="urn:microsoft.com/office/officeart/2005/8/layout/hList2#2"/>
    <dgm:cxn modelId="{9F6A540E-3894-4047-BE8E-8AF179010099}" type="presParOf" srcId="{CC9A9EF3-79E8-4123-A408-846143D71798}" destId="{E7C41FAB-0C3C-47E5-8D75-49DB9DA45C56}" srcOrd="20" destOrd="0" presId="urn:microsoft.com/office/officeart/2005/8/layout/hList2#2"/>
    <dgm:cxn modelId="{084C78EE-BD98-41FC-B45D-0E1DD5DEB370}" type="presParOf" srcId="{E7C41FAB-0C3C-47E5-8D75-49DB9DA45C56}" destId="{7D107999-9672-44B9-9085-440A656C3BC9}" srcOrd="0" destOrd="0" presId="urn:microsoft.com/office/officeart/2005/8/layout/hList2#2"/>
    <dgm:cxn modelId="{F7E97AE7-2EE7-4179-AF8F-A693F6F50D3F}" type="presParOf" srcId="{E7C41FAB-0C3C-47E5-8D75-49DB9DA45C56}" destId="{C3895F04-1B34-4D80-B24A-EF7F90ADBC3E}" srcOrd="1" destOrd="0" presId="urn:microsoft.com/office/officeart/2005/8/layout/hList2#2"/>
    <dgm:cxn modelId="{CD098E11-9832-4E48-B322-CA02293C92B8}" type="presParOf" srcId="{E7C41FAB-0C3C-47E5-8D75-49DB9DA45C56}" destId="{8BCF9127-09A3-43FF-A531-87938233BF2A}" srcOrd="2" destOrd="0" presId="urn:microsoft.com/office/officeart/2005/8/layout/hList2#2"/>
    <dgm:cxn modelId="{948189AE-A21F-4FB1-83E1-F2C802BCB186}" type="presParOf" srcId="{CC9A9EF3-79E8-4123-A408-846143D71798}" destId="{F71040F9-B896-4518-A7BB-6E942D35958C}" srcOrd="21" destOrd="0" presId="urn:microsoft.com/office/officeart/2005/8/layout/hList2#2"/>
    <dgm:cxn modelId="{E771E998-0A1C-4523-825E-C6B02624D979}" type="presParOf" srcId="{CC9A9EF3-79E8-4123-A408-846143D71798}" destId="{584A68EF-F3A9-4842-A42B-2CFA94879D32}" srcOrd="22" destOrd="0" presId="urn:microsoft.com/office/officeart/2005/8/layout/hList2#2"/>
    <dgm:cxn modelId="{8036CEAE-B864-4B56-A07C-ED4F3B2DBFF1}" type="presParOf" srcId="{584A68EF-F3A9-4842-A42B-2CFA94879D32}" destId="{D18BF437-47F3-4D1E-B19F-B7A2DFA00B4C}" srcOrd="0" destOrd="0" presId="urn:microsoft.com/office/officeart/2005/8/layout/hList2#2"/>
    <dgm:cxn modelId="{67433735-9F94-4793-A450-F3DF6B044E79}" type="presParOf" srcId="{584A68EF-F3A9-4842-A42B-2CFA94879D32}" destId="{57AF4AAC-8397-42C6-841B-28AC4B01558F}" srcOrd="1" destOrd="0" presId="urn:microsoft.com/office/officeart/2005/8/layout/hList2#2"/>
    <dgm:cxn modelId="{4C5C9670-3F5F-46F2-83EB-0FF8690103A0}" type="presParOf" srcId="{584A68EF-F3A9-4842-A42B-2CFA94879D32}" destId="{CAD024D8-9D38-429F-B51C-185169F64CCD}" srcOrd="2" destOrd="0" presId="urn:microsoft.com/office/officeart/2005/8/layout/hList2#2"/>
    <dgm:cxn modelId="{84E9A9EB-320A-41F2-A6F1-1CA2C6EA1C78}" type="presParOf" srcId="{CC9A9EF3-79E8-4123-A408-846143D71798}" destId="{F3BE8B4E-B8E7-47C0-A146-D01311DC7E30}" srcOrd="23" destOrd="0" presId="urn:microsoft.com/office/officeart/2005/8/layout/hList2#2"/>
    <dgm:cxn modelId="{FAB2E7A3-F821-4B0B-8386-D931DB862408}" type="presParOf" srcId="{CC9A9EF3-79E8-4123-A408-846143D71798}" destId="{68A6B840-8250-44C4-8CD8-B691AC6C40B9}" srcOrd="24" destOrd="0" presId="urn:microsoft.com/office/officeart/2005/8/layout/hList2#2"/>
    <dgm:cxn modelId="{FD66257A-00B4-4E0C-AF74-57A0C49070EB}" type="presParOf" srcId="{68A6B840-8250-44C4-8CD8-B691AC6C40B9}" destId="{40EDFF74-0522-428B-90D0-E700B18CFA20}" srcOrd="0" destOrd="0" presId="urn:microsoft.com/office/officeart/2005/8/layout/hList2#2"/>
    <dgm:cxn modelId="{4FD762CE-D639-4339-891B-B90451451F95}" type="presParOf" srcId="{68A6B840-8250-44C4-8CD8-B691AC6C40B9}" destId="{2D9D74D4-CC2F-4286-9FA6-934BD9661A75}" srcOrd="1" destOrd="0" presId="urn:microsoft.com/office/officeart/2005/8/layout/hList2#2"/>
    <dgm:cxn modelId="{805F8BE1-C81F-4010-9EEC-28ADDADEC437}" type="presParOf" srcId="{68A6B840-8250-44C4-8CD8-B691AC6C40B9}" destId="{ABAF8552-8C8A-4DDE-A752-3317ABF6BA30}" srcOrd="2" destOrd="0" presId="urn:microsoft.com/office/officeart/2005/8/layout/hList2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65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6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48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7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52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70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44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87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85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AB0-0345-4E7D-BE32-BEF3BBABB1A0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AFF-A2C8-456F-AE26-D10B316B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5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diagramData" Target="../diagrams/data2.xml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142" y="874643"/>
            <a:ext cx="5586117" cy="444267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3520" y="874643"/>
            <a:ext cx="5586117" cy="444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43" y="5486400"/>
            <a:ext cx="1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The comparison between conversion functions from </a:t>
            </a:r>
            <a:r>
              <a:rPr lang="en-US" altLang="zh-CN" dirty="0" err="1" smtClean="0"/>
              <a:t>oro.dicom</a:t>
            </a:r>
            <a:r>
              <a:rPr lang="en-US" altLang="zh-CN" dirty="0" smtClean="0"/>
              <a:t> package (A) and from our </a:t>
            </a:r>
            <a:r>
              <a:rPr lang="en-US" altLang="zh-CN" dirty="0" err="1" smtClean="0"/>
              <a:t>Brainbase</a:t>
            </a:r>
            <a:r>
              <a:rPr lang="en-US" altLang="zh-CN" dirty="0" smtClean="0"/>
              <a:t>  package (B).  Our function showed better </a:t>
            </a:r>
            <a:r>
              <a:rPr lang="en-US" altLang="zh-CN" dirty="0" err="1" smtClean="0"/>
              <a:t>compatability</a:t>
            </a:r>
            <a:r>
              <a:rPr lang="en-US" altLang="zh-CN" dirty="0" smtClean="0"/>
              <a:t>  with widely-used visualization tools (e.g., </a:t>
            </a:r>
            <a:r>
              <a:rPr lang="en-US" altLang="zh-CN" dirty="0" err="1" smtClean="0"/>
              <a:t>MRIcron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5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7485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1999" y="550671"/>
            <a:ext cx="2830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Neuroscientists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Experimental design and Multi-modal data acquisition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Data processing  and analysis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2379" y="1353443"/>
            <a:ext cx="2391675" cy="738171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565124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0605" y="550671"/>
            <a:ext cx="2859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Statisticians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Modeling high-dimensional and large-scale imaging data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Statistical and </a:t>
            </a:r>
            <a:r>
              <a:rPr lang="en-US" altLang="zh-CN" sz="1600" dirty="0" err="1" smtClean="0"/>
              <a:t>informatic</a:t>
            </a:r>
            <a:r>
              <a:rPr lang="en-US" altLang="zh-CN" sz="1600" dirty="0" smtClean="0"/>
              <a:t> methods for extracting critical </a:t>
            </a:r>
            <a:r>
              <a:rPr lang="en-US" altLang="zh-CN" sz="1600" dirty="0" err="1" smtClean="0"/>
              <a:t>informations</a:t>
            </a:r>
            <a:r>
              <a:rPr lang="en-US" altLang="zh-CN" sz="1600" dirty="0" smtClean="0"/>
              <a:t> and nuisance regression. 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891312" y="1120573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0800000">
            <a:off x="4891312" y="2816769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56505" y="3541487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804145" y="3555080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17485" y="4039013"/>
            <a:ext cx="8392438" cy="1980787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75919" y="2131370"/>
            <a:ext cx="23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Inter-disciplinary communication hub</a:t>
            </a:r>
            <a:endParaRPr lang="zh-CN" altLang="en-US" dirty="0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31390" y="4052607"/>
            <a:ext cx="26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Promising Applications</a:t>
            </a:r>
          </a:p>
          <a:p>
            <a:pPr marL="72000"/>
            <a:endParaRPr lang="en-US" altLang="zh-CN" sz="1600" dirty="0" smtClean="0"/>
          </a:p>
        </p:txBody>
      </p:sp>
      <p:sp>
        <p:nvSpPr>
          <p:cNvPr id="42" name="AutoShape 8" descr="https://encrypted-tbn1.gstatic.com/images?q=tbn:ANd9GcTQa4AdIfts6qkzMXUD6kYJXVtffw3SC3wQmBfqvQtM-ItCBvW0tg"/>
          <p:cNvSpPr>
            <a:spLocks noChangeAspect="1" noChangeArrowheads="1"/>
          </p:cNvSpPr>
          <p:nvPr/>
        </p:nvSpPr>
        <p:spPr bwMode="auto">
          <a:xfrm>
            <a:off x="155574" y="-144463"/>
            <a:ext cx="1497901" cy="14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869317" y="2428108"/>
            <a:ext cx="2259479" cy="937420"/>
            <a:chOff x="7800914" y="2351202"/>
            <a:chExt cx="2407802" cy="1014326"/>
          </a:xfrm>
        </p:grpSpPr>
        <p:pic>
          <p:nvPicPr>
            <p:cNvPr id="2052" name="Picture 4" descr="http://s1.ibtimes.com/sites/www.ibtimes.com/files/styles/md/public/2015/07/08/brain-structur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14" y="2351202"/>
              <a:ext cx="1262668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ithfriendship.com/images/h/38896/cs-434-machine-learning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215" y="2351202"/>
              <a:ext cx="1187501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2412205" y="1792839"/>
            <a:ext cx="2094890" cy="1553638"/>
            <a:chOff x="526013" y="-856150"/>
            <a:chExt cx="2637369" cy="2225268"/>
          </a:xfrm>
        </p:grpSpPr>
        <p:pic>
          <p:nvPicPr>
            <p:cNvPr id="47" name="Picture 2" descr="https://michellepetersen76.files.wordpress.com/2015/07/ft-mri-studies-point-to-brain-connectivity-changes-in-autism-spectrum-disorders-neuroinnovations.png?w=350&amp;h=200&amp;crop=1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1822012" y="-856150"/>
              <a:ext cx="1314347" cy="1237503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图片 48"/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961" t="6340" r="8273" b="9011"/>
            <a:stretch/>
          </p:blipFill>
          <p:spPr>
            <a:xfrm>
              <a:off x="526013" y="-856150"/>
              <a:ext cx="1269025" cy="1237503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674" t="10747" r="5615" b="13218"/>
            <a:stretch/>
          </p:blipFill>
          <p:spPr>
            <a:xfrm>
              <a:off x="526014" y="417494"/>
              <a:ext cx="2637368" cy="951624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</p:grpSp>
      <p:sp>
        <p:nvSpPr>
          <p:cNvPr id="45" name="文本框 44"/>
          <p:cNvSpPr txBox="1"/>
          <p:nvPr/>
        </p:nvSpPr>
        <p:spPr>
          <a:xfrm>
            <a:off x="5025561" y="605578"/>
            <a:ext cx="240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High-quality </a:t>
            </a:r>
            <a:r>
              <a:rPr lang="en-US" altLang="zh-CN" sz="1400" dirty="0"/>
              <a:t>and</a:t>
            </a:r>
            <a:br>
              <a:rPr lang="en-US" altLang="zh-CN" sz="1400" dirty="0"/>
            </a:br>
            <a:r>
              <a:rPr lang="en-US" altLang="zh-CN" sz="1400" dirty="0"/>
              <a:t>easy-access </a:t>
            </a:r>
            <a:r>
              <a:rPr lang="en-US" altLang="zh-CN" sz="1400" dirty="0" smtClean="0"/>
              <a:t>datasets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115278" y="3018563"/>
            <a:ext cx="22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New statistical methods with user-friendly toolboxes</a:t>
            </a:r>
            <a:endParaRPr lang="zh-CN" altLang="en-US" sz="1400" dirty="0"/>
          </a:p>
        </p:txBody>
      </p:sp>
      <p:pic>
        <p:nvPicPr>
          <p:cNvPr id="2060" name="Picture 12" descr="http://blog.myesr.org/wp_live_esr11_23zcq/wp-content/uploads/2014/03/p10_Friday_NH7_Image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6250" y="4571674"/>
            <a:ext cx="1464988" cy="1188000"/>
          </a:xfrm>
          <a:prstGeom prst="rect">
            <a:avLst/>
          </a:prstGeom>
          <a:noFill/>
          <a:ln w="19050">
            <a:solidFill>
              <a:srgbClr val="F0AAA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/>
          <p:cNvSpPr txBox="1"/>
          <p:nvPr/>
        </p:nvSpPr>
        <p:spPr>
          <a:xfrm>
            <a:off x="2160215" y="4394822"/>
            <a:ext cx="509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Theoretical and clinical research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connectivity pattern of complex brain networks,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Functional module detection and navigation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Biomarker identification and mechanism study for different diseases and psychological or behavioral process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0574" y="4571674"/>
            <a:ext cx="1463996" cy="1188000"/>
          </a:xfrm>
          <a:prstGeom prst="rect">
            <a:avLst/>
          </a:prstGeom>
          <a:ln w="19050">
            <a:solidFill>
              <a:srgbClr val="F0AAAF"/>
            </a:solidFill>
          </a:ln>
        </p:spPr>
      </p:pic>
      <p:sp>
        <p:nvSpPr>
          <p:cNvPr id="60" name="文本框 59"/>
          <p:cNvSpPr txBox="1"/>
          <p:nvPr/>
        </p:nvSpPr>
        <p:spPr>
          <a:xfrm>
            <a:off x="155574" y="6136551"/>
            <a:ext cx="113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</a:t>
            </a:r>
            <a:r>
              <a:rPr lang="en-US" altLang="zh-CN" dirty="0"/>
              <a:t>S</a:t>
            </a:r>
            <a:r>
              <a:rPr lang="en-US" altLang="zh-CN" dirty="0" smtClean="0"/>
              <a:t>chematic of the inter-disciplinary collaboration framework of </a:t>
            </a:r>
            <a:r>
              <a:rPr lang="en-US" altLang="zh-CN" dirty="0" err="1" smtClean="0"/>
              <a:t>Brainconductor</a:t>
            </a:r>
            <a:r>
              <a:rPr lang="en-US" altLang="zh-CN" dirty="0" smtClean="0"/>
              <a:t> project.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65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890270" y="4123487"/>
            <a:ext cx="3190706" cy="1692000"/>
            <a:chOff x="3653747" y="1708388"/>
            <a:chExt cx="2952000" cy="1692000"/>
          </a:xfrm>
        </p:grpSpPr>
        <p:sp>
          <p:nvSpPr>
            <p:cNvPr id="74" name="任意多边形 73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15" name="左大括号 14"/>
          <p:cNvSpPr/>
          <p:nvPr/>
        </p:nvSpPr>
        <p:spPr>
          <a:xfrm>
            <a:off x="3192949" y="2644786"/>
            <a:ext cx="422290" cy="2331999"/>
          </a:xfrm>
          <a:custGeom>
            <a:avLst/>
            <a:gdLst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61784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130" h="2982300" stroke="0" extrusionOk="0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16016" y="1491150"/>
                  <a:pt x="0" y="1491150"/>
                </a:cubicBezTo>
                <a:cubicBezTo>
                  <a:pt x="116016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  <a:lnTo>
                  <a:pt x="420130" y="2982300"/>
                </a:lnTo>
                <a:close/>
              </a:path>
              <a:path w="420130" h="2982300" fill="none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77800" y="1491150"/>
                  <a:pt x="61784" y="1491150"/>
                </a:cubicBezTo>
                <a:cubicBezTo>
                  <a:pt x="177800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</a:path>
            </a:pathLst>
          </a:custGeom>
          <a:ln w="76200">
            <a:solidFill>
              <a:srgbClr val="1FD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0758" y="2934663"/>
            <a:ext cx="2088858" cy="1743205"/>
          </a:xfrm>
          <a:custGeom>
            <a:avLst/>
            <a:gdLst>
              <a:gd name="connsiteX0" fmla="*/ 0 w 2212764"/>
              <a:gd name="connsiteY0" fmla="*/ 210101 h 2101011"/>
              <a:gd name="connsiteX1" fmla="*/ 210101 w 2212764"/>
              <a:gd name="connsiteY1" fmla="*/ 0 h 2101011"/>
              <a:gd name="connsiteX2" fmla="*/ 2002663 w 2212764"/>
              <a:gd name="connsiteY2" fmla="*/ 0 h 2101011"/>
              <a:gd name="connsiteX3" fmla="*/ 2212764 w 2212764"/>
              <a:gd name="connsiteY3" fmla="*/ 210101 h 2101011"/>
              <a:gd name="connsiteX4" fmla="*/ 2212764 w 2212764"/>
              <a:gd name="connsiteY4" fmla="*/ 1890910 h 2101011"/>
              <a:gd name="connsiteX5" fmla="*/ 2002663 w 2212764"/>
              <a:gd name="connsiteY5" fmla="*/ 2101011 h 2101011"/>
              <a:gd name="connsiteX6" fmla="*/ 210101 w 2212764"/>
              <a:gd name="connsiteY6" fmla="*/ 2101011 h 2101011"/>
              <a:gd name="connsiteX7" fmla="*/ 0 w 2212764"/>
              <a:gd name="connsiteY7" fmla="*/ 1890910 h 2101011"/>
              <a:gd name="connsiteX8" fmla="*/ 0 w 2212764"/>
              <a:gd name="connsiteY8" fmla="*/ 210101 h 210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764" h="2101011">
                <a:moveTo>
                  <a:pt x="0" y="210101"/>
                </a:moveTo>
                <a:cubicBezTo>
                  <a:pt x="0" y="94065"/>
                  <a:pt x="94065" y="0"/>
                  <a:pt x="210101" y="0"/>
                </a:cubicBezTo>
                <a:lnTo>
                  <a:pt x="2002663" y="0"/>
                </a:lnTo>
                <a:cubicBezTo>
                  <a:pt x="2118699" y="0"/>
                  <a:pt x="2212764" y="94065"/>
                  <a:pt x="2212764" y="210101"/>
                </a:cubicBezTo>
                <a:lnTo>
                  <a:pt x="2212764" y="1890910"/>
                </a:lnTo>
                <a:cubicBezTo>
                  <a:pt x="2212764" y="2006946"/>
                  <a:pt x="2118699" y="2101011"/>
                  <a:pt x="2002663" y="2101011"/>
                </a:cubicBezTo>
                <a:lnTo>
                  <a:pt x="210101" y="2101011"/>
                </a:lnTo>
                <a:cubicBezTo>
                  <a:pt x="94065" y="2101011"/>
                  <a:pt x="0" y="2006946"/>
                  <a:pt x="0" y="1890910"/>
                </a:cubicBezTo>
                <a:lnTo>
                  <a:pt x="0" y="210101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12" tIns="102812" rIns="102812" bIns="102812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1431471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6" name="Picture 2" descr="http://image.space.rakuten.co.jp/lg01/72/0000838172/54/imgb872210dzikazj.jpe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427" y="3076117"/>
            <a:ext cx="1417819" cy="14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223319" y="705922"/>
            <a:ext cx="13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data </a:t>
            </a:r>
            <a:r>
              <a:rPr lang="en-US" altLang="zh-CN" dirty="0"/>
              <a:t>a</a:t>
            </a:r>
            <a:r>
              <a:rPr lang="en-US" altLang="zh-CN" dirty="0" smtClean="0"/>
              <a:t>cquisition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 rot="5400000">
            <a:off x="4520869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4844" y="705922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 &amp; Data preprocessing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299254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435475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7188" y="3456708"/>
            <a:ext cx="128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Dicom</a:t>
            </a:r>
            <a:r>
              <a:rPr lang="en-US" altLang="zh-CN" sz="1600" dirty="0" smtClean="0"/>
              <a:t> </a:t>
            </a:r>
          </a:p>
          <a:p>
            <a:pPr algn="ctr"/>
            <a:r>
              <a:rPr lang="en-US" altLang="zh-CN" sz="1600" dirty="0" smtClean="0"/>
              <a:t>Format files</a:t>
            </a:r>
            <a:endParaRPr lang="zh-CN" altLang="en-US" sz="1600" dirty="0"/>
          </a:p>
        </p:txBody>
      </p:sp>
      <p:sp>
        <p:nvSpPr>
          <p:cNvPr id="26" name="圆柱形 25"/>
          <p:cNvSpPr/>
          <p:nvPr/>
        </p:nvSpPr>
        <p:spPr>
          <a:xfrm rot="5400000">
            <a:off x="7714835" y="47781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45384" y="696615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Processing</a:t>
            </a:r>
          </a:p>
          <a:p>
            <a:pPr algn="ctr"/>
            <a:r>
              <a:rPr lang="en-US" altLang="zh-CN" dirty="0" smtClean="0"/>
              <a:t>&amp; analysis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604241" y="1822484"/>
            <a:ext cx="2998252" cy="1692000"/>
            <a:chOff x="3653747" y="1708388"/>
            <a:chExt cx="2998252" cy="1692000"/>
          </a:xfrm>
        </p:grpSpPr>
        <p:sp>
          <p:nvSpPr>
            <p:cNvPr id="7" name="任意多边形 6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772013" y="1843415"/>
              <a:ext cx="2879986" cy="1301309"/>
              <a:chOff x="3772013" y="1472713"/>
              <a:chExt cx="2879986" cy="130130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772013" y="1472713"/>
                <a:ext cx="26263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/>
                  <a:t>Dicom</a:t>
                </a:r>
                <a:r>
                  <a:rPr lang="en-US" altLang="zh-CN" sz="1600" dirty="0" smtClean="0"/>
                  <a:t> headers (Metadata)</a:t>
                </a:r>
                <a:endParaRPr lang="zh-CN" altLang="en-US" sz="1600" dirty="0"/>
              </a:p>
            </p:txBody>
          </p:sp>
          <p:graphicFrame>
            <p:nvGraphicFramePr>
              <p:cNvPr id="28" name="图示 27"/>
              <p:cNvGraphicFramePr/>
              <p:nvPr>
                <p:extLst>
                  <p:ext uri="{D42A27DB-BD31-4B8C-83A1-F6EECF244321}">
                    <p14:modId xmlns:p14="http://schemas.microsoft.com/office/powerpoint/2010/main" xmlns="" val="3768929062"/>
                  </p:ext>
                </p:extLst>
              </p:nvPr>
            </p:nvGraphicFramePr>
            <p:xfrm>
              <a:off x="3808197" y="1860380"/>
              <a:ext cx="1727630" cy="9136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9" name="文本框 28"/>
              <p:cNvSpPr txBox="1"/>
              <p:nvPr/>
            </p:nvSpPr>
            <p:spPr>
              <a:xfrm>
                <a:off x="5560803" y="1958650"/>
                <a:ext cx="109119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Key words</a:t>
                </a:r>
              </a:p>
              <a:p>
                <a:r>
                  <a:rPr lang="en-US" altLang="zh-CN" sz="1400" dirty="0" smtClean="0"/>
                  <a:t>Labels</a:t>
                </a:r>
              </a:p>
              <a:p>
                <a:r>
                  <a:rPr lang="en-US" altLang="zh-CN" sz="1400" dirty="0" smtClean="0"/>
                  <a:t>Descriptions</a:t>
                </a:r>
                <a:endParaRPr lang="zh-CN" altLang="en-US" sz="1400" dirty="0"/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3604241" y="4130785"/>
            <a:ext cx="2952000" cy="1692000"/>
          </a:xfrm>
          <a:custGeom>
            <a:avLst/>
            <a:gdLst>
              <a:gd name="connsiteX0" fmla="*/ 0 w 2963470"/>
              <a:gd name="connsiteY0" fmla="*/ 148174 h 1481735"/>
              <a:gd name="connsiteX1" fmla="*/ 148174 w 2963470"/>
              <a:gd name="connsiteY1" fmla="*/ 0 h 1481735"/>
              <a:gd name="connsiteX2" fmla="*/ 2815297 w 2963470"/>
              <a:gd name="connsiteY2" fmla="*/ 0 h 1481735"/>
              <a:gd name="connsiteX3" fmla="*/ 2963471 w 2963470"/>
              <a:gd name="connsiteY3" fmla="*/ 148174 h 1481735"/>
              <a:gd name="connsiteX4" fmla="*/ 2963470 w 2963470"/>
              <a:gd name="connsiteY4" fmla="*/ 1333562 h 1481735"/>
              <a:gd name="connsiteX5" fmla="*/ 2815296 w 2963470"/>
              <a:gd name="connsiteY5" fmla="*/ 1481736 h 1481735"/>
              <a:gd name="connsiteX6" fmla="*/ 148174 w 2963470"/>
              <a:gd name="connsiteY6" fmla="*/ 1481735 h 1481735"/>
              <a:gd name="connsiteX7" fmla="*/ 0 w 2963470"/>
              <a:gd name="connsiteY7" fmla="*/ 1333561 h 1481735"/>
              <a:gd name="connsiteX8" fmla="*/ 0 w 2963470"/>
              <a:gd name="connsiteY8" fmla="*/ 148174 h 148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3470" h="1481735">
                <a:moveTo>
                  <a:pt x="0" y="148174"/>
                </a:moveTo>
                <a:cubicBezTo>
                  <a:pt x="0" y="66340"/>
                  <a:pt x="66340" y="0"/>
                  <a:pt x="148174" y="0"/>
                </a:cubicBezTo>
                <a:lnTo>
                  <a:pt x="2815297" y="0"/>
                </a:lnTo>
                <a:cubicBezTo>
                  <a:pt x="2897131" y="0"/>
                  <a:pt x="2963471" y="66340"/>
                  <a:pt x="2963471" y="148174"/>
                </a:cubicBezTo>
                <a:cubicBezTo>
                  <a:pt x="2963471" y="543303"/>
                  <a:pt x="2963470" y="938433"/>
                  <a:pt x="2963470" y="1333562"/>
                </a:cubicBezTo>
                <a:cubicBezTo>
                  <a:pt x="2963470" y="1415396"/>
                  <a:pt x="2897130" y="1481736"/>
                  <a:pt x="2815296" y="1481736"/>
                </a:cubicBezTo>
                <a:lnTo>
                  <a:pt x="148174" y="1481735"/>
                </a:lnTo>
                <a:cubicBezTo>
                  <a:pt x="66340" y="1481735"/>
                  <a:pt x="0" y="1415395"/>
                  <a:pt x="0" y="1333561"/>
                </a:cubicBezTo>
                <a:lnTo>
                  <a:pt x="0" y="148174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730451" y="4145820"/>
            <a:ext cx="265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NIdata</a:t>
            </a:r>
            <a:r>
              <a:rPr lang="en-US" altLang="zh-CN" sz="1600" dirty="0" smtClean="0"/>
              <a:t> class objects</a:t>
            </a:r>
            <a:endParaRPr lang="zh-CN" altLang="en-US" sz="16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730451" y="4560959"/>
            <a:ext cx="1222164" cy="1118025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990236" y="4515152"/>
            <a:ext cx="15575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/>
              <a:t>designed based on </a:t>
            </a:r>
            <a:r>
              <a:rPr lang="en-US" altLang="zh-CN" sz="1400" dirty="0" err="1"/>
              <a:t>NIfTI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format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Dimensions  depend on data modality  </a:t>
            </a:r>
            <a:endParaRPr lang="en-US" altLang="zh-CN" sz="1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900389" y="1822484"/>
            <a:ext cx="3180587" cy="1692000"/>
            <a:chOff x="3653747" y="1708388"/>
            <a:chExt cx="2952000" cy="1692000"/>
          </a:xfrm>
        </p:grpSpPr>
        <p:sp>
          <p:nvSpPr>
            <p:cNvPr id="45" name="任意多边形 44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60" name="矩形 59"/>
          <p:cNvSpPr/>
          <p:nvPr/>
        </p:nvSpPr>
        <p:spPr>
          <a:xfrm>
            <a:off x="5527337" y="367614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34343"/>
                </a:solidFill>
              </a:rPr>
              <a:t>Collecting </a:t>
            </a:r>
            <a:r>
              <a:rPr lang="en-US" altLang="zh-CN" dirty="0" smtClean="0">
                <a:solidFill>
                  <a:srgbClr val="434343"/>
                </a:solidFill>
              </a:rPr>
              <a:t>&amp;Organizing</a:t>
            </a:r>
            <a:endParaRPr lang="zh-CN" altLang="en-US" dirty="0"/>
          </a:p>
        </p:txBody>
      </p:sp>
      <p:grpSp>
        <p:nvGrpSpPr>
          <p:cNvPr id="1025" name="组合 1024"/>
          <p:cNvGrpSpPr/>
          <p:nvPr/>
        </p:nvGrpSpPr>
        <p:grpSpPr>
          <a:xfrm>
            <a:off x="6513692" y="2557596"/>
            <a:ext cx="463183" cy="1037634"/>
            <a:chOff x="6523034" y="2545239"/>
            <a:chExt cx="463183" cy="1037634"/>
          </a:xfrm>
        </p:grpSpPr>
        <p:sp>
          <p:nvSpPr>
            <p:cNvPr id="62" name="右箭头 61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圆角右箭头 1023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V="1">
            <a:off x="6513692" y="4055323"/>
            <a:ext cx="463183" cy="1037634"/>
            <a:chOff x="6523034" y="2545239"/>
            <a:chExt cx="463183" cy="1037634"/>
          </a:xfrm>
        </p:grpSpPr>
        <p:sp>
          <p:nvSpPr>
            <p:cNvPr id="68" name="右箭头 67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右箭头 68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058394" y="1962178"/>
            <a:ext cx="262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Population phenotype</a:t>
            </a:r>
            <a:endParaRPr lang="zh-CN" altLang="en-US" sz="1600" dirty="0"/>
          </a:p>
        </p:txBody>
      </p:sp>
      <p:graphicFrame>
        <p:nvGraphicFramePr>
          <p:cNvPr id="1027" name="表格 10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3375272"/>
              </p:ext>
            </p:extLst>
          </p:nvPr>
        </p:nvGraphicFramePr>
        <p:xfrm>
          <a:off x="7119853" y="2292721"/>
          <a:ext cx="2591692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764"/>
                <a:gridCol w="333488"/>
                <a:gridCol w="333488"/>
                <a:gridCol w="333488"/>
                <a:gridCol w="333488"/>
                <a:gridCol w="333488"/>
                <a:gridCol w="333488"/>
              </a:tblGrid>
              <a:tr h="309353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Subjects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9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keys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文本框 1027"/>
          <p:cNvSpPr txBox="1"/>
          <p:nvPr/>
        </p:nvSpPr>
        <p:spPr>
          <a:xfrm>
            <a:off x="8245011" y="2845678"/>
            <a:ext cx="86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pic>
        <p:nvPicPr>
          <p:cNvPr id="1032" name="Picture 4" descr="https://www.stat.uchicago.edu/faculty/InMemoriam/worsley/research/surfstat/figs/vbmp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187805" y="4420609"/>
            <a:ext cx="979069" cy="8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6965731" y="5218303"/>
            <a:ext cx="131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Group-level unified mask as spatial indices</a:t>
            </a:r>
            <a:endParaRPr lang="en-US" altLang="zh-CN" sz="1200" dirty="0"/>
          </a:p>
        </p:txBody>
      </p:sp>
      <p:sp>
        <p:nvSpPr>
          <p:cNvPr id="1033" name="加号 1032"/>
          <p:cNvSpPr/>
          <p:nvPr/>
        </p:nvSpPr>
        <p:spPr>
          <a:xfrm>
            <a:off x="8239044" y="4667470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8" name="组合 1037"/>
          <p:cNvGrpSpPr/>
          <p:nvPr/>
        </p:nvGrpSpPr>
        <p:grpSpPr>
          <a:xfrm>
            <a:off x="8735479" y="4401882"/>
            <a:ext cx="1135405" cy="900845"/>
            <a:chOff x="2689790" y="2283834"/>
            <a:chExt cx="2240572" cy="1861986"/>
          </a:xfrm>
        </p:grpSpPr>
        <p:grpSp>
          <p:nvGrpSpPr>
            <p:cNvPr id="1037" name="组合 1036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4" name="图片 10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35" name="矩形 1034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6" name="文本框 1035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8331253" y="5218303"/>
            <a:ext cx="1791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Voxel-wise data or analysis results within</a:t>
            </a:r>
          </a:p>
          <a:p>
            <a:pPr algn="ctr"/>
            <a:r>
              <a:rPr lang="en-US" altLang="zh-CN" sz="1200" dirty="0" smtClean="0"/>
              <a:t>mask -&gt; basic matrices </a:t>
            </a:r>
            <a:endParaRPr lang="en-US" altLang="zh-CN" sz="1200" dirty="0"/>
          </a:p>
        </p:txBody>
      </p:sp>
      <p:grpSp>
        <p:nvGrpSpPr>
          <p:cNvPr id="92" name="组合 91"/>
          <p:cNvGrpSpPr/>
          <p:nvPr/>
        </p:nvGrpSpPr>
        <p:grpSpPr>
          <a:xfrm>
            <a:off x="6890271" y="5956409"/>
            <a:ext cx="3190706" cy="1692000"/>
            <a:chOff x="3626271" y="1708388"/>
            <a:chExt cx="2952000" cy="1692000"/>
          </a:xfrm>
        </p:grpSpPr>
        <p:sp>
          <p:nvSpPr>
            <p:cNvPr id="93" name="任意多边形 92"/>
            <p:cNvSpPr/>
            <p:nvPr/>
          </p:nvSpPr>
          <p:spPr>
            <a:xfrm>
              <a:off x="3626271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922222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ROI Templates</a:t>
            </a:r>
            <a:endParaRPr lang="zh-CN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830889" y="7148409"/>
            <a:ext cx="1706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Unified group-level Template for ROI study</a:t>
            </a:r>
            <a:endParaRPr lang="en-US" altLang="zh-CN" sz="1200" dirty="0"/>
          </a:p>
        </p:txBody>
      </p:sp>
      <p:sp>
        <p:nvSpPr>
          <p:cNvPr id="98" name="加号 97"/>
          <p:cNvSpPr/>
          <p:nvPr/>
        </p:nvSpPr>
        <p:spPr>
          <a:xfrm>
            <a:off x="8239044" y="6605167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434395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8764309" y="6311004"/>
            <a:ext cx="1135405" cy="900845"/>
            <a:chOff x="2689790" y="2283834"/>
            <a:chExt cx="2240572" cy="186198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4" name="矩形 103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8569633" y="7144336"/>
            <a:ext cx="138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ROI-based data </a:t>
            </a:r>
          </a:p>
          <a:p>
            <a:pPr algn="ctr"/>
            <a:r>
              <a:rPr lang="en-US" altLang="zh-CN" sz="1200" dirty="0" smtClean="0"/>
              <a:t>or analysis results</a:t>
            </a:r>
            <a:endParaRPr lang="en-US" altLang="zh-CN" sz="1200" dirty="0"/>
          </a:p>
        </p:txBody>
      </p:sp>
      <p:sp>
        <p:nvSpPr>
          <p:cNvPr id="91" name="圆角右箭头 90"/>
          <p:cNvSpPr/>
          <p:nvPr/>
        </p:nvSpPr>
        <p:spPr>
          <a:xfrm rot="10800000" flipH="1">
            <a:off x="6714283" y="4998549"/>
            <a:ext cx="240522" cy="1976755"/>
          </a:xfrm>
          <a:prstGeom prst="bentArrow">
            <a:avLst>
              <a:gd name="adj1" fmla="val 36824"/>
              <a:gd name="adj2" fmla="val 40020"/>
              <a:gd name="adj3" fmla="val 34493"/>
              <a:gd name="adj4" fmla="val 44936"/>
            </a:avLst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8935224" y="6554266"/>
            <a:ext cx="75425" cy="576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119995" y="6546475"/>
            <a:ext cx="108000" cy="612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39070" y="6556000"/>
            <a:ext cx="137656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507978" y="6556000"/>
            <a:ext cx="64013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93392" y="4096377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Voxel-wise mask</a:t>
            </a:r>
            <a:endParaRPr lang="zh-CN" alt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8434140" y="4096377"/>
            <a:ext cx="164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pic>
        <p:nvPicPr>
          <p:cNvPr id="1040" name="Picture 6" descr="http://www.typically.net/mgui/wiki/tutorials/user-tutorial-meshes/aal_on_surface_2.pn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244491" y="6367291"/>
            <a:ext cx="815001" cy="7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9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左大括号 14"/>
          <p:cNvSpPr/>
          <p:nvPr/>
        </p:nvSpPr>
        <p:spPr>
          <a:xfrm>
            <a:off x="3156291" y="2124075"/>
            <a:ext cx="550438" cy="4622161"/>
          </a:xfrm>
          <a:custGeom>
            <a:avLst/>
            <a:gdLst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61784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130" h="2982300" stroke="0" extrusionOk="0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16016" y="1491150"/>
                  <a:pt x="0" y="1491150"/>
                </a:cubicBezTo>
                <a:cubicBezTo>
                  <a:pt x="116016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  <a:lnTo>
                  <a:pt x="420130" y="2982300"/>
                </a:lnTo>
                <a:close/>
              </a:path>
              <a:path w="420130" h="2982300" fill="none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77800" y="1491150"/>
                  <a:pt x="61784" y="1491150"/>
                </a:cubicBezTo>
                <a:cubicBezTo>
                  <a:pt x="177800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</a:path>
            </a:pathLst>
          </a:custGeom>
          <a:ln w="76200">
            <a:solidFill>
              <a:srgbClr val="1FD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706729" y="1822483"/>
            <a:ext cx="6142122" cy="5921342"/>
          </a:xfrm>
          <a:custGeom>
            <a:avLst/>
            <a:gdLst>
              <a:gd name="connsiteX0" fmla="*/ 0 w 2963470"/>
              <a:gd name="connsiteY0" fmla="*/ 148174 h 1481735"/>
              <a:gd name="connsiteX1" fmla="*/ 148174 w 2963470"/>
              <a:gd name="connsiteY1" fmla="*/ 0 h 1481735"/>
              <a:gd name="connsiteX2" fmla="*/ 2815297 w 2963470"/>
              <a:gd name="connsiteY2" fmla="*/ 0 h 1481735"/>
              <a:gd name="connsiteX3" fmla="*/ 2963471 w 2963470"/>
              <a:gd name="connsiteY3" fmla="*/ 148174 h 1481735"/>
              <a:gd name="connsiteX4" fmla="*/ 2963470 w 2963470"/>
              <a:gd name="connsiteY4" fmla="*/ 1333562 h 1481735"/>
              <a:gd name="connsiteX5" fmla="*/ 2815296 w 2963470"/>
              <a:gd name="connsiteY5" fmla="*/ 1481736 h 1481735"/>
              <a:gd name="connsiteX6" fmla="*/ 148174 w 2963470"/>
              <a:gd name="connsiteY6" fmla="*/ 1481735 h 1481735"/>
              <a:gd name="connsiteX7" fmla="*/ 0 w 2963470"/>
              <a:gd name="connsiteY7" fmla="*/ 1333561 h 1481735"/>
              <a:gd name="connsiteX8" fmla="*/ 0 w 2963470"/>
              <a:gd name="connsiteY8" fmla="*/ 148174 h 148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3470" h="1481735">
                <a:moveTo>
                  <a:pt x="0" y="148174"/>
                </a:moveTo>
                <a:cubicBezTo>
                  <a:pt x="0" y="66340"/>
                  <a:pt x="66340" y="0"/>
                  <a:pt x="148174" y="0"/>
                </a:cubicBezTo>
                <a:lnTo>
                  <a:pt x="2815297" y="0"/>
                </a:lnTo>
                <a:cubicBezTo>
                  <a:pt x="2897131" y="0"/>
                  <a:pt x="2963471" y="66340"/>
                  <a:pt x="2963471" y="148174"/>
                </a:cubicBezTo>
                <a:cubicBezTo>
                  <a:pt x="2963471" y="543303"/>
                  <a:pt x="2963470" y="938433"/>
                  <a:pt x="2963470" y="1333562"/>
                </a:cubicBezTo>
                <a:cubicBezTo>
                  <a:pt x="2963470" y="1415396"/>
                  <a:pt x="2897130" y="1481736"/>
                  <a:pt x="2815296" y="1481736"/>
                </a:cubicBezTo>
                <a:lnTo>
                  <a:pt x="148174" y="1481735"/>
                </a:lnTo>
                <a:cubicBezTo>
                  <a:pt x="66340" y="1481735"/>
                  <a:pt x="0" y="1415395"/>
                  <a:pt x="0" y="1333561"/>
                </a:cubicBezTo>
                <a:lnTo>
                  <a:pt x="0" y="148174"/>
                </a:lnTo>
                <a:close/>
              </a:path>
            </a:pathLst>
          </a:cu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1067433" y="3544263"/>
            <a:ext cx="2088858" cy="1743205"/>
          </a:xfrm>
          <a:custGeom>
            <a:avLst/>
            <a:gdLst>
              <a:gd name="connsiteX0" fmla="*/ 0 w 2212764"/>
              <a:gd name="connsiteY0" fmla="*/ 210101 h 2101011"/>
              <a:gd name="connsiteX1" fmla="*/ 210101 w 2212764"/>
              <a:gd name="connsiteY1" fmla="*/ 0 h 2101011"/>
              <a:gd name="connsiteX2" fmla="*/ 2002663 w 2212764"/>
              <a:gd name="connsiteY2" fmla="*/ 0 h 2101011"/>
              <a:gd name="connsiteX3" fmla="*/ 2212764 w 2212764"/>
              <a:gd name="connsiteY3" fmla="*/ 210101 h 2101011"/>
              <a:gd name="connsiteX4" fmla="*/ 2212764 w 2212764"/>
              <a:gd name="connsiteY4" fmla="*/ 1890910 h 2101011"/>
              <a:gd name="connsiteX5" fmla="*/ 2002663 w 2212764"/>
              <a:gd name="connsiteY5" fmla="*/ 2101011 h 2101011"/>
              <a:gd name="connsiteX6" fmla="*/ 210101 w 2212764"/>
              <a:gd name="connsiteY6" fmla="*/ 2101011 h 2101011"/>
              <a:gd name="connsiteX7" fmla="*/ 0 w 2212764"/>
              <a:gd name="connsiteY7" fmla="*/ 1890910 h 2101011"/>
              <a:gd name="connsiteX8" fmla="*/ 0 w 2212764"/>
              <a:gd name="connsiteY8" fmla="*/ 210101 h 210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764" h="2101011">
                <a:moveTo>
                  <a:pt x="0" y="210101"/>
                </a:moveTo>
                <a:cubicBezTo>
                  <a:pt x="0" y="94065"/>
                  <a:pt x="94065" y="0"/>
                  <a:pt x="210101" y="0"/>
                </a:cubicBezTo>
                <a:lnTo>
                  <a:pt x="2002663" y="0"/>
                </a:lnTo>
                <a:cubicBezTo>
                  <a:pt x="2118699" y="0"/>
                  <a:pt x="2212764" y="94065"/>
                  <a:pt x="2212764" y="210101"/>
                </a:cubicBezTo>
                <a:lnTo>
                  <a:pt x="2212764" y="1890910"/>
                </a:lnTo>
                <a:cubicBezTo>
                  <a:pt x="2212764" y="2006946"/>
                  <a:pt x="2118699" y="2101011"/>
                  <a:pt x="2002663" y="2101011"/>
                </a:cubicBezTo>
                <a:lnTo>
                  <a:pt x="210101" y="2101011"/>
                </a:lnTo>
                <a:cubicBezTo>
                  <a:pt x="94065" y="2101011"/>
                  <a:pt x="0" y="2006946"/>
                  <a:pt x="0" y="1890910"/>
                </a:cubicBezTo>
                <a:lnTo>
                  <a:pt x="0" y="210101"/>
                </a:lnTo>
                <a:close/>
              </a:path>
            </a:pathLst>
          </a:cu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12" tIns="102812" rIns="102812" bIns="102812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1431471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6" name="Picture 2" descr="http://image.space.rakuten.co.jp/lg01/72/0000838172/54/imgb872210dzikazj.jpe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6027" y="3552367"/>
            <a:ext cx="1417819" cy="14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223319" y="705922"/>
            <a:ext cx="13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data </a:t>
            </a:r>
            <a:r>
              <a:rPr lang="en-US" altLang="zh-CN" dirty="0"/>
              <a:t>a</a:t>
            </a:r>
            <a:r>
              <a:rPr lang="en-US" altLang="zh-CN" dirty="0" smtClean="0"/>
              <a:t>cquisition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787882" y="411250"/>
            <a:ext cx="1944000" cy="1224000"/>
            <a:chOff x="4560919" y="411250"/>
            <a:chExt cx="1944000" cy="1224000"/>
          </a:xfrm>
        </p:grpSpPr>
        <p:sp>
          <p:nvSpPr>
            <p:cNvPr id="21" name="圆柱形 20"/>
            <p:cNvSpPr/>
            <p:nvPr/>
          </p:nvSpPr>
          <p:spPr>
            <a:xfrm rot="5400000">
              <a:off x="4920919" y="51250"/>
              <a:ext cx="1224000" cy="1944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5369" y="705922"/>
              <a:ext cx="1491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NIdata</a:t>
              </a:r>
              <a:r>
                <a:rPr lang="en-US" altLang="zh-CN" dirty="0" smtClean="0"/>
                <a:t> Format</a:t>
              </a:r>
              <a:endParaRPr lang="zh-CN" altLang="en-US" dirty="0"/>
            </a:p>
          </p:txBody>
        </p:sp>
      </p:grpSp>
      <p:sp>
        <p:nvSpPr>
          <p:cNvPr id="20" name="右箭头 19"/>
          <p:cNvSpPr/>
          <p:nvPr/>
        </p:nvSpPr>
        <p:spPr>
          <a:xfrm>
            <a:off x="3706728" y="846114"/>
            <a:ext cx="1270847" cy="35427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1963" y="3647208"/>
            <a:ext cx="128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itchFamily="2" charset="0"/>
              </a:rPr>
              <a:t>Multimodal</a:t>
            </a:r>
          </a:p>
          <a:p>
            <a:pPr algn="ctr"/>
            <a:r>
              <a:rPr lang="en-US" altLang="zh-CN" sz="1400" dirty="0" smtClean="0">
                <a:latin typeface="Helvetica" pitchFamily="2" charset="0"/>
              </a:rPr>
              <a:t>Imaging data </a:t>
            </a:r>
            <a:r>
              <a:rPr lang="en-US" altLang="zh-CN" sz="1400" dirty="0">
                <a:latin typeface="Helvetica" pitchFamily="2" charset="0"/>
              </a:rPr>
              <a:t>&amp;</a:t>
            </a:r>
            <a:endParaRPr lang="en-US" altLang="zh-CN" sz="1400" dirty="0" smtClean="0">
              <a:latin typeface="Helvetica" pitchFamily="2" charset="0"/>
            </a:endParaRPr>
          </a:p>
          <a:p>
            <a:pPr algn="ctr"/>
            <a:r>
              <a:rPr lang="en-US" altLang="zh-CN" sz="1400" dirty="0" smtClean="0">
                <a:latin typeface="Helvetica" pitchFamily="2" charset="0"/>
              </a:rPr>
              <a:t>Additional metadata</a:t>
            </a:r>
          </a:p>
          <a:p>
            <a:pPr algn="ctr"/>
            <a:endParaRPr lang="zh-CN" altLang="en-US" sz="1400" dirty="0">
              <a:latin typeface="Helvetica" pitchFamily="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91305" y="2290886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Phenotype list &amp; Scan Info. </a:t>
            </a:r>
            <a:endParaRPr lang="zh-CN" altLang="en-US" sz="1600" dirty="0">
              <a:latin typeface="Helvetica" pitchFamily="2" charset="0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xmlns="" val="2369248174"/>
              </p:ext>
            </p:extLst>
          </p:nvPr>
        </p:nvGraphicFramePr>
        <p:xfrm>
          <a:off x="4201568" y="2564253"/>
          <a:ext cx="5206330" cy="91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4211749" y="4175471"/>
            <a:ext cx="964348" cy="946897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638719" y="5544183"/>
            <a:ext cx="2276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434343"/>
                </a:solidFill>
                <a:latin typeface="Helvetica" pitchFamily="2" charset="0"/>
              </a:rPr>
              <a:t>Conversion &amp; Reduction</a:t>
            </a:r>
            <a:endParaRPr lang="zh-CN" altLang="en-US" sz="1400" b="1" dirty="0">
              <a:latin typeface="Helvetica" pitchFamily="2" charset="0"/>
            </a:endParaRPr>
          </a:p>
        </p:txBody>
      </p:sp>
      <p:sp>
        <p:nvSpPr>
          <p:cNvPr id="98" name="加号 97"/>
          <p:cNvSpPr/>
          <p:nvPr/>
        </p:nvSpPr>
        <p:spPr>
          <a:xfrm>
            <a:off x="7953294" y="6425525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加号 1032"/>
          <p:cNvSpPr/>
          <p:nvPr/>
        </p:nvSpPr>
        <p:spPr>
          <a:xfrm>
            <a:off x="5167429" y="6425525"/>
            <a:ext cx="331801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857254" y="5920418"/>
            <a:ext cx="1690248" cy="1436956"/>
            <a:chOff x="3676279" y="5920418"/>
            <a:chExt cx="1690248" cy="1436956"/>
          </a:xfrm>
        </p:grpSpPr>
        <p:pic>
          <p:nvPicPr>
            <p:cNvPr id="1032" name="Picture 4" descr="https://www.stat.uchicago.edu/faculty/InMemoriam/worsley/research/surfstat/figs/vbmp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4103249" y="6208667"/>
              <a:ext cx="828562" cy="75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3911021" y="6957264"/>
              <a:ext cx="12542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An index </a:t>
              </a:r>
              <a:r>
                <a:rPr lang="en-US" altLang="zh-CN" sz="1000" dirty="0" smtClean="0">
                  <a:latin typeface="Helvetica" pitchFamily="2" charset="0"/>
                </a:rPr>
                <a:t>vector for </a:t>
              </a:r>
              <a:endParaRPr lang="en-US" altLang="zh-CN" sz="1000" dirty="0" smtClean="0">
                <a:latin typeface="Helvetica" pitchFamily="2" charset="0"/>
              </a:endParaRPr>
            </a:p>
            <a:p>
              <a:pPr algn="ctr"/>
              <a:r>
                <a:rPr lang="en-US" altLang="zh-CN" sz="1000" dirty="0">
                  <a:latin typeface="Helvetica" pitchFamily="2" charset="0"/>
                </a:rPr>
                <a:t>v</a:t>
              </a:r>
              <a:r>
                <a:rPr lang="en-US" altLang="zh-CN" sz="1000" dirty="0" smtClean="0">
                  <a:latin typeface="Helvetica" pitchFamily="2" charset="0"/>
                </a:rPr>
                <a:t>oxels of interest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676279" y="5920418"/>
              <a:ext cx="1690248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Mask 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07922" y="5920418"/>
            <a:ext cx="1307297" cy="1436956"/>
            <a:chOff x="6836497" y="5920418"/>
            <a:chExt cx="1307297" cy="1436956"/>
          </a:xfrm>
        </p:grpSpPr>
        <p:sp>
          <p:nvSpPr>
            <p:cNvPr id="96" name="文本框 95"/>
            <p:cNvSpPr txBox="1"/>
            <p:nvPr/>
          </p:nvSpPr>
          <p:spPr>
            <a:xfrm>
              <a:off x="6836497" y="5920418"/>
              <a:ext cx="1307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ROI Templates</a:t>
              </a:r>
              <a:endParaRPr lang="zh-CN" altLang="en-US" sz="14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978623" y="6957264"/>
              <a:ext cx="10699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Template for ROI study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pic>
          <p:nvPicPr>
            <p:cNvPr id="1040" name="Picture 6" descr="http://www.typically.net/mgui/wiki/tutorials/user-tutorial-meshes/aal_on_surface_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7138555" y="6231281"/>
              <a:ext cx="739962" cy="70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文本框 24"/>
          <p:cNvSpPr txBox="1"/>
          <p:nvPr/>
        </p:nvSpPr>
        <p:spPr>
          <a:xfrm>
            <a:off x="1256589" y="4927172"/>
            <a:ext cx="171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Helvetica" pitchFamily="2" charset="0"/>
              </a:rPr>
              <a:t>e.g., </a:t>
            </a:r>
            <a:r>
              <a:rPr lang="en-US" altLang="zh-CN" sz="1100" dirty="0" err="1" smtClean="0">
                <a:latin typeface="Helvetica" pitchFamily="2" charset="0"/>
              </a:rPr>
              <a:t>Dicom</a:t>
            </a:r>
            <a:r>
              <a:rPr lang="en-US" altLang="zh-CN" sz="1100" dirty="0" smtClean="0">
                <a:latin typeface="Helvetica" pitchFamily="2" charset="0"/>
              </a:rPr>
              <a:t>, </a:t>
            </a:r>
            <a:r>
              <a:rPr lang="en-US" altLang="zh-CN" sz="1100" dirty="0" err="1" smtClean="0">
                <a:latin typeface="Helvetica" pitchFamily="2" charset="0"/>
              </a:rPr>
              <a:t>NIfTI</a:t>
            </a:r>
            <a:r>
              <a:rPr lang="en-US" altLang="zh-CN" sz="1100" dirty="0" smtClean="0">
                <a:latin typeface="Helvetica" pitchFamily="2" charset="0"/>
              </a:rPr>
              <a:t>  files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72" name="文本框 24"/>
          <p:cNvSpPr txBox="1"/>
          <p:nvPr/>
        </p:nvSpPr>
        <p:spPr>
          <a:xfrm>
            <a:off x="3891305" y="2024186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Subject </a:t>
            </a:r>
            <a:r>
              <a:rPr lang="en-US" altLang="zh-CN" sz="1600" dirty="0" smtClean="0">
                <a:latin typeface="Helvetica" pitchFamily="2" charset="0"/>
              </a:rPr>
              <a:t>ID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91305" y="3850900"/>
            <a:ext cx="5757520" cy="3755101"/>
          </a:xfrm>
          <a:prstGeom prst="roundRect">
            <a:avLst>
              <a:gd name="adj" fmla="val 4251"/>
            </a:avLst>
          </a:prstGeom>
          <a:noFill/>
          <a:ln w="28575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1" name="文本框 24"/>
          <p:cNvSpPr txBox="1"/>
          <p:nvPr/>
        </p:nvSpPr>
        <p:spPr>
          <a:xfrm>
            <a:off x="6294760" y="3681623"/>
            <a:ext cx="956315" cy="323165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smtClean="0">
                <a:latin typeface="Helvetica" pitchFamily="2" charset="0"/>
              </a:rPr>
              <a:t>BCoData</a:t>
            </a:r>
            <a:endParaRPr lang="zh-CN" altLang="en-US" sz="1500" dirty="0">
              <a:latin typeface="Helvetica" pitchFamily="2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183797" y="5920418"/>
            <a:ext cx="1858542" cy="1436956"/>
            <a:chOff x="5126647" y="5920418"/>
            <a:chExt cx="1858542" cy="1436956"/>
          </a:xfrm>
        </p:grpSpPr>
        <p:sp>
          <p:nvSpPr>
            <p:cNvPr id="90" name="矩形 89"/>
            <p:cNvSpPr/>
            <p:nvPr/>
          </p:nvSpPr>
          <p:spPr>
            <a:xfrm>
              <a:off x="5126647" y="6957264"/>
              <a:ext cx="18585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Voxel-wise data </a:t>
              </a:r>
            </a:p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within the mask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24901" y="5920418"/>
              <a:ext cx="1570272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Data Matrix</a:t>
              </a:r>
              <a:endParaRPr lang="zh-CN" altLang="en-US" sz="1400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611451" y="6151632"/>
              <a:ext cx="836494" cy="868497"/>
              <a:chOff x="5491078" y="2838367"/>
              <a:chExt cx="1209844" cy="1181265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91078" y="2838367"/>
                <a:ext cx="1209844" cy="1181265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177"/>
              <a:stretch/>
            </p:blipFill>
            <p:spPr>
              <a:xfrm>
                <a:off x="5551520" y="3110832"/>
                <a:ext cx="1068356" cy="840614"/>
              </a:xfrm>
              <a:prstGeom prst="rect">
                <a:avLst/>
              </a:prstGeom>
            </p:spPr>
          </p:pic>
        </p:grpSp>
      </p:grpSp>
      <p:sp>
        <p:nvSpPr>
          <p:cNvPr id="73" name="矩形 72"/>
          <p:cNvSpPr/>
          <p:nvPr/>
        </p:nvSpPr>
        <p:spPr>
          <a:xfrm>
            <a:off x="4014395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1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373799" y="4175471"/>
            <a:ext cx="964348" cy="946897"/>
            <a:chOff x="844527" y="4952773"/>
            <a:chExt cx="1906078" cy="161913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82" name="立方体 81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176445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2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594580" y="4175471"/>
            <a:ext cx="964348" cy="946897"/>
            <a:chOff x="844527" y="4952773"/>
            <a:chExt cx="1906078" cy="1619132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07" name="立方体 106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6397226" y="508147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3</a:t>
            </a:r>
            <a:endParaRPr lang="en-US" altLang="zh-CN" sz="12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6253" y="4317572"/>
            <a:ext cx="85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112" name="文本框 24"/>
          <p:cNvSpPr txBox="1"/>
          <p:nvPr/>
        </p:nvSpPr>
        <p:spPr>
          <a:xfrm>
            <a:off x="3891305" y="3452730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Helvetica" pitchFamily="2" charset="0"/>
              </a:rPr>
              <a:t>BcoBase</a:t>
            </a:r>
            <a:r>
              <a:rPr lang="en-US" altLang="zh-CN" sz="1600" dirty="0" smtClean="0">
                <a:latin typeface="Helvetica" pitchFamily="2" charset="0"/>
              </a:rPr>
              <a:t> (BCoData &amp; Notes)   </a:t>
            </a:r>
            <a:endParaRPr lang="zh-CN" altLang="en-US" sz="1600" dirty="0">
              <a:latin typeface="Helvetica" pitchFamily="2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384723" y="4175470"/>
            <a:ext cx="964348" cy="946897"/>
            <a:chOff x="844527" y="4952773"/>
            <a:chExt cx="1906078" cy="161913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18" name="立方体 117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8187369" y="5081470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</a:t>
            </a:r>
            <a:r>
              <a:rPr lang="en-US" altLang="zh-CN" sz="1200" dirty="0" smtClean="0">
                <a:latin typeface="Helvetica" pitchFamily="2" charset="0"/>
              </a:rPr>
              <a:t>t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977195" y="5920418"/>
            <a:ext cx="1772663" cy="1436956"/>
            <a:chOff x="8062920" y="5920418"/>
            <a:chExt cx="1772663" cy="1436956"/>
          </a:xfrm>
        </p:grpSpPr>
        <p:sp>
          <p:nvSpPr>
            <p:cNvPr id="99" name="文本框 98"/>
            <p:cNvSpPr txBox="1"/>
            <p:nvPr/>
          </p:nvSpPr>
          <p:spPr>
            <a:xfrm>
              <a:off x="8062920" y="5920418"/>
              <a:ext cx="1772663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Data Matrix</a:t>
              </a:r>
              <a:endParaRPr lang="zh-CN" altLang="en-US" sz="14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264833" y="6957264"/>
              <a:ext cx="1386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ROI-based data </a:t>
              </a:r>
            </a:p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or analysis results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516124" y="6151632"/>
              <a:ext cx="846265" cy="868497"/>
              <a:chOff x="8935224" y="6332326"/>
              <a:chExt cx="846265" cy="868497"/>
            </a:xfrm>
          </p:grpSpPr>
          <p:sp>
            <p:nvSpPr>
              <p:cNvPr id="1039" name="矩形 1038"/>
              <p:cNvSpPr/>
              <p:nvPr/>
            </p:nvSpPr>
            <p:spPr>
              <a:xfrm>
                <a:off x="8935224" y="6535216"/>
                <a:ext cx="75425" cy="576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8944995" y="6332326"/>
                <a:ext cx="836494" cy="868497"/>
                <a:chOff x="5491078" y="2838367"/>
                <a:chExt cx="1209844" cy="1181265"/>
              </a:xfrm>
            </p:grpSpPr>
            <p:pic>
              <p:nvPicPr>
                <p:cNvPr id="125" name="图片 124" descr="屏幕剪辑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1078" y="2838367"/>
                  <a:ext cx="1209844" cy="1181265"/>
                </a:xfrm>
                <a:prstGeom prst="rect">
                  <a:avLst/>
                </a:prstGeom>
              </p:spPr>
            </p:pic>
            <p:pic>
              <p:nvPicPr>
                <p:cNvPr id="126" name="图片 125" descr="屏幕剪辑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6177"/>
                <a:stretch/>
              </p:blipFill>
              <p:spPr>
                <a:xfrm>
                  <a:off x="5551520" y="3110832"/>
                  <a:ext cx="1068356" cy="840614"/>
                </a:xfrm>
                <a:prstGeom prst="rect">
                  <a:avLst/>
                </a:prstGeom>
              </p:spPr>
            </p:pic>
          </p:grpSp>
          <p:sp>
            <p:nvSpPr>
              <p:cNvPr id="108" name="矩形 107"/>
              <p:cNvSpPr/>
              <p:nvPr/>
            </p:nvSpPr>
            <p:spPr>
              <a:xfrm>
                <a:off x="9072370" y="6517900"/>
                <a:ext cx="1152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310495" y="6517899"/>
                <a:ext cx="100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98452" y="6508374"/>
                <a:ext cx="118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7" name="圆角矩形 126"/>
          <p:cNvSpPr/>
          <p:nvPr/>
        </p:nvSpPr>
        <p:spPr>
          <a:xfrm>
            <a:off x="4091385" y="592994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8" name="文本框 21"/>
          <p:cNvSpPr txBox="1"/>
          <p:nvPr/>
        </p:nvSpPr>
        <p:spPr>
          <a:xfrm>
            <a:off x="6520922" y="6420280"/>
            <a:ext cx="5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Helvetica" pitchFamily="2" charset="0"/>
              </a:rPr>
              <a:t>OR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4103249" y="4105274"/>
            <a:ext cx="5338405" cy="1330936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6072" y="5282322"/>
            <a:ext cx="1873691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Helvetica" pitchFamily="2" charset="0"/>
              </a:rPr>
              <a:t>BCoData4D (4D data array)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1" name="文本框 30"/>
          <p:cNvSpPr txBox="1"/>
          <p:nvPr/>
        </p:nvSpPr>
        <p:spPr>
          <a:xfrm>
            <a:off x="4865116" y="7317402"/>
            <a:ext cx="1008538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Helvetica" pitchFamily="2" charset="0"/>
              </a:rPr>
              <a:t>BCoData2D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875564" y="592994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3" name="文本框 30"/>
          <p:cNvSpPr txBox="1"/>
          <p:nvPr/>
        </p:nvSpPr>
        <p:spPr>
          <a:xfrm>
            <a:off x="7395668" y="7317401"/>
            <a:ext cx="1417292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Helvetica" pitchFamily="2" charset="0"/>
              </a:rPr>
              <a:t>BCoData2DReduc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169976" y="544573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8154181" y="544573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74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2"/>
          <p:cNvSpPr/>
          <p:nvPr/>
        </p:nvSpPr>
        <p:spPr>
          <a:xfrm>
            <a:off x="1463169" y="-794331"/>
            <a:ext cx="6128478" cy="7886247"/>
          </a:xfrm>
          <a:prstGeom prst="roundRect">
            <a:avLst>
              <a:gd name="adj" fmla="val 4251"/>
            </a:avLst>
          </a:prstGeom>
          <a:solidFill>
            <a:srgbClr val="F8F2E2"/>
          </a:solidFill>
          <a:ln w="76200">
            <a:solidFill>
              <a:srgbClr val="F0AAA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72276" y="-465294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Phenotype list &amp; Scan Info. </a:t>
            </a:r>
            <a:endParaRPr lang="zh-CN" altLang="en-US" sz="1600" dirty="0">
              <a:latin typeface="Helvetica" pitchFamily="2" charset="0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xmlns="" val="2369248174"/>
              </p:ext>
            </p:extLst>
          </p:nvPr>
        </p:nvGraphicFramePr>
        <p:xfrm>
          <a:off x="1982539" y="-191927"/>
          <a:ext cx="5206330" cy="91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9"/>
          <p:cNvGrpSpPr/>
          <p:nvPr/>
        </p:nvGrpSpPr>
        <p:grpSpPr>
          <a:xfrm>
            <a:off x="1992720" y="1419291"/>
            <a:ext cx="964348" cy="946897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3419690" y="2788003"/>
            <a:ext cx="2276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434343"/>
                </a:solidFill>
                <a:latin typeface="Helvetica" pitchFamily="2" charset="0"/>
              </a:rPr>
              <a:t>Conversion &amp; Reduction</a:t>
            </a:r>
            <a:endParaRPr lang="zh-CN" altLang="en-US" sz="1400" b="1" dirty="0">
              <a:latin typeface="Helvetica" pitchFamily="2" charset="0"/>
            </a:endParaRPr>
          </a:p>
        </p:txBody>
      </p:sp>
      <p:sp>
        <p:nvSpPr>
          <p:cNvPr id="98" name="加号 97"/>
          <p:cNvSpPr/>
          <p:nvPr/>
        </p:nvSpPr>
        <p:spPr>
          <a:xfrm>
            <a:off x="5734265" y="3669345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加号 1032"/>
          <p:cNvSpPr/>
          <p:nvPr/>
        </p:nvSpPr>
        <p:spPr>
          <a:xfrm>
            <a:off x="2948400" y="3669345"/>
            <a:ext cx="331801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13"/>
          <p:cNvGrpSpPr/>
          <p:nvPr/>
        </p:nvGrpSpPr>
        <p:grpSpPr>
          <a:xfrm>
            <a:off x="1638225" y="3164238"/>
            <a:ext cx="1690248" cy="1436956"/>
            <a:chOff x="3676279" y="5920418"/>
            <a:chExt cx="1690248" cy="1436956"/>
          </a:xfrm>
        </p:grpSpPr>
        <p:pic>
          <p:nvPicPr>
            <p:cNvPr id="1032" name="Picture 4" descr="https://www.stat.uchicago.edu/faculty/InMemoriam/worsley/research/surfstat/figs/vbmp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4103249" y="6208667"/>
              <a:ext cx="828562" cy="75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3911021" y="6957264"/>
              <a:ext cx="12542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An index </a:t>
              </a:r>
              <a:r>
                <a:rPr lang="en-US" altLang="zh-CN" sz="1000" dirty="0" smtClean="0">
                  <a:latin typeface="Helvetica" pitchFamily="2" charset="0"/>
                </a:rPr>
                <a:t>vector for </a:t>
              </a:r>
              <a:endParaRPr lang="en-US" altLang="zh-CN" sz="1000" dirty="0" smtClean="0">
                <a:latin typeface="Helvetica" pitchFamily="2" charset="0"/>
              </a:endParaRPr>
            </a:p>
            <a:p>
              <a:pPr algn="ctr"/>
              <a:r>
                <a:rPr lang="en-US" altLang="zh-CN" sz="1000" dirty="0">
                  <a:latin typeface="Helvetica" pitchFamily="2" charset="0"/>
                </a:rPr>
                <a:t>v</a:t>
              </a:r>
              <a:r>
                <a:rPr lang="en-US" altLang="zh-CN" sz="1000" dirty="0" smtClean="0">
                  <a:latin typeface="Helvetica" pitchFamily="2" charset="0"/>
                </a:rPr>
                <a:t>oxels of interest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676279" y="5920418"/>
              <a:ext cx="1690248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Mask </a:t>
              </a: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4588893" y="3164238"/>
            <a:ext cx="1307297" cy="1436956"/>
            <a:chOff x="6836497" y="5920418"/>
            <a:chExt cx="1307297" cy="1436956"/>
          </a:xfrm>
        </p:grpSpPr>
        <p:sp>
          <p:nvSpPr>
            <p:cNvPr id="96" name="文本框 95"/>
            <p:cNvSpPr txBox="1"/>
            <p:nvPr/>
          </p:nvSpPr>
          <p:spPr>
            <a:xfrm>
              <a:off x="6836497" y="5920418"/>
              <a:ext cx="1307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ROI Templates</a:t>
              </a:r>
              <a:endParaRPr lang="zh-CN" altLang="en-US" sz="14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978623" y="6957264"/>
              <a:ext cx="10699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Template for ROI study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pic>
          <p:nvPicPr>
            <p:cNvPr id="1040" name="Picture 6" descr="http://www.typically.net/mgui/wiki/tutorials/user-tutorial-meshes/aal_on_surface_2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7138555" y="6231281"/>
              <a:ext cx="739962" cy="70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文本框 24"/>
          <p:cNvSpPr txBox="1"/>
          <p:nvPr/>
        </p:nvSpPr>
        <p:spPr>
          <a:xfrm>
            <a:off x="1672276" y="-731994"/>
            <a:ext cx="364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Subject </a:t>
            </a:r>
            <a:r>
              <a:rPr lang="en-US" altLang="zh-CN" sz="1600" dirty="0" smtClean="0">
                <a:latin typeface="Helvetica" pitchFamily="2" charset="0"/>
              </a:rPr>
              <a:t>ID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72276" y="1094720"/>
            <a:ext cx="5757520" cy="3755101"/>
          </a:xfrm>
          <a:prstGeom prst="roundRect">
            <a:avLst>
              <a:gd name="adj" fmla="val 4251"/>
            </a:avLst>
          </a:prstGeom>
          <a:noFill/>
          <a:ln w="28575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1" name="文本框 24"/>
          <p:cNvSpPr txBox="1"/>
          <p:nvPr/>
        </p:nvSpPr>
        <p:spPr>
          <a:xfrm>
            <a:off x="4022566" y="925443"/>
            <a:ext cx="956315" cy="323165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smtClean="0">
                <a:latin typeface="Helvetica" pitchFamily="2" charset="0"/>
              </a:rPr>
              <a:t>BCoData</a:t>
            </a:r>
            <a:endParaRPr lang="zh-CN" altLang="en-US" sz="1500" dirty="0">
              <a:latin typeface="Helvetica" pitchFamily="2" charset="0"/>
            </a:endParaRPr>
          </a:p>
        </p:txBody>
      </p:sp>
      <p:grpSp>
        <p:nvGrpSpPr>
          <p:cNvPr id="12" name="组合 15"/>
          <p:cNvGrpSpPr/>
          <p:nvPr/>
        </p:nvGrpSpPr>
        <p:grpSpPr>
          <a:xfrm>
            <a:off x="2964768" y="3164238"/>
            <a:ext cx="1858542" cy="1436956"/>
            <a:chOff x="5126647" y="5920418"/>
            <a:chExt cx="1858542" cy="1436956"/>
          </a:xfrm>
        </p:grpSpPr>
        <p:sp>
          <p:nvSpPr>
            <p:cNvPr id="90" name="矩形 89"/>
            <p:cNvSpPr/>
            <p:nvPr/>
          </p:nvSpPr>
          <p:spPr>
            <a:xfrm>
              <a:off x="5126647" y="6957264"/>
              <a:ext cx="18585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Voxel-wise data </a:t>
              </a:r>
            </a:p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within the mask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03635" y="5920418"/>
              <a:ext cx="157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2D Data </a:t>
              </a:r>
              <a:r>
                <a:rPr lang="en-US" altLang="zh-CN" sz="1400" dirty="0" smtClean="0"/>
                <a:t>Matrix</a:t>
              </a:r>
              <a:endParaRPr lang="zh-CN" altLang="en-US" sz="1400" dirty="0"/>
            </a:p>
          </p:txBody>
        </p:sp>
        <p:grpSp>
          <p:nvGrpSpPr>
            <p:cNvPr id="14" name="组合 8"/>
            <p:cNvGrpSpPr/>
            <p:nvPr/>
          </p:nvGrpSpPr>
          <p:grpSpPr>
            <a:xfrm>
              <a:off x="5611451" y="6151632"/>
              <a:ext cx="836494" cy="868497"/>
              <a:chOff x="5491078" y="2838367"/>
              <a:chExt cx="1209844" cy="1181265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91078" y="2838367"/>
                <a:ext cx="1209844" cy="1181265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177"/>
              <a:stretch/>
            </p:blipFill>
            <p:spPr>
              <a:xfrm>
                <a:off x="5551520" y="3110832"/>
                <a:ext cx="1068356" cy="840614"/>
              </a:xfrm>
              <a:prstGeom prst="rect">
                <a:avLst/>
              </a:prstGeom>
            </p:spPr>
          </p:pic>
        </p:grpSp>
      </p:grpSp>
      <p:sp>
        <p:nvSpPr>
          <p:cNvPr id="73" name="矩形 72"/>
          <p:cNvSpPr/>
          <p:nvPr/>
        </p:nvSpPr>
        <p:spPr>
          <a:xfrm>
            <a:off x="1795366" y="232529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1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15" name="组合 73"/>
          <p:cNvGrpSpPr/>
          <p:nvPr/>
        </p:nvGrpSpPr>
        <p:grpSpPr>
          <a:xfrm>
            <a:off x="3154770" y="1419291"/>
            <a:ext cx="964348" cy="946897"/>
            <a:chOff x="844527" y="4952773"/>
            <a:chExt cx="1906078" cy="161913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82" name="立方体 81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2957416" y="232529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2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16" name="组合 84"/>
          <p:cNvGrpSpPr/>
          <p:nvPr/>
        </p:nvGrpSpPr>
        <p:grpSpPr>
          <a:xfrm>
            <a:off x="4375551" y="1419291"/>
            <a:ext cx="964348" cy="946897"/>
            <a:chOff x="844527" y="4952773"/>
            <a:chExt cx="1906078" cy="1619132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07" name="立方体 106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4178197" y="2325291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3</a:t>
            </a:r>
            <a:endParaRPr lang="en-US" altLang="zh-CN" sz="12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4692" y="1688983"/>
            <a:ext cx="85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112" name="文本框 24"/>
          <p:cNvSpPr txBox="1"/>
          <p:nvPr/>
        </p:nvSpPr>
        <p:spPr>
          <a:xfrm>
            <a:off x="1672276" y="696550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Neuroimaging Data</a:t>
            </a:r>
            <a:endParaRPr lang="zh-CN" altLang="en-US" sz="1600" dirty="0">
              <a:latin typeface="Helvetica" pitchFamily="2" charset="0"/>
            </a:endParaRPr>
          </a:p>
        </p:txBody>
      </p:sp>
      <p:grpSp>
        <p:nvGrpSpPr>
          <p:cNvPr id="18" name="组合 112"/>
          <p:cNvGrpSpPr/>
          <p:nvPr/>
        </p:nvGrpSpPr>
        <p:grpSpPr>
          <a:xfrm>
            <a:off x="6165694" y="1419290"/>
            <a:ext cx="964348" cy="946897"/>
            <a:chOff x="844527" y="4952773"/>
            <a:chExt cx="1906078" cy="161913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118" name="立方体 117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5968340" y="2325290"/>
            <a:ext cx="1254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Helvetica" pitchFamily="2" charset="0"/>
              </a:rPr>
              <a:t>Volume </a:t>
            </a:r>
            <a:r>
              <a:rPr lang="en-US" altLang="zh-CN" sz="1200" dirty="0" smtClean="0">
                <a:latin typeface="Helvetica" pitchFamily="2" charset="0"/>
              </a:rPr>
              <a:t>t</a:t>
            </a:r>
            <a:endParaRPr lang="en-US" altLang="zh-CN" sz="1200" dirty="0">
              <a:latin typeface="Helvetica" pitchFamily="2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36900" y="3164238"/>
            <a:ext cx="1772663" cy="1436956"/>
            <a:chOff x="8041654" y="5920418"/>
            <a:chExt cx="1772663" cy="1436956"/>
          </a:xfrm>
        </p:grpSpPr>
        <p:sp>
          <p:nvSpPr>
            <p:cNvPr id="99" name="文本框 98"/>
            <p:cNvSpPr txBox="1"/>
            <p:nvPr/>
          </p:nvSpPr>
          <p:spPr>
            <a:xfrm>
              <a:off x="8041654" y="5920418"/>
              <a:ext cx="177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2D Data </a:t>
              </a:r>
              <a:r>
                <a:rPr lang="en-US" altLang="zh-CN" sz="1400" dirty="0" smtClean="0"/>
                <a:t>Matrix</a:t>
              </a:r>
              <a:endParaRPr lang="zh-CN" altLang="en-US" sz="14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264833" y="6957264"/>
              <a:ext cx="1386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ROI-based data </a:t>
              </a:r>
            </a:p>
            <a:p>
              <a:pPr algn="ctr"/>
              <a:r>
                <a:rPr lang="en-US" altLang="zh-CN" sz="1000" dirty="0" smtClean="0">
                  <a:latin typeface="Helvetica" pitchFamily="2" charset="0"/>
                </a:rPr>
                <a:t>or analysis results</a:t>
              </a:r>
              <a:endParaRPr lang="en-US" altLang="zh-CN" sz="1000" dirty="0">
                <a:latin typeface="Helvetica" pitchFamily="2" charset="0"/>
              </a:endParaRPr>
            </a:p>
          </p:txBody>
        </p:sp>
        <p:grpSp>
          <p:nvGrpSpPr>
            <p:cNvPr id="26" name="组合 10"/>
            <p:cNvGrpSpPr/>
            <p:nvPr/>
          </p:nvGrpSpPr>
          <p:grpSpPr>
            <a:xfrm>
              <a:off x="8516124" y="6151632"/>
              <a:ext cx="846265" cy="868497"/>
              <a:chOff x="8935224" y="6332326"/>
              <a:chExt cx="846265" cy="868497"/>
            </a:xfrm>
          </p:grpSpPr>
          <p:sp>
            <p:nvSpPr>
              <p:cNvPr id="1039" name="矩形 1038"/>
              <p:cNvSpPr/>
              <p:nvPr/>
            </p:nvSpPr>
            <p:spPr>
              <a:xfrm>
                <a:off x="8935224" y="6535216"/>
                <a:ext cx="75425" cy="576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123"/>
              <p:cNvGrpSpPr/>
              <p:nvPr/>
            </p:nvGrpSpPr>
            <p:grpSpPr>
              <a:xfrm>
                <a:off x="8944995" y="6332326"/>
                <a:ext cx="836494" cy="868497"/>
                <a:chOff x="5491078" y="2838367"/>
                <a:chExt cx="1209844" cy="1181265"/>
              </a:xfrm>
            </p:grpSpPr>
            <p:pic>
              <p:nvPicPr>
                <p:cNvPr id="125" name="图片 124" descr="屏幕剪辑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1078" y="2838367"/>
                  <a:ext cx="1209844" cy="1181265"/>
                </a:xfrm>
                <a:prstGeom prst="rect">
                  <a:avLst/>
                </a:prstGeom>
              </p:spPr>
            </p:pic>
            <p:pic>
              <p:nvPicPr>
                <p:cNvPr id="126" name="图片 125" descr="屏幕剪辑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6177"/>
                <a:stretch/>
              </p:blipFill>
              <p:spPr>
                <a:xfrm>
                  <a:off x="5551520" y="3110832"/>
                  <a:ext cx="1068356" cy="840614"/>
                </a:xfrm>
                <a:prstGeom prst="rect">
                  <a:avLst/>
                </a:prstGeom>
              </p:spPr>
            </p:pic>
          </p:grpSp>
          <p:sp>
            <p:nvSpPr>
              <p:cNvPr id="108" name="矩形 107"/>
              <p:cNvSpPr/>
              <p:nvPr/>
            </p:nvSpPr>
            <p:spPr>
              <a:xfrm>
                <a:off x="9072370" y="6517900"/>
                <a:ext cx="1152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310495" y="6517899"/>
                <a:ext cx="100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98452" y="6508374"/>
                <a:ext cx="118800" cy="630000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7" name="圆角矩形 126"/>
          <p:cNvSpPr/>
          <p:nvPr/>
        </p:nvSpPr>
        <p:spPr>
          <a:xfrm>
            <a:off x="1872356" y="317376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884220" y="1349094"/>
            <a:ext cx="5338405" cy="1330936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7043" y="2526142"/>
            <a:ext cx="1873691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Helvetica" pitchFamily="2" charset="0"/>
              </a:rPr>
              <a:t>BCoData4D (4D data array)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1" name="文本框 30"/>
          <p:cNvSpPr txBox="1"/>
          <p:nvPr/>
        </p:nvSpPr>
        <p:spPr>
          <a:xfrm>
            <a:off x="2646087" y="4561222"/>
            <a:ext cx="1008538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Helvetica" pitchFamily="2" charset="0"/>
              </a:rPr>
              <a:t>BCoData2D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656535" y="3173762"/>
            <a:ext cx="2556000" cy="1513537"/>
          </a:xfrm>
          <a:prstGeom prst="roundRect">
            <a:avLst>
              <a:gd name="adj" fmla="val 4251"/>
            </a:avLst>
          </a:prstGeom>
          <a:noFill/>
          <a:ln w="19050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3" name="文本框 30"/>
          <p:cNvSpPr txBox="1"/>
          <p:nvPr/>
        </p:nvSpPr>
        <p:spPr>
          <a:xfrm>
            <a:off x="5176639" y="4561221"/>
            <a:ext cx="1417292" cy="261610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Helvetica" pitchFamily="2" charset="0"/>
              </a:rPr>
              <a:t>BCoData2DReduc</a:t>
            </a:r>
            <a:endParaRPr lang="zh-CN" altLang="en-US" sz="1100" dirty="0">
              <a:latin typeface="Helvetica" pitchFamily="2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950947" y="268955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5935152" y="2689555"/>
            <a:ext cx="221305" cy="484208"/>
          </a:xfrm>
          <a:prstGeom prst="downArrow">
            <a:avLst/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21"/>
          <p:cNvSpPr txBox="1"/>
          <p:nvPr/>
        </p:nvSpPr>
        <p:spPr>
          <a:xfrm>
            <a:off x="4274287" y="3664100"/>
            <a:ext cx="558437" cy="369332"/>
          </a:xfrm>
          <a:prstGeom prst="rect">
            <a:avLst/>
          </a:prstGeom>
          <a:solidFill>
            <a:srgbClr val="F8F2E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Helvetica" pitchFamily="2" charset="0"/>
              </a:rPr>
              <a:t>OR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91" name="文本框 24"/>
          <p:cNvSpPr txBox="1"/>
          <p:nvPr/>
        </p:nvSpPr>
        <p:spPr>
          <a:xfrm>
            <a:off x="1675814" y="4931853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“Wildcard” Free Slot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92" name="圆角矩形 2"/>
          <p:cNvSpPr/>
          <p:nvPr/>
        </p:nvSpPr>
        <p:spPr>
          <a:xfrm>
            <a:off x="1675820" y="5284385"/>
            <a:ext cx="5757520" cy="1355254"/>
          </a:xfrm>
          <a:prstGeom prst="roundRect">
            <a:avLst>
              <a:gd name="adj" fmla="val 4251"/>
            </a:avLst>
          </a:prstGeom>
          <a:noFill/>
          <a:ln w="28575">
            <a:solidFill>
              <a:srgbClr val="F0AAA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29" name="Picture 2" descr="C:\Users\UikosPC\Dropbox\figure\brainsurfac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57739" y="5433237"/>
            <a:ext cx="1347167" cy="951317"/>
          </a:xfrm>
          <a:prstGeom prst="rect">
            <a:avLst/>
          </a:prstGeom>
          <a:noFill/>
        </p:spPr>
      </p:pic>
      <p:pic>
        <p:nvPicPr>
          <p:cNvPr id="1027" name="Picture 3" descr="C:\Users\UikosPC\Dropbox\figure\braingrap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7026" y="5371334"/>
            <a:ext cx="1179437" cy="1009088"/>
          </a:xfrm>
          <a:prstGeom prst="rect">
            <a:avLst/>
          </a:prstGeom>
          <a:noFill/>
        </p:spPr>
      </p:pic>
      <p:pic>
        <p:nvPicPr>
          <p:cNvPr id="1028" name="Picture 4" descr="C:\Users\UikosPC\Dropbox\figure\brainparcellation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79576" y="5348177"/>
            <a:ext cx="1245869" cy="1060488"/>
          </a:xfrm>
          <a:prstGeom prst="rect">
            <a:avLst/>
          </a:prstGeom>
          <a:noFill/>
        </p:spPr>
      </p:pic>
      <p:sp>
        <p:nvSpPr>
          <p:cNvPr id="93" name="矩形 80"/>
          <p:cNvSpPr/>
          <p:nvPr/>
        </p:nvSpPr>
        <p:spPr>
          <a:xfrm>
            <a:off x="1791451" y="5438007"/>
            <a:ext cx="12069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Helvetica" pitchFamily="2" charset="0"/>
              </a:rPr>
              <a:t>Users can s</a:t>
            </a:r>
            <a:r>
              <a:rPr lang="en-US" altLang="zh-CN" sz="1000" dirty="0" smtClean="0">
                <a:latin typeface="Helvetica" pitchFamily="2" charset="0"/>
              </a:rPr>
              <a:t>tore anything in this slot, such</a:t>
            </a:r>
            <a:r>
              <a:rPr lang="en-US" altLang="zh-CN" sz="1000" dirty="0">
                <a:latin typeface="Helvetica" pitchFamily="2" charset="0"/>
              </a:rPr>
              <a:t> </a:t>
            </a:r>
            <a:r>
              <a:rPr lang="en-US" altLang="zh-CN" sz="1000" dirty="0" smtClean="0">
                <a:latin typeface="Helvetica" pitchFamily="2" charset="0"/>
              </a:rPr>
              <a:t>as potential statistical analysis results.</a:t>
            </a:r>
          </a:p>
        </p:txBody>
      </p:sp>
      <p:sp>
        <p:nvSpPr>
          <p:cNvPr id="94" name="矩形 80"/>
          <p:cNvSpPr/>
          <p:nvPr/>
        </p:nvSpPr>
        <p:spPr>
          <a:xfrm>
            <a:off x="2858250" y="6379536"/>
            <a:ext cx="1649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latin typeface="Helvetica" pitchFamily="2" charset="0"/>
              </a:rPr>
              <a:t>Parcellation</a:t>
            </a:r>
            <a:r>
              <a:rPr lang="en-US" altLang="zh-CN" sz="1000" dirty="0" smtClean="0">
                <a:latin typeface="Helvetica" pitchFamily="2" charset="0"/>
              </a:rPr>
              <a:t> Analysis</a:t>
            </a:r>
            <a:endParaRPr lang="en-US" altLang="zh-CN" sz="1000" dirty="0" smtClean="0">
              <a:latin typeface="Helvetica" pitchFamily="2" charset="0"/>
            </a:endParaRPr>
          </a:p>
        </p:txBody>
      </p:sp>
      <p:sp>
        <p:nvSpPr>
          <p:cNvPr id="100" name="矩形 80"/>
          <p:cNvSpPr/>
          <p:nvPr/>
        </p:nvSpPr>
        <p:spPr>
          <a:xfrm>
            <a:off x="4435413" y="6383074"/>
            <a:ext cx="1649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latin typeface="Helvetica" pitchFamily="2" charset="0"/>
              </a:rPr>
              <a:t>Activation Analysis</a:t>
            </a:r>
            <a:endParaRPr lang="en-US" altLang="zh-CN" sz="1000" dirty="0" smtClean="0">
              <a:latin typeface="Helvetica" pitchFamily="2" charset="0"/>
            </a:endParaRPr>
          </a:p>
        </p:txBody>
      </p:sp>
      <p:sp>
        <p:nvSpPr>
          <p:cNvPr id="101" name="矩形 80"/>
          <p:cNvSpPr/>
          <p:nvPr/>
        </p:nvSpPr>
        <p:spPr>
          <a:xfrm>
            <a:off x="5902708" y="6383080"/>
            <a:ext cx="1649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latin typeface="Helvetica" pitchFamily="2" charset="0"/>
              </a:rPr>
              <a:t>Connectome Analysis</a:t>
            </a:r>
            <a:endParaRPr lang="en-US" altLang="zh-CN" sz="1000" dirty="0" smtClean="0">
              <a:latin typeface="Helvetica" pitchFamily="2" charset="0"/>
            </a:endParaRPr>
          </a:p>
        </p:txBody>
      </p:sp>
      <p:sp>
        <p:nvSpPr>
          <p:cNvPr id="102" name="文本框 24"/>
          <p:cNvSpPr txBox="1"/>
          <p:nvPr/>
        </p:nvSpPr>
        <p:spPr>
          <a:xfrm>
            <a:off x="1668719" y="6688723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elvetica" pitchFamily="2" charset="0"/>
              </a:rPr>
              <a:t>User Text Comments</a:t>
            </a:r>
            <a:endParaRPr lang="zh-CN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4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383</Words>
  <Application>Microsoft Office PowerPoint</Application>
  <PresentationFormat>Custom</PresentationFormat>
  <Paragraphs>119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Duhx</dc:creator>
  <cp:lastModifiedBy>UikosPC</cp:lastModifiedBy>
  <cp:revision>72</cp:revision>
  <dcterms:created xsi:type="dcterms:W3CDTF">2016-03-13T14:01:58Z</dcterms:created>
  <dcterms:modified xsi:type="dcterms:W3CDTF">2016-04-22T23:11:50Z</dcterms:modified>
</cp:coreProperties>
</file>