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AC8"/>
    <a:srgbClr val="1FDA9A"/>
    <a:srgbClr val="F0AAAF"/>
    <a:srgbClr val="F8F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>
        <p:scale>
          <a:sx n="100" d="100"/>
          <a:sy n="100" d="100"/>
        </p:scale>
        <p:origin x="-14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67691-617F-49F9-BC91-98AB64930923}" type="doc">
      <dgm:prSet loTypeId="urn:microsoft.com/office/officeart/2005/8/layout/hList2" loCatId="picture" qsTypeId="urn:microsoft.com/office/officeart/2005/8/quickstyle/simple3" qsCatId="simple" csTypeId="urn:microsoft.com/office/officeart/2005/8/colors/colorful2" csCatId="colorful" phldr="1"/>
      <dgm:spPr/>
    </dgm:pt>
    <dgm:pt modelId="{94063F4B-4AD7-4C80-A3A3-6CF6C5E026AE}">
      <dgm:prSet phldrT="[文本]"/>
      <dgm:spPr/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937D76D5-07A4-4C38-A9D8-BA7C7EC23638}" type="parTrans" cxnId="{D628F4B4-B533-488C-A0E9-2F9A3F28C5D9}">
      <dgm:prSet/>
      <dgm:spPr/>
      <dgm:t>
        <a:bodyPr/>
        <a:lstStyle/>
        <a:p>
          <a:endParaRPr lang="zh-CN" altLang="en-US"/>
        </a:p>
      </dgm:t>
    </dgm:pt>
    <dgm:pt modelId="{27A97F31-B6BD-4714-B6DC-4333AD9D39FA}" type="sibTrans" cxnId="{D628F4B4-B533-488C-A0E9-2F9A3F28C5D9}">
      <dgm:prSet/>
      <dgm:spPr/>
      <dgm:t>
        <a:bodyPr/>
        <a:lstStyle/>
        <a:p>
          <a:endParaRPr lang="zh-CN" altLang="en-US"/>
        </a:p>
      </dgm:t>
    </dgm:pt>
    <dgm:pt modelId="{D575CA47-6AE3-4CB9-9BF3-098F3B642FF9}">
      <dgm:prSet phldrT="[文本]"/>
      <dgm:spPr/>
      <dgm:t>
        <a:bodyPr/>
        <a:lstStyle/>
        <a:p>
          <a:endParaRPr lang="en-US" altLang="zh-CN" dirty="0" smtClean="0"/>
        </a:p>
      </dgm:t>
    </dgm:pt>
    <dgm:pt modelId="{8A17FD34-C9D0-4863-887D-09CBBA5D8068}" type="parTrans" cxnId="{B35435EA-2906-4389-BE07-78DD8F33103D}">
      <dgm:prSet/>
      <dgm:spPr/>
      <dgm:t>
        <a:bodyPr/>
        <a:lstStyle/>
        <a:p>
          <a:endParaRPr lang="zh-CN" altLang="en-US"/>
        </a:p>
      </dgm:t>
    </dgm:pt>
    <dgm:pt modelId="{A408CBE4-A52E-4F7B-9810-FF20973C97DD}" type="sibTrans" cxnId="{B35435EA-2906-4389-BE07-78DD8F33103D}">
      <dgm:prSet/>
      <dgm:spPr/>
      <dgm:t>
        <a:bodyPr/>
        <a:lstStyle/>
        <a:p>
          <a:endParaRPr lang="zh-CN" altLang="en-US"/>
        </a:p>
      </dgm:t>
    </dgm:pt>
    <dgm:pt modelId="{FB26AE5F-A16A-496A-A556-878969A0BAA1}">
      <dgm:prSet phldrT="[文本]"/>
      <dgm:spPr/>
      <dgm:t>
        <a:bodyPr/>
        <a:lstStyle/>
        <a:p>
          <a:endParaRPr lang="en-US" altLang="zh-CN" dirty="0" smtClean="0"/>
        </a:p>
      </dgm:t>
    </dgm:pt>
    <dgm:pt modelId="{2C5FE3B1-E9B9-457F-9AE5-3C0C4AAC00CA}" type="parTrans" cxnId="{488CC51D-63D9-4153-8C74-C73C9396EB58}">
      <dgm:prSet/>
      <dgm:spPr/>
      <dgm:t>
        <a:bodyPr/>
        <a:lstStyle/>
        <a:p>
          <a:endParaRPr lang="zh-CN" altLang="en-US"/>
        </a:p>
      </dgm:t>
    </dgm:pt>
    <dgm:pt modelId="{A49047A2-B369-47CC-B6C4-FFF901401E58}" type="sibTrans" cxnId="{488CC51D-63D9-4153-8C74-C73C9396EB58}">
      <dgm:prSet/>
      <dgm:spPr/>
      <dgm:t>
        <a:bodyPr/>
        <a:lstStyle/>
        <a:p>
          <a:endParaRPr lang="zh-CN" altLang="en-US"/>
        </a:p>
      </dgm:t>
    </dgm:pt>
    <dgm:pt modelId="{91DD476E-E947-48BD-B1D4-7B8635955786}">
      <dgm:prSet phldrT="[文本]"/>
      <dgm:spPr/>
      <dgm:t>
        <a:bodyPr/>
        <a:lstStyle/>
        <a:p>
          <a:endParaRPr lang="zh-CN" altLang="en-US" dirty="0"/>
        </a:p>
      </dgm:t>
    </dgm:pt>
    <dgm:pt modelId="{310567B5-0A8A-4E26-A788-6789F33D2803}" type="parTrans" cxnId="{8A975B82-6ED1-4915-8BD2-AE0C9BA566FC}">
      <dgm:prSet/>
      <dgm:spPr/>
      <dgm:t>
        <a:bodyPr/>
        <a:lstStyle/>
        <a:p>
          <a:endParaRPr lang="zh-CN" altLang="en-US"/>
        </a:p>
      </dgm:t>
    </dgm:pt>
    <dgm:pt modelId="{EBD7BB67-4287-4E1A-B9A4-9973E2699C6C}" type="sibTrans" cxnId="{8A975B82-6ED1-4915-8BD2-AE0C9BA566FC}">
      <dgm:prSet/>
      <dgm:spPr/>
      <dgm:t>
        <a:bodyPr/>
        <a:lstStyle/>
        <a:p>
          <a:endParaRPr lang="zh-CN" altLang="en-US"/>
        </a:p>
      </dgm:t>
    </dgm:pt>
    <dgm:pt modelId="{B7C0D867-6214-4606-82C2-13F9FF100AD1}">
      <dgm:prSet phldrT="[文本]"/>
      <dgm:spPr/>
      <dgm:t>
        <a:bodyPr/>
        <a:lstStyle/>
        <a:p>
          <a:endParaRPr lang="zh-CN" altLang="en-US" dirty="0"/>
        </a:p>
      </dgm:t>
    </dgm:pt>
    <dgm:pt modelId="{543B76FA-2CFF-4B4D-B66F-52E5D56A3DF3}" type="parTrans" cxnId="{34D5C459-9101-4566-81AE-F57643588F5E}">
      <dgm:prSet/>
      <dgm:spPr/>
      <dgm:t>
        <a:bodyPr/>
        <a:lstStyle/>
        <a:p>
          <a:endParaRPr lang="zh-CN" altLang="en-US"/>
        </a:p>
      </dgm:t>
    </dgm:pt>
    <dgm:pt modelId="{3974C600-4F6A-42B8-A893-3F61A22A2D68}" type="sibTrans" cxnId="{34D5C459-9101-4566-81AE-F57643588F5E}">
      <dgm:prSet/>
      <dgm:spPr/>
      <dgm:t>
        <a:bodyPr/>
        <a:lstStyle/>
        <a:p>
          <a:endParaRPr lang="zh-CN" altLang="en-US"/>
        </a:p>
      </dgm:t>
    </dgm:pt>
    <dgm:pt modelId="{B1B68F5F-6117-4B59-A9FD-F4BC3D90C2F4}">
      <dgm:prSet phldrT="[文本]"/>
      <dgm:spPr/>
      <dgm:t>
        <a:bodyPr/>
        <a:lstStyle/>
        <a:p>
          <a:endParaRPr lang="zh-CN" altLang="en-US" dirty="0"/>
        </a:p>
      </dgm:t>
    </dgm:pt>
    <dgm:pt modelId="{4507EDD6-D8A8-464B-B944-B34F38CADCCF}" type="parTrans" cxnId="{0170EB7E-E2EB-4285-8A3B-F25088544F73}">
      <dgm:prSet/>
      <dgm:spPr/>
      <dgm:t>
        <a:bodyPr/>
        <a:lstStyle/>
        <a:p>
          <a:endParaRPr lang="zh-CN" altLang="en-US"/>
        </a:p>
      </dgm:t>
    </dgm:pt>
    <dgm:pt modelId="{AC369D21-F356-49DB-B69E-57691AFCA3DD}" type="sibTrans" cxnId="{0170EB7E-E2EB-4285-8A3B-F25088544F73}">
      <dgm:prSet/>
      <dgm:spPr/>
      <dgm:t>
        <a:bodyPr/>
        <a:lstStyle/>
        <a:p>
          <a:endParaRPr lang="zh-CN" altLang="en-US"/>
        </a:p>
      </dgm:t>
    </dgm:pt>
    <dgm:pt modelId="{CC9A9EF3-79E8-4123-A408-846143D71798}" type="pres">
      <dgm:prSet presAssocID="{D4967691-617F-49F9-BC91-98AB64930923}" presName="linearFlow" presStyleCnt="0">
        <dgm:presLayoutVars>
          <dgm:dir/>
          <dgm:animLvl val="lvl"/>
          <dgm:resizeHandles/>
        </dgm:presLayoutVars>
      </dgm:prSet>
      <dgm:spPr/>
    </dgm:pt>
    <dgm:pt modelId="{A98F04B4-A82E-4E7D-AE0A-F93DE5D10F56}" type="pres">
      <dgm:prSet presAssocID="{94063F4B-4AD7-4C80-A3A3-6CF6C5E026AE}" presName="compositeNode" presStyleCnt="0">
        <dgm:presLayoutVars>
          <dgm:bulletEnabled val="1"/>
        </dgm:presLayoutVars>
      </dgm:prSet>
      <dgm:spPr/>
    </dgm:pt>
    <dgm:pt modelId="{AEC65287-E34F-483D-B3D6-CFB6BCF3A6DA}" type="pres">
      <dgm:prSet presAssocID="{94063F4B-4AD7-4C80-A3A3-6CF6C5E026AE}" presName="image" presStyleLbl="fgImgPlace1" presStyleIdx="0" presStyleCnt="6"/>
      <dgm:spPr/>
    </dgm:pt>
    <dgm:pt modelId="{5B796549-3216-48AD-8BE6-C8727A8276E4}" type="pres">
      <dgm:prSet presAssocID="{94063F4B-4AD7-4C80-A3A3-6CF6C5E026AE}" presName="childNode" presStyleLbl="node1" presStyleIdx="0" presStyleCnt="6">
        <dgm:presLayoutVars>
          <dgm:bulletEnabled val="1"/>
        </dgm:presLayoutVars>
      </dgm:prSet>
      <dgm:spPr/>
    </dgm:pt>
    <dgm:pt modelId="{4DD44979-60F9-4743-A6D4-4433CAB78AF4}" type="pres">
      <dgm:prSet presAssocID="{94063F4B-4AD7-4C80-A3A3-6CF6C5E026AE}" presName="parentNode" presStyleLbl="revTx" presStyleIdx="0" presStyleCnt="6">
        <dgm:presLayoutVars>
          <dgm:chMax val="0"/>
          <dgm:bulletEnabled val="1"/>
        </dgm:presLayoutVars>
      </dgm:prSet>
      <dgm:spPr/>
    </dgm:pt>
    <dgm:pt modelId="{E0ACDC5D-2545-417A-A58A-793C6D224997}" type="pres">
      <dgm:prSet presAssocID="{27A97F31-B6BD-4714-B6DC-4333AD9D39FA}" presName="sibTrans" presStyleCnt="0"/>
      <dgm:spPr/>
    </dgm:pt>
    <dgm:pt modelId="{59E7AA94-42A5-458D-83AD-61A59B4D441E}" type="pres">
      <dgm:prSet presAssocID="{B1B68F5F-6117-4B59-A9FD-F4BC3D90C2F4}" presName="compositeNode" presStyleCnt="0">
        <dgm:presLayoutVars>
          <dgm:bulletEnabled val="1"/>
        </dgm:presLayoutVars>
      </dgm:prSet>
      <dgm:spPr/>
    </dgm:pt>
    <dgm:pt modelId="{EFD502D9-C39D-4166-ADD5-1A1DD34F9016}" type="pres">
      <dgm:prSet presAssocID="{B1B68F5F-6117-4B59-A9FD-F4BC3D90C2F4}" presName="image" presStyleLbl="fgImgPlace1" presStyleIdx="1" presStyleCnt="6"/>
      <dgm:spPr/>
    </dgm:pt>
    <dgm:pt modelId="{8CFB1E16-5830-47FC-9D64-A16C11EA6C92}" type="pres">
      <dgm:prSet presAssocID="{B1B68F5F-6117-4B59-A9FD-F4BC3D90C2F4}" presName="childNode" presStyleLbl="node1" presStyleIdx="1" presStyleCnt="6">
        <dgm:presLayoutVars>
          <dgm:bulletEnabled val="1"/>
        </dgm:presLayoutVars>
      </dgm:prSet>
      <dgm:spPr/>
    </dgm:pt>
    <dgm:pt modelId="{0D3BD964-AF3E-4BF9-95F5-A8D50855F96F}" type="pres">
      <dgm:prSet presAssocID="{B1B68F5F-6117-4B59-A9FD-F4BC3D90C2F4}" presName="parentNode" presStyleLbl="revTx" presStyleIdx="1" presStyleCnt="6">
        <dgm:presLayoutVars>
          <dgm:chMax val="0"/>
          <dgm:bulletEnabled val="1"/>
        </dgm:presLayoutVars>
      </dgm:prSet>
      <dgm:spPr/>
    </dgm:pt>
    <dgm:pt modelId="{98D20186-D451-441C-B2C7-FE939A1CC71D}" type="pres">
      <dgm:prSet presAssocID="{AC369D21-F356-49DB-B69E-57691AFCA3DD}" presName="sibTrans" presStyleCnt="0"/>
      <dgm:spPr/>
    </dgm:pt>
    <dgm:pt modelId="{DCD58E31-0C96-4DD6-8159-602454265F83}" type="pres">
      <dgm:prSet presAssocID="{B7C0D867-6214-4606-82C2-13F9FF100AD1}" presName="compositeNode" presStyleCnt="0">
        <dgm:presLayoutVars>
          <dgm:bulletEnabled val="1"/>
        </dgm:presLayoutVars>
      </dgm:prSet>
      <dgm:spPr/>
    </dgm:pt>
    <dgm:pt modelId="{9A8E9F6C-B053-4296-804B-2D4F1300BD75}" type="pres">
      <dgm:prSet presAssocID="{B7C0D867-6214-4606-82C2-13F9FF100AD1}" presName="image" presStyleLbl="fgImgPlace1" presStyleIdx="2" presStyleCnt="6"/>
      <dgm:spPr/>
    </dgm:pt>
    <dgm:pt modelId="{93E1B6B9-6599-428E-8F18-66DBE82D2457}" type="pres">
      <dgm:prSet presAssocID="{B7C0D867-6214-4606-82C2-13F9FF100AD1}" presName="childNode" presStyleLbl="node1" presStyleIdx="2" presStyleCnt="6">
        <dgm:presLayoutVars>
          <dgm:bulletEnabled val="1"/>
        </dgm:presLayoutVars>
      </dgm:prSet>
      <dgm:spPr/>
    </dgm:pt>
    <dgm:pt modelId="{ECB2A7A1-6A64-44BB-BF7A-2B1D2A6F3F79}" type="pres">
      <dgm:prSet presAssocID="{B7C0D867-6214-4606-82C2-13F9FF100AD1}" presName="parentNode" presStyleLbl="revTx" presStyleIdx="2" presStyleCnt="6">
        <dgm:presLayoutVars>
          <dgm:chMax val="0"/>
          <dgm:bulletEnabled val="1"/>
        </dgm:presLayoutVars>
      </dgm:prSet>
      <dgm:spPr/>
    </dgm:pt>
    <dgm:pt modelId="{24C1638D-AE48-4081-A08F-B5B5964AFC99}" type="pres">
      <dgm:prSet presAssocID="{3974C600-4F6A-42B8-A893-3F61A22A2D68}" presName="sibTrans" presStyleCnt="0"/>
      <dgm:spPr/>
    </dgm:pt>
    <dgm:pt modelId="{FF121884-5A40-46C6-B519-A510D178BE17}" type="pres">
      <dgm:prSet presAssocID="{91DD476E-E947-48BD-B1D4-7B8635955786}" presName="compositeNode" presStyleCnt="0">
        <dgm:presLayoutVars>
          <dgm:bulletEnabled val="1"/>
        </dgm:presLayoutVars>
      </dgm:prSet>
      <dgm:spPr/>
    </dgm:pt>
    <dgm:pt modelId="{1F52D5FC-4CBE-411E-9CBB-9A6288B76CEE}" type="pres">
      <dgm:prSet presAssocID="{91DD476E-E947-48BD-B1D4-7B8635955786}" presName="image" presStyleLbl="fgImgPlace1" presStyleIdx="3" presStyleCnt="6"/>
      <dgm:spPr/>
    </dgm:pt>
    <dgm:pt modelId="{7467F23D-0037-4406-A097-315733796F75}" type="pres">
      <dgm:prSet presAssocID="{91DD476E-E947-48BD-B1D4-7B8635955786}" presName="childNode" presStyleLbl="node1" presStyleIdx="3" presStyleCnt="6">
        <dgm:presLayoutVars>
          <dgm:bulletEnabled val="1"/>
        </dgm:presLayoutVars>
      </dgm:prSet>
      <dgm:spPr/>
    </dgm:pt>
    <dgm:pt modelId="{715C9A4C-F395-44AF-82FB-B3A09FE2B01D}" type="pres">
      <dgm:prSet presAssocID="{91DD476E-E947-48BD-B1D4-7B8635955786}" presName="parentNode" presStyleLbl="revTx" presStyleIdx="3" presStyleCnt="6">
        <dgm:presLayoutVars>
          <dgm:chMax val="0"/>
          <dgm:bulletEnabled val="1"/>
        </dgm:presLayoutVars>
      </dgm:prSet>
      <dgm:spPr/>
    </dgm:pt>
    <dgm:pt modelId="{FD7BCFC5-A3C1-48B1-A45F-A620516BB941}" type="pres">
      <dgm:prSet presAssocID="{EBD7BB67-4287-4E1A-B9A4-9973E2699C6C}" presName="sibTrans" presStyleCnt="0"/>
      <dgm:spPr/>
    </dgm:pt>
    <dgm:pt modelId="{E7C41FAB-0C3C-47E5-8D75-49DB9DA45C56}" type="pres">
      <dgm:prSet presAssocID="{D575CA47-6AE3-4CB9-9BF3-098F3B642FF9}" presName="compositeNode" presStyleCnt="0">
        <dgm:presLayoutVars>
          <dgm:bulletEnabled val="1"/>
        </dgm:presLayoutVars>
      </dgm:prSet>
      <dgm:spPr/>
    </dgm:pt>
    <dgm:pt modelId="{7D107999-9672-44B9-9085-440A656C3BC9}" type="pres">
      <dgm:prSet presAssocID="{D575CA47-6AE3-4CB9-9BF3-098F3B642FF9}" presName="image" presStyleLbl="fgImgPlace1" presStyleIdx="4" presStyleCnt="6"/>
      <dgm:spPr/>
    </dgm:pt>
    <dgm:pt modelId="{C3895F04-1B34-4D80-B24A-EF7F90ADBC3E}" type="pres">
      <dgm:prSet presAssocID="{D575CA47-6AE3-4CB9-9BF3-098F3B642FF9}" presName="childNode" presStyleLbl="node1" presStyleIdx="4" presStyleCnt="6">
        <dgm:presLayoutVars>
          <dgm:bulletEnabled val="1"/>
        </dgm:presLayoutVars>
      </dgm:prSet>
      <dgm:spPr/>
    </dgm:pt>
    <dgm:pt modelId="{8BCF9127-09A3-43FF-A531-87938233BF2A}" type="pres">
      <dgm:prSet presAssocID="{D575CA47-6AE3-4CB9-9BF3-098F3B642FF9}" presName="parentNode" presStyleLbl="revTx" presStyleIdx="4" presStyleCnt="6">
        <dgm:presLayoutVars>
          <dgm:chMax val="0"/>
          <dgm:bulletEnabled val="1"/>
        </dgm:presLayoutVars>
      </dgm:prSet>
      <dgm:spPr/>
    </dgm:pt>
    <dgm:pt modelId="{F71040F9-B896-4518-A7BB-6E942D35958C}" type="pres">
      <dgm:prSet presAssocID="{A408CBE4-A52E-4F7B-9810-FF20973C97DD}" presName="sibTrans" presStyleCnt="0"/>
      <dgm:spPr/>
    </dgm:pt>
    <dgm:pt modelId="{68A6B840-8250-44C4-8CD8-B691AC6C40B9}" type="pres">
      <dgm:prSet presAssocID="{FB26AE5F-A16A-496A-A556-878969A0BAA1}" presName="compositeNode" presStyleCnt="0">
        <dgm:presLayoutVars>
          <dgm:bulletEnabled val="1"/>
        </dgm:presLayoutVars>
      </dgm:prSet>
      <dgm:spPr/>
    </dgm:pt>
    <dgm:pt modelId="{40EDFF74-0522-428B-90D0-E700B18CFA20}" type="pres">
      <dgm:prSet presAssocID="{FB26AE5F-A16A-496A-A556-878969A0BAA1}" presName="image" presStyleLbl="fgImgPlace1" presStyleIdx="5" presStyleCnt="6"/>
      <dgm:spPr/>
    </dgm:pt>
    <dgm:pt modelId="{2D9D74D4-CC2F-4286-9FA6-934BD9661A75}" type="pres">
      <dgm:prSet presAssocID="{FB26AE5F-A16A-496A-A556-878969A0BAA1}" presName="childNode" presStyleLbl="node1" presStyleIdx="5" presStyleCnt="6">
        <dgm:presLayoutVars>
          <dgm:bulletEnabled val="1"/>
        </dgm:presLayoutVars>
      </dgm:prSet>
      <dgm:spPr/>
    </dgm:pt>
    <dgm:pt modelId="{ABAF8552-8C8A-4DDE-A752-3317ABF6BA30}" type="pres">
      <dgm:prSet presAssocID="{FB26AE5F-A16A-496A-A556-878969A0BAA1}" presName="parentNode" presStyleLbl="revTx" presStyleIdx="5" presStyleCnt="6">
        <dgm:presLayoutVars>
          <dgm:chMax val="0"/>
          <dgm:bulletEnabled val="1"/>
        </dgm:presLayoutVars>
      </dgm:prSet>
      <dgm:spPr/>
    </dgm:pt>
  </dgm:ptLst>
  <dgm:cxnLst>
    <dgm:cxn modelId="{C743E68D-A5D0-42BD-8048-62D3F2AB94B4}" type="presOf" srcId="{D575CA47-6AE3-4CB9-9BF3-098F3B642FF9}" destId="{8BCF9127-09A3-43FF-A531-87938233BF2A}" srcOrd="0" destOrd="0" presId="urn:microsoft.com/office/officeart/2005/8/layout/hList2"/>
    <dgm:cxn modelId="{9EAD4FC3-6B75-4B31-A4A0-EE53B8685C88}" type="presOf" srcId="{D4967691-617F-49F9-BC91-98AB64930923}" destId="{CC9A9EF3-79E8-4123-A408-846143D71798}" srcOrd="0" destOrd="0" presId="urn:microsoft.com/office/officeart/2005/8/layout/hList2"/>
    <dgm:cxn modelId="{8A975B82-6ED1-4915-8BD2-AE0C9BA566FC}" srcId="{D4967691-617F-49F9-BC91-98AB64930923}" destId="{91DD476E-E947-48BD-B1D4-7B8635955786}" srcOrd="3" destOrd="0" parTransId="{310567B5-0A8A-4E26-A788-6789F33D2803}" sibTransId="{EBD7BB67-4287-4E1A-B9A4-9973E2699C6C}"/>
    <dgm:cxn modelId="{05A3B49E-AF02-4002-8029-8E7FFE9BC4E5}" type="presOf" srcId="{B1B68F5F-6117-4B59-A9FD-F4BC3D90C2F4}" destId="{0D3BD964-AF3E-4BF9-95F5-A8D50855F96F}" srcOrd="0" destOrd="0" presId="urn:microsoft.com/office/officeart/2005/8/layout/hList2"/>
    <dgm:cxn modelId="{34D5C459-9101-4566-81AE-F57643588F5E}" srcId="{D4967691-617F-49F9-BC91-98AB64930923}" destId="{B7C0D867-6214-4606-82C2-13F9FF100AD1}" srcOrd="2" destOrd="0" parTransId="{543B76FA-2CFF-4B4D-B66F-52E5D56A3DF3}" sibTransId="{3974C600-4F6A-42B8-A893-3F61A22A2D68}"/>
    <dgm:cxn modelId="{9656DC56-DCC5-470B-AF11-A06D02EFA371}" type="presOf" srcId="{91DD476E-E947-48BD-B1D4-7B8635955786}" destId="{715C9A4C-F395-44AF-82FB-B3A09FE2B01D}" srcOrd="0" destOrd="0" presId="urn:microsoft.com/office/officeart/2005/8/layout/hList2"/>
    <dgm:cxn modelId="{042CD002-6C74-4460-92F4-ED8809AC9C71}" type="presOf" srcId="{FB26AE5F-A16A-496A-A556-878969A0BAA1}" destId="{ABAF8552-8C8A-4DDE-A752-3317ABF6BA30}" srcOrd="0" destOrd="0" presId="urn:microsoft.com/office/officeart/2005/8/layout/hList2"/>
    <dgm:cxn modelId="{2E8494F2-9456-4F01-B93B-C8D5CBE8B102}" type="presOf" srcId="{B7C0D867-6214-4606-82C2-13F9FF100AD1}" destId="{ECB2A7A1-6A64-44BB-BF7A-2B1D2A6F3F79}" srcOrd="0" destOrd="0" presId="urn:microsoft.com/office/officeart/2005/8/layout/hList2"/>
    <dgm:cxn modelId="{488CC51D-63D9-4153-8C74-C73C9396EB58}" srcId="{D4967691-617F-49F9-BC91-98AB64930923}" destId="{FB26AE5F-A16A-496A-A556-878969A0BAA1}" srcOrd="5" destOrd="0" parTransId="{2C5FE3B1-E9B9-457F-9AE5-3C0C4AAC00CA}" sibTransId="{A49047A2-B369-47CC-B6C4-FFF901401E58}"/>
    <dgm:cxn modelId="{0170EB7E-E2EB-4285-8A3B-F25088544F73}" srcId="{D4967691-617F-49F9-BC91-98AB64930923}" destId="{B1B68F5F-6117-4B59-A9FD-F4BC3D90C2F4}" srcOrd="1" destOrd="0" parTransId="{4507EDD6-D8A8-464B-B944-B34F38CADCCF}" sibTransId="{AC369D21-F356-49DB-B69E-57691AFCA3DD}"/>
    <dgm:cxn modelId="{1FC3BBFE-1812-4D65-B1DB-1032F5C5CAC8}" type="presOf" srcId="{94063F4B-4AD7-4C80-A3A3-6CF6C5E026AE}" destId="{4DD44979-60F9-4743-A6D4-4433CAB78AF4}" srcOrd="0" destOrd="0" presId="urn:microsoft.com/office/officeart/2005/8/layout/hList2"/>
    <dgm:cxn modelId="{D628F4B4-B533-488C-A0E9-2F9A3F28C5D9}" srcId="{D4967691-617F-49F9-BC91-98AB64930923}" destId="{94063F4B-4AD7-4C80-A3A3-6CF6C5E026AE}" srcOrd="0" destOrd="0" parTransId="{937D76D5-07A4-4C38-A9D8-BA7C7EC23638}" sibTransId="{27A97F31-B6BD-4714-B6DC-4333AD9D39FA}"/>
    <dgm:cxn modelId="{B35435EA-2906-4389-BE07-78DD8F33103D}" srcId="{D4967691-617F-49F9-BC91-98AB64930923}" destId="{D575CA47-6AE3-4CB9-9BF3-098F3B642FF9}" srcOrd="4" destOrd="0" parTransId="{8A17FD34-C9D0-4863-887D-09CBBA5D8068}" sibTransId="{A408CBE4-A52E-4F7B-9810-FF20973C97DD}"/>
    <dgm:cxn modelId="{71F2709A-F972-455B-B380-CC619D24492C}" type="presParOf" srcId="{CC9A9EF3-79E8-4123-A408-846143D71798}" destId="{A98F04B4-A82E-4E7D-AE0A-F93DE5D10F56}" srcOrd="0" destOrd="0" presId="urn:microsoft.com/office/officeart/2005/8/layout/hList2"/>
    <dgm:cxn modelId="{4C517F14-E1E4-4C3B-A54F-9DB48B0DD7DD}" type="presParOf" srcId="{A98F04B4-A82E-4E7D-AE0A-F93DE5D10F56}" destId="{AEC65287-E34F-483D-B3D6-CFB6BCF3A6DA}" srcOrd="0" destOrd="0" presId="urn:microsoft.com/office/officeart/2005/8/layout/hList2"/>
    <dgm:cxn modelId="{F9661449-DF98-40FD-8B76-5730A020EB18}" type="presParOf" srcId="{A98F04B4-A82E-4E7D-AE0A-F93DE5D10F56}" destId="{5B796549-3216-48AD-8BE6-C8727A8276E4}" srcOrd="1" destOrd="0" presId="urn:microsoft.com/office/officeart/2005/8/layout/hList2"/>
    <dgm:cxn modelId="{E5A43AE1-FD5A-4200-9A8E-105492336693}" type="presParOf" srcId="{A98F04B4-A82E-4E7D-AE0A-F93DE5D10F56}" destId="{4DD44979-60F9-4743-A6D4-4433CAB78AF4}" srcOrd="2" destOrd="0" presId="urn:microsoft.com/office/officeart/2005/8/layout/hList2"/>
    <dgm:cxn modelId="{C73D9499-C486-4C31-803C-7B283092F90B}" type="presParOf" srcId="{CC9A9EF3-79E8-4123-A408-846143D71798}" destId="{E0ACDC5D-2545-417A-A58A-793C6D224997}" srcOrd="1" destOrd="0" presId="urn:microsoft.com/office/officeart/2005/8/layout/hList2"/>
    <dgm:cxn modelId="{88AC217D-A19F-4DD3-93D3-4318D2E77839}" type="presParOf" srcId="{CC9A9EF3-79E8-4123-A408-846143D71798}" destId="{59E7AA94-42A5-458D-83AD-61A59B4D441E}" srcOrd="2" destOrd="0" presId="urn:microsoft.com/office/officeart/2005/8/layout/hList2"/>
    <dgm:cxn modelId="{5553A698-E760-4395-A9F8-EC37D78C521A}" type="presParOf" srcId="{59E7AA94-42A5-458D-83AD-61A59B4D441E}" destId="{EFD502D9-C39D-4166-ADD5-1A1DD34F9016}" srcOrd="0" destOrd="0" presId="urn:microsoft.com/office/officeart/2005/8/layout/hList2"/>
    <dgm:cxn modelId="{B94C2AEF-EEAD-4B4E-8F74-088C2F3AE47B}" type="presParOf" srcId="{59E7AA94-42A5-458D-83AD-61A59B4D441E}" destId="{8CFB1E16-5830-47FC-9D64-A16C11EA6C92}" srcOrd="1" destOrd="0" presId="urn:microsoft.com/office/officeart/2005/8/layout/hList2"/>
    <dgm:cxn modelId="{8FD5AB52-9E22-4ADA-8CEF-0A8B92CB0E48}" type="presParOf" srcId="{59E7AA94-42A5-458D-83AD-61A59B4D441E}" destId="{0D3BD964-AF3E-4BF9-95F5-A8D50855F96F}" srcOrd="2" destOrd="0" presId="urn:microsoft.com/office/officeart/2005/8/layout/hList2"/>
    <dgm:cxn modelId="{3DBF449D-5373-4D47-A53A-72D054EE0431}" type="presParOf" srcId="{CC9A9EF3-79E8-4123-A408-846143D71798}" destId="{98D20186-D451-441C-B2C7-FE939A1CC71D}" srcOrd="3" destOrd="0" presId="urn:microsoft.com/office/officeart/2005/8/layout/hList2"/>
    <dgm:cxn modelId="{065E1116-330C-48E3-B6F1-11707D1ABCCE}" type="presParOf" srcId="{CC9A9EF3-79E8-4123-A408-846143D71798}" destId="{DCD58E31-0C96-4DD6-8159-602454265F83}" srcOrd="4" destOrd="0" presId="urn:microsoft.com/office/officeart/2005/8/layout/hList2"/>
    <dgm:cxn modelId="{D7B89CDA-7BAF-423D-B289-C1DA274D7605}" type="presParOf" srcId="{DCD58E31-0C96-4DD6-8159-602454265F83}" destId="{9A8E9F6C-B053-4296-804B-2D4F1300BD75}" srcOrd="0" destOrd="0" presId="urn:microsoft.com/office/officeart/2005/8/layout/hList2"/>
    <dgm:cxn modelId="{EA2FC221-BCEF-4668-8EC8-16E091D5F773}" type="presParOf" srcId="{DCD58E31-0C96-4DD6-8159-602454265F83}" destId="{93E1B6B9-6599-428E-8F18-66DBE82D2457}" srcOrd="1" destOrd="0" presId="urn:microsoft.com/office/officeart/2005/8/layout/hList2"/>
    <dgm:cxn modelId="{8955682E-3E45-487E-9146-80E46AC52A2E}" type="presParOf" srcId="{DCD58E31-0C96-4DD6-8159-602454265F83}" destId="{ECB2A7A1-6A64-44BB-BF7A-2B1D2A6F3F79}" srcOrd="2" destOrd="0" presId="urn:microsoft.com/office/officeart/2005/8/layout/hList2"/>
    <dgm:cxn modelId="{9B422191-818B-4FD3-AF51-AB3AE98795D1}" type="presParOf" srcId="{CC9A9EF3-79E8-4123-A408-846143D71798}" destId="{24C1638D-AE48-4081-A08F-B5B5964AFC99}" srcOrd="5" destOrd="0" presId="urn:microsoft.com/office/officeart/2005/8/layout/hList2"/>
    <dgm:cxn modelId="{0B7BDD84-B4A1-4B8E-9B69-7659312CD3C8}" type="presParOf" srcId="{CC9A9EF3-79E8-4123-A408-846143D71798}" destId="{FF121884-5A40-46C6-B519-A510D178BE17}" srcOrd="6" destOrd="0" presId="urn:microsoft.com/office/officeart/2005/8/layout/hList2"/>
    <dgm:cxn modelId="{6D7C649E-15E5-4EF7-A279-2295C867AC2E}" type="presParOf" srcId="{FF121884-5A40-46C6-B519-A510D178BE17}" destId="{1F52D5FC-4CBE-411E-9CBB-9A6288B76CEE}" srcOrd="0" destOrd="0" presId="urn:microsoft.com/office/officeart/2005/8/layout/hList2"/>
    <dgm:cxn modelId="{AE598113-3C52-4216-A520-2B9D9A8A60D0}" type="presParOf" srcId="{FF121884-5A40-46C6-B519-A510D178BE17}" destId="{7467F23D-0037-4406-A097-315733796F75}" srcOrd="1" destOrd="0" presId="urn:microsoft.com/office/officeart/2005/8/layout/hList2"/>
    <dgm:cxn modelId="{38CAC103-CF91-4AAE-B31A-0200F957ED3B}" type="presParOf" srcId="{FF121884-5A40-46C6-B519-A510D178BE17}" destId="{715C9A4C-F395-44AF-82FB-B3A09FE2B01D}" srcOrd="2" destOrd="0" presId="urn:microsoft.com/office/officeart/2005/8/layout/hList2"/>
    <dgm:cxn modelId="{52B2B934-FB90-41FE-9666-5380829EA571}" type="presParOf" srcId="{CC9A9EF3-79E8-4123-A408-846143D71798}" destId="{FD7BCFC5-A3C1-48B1-A45F-A620516BB941}" srcOrd="7" destOrd="0" presId="urn:microsoft.com/office/officeart/2005/8/layout/hList2"/>
    <dgm:cxn modelId="{8163AB51-5656-4E96-92DF-44F6A913D570}" type="presParOf" srcId="{CC9A9EF3-79E8-4123-A408-846143D71798}" destId="{E7C41FAB-0C3C-47E5-8D75-49DB9DA45C56}" srcOrd="8" destOrd="0" presId="urn:microsoft.com/office/officeart/2005/8/layout/hList2"/>
    <dgm:cxn modelId="{90BC2245-2C0D-48A8-9692-D771CC6814B1}" type="presParOf" srcId="{E7C41FAB-0C3C-47E5-8D75-49DB9DA45C56}" destId="{7D107999-9672-44B9-9085-440A656C3BC9}" srcOrd="0" destOrd="0" presId="urn:microsoft.com/office/officeart/2005/8/layout/hList2"/>
    <dgm:cxn modelId="{4A94F4E9-C308-40B5-AD53-865C655A4119}" type="presParOf" srcId="{E7C41FAB-0C3C-47E5-8D75-49DB9DA45C56}" destId="{C3895F04-1B34-4D80-B24A-EF7F90ADBC3E}" srcOrd="1" destOrd="0" presId="urn:microsoft.com/office/officeart/2005/8/layout/hList2"/>
    <dgm:cxn modelId="{910604DA-59EB-4F0A-A5CA-3F7EFEB98569}" type="presParOf" srcId="{E7C41FAB-0C3C-47E5-8D75-49DB9DA45C56}" destId="{8BCF9127-09A3-43FF-A531-87938233BF2A}" srcOrd="2" destOrd="0" presId="urn:microsoft.com/office/officeart/2005/8/layout/hList2"/>
    <dgm:cxn modelId="{E77CB63B-E318-4935-850F-82F739D31004}" type="presParOf" srcId="{CC9A9EF3-79E8-4123-A408-846143D71798}" destId="{F71040F9-B896-4518-A7BB-6E942D35958C}" srcOrd="9" destOrd="0" presId="urn:microsoft.com/office/officeart/2005/8/layout/hList2"/>
    <dgm:cxn modelId="{F469CEED-125C-446F-9FAE-CFB59B2842CE}" type="presParOf" srcId="{CC9A9EF3-79E8-4123-A408-846143D71798}" destId="{68A6B840-8250-44C4-8CD8-B691AC6C40B9}" srcOrd="10" destOrd="0" presId="urn:microsoft.com/office/officeart/2005/8/layout/hList2"/>
    <dgm:cxn modelId="{A717360F-5C4D-4213-8991-9C5D58CFF085}" type="presParOf" srcId="{68A6B840-8250-44C4-8CD8-B691AC6C40B9}" destId="{40EDFF74-0522-428B-90D0-E700B18CFA20}" srcOrd="0" destOrd="0" presId="urn:microsoft.com/office/officeart/2005/8/layout/hList2"/>
    <dgm:cxn modelId="{2907CAA8-6C7D-4F1F-934E-1B43CAAEDB73}" type="presParOf" srcId="{68A6B840-8250-44C4-8CD8-B691AC6C40B9}" destId="{2D9D74D4-CC2F-4286-9FA6-934BD9661A75}" srcOrd="1" destOrd="0" presId="urn:microsoft.com/office/officeart/2005/8/layout/hList2"/>
    <dgm:cxn modelId="{EDC815CC-6926-4322-A364-0C0BC6E0B2A3}" type="presParOf" srcId="{68A6B840-8250-44C4-8CD8-B691AC6C40B9}" destId="{ABAF8552-8C8A-4DDE-A752-3317ABF6BA30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44979-60F9-4743-A6D4-4433CAB78AF4}">
      <dsp:nvSpPr>
        <dsp:cNvPr id="0" name=""/>
        <dsp:cNvSpPr/>
      </dsp:nvSpPr>
      <dsp:spPr>
        <a:xfrm rot="16200000">
          <a:off x="-325987" y="463270"/>
          <a:ext cx="712640" cy="4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52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  </a:t>
          </a:r>
          <a:endParaRPr lang="zh-CN" altLang="en-US" sz="500" kern="1200" dirty="0"/>
        </a:p>
      </dsp:txBody>
      <dsp:txXfrm>
        <a:off x="-325987" y="463270"/>
        <a:ext cx="712640" cy="40310"/>
      </dsp:txXfrm>
    </dsp:sp>
    <dsp:sp modelId="{5B796549-3216-48AD-8BE6-C8727A8276E4}">
      <dsp:nvSpPr>
        <dsp:cNvPr id="0" name=""/>
        <dsp:cNvSpPr/>
      </dsp:nvSpPr>
      <dsp:spPr>
        <a:xfrm>
          <a:off x="50488" y="127105"/>
          <a:ext cx="200791" cy="7126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C65287-E34F-483D-B3D6-CFB6BCF3A6DA}">
      <dsp:nvSpPr>
        <dsp:cNvPr id="0" name=""/>
        <dsp:cNvSpPr/>
      </dsp:nvSpPr>
      <dsp:spPr>
        <a:xfrm>
          <a:off x="10177" y="73895"/>
          <a:ext cx="80621" cy="80621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3BD964-AF3E-4BF9-95F5-A8D50855F96F}">
      <dsp:nvSpPr>
        <dsp:cNvPr id="0" name=""/>
        <dsp:cNvSpPr/>
      </dsp:nvSpPr>
      <dsp:spPr>
        <a:xfrm rot="16200000">
          <a:off x="-32752" y="463270"/>
          <a:ext cx="712640" cy="4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52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 dirty="0"/>
        </a:p>
      </dsp:txBody>
      <dsp:txXfrm>
        <a:off x="-32752" y="463270"/>
        <a:ext cx="712640" cy="40310"/>
      </dsp:txXfrm>
    </dsp:sp>
    <dsp:sp modelId="{8CFB1E16-5830-47FC-9D64-A16C11EA6C92}">
      <dsp:nvSpPr>
        <dsp:cNvPr id="0" name=""/>
        <dsp:cNvSpPr/>
      </dsp:nvSpPr>
      <dsp:spPr>
        <a:xfrm>
          <a:off x="343722" y="127105"/>
          <a:ext cx="200791" cy="712640"/>
        </a:xfrm>
        <a:prstGeom prst="rect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D502D9-C39D-4166-ADD5-1A1DD34F9016}">
      <dsp:nvSpPr>
        <dsp:cNvPr id="0" name=""/>
        <dsp:cNvSpPr/>
      </dsp:nvSpPr>
      <dsp:spPr>
        <a:xfrm>
          <a:off x="303411" y="73895"/>
          <a:ext cx="80621" cy="80621"/>
        </a:xfrm>
        <a:prstGeom prst="rect">
          <a:avLst/>
        </a:prstGeom>
        <a:solidFill>
          <a:schemeClr val="accent2">
            <a:tint val="50000"/>
            <a:hueOff val="-176132"/>
            <a:satOff val="-15234"/>
            <a:lumOff val="-1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B2A7A1-6A64-44BB-BF7A-2B1D2A6F3F79}">
      <dsp:nvSpPr>
        <dsp:cNvPr id="0" name=""/>
        <dsp:cNvSpPr/>
      </dsp:nvSpPr>
      <dsp:spPr>
        <a:xfrm rot="16200000">
          <a:off x="260481" y="463270"/>
          <a:ext cx="712640" cy="4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52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 dirty="0"/>
        </a:p>
      </dsp:txBody>
      <dsp:txXfrm>
        <a:off x="260481" y="463270"/>
        <a:ext cx="712640" cy="40310"/>
      </dsp:txXfrm>
    </dsp:sp>
    <dsp:sp modelId="{93E1B6B9-6599-428E-8F18-66DBE82D2457}">
      <dsp:nvSpPr>
        <dsp:cNvPr id="0" name=""/>
        <dsp:cNvSpPr/>
      </dsp:nvSpPr>
      <dsp:spPr>
        <a:xfrm>
          <a:off x="636957" y="127105"/>
          <a:ext cx="200791" cy="712640"/>
        </a:xfrm>
        <a:prstGeom prst="rect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A8E9F6C-B053-4296-804B-2D4F1300BD75}">
      <dsp:nvSpPr>
        <dsp:cNvPr id="0" name=""/>
        <dsp:cNvSpPr/>
      </dsp:nvSpPr>
      <dsp:spPr>
        <a:xfrm>
          <a:off x="596646" y="73895"/>
          <a:ext cx="80621" cy="80621"/>
        </a:xfrm>
        <a:prstGeom prst="rect">
          <a:avLst/>
        </a:prstGeom>
        <a:solidFill>
          <a:schemeClr val="accent2">
            <a:tint val="50000"/>
            <a:hueOff val="-352265"/>
            <a:satOff val="-30468"/>
            <a:lumOff val="-30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15C9A4C-F395-44AF-82FB-B3A09FE2B01D}">
      <dsp:nvSpPr>
        <dsp:cNvPr id="0" name=""/>
        <dsp:cNvSpPr/>
      </dsp:nvSpPr>
      <dsp:spPr>
        <a:xfrm rot="16200000">
          <a:off x="553716" y="463270"/>
          <a:ext cx="712640" cy="4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52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 dirty="0"/>
        </a:p>
      </dsp:txBody>
      <dsp:txXfrm>
        <a:off x="553716" y="463270"/>
        <a:ext cx="712640" cy="40310"/>
      </dsp:txXfrm>
    </dsp:sp>
    <dsp:sp modelId="{7467F23D-0037-4406-A097-315733796F75}">
      <dsp:nvSpPr>
        <dsp:cNvPr id="0" name=""/>
        <dsp:cNvSpPr/>
      </dsp:nvSpPr>
      <dsp:spPr>
        <a:xfrm>
          <a:off x="930192" y="127105"/>
          <a:ext cx="200791" cy="712640"/>
        </a:xfrm>
        <a:prstGeom prst="rect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52D5FC-4CBE-411E-9CBB-9A6288B76CEE}">
      <dsp:nvSpPr>
        <dsp:cNvPr id="0" name=""/>
        <dsp:cNvSpPr/>
      </dsp:nvSpPr>
      <dsp:spPr>
        <a:xfrm>
          <a:off x="889881" y="73895"/>
          <a:ext cx="80621" cy="80621"/>
        </a:xfrm>
        <a:prstGeom prst="rect">
          <a:avLst/>
        </a:prstGeom>
        <a:solidFill>
          <a:schemeClr val="accent2">
            <a:tint val="50000"/>
            <a:hueOff val="-528397"/>
            <a:satOff val="-45702"/>
            <a:lumOff val="-45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BCF9127-09A3-43FF-A531-87938233BF2A}">
      <dsp:nvSpPr>
        <dsp:cNvPr id="0" name=""/>
        <dsp:cNvSpPr/>
      </dsp:nvSpPr>
      <dsp:spPr>
        <a:xfrm rot="16200000">
          <a:off x="846951" y="463270"/>
          <a:ext cx="712640" cy="4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52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500" kern="1200" dirty="0" smtClean="0"/>
        </a:p>
      </dsp:txBody>
      <dsp:txXfrm>
        <a:off x="846951" y="463270"/>
        <a:ext cx="712640" cy="40310"/>
      </dsp:txXfrm>
    </dsp:sp>
    <dsp:sp modelId="{C3895F04-1B34-4D80-B24A-EF7F90ADBC3E}">
      <dsp:nvSpPr>
        <dsp:cNvPr id="0" name=""/>
        <dsp:cNvSpPr/>
      </dsp:nvSpPr>
      <dsp:spPr>
        <a:xfrm>
          <a:off x="1223426" y="127105"/>
          <a:ext cx="200791" cy="712640"/>
        </a:xfrm>
        <a:prstGeom prst="rect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107999-9672-44B9-9085-440A656C3BC9}">
      <dsp:nvSpPr>
        <dsp:cNvPr id="0" name=""/>
        <dsp:cNvSpPr/>
      </dsp:nvSpPr>
      <dsp:spPr>
        <a:xfrm>
          <a:off x="1183115" y="73895"/>
          <a:ext cx="80621" cy="80621"/>
        </a:xfrm>
        <a:prstGeom prst="rect">
          <a:avLst/>
        </a:prstGeom>
        <a:solidFill>
          <a:schemeClr val="accent2">
            <a:tint val="50000"/>
            <a:hueOff val="-704530"/>
            <a:satOff val="-60936"/>
            <a:lumOff val="-61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BAF8552-8C8A-4DDE-A752-3317ABF6BA30}">
      <dsp:nvSpPr>
        <dsp:cNvPr id="0" name=""/>
        <dsp:cNvSpPr/>
      </dsp:nvSpPr>
      <dsp:spPr>
        <a:xfrm rot="16200000">
          <a:off x="1140185" y="463270"/>
          <a:ext cx="712640" cy="4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52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500" kern="1200" dirty="0" smtClean="0"/>
        </a:p>
      </dsp:txBody>
      <dsp:txXfrm>
        <a:off x="1140185" y="463270"/>
        <a:ext cx="712640" cy="40310"/>
      </dsp:txXfrm>
    </dsp:sp>
    <dsp:sp modelId="{2D9D74D4-CC2F-4286-9FA6-934BD9661A75}">
      <dsp:nvSpPr>
        <dsp:cNvPr id="0" name=""/>
        <dsp:cNvSpPr/>
      </dsp:nvSpPr>
      <dsp:spPr>
        <a:xfrm>
          <a:off x="1516661" y="127105"/>
          <a:ext cx="200791" cy="71264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0EDFF74-0522-428B-90D0-E700B18CFA20}">
      <dsp:nvSpPr>
        <dsp:cNvPr id="0" name=""/>
        <dsp:cNvSpPr/>
      </dsp:nvSpPr>
      <dsp:spPr>
        <a:xfrm>
          <a:off x="1476350" y="73895"/>
          <a:ext cx="80621" cy="80621"/>
        </a:xfrm>
        <a:prstGeom prst="rect">
          <a:avLst/>
        </a:prstGeom>
        <a:solidFill>
          <a:schemeClr val="accent2">
            <a:tint val="50000"/>
            <a:hueOff val="-880662"/>
            <a:satOff val="-76170"/>
            <a:lumOff val="-76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50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23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85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2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7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5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2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49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7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29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AB0-0345-4E7D-BE32-BEF3BBABB1A0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3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FAB0-0345-4E7D-BE32-BEF3BBABB1A0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CAFF-A2C8-456F-AE26-D10B316B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55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gif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2" y="874643"/>
            <a:ext cx="5586117" cy="4442670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20" y="874643"/>
            <a:ext cx="5586117" cy="4442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5143" y="5486400"/>
            <a:ext cx="1134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 #. The comparison between conversion functions from </a:t>
            </a:r>
            <a:r>
              <a:rPr lang="en-US" altLang="zh-CN" dirty="0" err="1" smtClean="0"/>
              <a:t>oro.dicom</a:t>
            </a:r>
            <a:r>
              <a:rPr lang="en-US" altLang="zh-CN" dirty="0" smtClean="0"/>
              <a:t> package (A) and from our </a:t>
            </a:r>
            <a:r>
              <a:rPr lang="en-US" altLang="zh-CN" dirty="0" err="1" smtClean="0"/>
              <a:t>Brainbase</a:t>
            </a:r>
            <a:r>
              <a:rPr lang="en-US" altLang="zh-CN" dirty="0" smtClean="0"/>
              <a:t>  package (B).  Our function showed better </a:t>
            </a:r>
            <a:r>
              <a:rPr lang="en-US" altLang="zh-CN" dirty="0" err="1" smtClean="0"/>
              <a:t>compatability</a:t>
            </a:r>
            <a:r>
              <a:rPr lang="en-US" altLang="zh-CN" dirty="0" smtClean="0"/>
              <a:t>  with widely-used visualization tools (e.g., </a:t>
            </a:r>
            <a:r>
              <a:rPr lang="en-US" altLang="zh-CN" dirty="0" err="1" smtClean="0"/>
              <a:t>MRIcron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78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017485" y="377373"/>
            <a:ext cx="2859315" cy="3164114"/>
          </a:xfrm>
          <a:prstGeom prst="roundRect">
            <a:avLst/>
          </a:prstGeom>
          <a:solidFill>
            <a:srgbClr val="F8F2E2"/>
          </a:solidFill>
          <a:ln w="38100">
            <a:solidFill>
              <a:srgbClr val="F0AA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31999" y="550671"/>
            <a:ext cx="28302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Neuroscientists</a:t>
            </a:r>
          </a:p>
          <a:p>
            <a:pPr marL="180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Experimental design and Multi-modal data acquisition</a:t>
            </a:r>
          </a:p>
          <a:p>
            <a:pPr marL="180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Data processing  and analysis</a:t>
            </a:r>
            <a:endParaRPr lang="zh-CN" altLang="en-US" sz="1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79" y="1353443"/>
            <a:ext cx="2391675" cy="738171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7565124" y="377373"/>
            <a:ext cx="2859315" cy="3164114"/>
          </a:xfrm>
          <a:prstGeom prst="roundRect">
            <a:avLst/>
          </a:prstGeom>
          <a:solidFill>
            <a:srgbClr val="F8F2E2"/>
          </a:solidFill>
          <a:ln w="38100">
            <a:solidFill>
              <a:srgbClr val="F0AA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0605" y="550671"/>
            <a:ext cx="28593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Statisticians</a:t>
            </a:r>
          </a:p>
          <a:p>
            <a:pPr marL="180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Modeling high-dimensional and large-scale imaging data</a:t>
            </a:r>
          </a:p>
          <a:p>
            <a:pPr marL="180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Statistical and </a:t>
            </a:r>
            <a:r>
              <a:rPr lang="en-US" altLang="zh-CN" sz="1600" dirty="0" err="1" smtClean="0"/>
              <a:t>informatic</a:t>
            </a:r>
            <a:r>
              <a:rPr lang="en-US" altLang="zh-CN" sz="1600" dirty="0" smtClean="0"/>
              <a:t> methods for extracting critical </a:t>
            </a:r>
            <a:r>
              <a:rPr lang="en-US" altLang="zh-CN" sz="1600" dirty="0" err="1" smtClean="0"/>
              <a:t>informations</a:t>
            </a:r>
            <a:r>
              <a:rPr lang="en-US" altLang="zh-CN" sz="1600" dirty="0" smtClean="0"/>
              <a:t> and nuisance regression. 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4891312" y="1120573"/>
            <a:ext cx="2673809" cy="144000"/>
          </a:xfrm>
          <a:custGeom>
            <a:avLst/>
            <a:gdLst>
              <a:gd name="connsiteX0" fmla="*/ 0 w 2627086"/>
              <a:gd name="connsiteY0" fmla="*/ 275958 h 275958"/>
              <a:gd name="connsiteX1" fmla="*/ 1364343 w 2627086"/>
              <a:gd name="connsiteY1" fmla="*/ 187 h 275958"/>
              <a:gd name="connsiteX2" fmla="*/ 2627086 w 2627086"/>
              <a:gd name="connsiteY2" fmla="*/ 232415 h 275958"/>
              <a:gd name="connsiteX0" fmla="*/ 0 w 2627086"/>
              <a:gd name="connsiteY0" fmla="*/ 298821 h 298821"/>
              <a:gd name="connsiteX1" fmla="*/ 1320801 w 2627086"/>
              <a:gd name="connsiteY1" fmla="*/ 169 h 298821"/>
              <a:gd name="connsiteX2" fmla="*/ 2627086 w 2627086"/>
              <a:gd name="connsiteY2" fmla="*/ 255278 h 29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086" h="298821">
                <a:moveTo>
                  <a:pt x="0" y="298821"/>
                </a:moveTo>
                <a:cubicBezTo>
                  <a:pt x="463247" y="164564"/>
                  <a:pt x="882953" y="7426"/>
                  <a:pt x="1320801" y="169"/>
                </a:cubicBezTo>
                <a:cubicBezTo>
                  <a:pt x="1758649" y="-7088"/>
                  <a:pt x="2426305" y="221411"/>
                  <a:pt x="2627086" y="255278"/>
                </a:cubicBezTo>
              </a:path>
            </a:pathLst>
          </a:custGeom>
          <a:noFill/>
          <a:ln w="63500">
            <a:solidFill>
              <a:srgbClr val="1FDA9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 rot="10800000">
            <a:off x="4891312" y="2816769"/>
            <a:ext cx="2673809" cy="144000"/>
          </a:xfrm>
          <a:custGeom>
            <a:avLst/>
            <a:gdLst>
              <a:gd name="connsiteX0" fmla="*/ 0 w 2627086"/>
              <a:gd name="connsiteY0" fmla="*/ 275958 h 275958"/>
              <a:gd name="connsiteX1" fmla="*/ 1364343 w 2627086"/>
              <a:gd name="connsiteY1" fmla="*/ 187 h 275958"/>
              <a:gd name="connsiteX2" fmla="*/ 2627086 w 2627086"/>
              <a:gd name="connsiteY2" fmla="*/ 232415 h 275958"/>
              <a:gd name="connsiteX0" fmla="*/ 0 w 2627086"/>
              <a:gd name="connsiteY0" fmla="*/ 298821 h 298821"/>
              <a:gd name="connsiteX1" fmla="*/ 1320801 w 2627086"/>
              <a:gd name="connsiteY1" fmla="*/ 169 h 298821"/>
              <a:gd name="connsiteX2" fmla="*/ 2627086 w 2627086"/>
              <a:gd name="connsiteY2" fmla="*/ 255278 h 29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086" h="298821">
                <a:moveTo>
                  <a:pt x="0" y="298821"/>
                </a:moveTo>
                <a:cubicBezTo>
                  <a:pt x="463247" y="164564"/>
                  <a:pt x="882953" y="7426"/>
                  <a:pt x="1320801" y="169"/>
                </a:cubicBezTo>
                <a:cubicBezTo>
                  <a:pt x="1758649" y="-7088"/>
                  <a:pt x="2426305" y="221411"/>
                  <a:pt x="2627086" y="255278"/>
                </a:cubicBezTo>
              </a:path>
            </a:pathLst>
          </a:custGeom>
          <a:noFill/>
          <a:ln w="63500">
            <a:solidFill>
              <a:srgbClr val="1FDA9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3256505" y="3541487"/>
            <a:ext cx="288000" cy="468000"/>
          </a:xfrm>
          <a:prstGeom prst="downArrow">
            <a:avLst/>
          </a:prstGeom>
          <a:solidFill>
            <a:srgbClr val="1FDA9A"/>
          </a:solidFill>
          <a:ln>
            <a:solidFill>
              <a:srgbClr val="1FD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8804145" y="3555080"/>
            <a:ext cx="288000" cy="468000"/>
          </a:xfrm>
          <a:prstGeom prst="downArrow">
            <a:avLst/>
          </a:prstGeom>
          <a:solidFill>
            <a:srgbClr val="1FDA9A"/>
          </a:solidFill>
          <a:ln>
            <a:solidFill>
              <a:srgbClr val="1FD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2017485" y="4039013"/>
            <a:ext cx="8392438" cy="1980787"/>
          </a:xfrm>
          <a:prstGeom prst="roundRect">
            <a:avLst/>
          </a:prstGeom>
          <a:solidFill>
            <a:srgbClr val="F8F2E2"/>
          </a:solidFill>
          <a:ln w="38100">
            <a:solidFill>
              <a:srgbClr val="F0AA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075919" y="2131370"/>
            <a:ext cx="230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ea typeface="Arial Unicode MS" panose="020B0604020202020204" pitchFamily="34" charset="-122"/>
                <a:cs typeface="Arial" panose="020B0604020202020204" pitchFamily="34" charset="0"/>
              </a:rPr>
              <a:t>Inter-disciplinary communication hub</a:t>
            </a:r>
            <a:endParaRPr lang="zh-CN" altLang="en-US" dirty="0"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31390" y="4052607"/>
            <a:ext cx="267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Promising Applications</a:t>
            </a:r>
          </a:p>
          <a:p>
            <a:pPr marL="72000"/>
            <a:endParaRPr lang="en-US" altLang="zh-CN" sz="1600" dirty="0" smtClean="0"/>
          </a:p>
        </p:txBody>
      </p:sp>
      <p:sp>
        <p:nvSpPr>
          <p:cNvPr id="42" name="AutoShape 8" descr="https://encrypted-tbn1.gstatic.com/images?q=tbn:ANd9GcTQa4AdIfts6qkzMXUD6kYJXVtffw3SC3wQmBfqvQtM-ItCBvW0tg"/>
          <p:cNvSpPr>
            <a:spLocks noChangeAspect="1" noChangeArrowheads="1"/>
          </p:cNvSpPr>
          <p:nvPr/>
        </p:nvSpPr>
        <p:spPr bwMode="auto">
          <a:xfrm>
            <a:off x="155574" y="-144463"/>
            <a:ext cx="1497901" cy="149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7869317" y="2428108"/>
            <a:ext cx="2259479" cy="937420"/>
            <a:chOff x="7800914" y="2351202"/>
            <a:chExt cx="2407802" cy="1014326"/>
          </a:xfrm>
        </p:grpSpPr>
        <p:pic>
          <p:nvPicPr>
            <p:cNvPr id="2052" name="Picture 4" descr="http://s1.ibtimes.com/sites/www.ibtimes.com/files/styles/md/public/2015/07/08/brain-structur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0914" y="2351202"/>
              <a:ext cx="1262668" cy="1014326"/>
            </a:xfrm>
            <a:prstGeom prst="rect">
              <a:avLst/>
            </a:prstGeom>
            <a:noFill/>
            <a:ln w="19050">
              <a:solidFill>
                <a:srgbClr val="F0AAA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://withfriendship.com/images/h/38896/cs-434-machine-learning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1215" y="2351202"/>
              <a:ext cx="1187501" cy="1014326"/>
            </a:xfrm>
            <a:prstGeom prst="rect">
              <a:avLst/>
            </a:prstGeom>
            <a:noFill/>
            <a:ln w="19050">
              <a:solidFill>
                <a:srgbClr val="F0AAA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组合 43"/>
          <p:cNvGrpSpPr/>
          <p:nvPr/>
        </p:nvGrpSpPr>
        <p:grpSpPr>
          <a:xfrm>
            <a:off x="2412205" y="1792839"/>
            <a:ext cx="2094890" cy="1553638"/>
            <a:chOff x="526013" y="-856150"/>
            <a:chExt cx="2637369" cy="2225268"/>
          </a:xfrm>
        </p:grpSpPr>
        <p:pic>
          <p:nvPicPr>
            <p:cNvPr id="47" name="Picture 2" descr="https://michellepetersen76.files.wordpress.com/2015/07/ft-mri-studies-point-to-brain-connectivity-changes-in-autism-spectrum-disorders-neuroinnovations.png?w=350&amp;h=200&amp;crop=1"/>
            <p:cNvPicPr>
              <a:picLocks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22012" y="-856150"/>
              <a:ext cx="1314347" cy="1237503"/>
            </a:xfrm>
            <a:prstGeom prst="rect">
              <a:avLst/>
            </a:prstGeom>
            <a:noFill/>
            <a:ln w="19050">
              <a:solidFill>
                <a:srgbClr val="F0AAA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图片 48"/>
            <p:cNvPicPr>
              <a:picLocks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61" t="6340" r="8273" b="9011"/>
            <a:stretch/>
          </p:blipFill>
          <p:spPr>
            <a:xfrm>
              <a:off x="526013" y="-856150"/>
              <a:ext cx="1269025" cy="1237503"/>
            </a:xfrm>
            <a:prstGeom prst="rect">
              <a:avLst/>
            </a:prstGeom>
            <a:ln w="19050">
              <a:solidFill>
                <a:srgbClr val="F0AAAF"/>
              </a:solidFill>
            </a:ln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4" t="10747" r="5615" b="13218"/>
            <a:stretch/>
          </p:blipFill>
          <p:spPr>
            <a:xfrm>
              <a:off x="526014" y="417494"/>
              <a:ext cx="2637368" cy="951624"/>
            </a:xfrm>
            <a:prstGeom prst="rect">
              <a:avLst/>
            </a:prstGeom>
            <a:ln w="19050">
              <a:solidFill>
                <a:srgbClr val="F0AAAF"/>
              </a:solidFill>
            </a:ln>
          </p:spPr>
        </p:pic>
      </p:grpSp>
      <p:sp>
        <p:nvSpPr>
          <p:cNvPr id="45" name="文本框 44"/>
          <p:cNvSpPr txBox="1"/>
          <p:nvPr/>
        </p:nvSpPr>
        <p:spPr>
          <a:xfrm>
            <a:off x="5025561" y="605578"/>
            <a:ext cx="2405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High-quality </a:t>
            </a:r>
            <a:r>
              <a:rPr lang="en-US" altLang="zh-CN" sz="1400" dirty="0"/>
              <a:t>and</a:t>
            </a:r>
            <a:br>
              <a:rPr lang="en-US" altLang="zh-CN" sz="1400" dirty="0"/>
            </a:br>
            <a:r>
              <a:rPr lang="en-US" altLang="zh-CN" sz="1400" dirty="0"/>
              <a:t>easy-access </a:t>
            </a:r>
            <a:r>
              <a:rPr lang="en-US" altLang="zh-CN" sz="1400" dirty="0" smtClean="0"/>
              <a:t>datasets</a:t>
            </a:r>
            <a:endParaRPr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5115278" y="3018563"/>
            <a:ext cx="222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New statistical methods with user-friendly toolboxes</a:t>
            </a:r>
            <a:endParaRPr lang="zh-CN" altLang="en-US" sz="1400" dirty="0"/>
          </a:p>
        </p:txBody>
      </p:sp>
      <p:pic>
        <p:nvPicPr>
          <p:cNvPr id="2060" name="Picture 12" descr="http://blog.myesr.org/wp_live_esr11_23zcq/wp-content/uploads/2014/03/p10_Friday_NH7_Image-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50" y="4571674"/>
            <a:ext cx="1464988" cy="1188000"/>
          </a:xfrm>
          <a:prstGeom prst="rect">
            <a:avLst/>
          </a:prstGeom>
          <a:noFill/>
          <a:ln w="19050">
            <a:solidFill>
              <a:srgbClr val="F0AAA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文本框 50"/>
          <p:cNvSpPr txBox="1"/>
          <p:nvPr/>
        </p:nvSpPr>
        <p:spPr>
          <a:xfrm>
            <a:off x="2160215" y="4394822"/>
            <a:ext cx="5096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Theoretical and clinical research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The connectivity pattern of complex brain networks,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Functional module detection and navigation 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Biomarker identification and mechanism study for different diseases and psychological or behavioral process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…</a:t>
            </a:r>
            <a:endParaRPr lang="zh-CN" altLang="en-US" sz="1600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574" y="4571674"/>
            <a:ext cx="1463996" cy="1188000"/>
          </a:xfrm>
          <a:prstGeom prst="rect">
            <a:avLst/>
          </a:prstGeom>
          <a:ln w="19050">
            <a:solidFill>
              <a:srgbClr val="F0AAAF"/>
            </a:solidFill>
          </a:ln>
        </p:spPr>
      </p:pic>
      <p:sp>
        <p:nvSpPr>
          <p:cNvPr id="60" name="文本框 59"/>
          <p:cNvSpPr txBox="1"/>
          <p:nvPr/>
        </p:nvSpPr>
        <p:spPr>
          <a:xfrm>
            <a:off x="155574" y="6136551"/>
            <a:ext cx="1134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 #. </a:t>
            </a:r>
            <a:r>
              <a:rPr lang="en-US" altLang="zh-CN" dirty="0"/>
              <a:t>S</a:t>
            </a:r>
            <a:r>
              <a:rPr lang="en-US" altLang="zh-CN" dirty="0" smtClean="0"/>
              <a:t>chematic of the inter-disciplinary collaboration framework of </a:t>
            </a:r>
            <a:r>
              <a:rPr lang="en-US" altLang="zh-CN" dirty="0" err="1" smtClean="0"/>
              <a:t>Brainconductor</a:t>
            </a:r>
            <a:r>
              <a:rPr lang="en-US" altLang="zh-CN" dirty="0" smtClean="0"/>
              <a:t> project.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52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/>
          <p:nvPr/>
        </p:nvGrpSpPr>
        <p:grpSpPr>
          <a:xfrm>
            <a:off x="6890270" y="4123487"/>
            <a:ext cx="3190706" cy="1692000"/>
            <a:chOff x="3653747" y="1708388"/>
            <a:chExt cx="2952000" cy="1692000"/>
          </a:xfrm>
        </p:grpSpPr>
        <p:sp>
          <p:nvSpPr>
            <p:cNvPr id="74" name="任意多边形 73"/>
            <p:cNvSpPr/>
            <p:nvPr/>
          </p:nvSpPr>
          <p:spPr>
            <a:xfrm>
              <a:off x="3653747" y="1708388"/>
              <a:ext cx="2952000" cy="1692000"/>
            </a:xfrm>
            <a:custGeom>
              <a:avLst/>
              <a:gdLst>
                <a:gd name="connsiteX0" fmla="*/ 0 w 2963470"/>
                <a:gd name="connsiteY0" fmla="*/ 148174 h 1481735"/>
                <a:gd name="connsiteX1" fmla="*/ 148174 w 2963470"/>
                <a:gd name="connsiteY1" fmla="*/ 0 h 1481735"/>
                <a:gd name="connsiteX2" fmla="*/ 2815297 w 2963470"/>
                <a:gd name="connsiteY2" fmla="*/ 0 h 1481735"/>
                <a:gd name="connsiteX3" fmla="*/ 2963471 w 2963470"/>
                <a:gd name="connsiteY3" fmla="*/ 148174 h 1481735"/>
                <a:gd name="connsiteX4" fmla="*/ 2963470 w 2963470"/>
                <a:gd name="connsiteY4" fmla="*/ 1333562 h 1481735"/>
                <a:gd name="connsiteX5" fmla="*/ 2815296 w 2963470"/>
                <a:gd name="connsiteY5" fmla="*/ 1481736 h 1481735"/>
                <a:gd name="connsiteX6" fmla="*/ 148174 w 2963470"/>
                <a:gd name="connsiteY6" fmla="*/ 1481735 h 1481735"/>
                <a:gd name="connsiteX7" fmla="*/ 0 w 2963470"/>
                <a:gd name="connsiteY7" fmla="*/ 1333561 h 1481735"/>
                <a:gd name="connsiteX8" fmla="*/ 0 w 2963470"/>
                <a:gd name="connsiteY8" fmla="*/ 148174 h 148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3470" h="1481735">
                  <a:moveTo>
                    <a:pt x="0" y="148174"/>
                  </a:moveTo>
                  <a:cubicBezTo>
                    <a:pt x="0" y="66340"/>
                    <a:pt x="66340" y="0"/>
                    <a:pt x="148174" y="0"/>
                  </a:cubicBezTo>
                  <a:lnTo>
                    <a:pt x="2815297" y="0"/>
                  </a:lnTo>
                  <a:cubicBezTo>
                    <a:pt x="2897131" y="0"/>
                    <a:pt x="2963471" y="66340"/>
                    <a:pt x="2963471" y="148174"/>
                  </a:cubicBezTo>
                  <a:cubicBezTo>
                    <a:pt x="2963471" y="543303"/>
                    <a:pt x="2963470" y="938433"/>
                    <a:pt x="2963470" y="1333562"/>
                  </a:cubicBezTo>
                  <a:cubicBezTo>
                    <a:pt x="2963470" y="1415396"/>
                    <a:pt x="2897130" y="1481736"/>
                    <a:pt x="2815296" y="1481736"/>
                  </a:cubicBezTo>
                  <a:lnTo>
                    <a:pt x="148174" y="1481735"/>
                  </a:lnTo>
                  <a:cubicBezTo>
                    <a:pt x="66340" y="1481735"/>
                    <a:pt x="0" y="1415395"/>
                    <a:pt x="0" y="1333561"/>
                  </a:cubicBezTo>
                  <a:lnTo>
                    <a:pt x="0" y="148174"/>
                  </a:lnTo>
                  <a:close/>
                </a:path>
              </a:pathLst>
            </a:custGeom>
            <a:solidFill>
              <a:srgbClr val="F8F2E2"/>
            </a:solidFill>
            <a:ln w="19050">
              <a:solidFill>
                <a:srgbClr val="F0AAA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674" tIns="84674" rIns="84674" bIns="8467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6500" kern="1200" dirty="0" smtClean="0"/>
                <a:t> </a:t>
              </a:r>
              <a:endParaRPr lang="zh-CN" altLang="en-US" sz="6500" kern="12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3772013" y="1892843"/>
              <a:ext cx="2626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 smtClean="0"/>
            </a:p>
            <a:p>
              <a:endParaRPr lang="zh-CN" altLang="en-US" dirty="0"/>
            </a:p>
          </p:txBody>
        </p:sp>
      </p:grpSp>
      <p:sp>
        <p:nvSpPr>
          <p:cNvPr id="15" name="左大括号 14"/>
          <p:cNvSpPr/>
          <p:nvPr/>
        </p:nvSpPr>
        <p:spPr>
          <a:xfrm>
            <a:off x="3192949" y="2644786"/>
            <a:ext cx="422290" cy="2331999"/>
          </a:xfrm>
          <a:custGeom>
            <a:avLst/>
            <a:gdLst>
              <a:gd name="connsiteX0" fmla="*/ 420130 w 420130"/>
              <a:gd name="connsiteY0" fmla="*/ 2982300 h 2982300"/>
              <a:gd name="connsiteX1" fmla="*/ 210065 w 420130"/>
              <a:gd name="connsiteY1" fmla="*/ 2403592 h 2982300"/>
              <a:gd name="connsiteX2" fmla="*/ 210065 w 420130"/>
              <a:gd name="connsiteY2" fmla="*/ 2069858 h 2982300"/>
              <a:gd name="connsiteX3" fmla="*/ 0 w 420130"/>
              <a:gd name="connsiteY3" fmla="*/ 1491150 h 2982300"/>
              <a:gd name="connsiteX4" fmla="*/ 210065 w 420130"/>
              <a:gd name="connsiteY4" fmla="*/ 912442 h 2982300"/>
              <a:gd name="connsiteX5" fmla="*/ 210065 w 420130"/>
              <a:gd name="connsiteY5" fmla="*/ 578708 h 2982300"/>
              <a:gd name="connsiteX6" fmla="*/ 420130 w 420130"/>
              <a:gd name="connsiteY6" fmla="*/ 0 h 2982300"/>
              <a:gd name="connsiteX7" fmla="*/ 420130 w 420130"/>
              <a:gd name="connsiteY7" fmla="*/ 2982300 h 2982300"/>
              <a:gd name="connsiteX0" fmla="*/ 420130 w 420130"/>
              <a:gd name="connsiteY0" fmla="*/ 2982300 h 2982300"/>
              <a:gd name="connsiteX1" fmla="*/ 210065 w 420130"/>
              <a:gd name="connsiteY1" fmla="*/ 2403592 h 2982300"/>
              <a:gd name="connsiteX2" fmla="*/ 210065 w 420130"/>
              <a:gd name="connsiteY2" fmla="*/ 2069858 h 2982300"/>
              <a:gd name="connsiteX3" fmla="*/ 0 w 420130"/>
              <a:gd name="connsiteY3" fmla="*/ 1491150 h 2982300"/>
              <a:gd name="connsiteX4" fmla="*/ 210065 w 420130"/>
              <a:gd name="connsiteY4" fmla="*/ 912442 h 2982300"/>
              <a:gd name="connsiteX5" fmla="*/ 210065 w 420130"/>
              <a:gd name="connsiteY5" fmla="*/ 578708 h 2982300"/>
              <a:gd name="connsiteX6" fmla="*/ 420130 w 420130"/>
              <a:gd name="connsiteY6" fmla="*/ 0 h 2982300"/>
              <a:gd name="connsiteX0" fmla="*/ 420130 w 420130"/>
              <a:gd name="connsiteY0" fmla="*/ 2982300 h 2982300"/>
              <a:gd name="connsiteX1" fmla="*/ 210065 w 420130"/>
              <a:gd name="connsiteY1" fmla="*/ 2403592 h 2982300"/>
              <a:gd name="connsiteX2" fmla="*/ 210065 w 420130"/>
              <a:gd name="connsiteY2" fmla="*/ 2069858 h 2982300"/>
              <a:gd name="connsiteX3" fmla="*/ 0 w 420130"/>
              <a:gd name="connsiteY3" fmla="*/ 1491150 h 2982300"/>
              <a:gd name="connsiteX4" fmla="*/ 210065 w 420130"/>
              <a:gd name="connsiteY4" fmla="*/ 912442 h 2982300"/>
              <a:gd name="connsiteX5" fmla="*/ 210065 w 420130"/>
              <a:gd name="connsiteY5" fmla="*/ 578708 h 2982300"/>
              <a:gd name="connsiteX6" fmla="*/ 420130 w 420130"/>
              <a:gd name="connsiteY6" fmla="*/ 0 h 2982300"/>
              <a:gd name="connsiteX7" fmla="*/ 420130 w 420130"/>
              <a:gd name="connsiteY7" fmla="*/ 2982300 h 2982300"/>
              <a:gd name="connsiteX0" fmla="*/ 420130 w 420130"/>
              <a:gd name="connsiteY0" fmla="*/ 2982300 h 2982300"/>
              <a:gd name="connsiteX1" fmla="*/ 210065 w 420130"/>
              <a:gd name="connsiteY1" fmla="*/ 2403592 h 2982300"/>
              <a:gd name="connsiteX2" fmla="*/ 210065 w 420130"/>
              <a:gd name="connsiteY2" fmla="*/ 2069858 h 2982300"/>
              <a:gd name="connsiteX3" fmla="*/ 61784 w 420130"/>
              <a:gd name="connsiteY3" fmla="*/ 1491150 h 2982300"/>
              <a:gd name="connsiteX4" fmla="*/ 210065 w 420130"/>
              <a:gd name="connsiteY4" fmla="*/ 912442 h 2982300"/>
              <a:gd name="connsiteX5" fmla="*/ 210065 w 420130"/>
              <a:gd name="connsiteY5" fmla="*/ 578708 h 2982300"/>
              <a:gd name="connsiteX6" fmla="*/ 420130 w 420130"/>
              <a:gd name="connsiteY6" fmla="*/ 0 h 298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130" h="2982300" stroke="0" extrusionOk="0">
                <a:moveTo>
                  <a:pt x="420130" y="2982300"/>
                </a:moveTo>
                <a:cubicBezTo>
                  <a:pt x="304114" y="2982300"/>
                  <a:pt x="210065" y="2723204"/>
                  <a:pt x="210065" y="2403592"/>
                </a:cubicBezTo>
                <a:lnTo>
                  <a:pt x="210065" y="2069858"/>
                </a:lnTo>
                <a:cubicBezTo>
                  <a:pt x="210065" y="1750246"/>
                  <a:pt x="116016" y="1491150"/>
                  <a:pt x="0" y="1491150"/>
                </a:cubicBezTo>
                <a:cubicBezTo>
                  <a:pt x="116016" y="1491150"/>
                  <a:pt x="210065" y="1232054"/>
                  <a:pt x="210065" y="912442"/>
                </a:cubicBezTo>
                <a:lnTo>
                  <a:pt x="210065" y="578708"/>
                </a:lnTo>
                <a:cubicBezTo>
                  <a:pt x="210065" y="259096"/>
                  <a:pt x="304114" y="0"/>
                  <a:pt x="420130" y="0"/>
                </a:cubicBezTo>
                <a:lnTo>
                  <a:pt x="420130" y="2982300"/>
                </a:lnTo>
                <a:close/>
              </a:path>
              <a:path w="420130" h="2982300" fill="none">
                <a:moveTo>
                  <a:pt x="420130" y="2982300"/>
                </a:moveTo>
                <a:cubicBezTo>
                  <a:pt x="304114" y="2982300"/>
                  <a:pt x="210065" y="2723204"/>
                  <a:pt x="210065" y="2403592"/>
                </a:cubicBezTo>
                <a:lnTo>
                  <a:pt x="210065" y="2069858"/>
                </a:lnTo>
                <a:cubicBezTo>
                  <a:pt x="210065" y="1750246"/>
                  <a:pt x="177800" y="1491150"/>
                  <a:pt x="61784" y="1491150"/>
                </a:cubicBezTo>
                <a:cubicBezTo>
                  <a:pt x="177800" y="1491150"/>
                  <a:pt x="210065" y="1232054"/>
                  <a:pt x="210065" y="912442"/>
                </a:cubicBezTo>
                <a:lnTo>
                  <a:pt x="210065" y="578708"/>
                </a:lnTo>
                <a:cubicBezTo>
                  <a:pt x="210065" y="259096"/>
                  <a:pt x="304114" y="0"/>
                  <a:pt x="420130" y="0"/>
                </a:cubicBezTo>
              </a:path>
            </a:pathLst>
          </a:custGeom>
          <a:ln w="76200">
            <a:solidFill>
              <a:srgbClr val="1FD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000758" y="2934663"/>
            <a:ext cx="2088858" cy="1743205"/>
          </a:xfrm>
          <a:custGeom>
            <a:avLst/>
            <a:gdLst>
              <a:gd name="connsiteX0" fmla="*/ 0 w 2212764"/>
              <a:gd name="connsiteY0" fmla="*/ 210101 h 2101011"/>
              <a:gd name="connsiteX1" fmla="*/ 210101 w 2212764"/>
              <a:gd name="connsiteY1" fmla="*/ 0 h 2101011"/>
              <a:gd name="connsiteX2" fmla="*/ 2002663 w 2212764"/>
              <a:gd name="connsiteY2" fmla="*/ 0 h 2101011"/>
              <a:gd name="connsiteX3" fmla="*/ 2212764 w 2212764"/>
              <a:gd name="connsiteY3" fmla="*/ 210101 h 2101011"/>
              <a:gd name="connsiteX4" fmla="*/ 2212764 w 2212764"/>
              <a:gd name="connsiteY4" fmla="*/ 1890910 h 2101011"/>
              <a:gd name="connsiteX5" fmla="*/ 2002663 w 2212764"/>
              <a:gd name="connsiteY5" fmla="*/ 2101011 h 2101011"/>
              <a:gd name="connsiteX6" fmla="*/ 210101 w 2212764"/>
              <a:gd name="connsiteY6" fmla="*/ 2101011 h 2101011"/>
              <a:gd name="connsiteX7" fmla="*/ 0 w 2212764"/>
              <a:gd name="connsiteY7" fmla="*/ 1890910 h 2101011"/>
              <a:gd name="connsiteX8" fmla="*/ 0 w 2212764"/>
              <a:gd name="connsiteY8" fmla="*/ 210101 h 2101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2764" h="2101011">
                <a:moveTo>
                  <a:pt x="0" y="210101"/>
                </a:moveTo>
                <a:cubicBezTo>
                  <a:pt x="0" y="94065"/>
                  <a:pt x="94065" y="0"/>
                  <a:pt x="210101" y="0"/>
                </a:cubicBezTo>
                <a:lnTo>
                  <a:pt x="2002663" y="0"/>
                </a:lnTo>
                <a:cubicBezTo>
                  <a:pt x="2118699" y="0"/>
                  <a:pt x="2212764" y="94065"/>
                  <a:pt x="2212764" y="210101"/>
                </a:cubicBezTo>
                <a:lnTo>
                  <a:pt x="2212764" y="1890910"/>
                </a:lnTo>
                <a:cubicBezTo>
                  <a:pt x="2212764" y="2006946"/>
                  <a:pt x="2118699" y="2101011"/>
                  <a:pt x="2002663" y="2101011"/>
                </a:cubicBezTo>
                <a:lnTo>
                  <a:pt x="210101" y="2101011"/>
                </a:lnTo>
                <a:cubicBezTo>
                  <a:pt x="94065" y="2101011"/>
                  <a:pt x="0" y="2006946"/>
                  <a:pt x="0" y="1890910"/>
                </a:cubicBezTo>
                <a:lnTo>
                  <a:pt x="0" y="210101"/>
                </a:lnTo>
                <a:close/>
              </a:path>
            </a:pathLst>
          </a:custGeom>
          <a:solidFill>
            <a:srgbClr val="F8F2E2"/>
          </a:solidFill>
          <a:ln w="19050">
            <a:solidFill>
              <a:srgbClr val="F0AAAF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812" tIns="102812" rIns="102812" bIns="102812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500" kern="1200" dirty="0" smtClean="0"/>
              <a:t> </a:t>
            </a:r>
            <a:endParaRPr lang="zh-CN" altLang="en-US" sz="6500" kern="1200" dirty="0"/>
          </a:p>
        </p:txBody>
      </p:sp>
      <p:sp>
        <p:nvSpPr>
          <p:cNvPr id="17" name="圆柱形 16"/>
          <p:cNvSpPr/>
          <p:nvPr/>
        </p:nvSpPr>
        <p:spPr>
          <a:xfrm rot="5400000">
            <a:off x="1431471" y="51250"/>
            <a:ext cx="1224000" cy="1944000"/>
          </a:xfrm>
          <a:prstGeom prst="ca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pic>
        <p:nvPicPr>
          <p:cNvPr id="1026" name="Picture 2" descr="http://image.space.rakuten.co.jp/lg01/72/0000838172/54/imgb872210dzikazj.jpe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27" y="3076117"/>
            <a:ext cx="1417819" cy="146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/>
          <p:cNvSpPr txBox="1"/>
          <p:nvPr/>
        </p:nvSpPr>
        <p:spPr>
          <a:xfrm>
            <a:off x="1223319" y="705922"/>
            <a:ext cx="1359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Raw data </a:t>
            </a:r>
            <a:r>
              <a:rPr lang="en-US" altLang="zh-CN" dirty="0"/>
              <a:t>a</a:t>
            </a:r>
            <a:r>
              <a:rPr lang="en-US" altLang="zh-CN" dirty="0" smtClean="0"/>
              <a:t>cquisition</a:t>
            </a:r>
            <a:endParaRPr lang="zh-CN" altLang="en-US" dirty="0"/>
          </a:p>
        </p:txBody>
      </p:sp>
      <p:sp>
        <p:nvSpPr>
          <p:cNvPr id="21" name="圆柱形 20"/>
          <p:cNvSpPr/>
          <p:nvPr/>
        </p:nvSpPr>
        <p:spPr>
          <a:xfrm rot="5400000">
            <a:off x="4520869" y="51250"/>
            <a:ext cx="1224000" cy="1944000"/>
          </a:xfrm>
          <a:prstGeom prst="ca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54844" y="705922"/>
            <a:ext cx="149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I/O &amp; Data preprocessing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3299254" y="914408"/>
            <a:ext cx="571899" cy="25949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6435475" y="914408"/>
            <a:ext cx="571899" cy="25949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77188" y="3456708"/>
            <a:ext cx="1286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/>
              <a:t>Dicom</a:t>
            </a:r>
            <a:r>
              <a:rPr lang="en-US" altLang="zh-CN" sz="1600" dirty="0" smtClean="0"/>
              <a:t> </a:t>
            </a:r>
          </a:p>
          <a:p>
            <a:pPr algn="ctr"/>
            <a:r>
              <a:rPr lang="en-US" altLang="zh-CN" sz="1600" dirty="0" smtClean="0"/>
              <a:t>Format files</a:t>
            </a:r>
            <a:endParaRPr lang="zh-CN" altLang="en-US" sz="1600" dirty="0"/>
          </a:p>
        </p:txBody>
      </p:sp>
      <p:sp>
        <p:nvSpPr>
          <p:cNvPr id="26" name="圆柱形 25"/>
          <p:cNvSpPr/>
          <p:nvPr/>
        </p:nvSpPr>
        <p:spPr>
          <a:xfrm rot="5400000">
            <a:off x="7714835" y="47781"/>
            <a:ext cx="1224000" cy="1944000"/>
          </a:xfrm>
          <a:prstGeom prst="ca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445384" y="696615"/>
            <a:ext cx="149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Processing</a:t>
            </a:r>
          </a:p>
          <a:p>
            <a:pPr algn="ctr"/>
            <a:r>
              <a:rPr lang="en-US" altLang="zh-CN" dirty="0" smtClean="0"/>
              <a:t>&amp; analysis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3604241" y="1822484"/>
            <a:ext cx="2998252" cy="1692000"/>
            <a:chOff x="3653747" y="1708388"/>
            <a:chExt cx="2998252" cy="1692000"/>
          </a:xfrm>
        </p:grpSpPr>
        <p:sp>
          <p:nvSpPr>
            <p:cNvPr id="7" name="任意多边形 6"/>
            <p:cNvSpPr/>
            <p:nvPr/>
          </p:nvSpPr>
          <p:spPr>
            <a:xfrm>
              <a:off x="3653747" y="1708388"/>
              <a:ext cx="2952000" cy="1692000"/>
            </a:xfrm>
            <a:custGeom>
              <a:avLst/>
              <a:gdLst>
                <a:gd name="connsiteX0" fmla="*/ 0 w 2963470"/>
                <a:gd name="connsiteY0" fmla="*/ 148174 h 1481735"/>
                <a:gd name="connsiteX1" fmla="*/ 148174 w 2963470"/>
                <a:gd name="connsiteY1" fmla="*/ 0 h 1481735"/>
                <a:gd name="connsiteX2" fmla="*/ 2815297 w 2963470"/>
                <a:gd name="connsiteY2" fmla="*/ 0 h 1481735"/>
                <a:gd name="connsiteX3" fmla="*/ 2963471 w 2963470"/>
                <a:gd name="connsiteY3" fmla="*/ 148174 h 1481735"/>
                <a:gd name="connsiteX4" fmla="*/ 2963470 w 2963470"/>
                <a:gd name="connsiteY4" fmla="*/ 1333562 h 1481735"/>
                <a:gd name="connsiteX5" fmla="*/ 2815296 w 2963470"/>
                <a:gd name="connsiteY5" fmla="*/ 1481736 h 1481735"/>
                <a:gd name="connsiteX6" fmla="*/ 148174 w 2963470"/>
                <a:gd name="connsiteY6" fmla="*/ 1481735 h 1481735"/>
                <a:gd name="connsiteX7" fmla="*/ 0 w 2963470"/>
                <a:gd name="connsiteY7" fmla="*/ 1333561 h 1481735"/>
                <a:gd name="connsiteX8" fmla="*/ 0 w 2963470"/>
                <a:gd name="connsiteY8" fmla="*/ 148174 h 148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3470" h="1481735">
                  <a:moveTo>
                    <a:pt x="0" y="148174"/>
                  </a:moveTo>
                  <a:cubicBezTo>
                    <a:pt x="0" y="66340"/>
                    <a:pt x="66340" y="0"/>
                    <a:pt x="148174" y="0"/>
                  </a:cubicBezTo>
                  <a:lnTo>
                    <a:pt x="2815297" y="0"/>
                  </a:lnTo>
                  <a:cubicBezTo>
                    <a:pt x="2897131" y="0"/>
                    <a:pt x="2963471" y="66340"/>
                    <a:pt x="2963471" y="148174"/>
                  </a:cubicBezTo>
                  <a:cubicBezTo>
                    <a:pt x="2963471" y="543303"/>
                    <a:pt x="2963470" y="938433"/>
                    <a:pt x="2963470" y="1333562"/>
                  </a:cubicBezTo>
                  <a:cubicBezTo>
                    <a:pt x="2963470" y="1415396"/>
                    <a:pt x="2897130" y="1481736"/>
                    <a:pt x="2815296" y="1481736"/>
                  </a:cubicBezTo>
                  <a:lnTo>
                    <a:pt x="148174" y="1481735"/>
                  </a:lnTo>
                  <a:cubicBezTo>
                    <a:pt x="66340" y="1481735"/>
                    <a:pt x="0" y="1415395"/>
                    <a:pt x="0" y="1333561"/>
                  </a:cubicBezTo>
                  <a:lnTo>
                    <a:pt x="0" y="148174"/>
                  </a:lnTo>
                  <a:close/>
                </a:path>
              </a:pathLst>
            </a:custGeom>
            <a:solidFill>
              <a:srgbClr val="F8F2E2"/>
            </a:solidFill>
            <a:ln w="19050">
              <a:solidFill>
                <a:srgbClr val="F0AAA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674" tIns="84674" rIns="84674" bIns="8467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6500" kern="1200" dirty="0" smtClean="0"/>
                <a:t> </a:t>
              </a:r>
              <a:endParaRPr lang="zh-CN" altLang="en-US" sz="6500" kern="1200" dirty="0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3772013" y="1843415"/>
              <a:ext cx="2879986" cy="1301309"/>
              <a:chOff x="3772013" y="1472713"/>
              <a:chExt cx="2879986" cy="1301309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3772013" y="1472713"/>
                <a:ext cx="26263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/>
                  <a:t>Dicom</a:t>
                </a:r>
                <a:r>
                  <a:rPr lang="en-US" altLang="zh-CN" sz="1600" dirty="0" smtClean="0"/>
                  <a:t> headers (Metadata)</a:t>
                </a:r>
                <a:endParaRPr lang="zh-CN" altLang="en-US" sz="1600" dirty="0"/>
              </a:p>
            </p:txBody>
          </p:sp>
          <p:graphicFrame>
            <p:nvGraphicFramePr>
              <p:cNvPr id="28" name="图示 27"/>
              <p:cNvGraphicFramePr/>
              <p:nvPr>
                <p:extLst>
                  <p:ext uri="{D42A27DB-BD31-4B8C-83A1-F6EECF244321}">
                    <p14:modId xmlns:p14="http://schemas.microsoft.com/office/powerpoint/2010/main" val="3768929062"/>
                  </p:ext>
                </p:extLst>
              </p:nvPr>
            </p:nvGraphicFramePr>
            <p:xfrm>
              <a:off x="3808197" y="1860380"/>
              <a:ext cx="1727630" cy="9136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29" name="文本框 28"/>
              <p:cNvSpPr txBox="1"/>
              <p:nvPr/>
            </p:nvSpPr>
            <p:spPr>
              <a:xfrm>
                <a:off x="5560803" y="1958650"/>
                <a:ext cx="109119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Key words</a:t>
                </a:r>
              </a:p>
              <a:p>
                <a:r>
                  <a:rPr lang="en-US" altLang="zh-CN" sz="1400" dirty="0" smtClean="0"/>
                  <a:t>Labels</a:t>
                </a:r>
              </a:p>
              <a:p>
                <a:r>
                  <a:rPr lang="en-US" altLang="zh-CN" sz="1400" dirty="0" smtClean="0"/>
                  <a:t>Descriptions</a:t>
                </a:r>
                <a:endParaRPr lang="zh-CN" altLang="en-US" sz="1400" dirty="0"/>
              </a:p>
            </p:txBody>
          </p:sp>
        </p:grpSp>
      </p:grpSp>
      <p:sp>
        <p:nvSpPr>
          <p:cNvPr id="9" name="任意多边形 8"/>
          <p:cNvSpPr/>
          <p:nvPr/>
        </p:nvSpPr>
        <p:spPr>
          <a:xfrm>
            <a:off x="3604241" y="4130785"/>
            <a:ext cx="2952000" cy="1692000"/>
          </a:xfrm>
          <a:custGeom>
            <a:avLst/>
            <a:gdLst>
              <a:gd name="connsiteX0" fmla="*/ 0 w 2963470"/>
              <a:gd name="connsiteY0" fmla="*/ 148174 h 1481735"/>
              <a:gd name="connsiteX1" fmla="*/ 148174 w 2963470"/>
              <a:gd name="connsiteY1" fmla="*/ 0 h 1481735"/>
              <a:gd name="connsiteX2" fmla="*/ 2815297 w 2963470"/>
              <a:gd name="connsiteY2" fmla="*/ 0 h 1481735"/>
              <a:gd name="connsiteX3" fmla="*/ 2963471 w 2963470"/>
              <a:gd name="connsiteY3" fmla="*/ 148174 h 1481735"/>
              <a:gd name="connsiteX4" fmla="*/ 2963470 w 2963470"/>
              <a:gd name="connsiteY4" fmla="*/ 1333562 h 1481735"/>
              <a:gd name="connsiteX5" fmla="*/ 2815296 w 2963470"/>
              <a:gd name="connsiteY5" fmla="*/ 1481736 h 1481735"/>
              <a:gd name="connsiteX6" fmla="*/ 148174 w 2963470"/>
              <a:gd name="connsiteY6" fmla="*/ 1481735 h 1481735"/>
              <a:gd name="connsiteX7" fmla="*/ 0 w 2963470"/>
              <a:gd name="connsiteY7" fmla="*/ 1333561 h 1481735"/>
              <a:gd name="connsiteX8" fmla="*/ 0 w 2963470"/>
              <a:gd name="connsiteY8" fmla="*/ 148174 h 148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3470" h="1481735">
                <a:moveTo>
                  <a:pt x="0" y="148174"/>
                </a:moveTo>
                <a:cubicBezTo>
                  <a:pt x="0" y="66340"/>
                  <a:pt x="66340" y="0"/>
                  <a:pt x="148174" y="0"/>
                </a:cubicBezTo>
                <a:lnTo>
                  <a:pt x="2815297" y="0"/>
                </a:lnTo>
                <a:cubicBezTo>
                  <a:pt x="2897131" y="0"/>
                  <a:pt x="2963471" y="66340"/>
                  <a:pt x="2963471" y="148174"/>
                </a:cubicBezTo>
                <a:cubicBezTo>
                  <a:pt x="2963471" y="543303"/>
                  <a:pt x="2963470" y="938433"/>
                  <a:pt x="2963470" y="1333562"/>
                </a:cubicBezTo>
                <a:cubicBezTo>
                  <a:pt x="2963470" y="1415396"/>
                  <a:pt x="2897130" y="1481736"/>
                  <a:pt x="2815296" y="1481736"/>
                </a:cubicBezTo>
                <a:lnTo>
                  <a:pt x="148174" y="1481735"/>
                </a:lnTo>
                <a:cubicBezTo>
                  <a:pt x="66340" y="1481735"/>
                  <a:pt x="0" y="1415395"/>
                  <a:pt x="0" y="1333561"/>
                </a:cubicBezTo>
                <a:lnTo>
                  <a:pt x="0" y="148174"/>
                </a:lnTo>
                <a:close/>
              </a:path>
            </a:pathLst>
          </a:custGeom>
          <a:solidFill>
            <a:srgbClr val="F8F2E2"/>
          </a:solidFill>
          <a:ln w="19050">
            <a:solidFill>
              <a:srgbClr val="F0AAAF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674" tIns="84674" rIns="84674" bIns="84674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730451" y="4145820"/>
            <a:ext cx="2655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NIdata</a:t>
            </a:r>
            <a:r>
              <a:rPr lang="en-US" altLang="zh-CN" sz="1600" dirty="0" smtClean="0"/>
              <a:t> class objects</a:t>
            </a:r>
            <a:endParaRPr lang="zh-CN" altLang="en-US" sz="16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3730451" y="4560959"/>
            <a:ext cx="1222164" cy="1118025"/>
            <a:chOff x="844527" y="4952773"/>
            <a:chExt cx="1906078" cy="1619132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297" y="5065622"/>
              <a:ext cx="1321684" cy="1071738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8111" y="5142482"/>
              <a:ext cx="1321684" cy="107173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25" y="5258760"/>
              <a:ext cx="1321684" cy="1071738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739" y="5375038"/>
              <a:ext cx="1321684" cy="1071738"/>
            </a:xfrm>
            <a:prstGeom prst="rect">
              <a:avLst/>
            </a:prstGeom>
          </p:spPr>
        </p:pic>
        <p:sp>
          <p:nvSpPr>
            <p:cNvPr id="39" name="立方体 38"/>
            <p:cNvSpPr/>
            <p:nvPr/>
          </p:nvSpPr>
          <p:spPr>
            <a:xfrm>
              <a:off x="844527" y="4952773"/>
              <a:ext cx="1906078" cy="1619132"/>
            </a:xfrm>
            <a:prstGeom prst="cub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4990236" y="4515152"/>
            <a:ext cx="15575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400" dirty="0"/>
              <a:t>designed based on </a:t>
            </a:r>
            <a:r>
              <a:rPr lang="en-US" altLang="zh-CN" sz="1400" dirty="0" err="1"/>
              <a:t>NIfTI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format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Dimensions  depend on data modality  </a:t>
            </a:r>
            <a:endParaRPr lang="en-US" altLang="zh-CN" sz="1400" dirty="0"/>
          </a:p>
        </p:txBody>
      </p:sp>
      <p:grpSp>
        <p:nvGrpSpPr>
          <p:cNvPr id="44" name="组合 43"/>
          <p:cNvGrpSpPr/>
          <p:nvPr/>
        </p:nvGrpSpPr>
        <p:grpSpPr>
          <a:xfrm>
            <a:off x="6900389" y="1822484"/>
            <a:ext cx="3180587" cy="1692000"/>
            <a:chOff x="3653747" y="1708388"/>
            <a:chExt cx="2952000" cy="1692000"/>
          </a:xfrm>
        </p:grpSpPr>
        <p:sp>
          <p:nvSpPr>
            <p:cNvPr id="45" name="任意多边形 44"/>
            <p:cNvSpPr/>
            <p:nvPr/>
          </p:nvSpPr>
          <p:spPr>
            <a:xfrm>
              <a:off x="3653747" y="1708388"/>
              <a:ext cx="2952000" cy="1692000"/>
            </a:xfrm>
            <a:custGeom>
              <a:avLst/>
              <a:gdLst>
                <a:gd name="connsiteX0" fmla="*/ 0 w 2963470"/>
                <a:gd name="connsiteY0" fmla="*/ 148174 h 1481735"/>
                <a:gd name="connsiteX1" fmla="*/ 148174 w 2963470"/>
                <a:gd name="connsiteY1" fmla="*/ 0 h 1481735"/>
                <a:gd name="connsiteX2" fmla="*/ 2815297 w 2963470"/>
                <a:gd name="connsiteY2" fmla="*/ 0 h 1481735"/>
                <a:gd name="connsiteX3" fmla="*/ 2963471 w 2963470"/>
                <a:gd name="connsiteY3" fmla="*/ 148174 h 1481735"/>
                <a:gd name="connsiteX4" fmla="*/ 2963470 w 2963470"/>
                <a:gd name="connsiteY4" fmla="*/ 1333562 h 1481735"/>
                <a:gd name="connsiteX5" fmla="*/ 2815296 w 2963470"/>
                <a:gd name="connsiteY5" fmla="*/ 1481736 h 1481735"/>
                <a:gd name="connsiteX6" fmla="*/ 148174 w 2963470"/>
                <a:gd name="connsiteY6" fmla="*/ 1481735 h 1481735"/>
                <a:gd name="connsiteX7" fmla="*/ 0 w 2963470"/>
                <a:gd name="connsiteY7" fmla="*/ 1333561 h 1481735"/>
                <a:gd name="connsiteX8" fmla="*/ 0 w 2963470"/>
                <a:gd name="connsiteY8" fmla="*/ 148174 h 148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3470" h="1481735">
                  <a:moveTo>
                    <a:pt x="0" y="148174"/>
                  </a:moveTo>
                  <a:cubicBezTo>
                    <a:pt x="0" y="66340"/>
                    <a:pt x="66340" y="0"/>
                    <a:pt x="148174" y="0"/>
                  </a:cubicBezTo>
                  <a:lnTo>
                    <a:pt x="2815297" y="0"/>
                  </a:lnTo>
                  <a:cubicBezTo>
                    <a:pt x="2897131" y="0"/>
                    <a:pt x="2963471" y="66340"/>
                    <a:pt x="2963471" y="148174"/>
                  </a:cubicBezTo>
                  <a:cubicBezTo>
                    <a:pt x="2963471" y="543303"/>
                    <a:pt x="2963470" y="938433"/>
                    <a:pt x="2963470" y="1333562"/>
                  </a:cubicBezTo>
                  <a:cubicBezTo>
                    <a:pt x="2963470" y="1415396"/>
                    <a:pt x="2897130" y="1481736"/>
                    <a:pt x="2815296" y="1481736"/>
                  </a:cubicBezTo>
                  <a:lnTo>
                    <a:pt x="148174" y="1481735"/>
                  </a:lnTo>
                  <a:cubicBezTo>
                    <a:pt x="66340" y="1481735"/>
                    <a:pt x="0" y="1415395"/>
                    <a:pt x="0" y="1333561"/>
                  </a:cubicBezTo>
                  <a:lnTo>
                    <a:pt x="0" y="148174"/>
                  </a:lnTo>
                  <a:close/>
                </a:path>
              </a:pathLst>
            </a:custGeom>
            <a:solidFill>
              <a:srgbClr val="F8F2E2"/>
            </a:solidFill>
            <a:ln w="19050">
              <a:solidFill>
                <a:srgbClr val="F0AAA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674" tIns="84674" rIns="84674" bIns="8467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6500" kern="1200" dirty="0" smtClean="0"/>
                <a:t> </a:t>
              </a:r>
              <a:endParaRPr lang="zh-CN" altLang="en-US" sz="6500" kern="12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772013" y="1892843"/>
              <a:ext cx="2626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 smtClean="0"/>
            </a:p>
            <a:p>
              <a:endParaRPr lang="zh-CN" altLang="en-US" dirty="0"/>
            </a:p>
          </p:txBody>
        </p:sp>
      </p:grpSp>
      <p:sp>
        <p:nvSpPr>
          <p:cNvPr id="60" name="矩形 59"/>
          <p:cNvSpPr/>
          <p:nvPr/>
        </p:nvSpPr>
        <p:spPr>
          <a:xfrm>
            <a:off x="5527337" y="3676146"/>
            <a:ext cx="2314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34343"/>
                </a:solidFill>
              </a:rPr>
              <a:t>Collecting </a:t>
            </a:r>
            <a:r>
              <a:rPr lang="en-US" altLang="zh-CN" dirty="0" smtClean="0">
                <a:solidFill>
                  <a:srgbClr val="434343"/>
                </a:solidFill>
              </a:rPr>
              <a:t>&amp;Organizing</a:t>
            </a:r>
            <a:endParaRPr lang="zh-CN" altLang="en-US" dirty="0"/>
          </a:p>
        </p:txBody>
      </p:sp>
      <p:grpSp>
        <p:nvGrpSpPr>
          <p:cNvPr id="1025" name="组合 1024"/>
          <p:cNvGrpSpPr/>
          <p:nvPr/>
        </p:nvGrpSpPr>
        <p:grpSpPr>
          <a:xfrm>
            <a:off x="6513692" y="2557596"/>
            <a:ext cx="463183" cy="1037634"/>
            <a:chOff x="6523034" y="2545239"/>
            <a:chExt cx="463183" cy="1037634"/>
          </a:xfrm>
        </p:grpSpPr>
        <p:sp>
          <p:nvSpPr>
            <p:cNvPr id="62" name="右箭头 61"/>
            <p:cNvSpPr/>
            <p:nvPr/>
          </p:nvSpPr>
          <p:spPr>
            <a:xfrm>
              <a:off x="6523034" y="2545239"/>
              <a:ext cx="463183" cy="246940"/>
            </a:xfrm>
            <a:prstGeom prst="rightArrow">
              <a:avLst/>
            </a:prstGeom>
            <a:solidFill>
              <a:srgbClr val="1FD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4" name="圆角右箭头 1023"/>
            <p:cNvSpPr/>
            <p:nvPr/>
          </p:nvSpPr>
          <p:spPr>
            <a:xfrm rot="10800000" flipH="1" flipV="1">
              <a:off x="6662622" y="2613628"/>
              <a:ext cx="296377" cy="969245"/>
            </a:xfrm>
            <a:prstGeom prst="bentArrow">
              <a:avLst>
                <a:gd name="adj1" fmla="val 33846"/>
                <a:gd name="adj2" fmla="val 23563"/>
                <a:gd name="adj3" fmla="val 34493"/>
                <a:gd name="adj4" fmla="val 72495"/>
              </a:avLst>
            </a:prstGeom>
            <a:solidFill>
              <a:srgbClr val="1FD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 flipV="1">
            <a:off x="6513692" y="4055323"/>
            <a:ext cx="463183" cy="1037634"/>
            <a:chOff x="6523034" y="2545239"/>
            <a:chExt cx="463183" cy="1037634"/>
          </a:xfrm>
        </p:grpSpPr>
        <p:sp>
          <p:nvSpPr>
            <p:cNvPr id="68" name="右箭头 67"/>
            <p:cNvSpPr/>
            <p:nvPr/>
          </p:nvSpPr>
          <p:spPr>
            <a:xfrm>
              <a:off x="6523034" y="2545239"/>
              <a:ext cx="463183" cy="246940"/>
            </a:xfrm>
            <a:prstGeom prst="rightArrow">
              <a:avLst/>
            </a:prstGeom>
            <a:solidFill>
              <a:srgbClr val="1FD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右箭头 68"/>
            <p:cNvSpPr/>
            <p:nvPr/>
          </p:nvSpPr>
          <p:spPr>
            <a:xfrm rot="10800000" flipH="1" flipV="1">
              <a:off x="6662622" y="2613628"/>
              <a:ext cx="296377" cy="969245"/>
            </a:xfrm>
            <a:prstGeom prst="bentArrow">
              <a:avLst>
                <a:gd name="adj1" fmla="val 33846"/>
                <a:gd name="adj2" fmla="val 23563"/>
                <a:gd name="adj3" fmla="val 34493"/>
                <a:gd name="adj4" fmla="val 72495"/>
              </a:avLst>
            </a:prstGeom>
            <a:solidFill>
              <a:srgbClr val="1FD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7058394" y="1962178"/>
            <a:ext cx="2626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Population phenotype</a:t>
            </a:r>
            <a:endParaRPr lang="zh-CN" altLang="en-US" sz="1600" dirty="0"/>
          </a:p>
        </p:txBody>
      </p:sp>
      <p:graphicFrame>
        <p:nvGraphicFramePr>
          <p:cNvPr id="1027" name="表格 10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75272"/>
              </p:ext>
            </p:extLst>
          </p:nvPr>
        </p:nvGraphicFramePr>
        <p:xfrm>
          <a:off x="7119853" y="2292721"/>
          <a:ext cx="2591692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0764"/>
                <a:gridCol w="333488"/>
                <a:gridCol w="333488"/>
                <a:gridCol w="333488"/>
                <a:gridCol w="333488"/>
                <a:gridCol w="333488"/>
                <a:gridCol w="333488"/>
              </a:tblGrid>
              <a:tr h="309353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Subjects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996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keys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2499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2499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8" name="文本框 1027"/>
          <p:cNvSpPr txBox="1"/>
          <p:nvPr/>
        </p:nvSpPr>
        <p:spPr>
          <a:xfrm>
            <a:off x="8245011" y="2845678"/>
            <a:ext cx="86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values</a:t>
            </a:r>
            <a:endParaRPr lang="zh-CN" altLang="en-US" dirty="0"/>
          </a:p>
        </p:txBody>
      </p:sp>
      <p:pic>
        <p:nvPicPr>
          <p:cNvPr id="1032" name="Picture 4" descr="https://www.stat.uchicago.edu/faculty/InMemoriam/worsley/research/surfstat/figs/vbmp.jpg"/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87805" y="4420609"/>
            <a:ext cx="979069" cy="85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矩形 80"/>
          <p:cNvSpPr/>
          <p:nvPr/>
        </p:nvSpPr>
        <p:spPr>
          <a:xfrm>
            <a:off x="6965731" y="5218303"/>
            <a:ext cx="1315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Group-level unified mask as spatial indices</a:t>
            </a:r>
            <a:endParaRPr lang="en-US" altLang="zh-CN" sz="1200" dirty="0"/>
          </a:p>
        </p:txBody>
      </p:sp>
      <p:sp>
        <p:nvSpPr>
          <p:cNvPr id="1033" name="加号 1032"/>
          <p:cNvSpPr/>
          <p:nvPr/>
        </p:nvSpPr>
        <p:spPr>
          <a:xfrm>
            <a:off x="8239044" y="4667470"/>
            <a:ext cx="347979" cy="320711"/>
          </a:xfrm>
          <a:prstGeom prst="mathPlus">
            <a:avLst>
              <a:gd name="adj1" fmla="val 109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8" name="组合 1037"/>
          <p:cNvGrpSpPr/>
          <p:nvPr/>
        </p:nvGrpSpPr>
        <p:grpSpPr>
          <a:xfrm>
            <a:off x="8735479" y="4401882"/>
            <a:ext cx="1135405" cy="900845"/>
            <a:chOff x="2689790" y="2283834"/>
            <a:chExt cx="2240572" cy="1861986"/>
          </a:xfrm>
        </p:grpSpPr>
        <p:grpSp>
          <p:nvGrpSpPr>
            <p:cNvPr id="1037" name="组合 1036"/>
            <p:cNvGrpSpPr/>
            <p:nvPr/>
          </p:nvGrpSpPr>
          <p:grpSpPr>
            <a:xfrm>
              <a:off x="2745482" y="2283834"/>
              <a:ext cx="2184880" cy="1861986"/>
              <a:chOff x="2745481" y="1833703"/>
              <a:chExt cx="4699903" cy="3913309"/>
            </a:xfrm>
          </p:grpSpPr>
          <p:pic>
            <p:nvPicPr>
              <p:cNvPr id="1034" name="图片 1033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5481" y="1833703"/>
                <a:ext cx="4699903" cy="3913309"/>
              </a:xfrm>
              <a:prstGeom prst="rect">
                <a:avLst/>
              </a:prstGeom>
            </p:spPr>
          </p:pic>
          <p:sp>
            <p:nvSpPr>
              <p:cNvPr id="1035" name="矩形 1034"/>
              <p:cNvSpPr/>
              <p:nvPr/>
            </p:nvSpPr>
            <p:spPr>
              <a:xfrm>
                <a:off x="3015471" y="2443448"/>
                <a:ext cx="1395425" cy="491215"/>
              </a:xfrm>
              <a:prstGeom prst="rect">
                <a:avLst/>
              </a:prstGeom>
              <a:solidFill>
                <a:srgbClr val="F7E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2942166" y="2497078"/>
                <a:ext cx="471285" cy="360957"/>
              </a:xfrm>
              <a:prstGeom prst="rect">
                <a:avLst/>
              </a:prstGeom>
              <a:solidFill>
                <a:srgbClr val="F7E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36" name="文本框 1035"/>
            <p:cNvSpPr txBox="1"/>
            <p:nvPr/>
          </p:nvSpPr>
          <p:spPr>
            <a:xfrm>
              <a:off x="2689790" y="2398047"/>
              <a:ext cx="1190082" cy="430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/>
                <a:t>Subject</a:t>
              </a:r>
              <a:endParaRPr lang="zh-CN" altLang="en-US" sz="1400" b="1" dirty="0"/>
            </a:p>
          </p:txBody>
        </p:sp>
      </p:grpSp>
      <p:sp>
        <p:nvSpPr>
          <p:cNvPr id="90" name="矩形 89"/>
          <p:cNvSpPr/>
          <p:nvPr/>
        </p:nvSpPr>
        <p:spPr>
          <a:xfrm>
            <a:off x="8331253" y="5218303"/>
            <a:ext cx="1791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Voxel-wise data or analysis results within</a:t>
            </a:r>
          </a:p>
          <a:p>
            <a:pPr algn="ctr"/>
            <a:r>
              <a:rPr lang="en-US" altLang="zh-CN" sz="1200" dirty="0" smtClean="0"/>
              <a:t>mask -&gt; basic matrices </a:t>
            </a:r>
            <a:endParaRPr lang="en-US" altLang="zh-CN" sz="1200" dirty="0"/>
          </a:p>
        </p:txBody>
      </p:sp>
      <p:grpSp>
        <p:nvGrpSpPr>
          <p:cNvPr id="92" name="组合 91"/>
          <p:cNvGrpSpPr/>
          <p:nvPr/>
        </p:nvGrpSpPr>
        <p:grpSpPr>
          <a:xfrm>
            <a:off x="6890271" y="5956409"/>
            <a:ext cx="3190706" cy="1692000"/>
            <a:chOff x="3626271" y="1708388"/>
            <a:chExt cx="2952000" cy="1692000"/>
          </a:xfrm>
        </p:grpSpPr>
        <p:sp>
          <p:nvSpPr>
            <p:cNvPr id="93" name="任意多边形 92"/>
            <p:cNvSpPr/>
            <p:nvPr/>
          </p:nvSpPr>
          <p:spPr>
            <a:xfrm>
              <a:off x="3626271" y="1708388"/>
              <a:ext cx="2952000" cy="1692000"/>
            </a:xfrm>
            <a:custGeom>
              <a:avLst/>
              <a:gdLst>
                <a:gd name="connsiteX0" fmla="*/ 0 w 2963470"/>
                <a:gd name="connsiteY0" fmla="*/ 148174 h 1481735"/>
                <a:gd name="connsiteX1" fmla="*/ 148174 w 2963470"/>
                <a:gd name="connsiteY1" fmla="*/ 0 h 1481735"/>
                <a:gd name="connsiteX2" fmla="*/ 2815297 w 2963470"/>
                <a:gd name="connsiteY2" fmla="*/ 0 h 1481735"/>
                <a:gd name="connsiteX3" fmla="*/ 2963471 w 2963470"/>
                <a:gd name="connsiteY3" fmla="*/ 148174 h 1481735"/>
                <a:gd name="connsiteX4" fmla="*/ 2963470 w 2963470"/>
                <a:gd name="connsiteY4" fmla="*/ 1333562 h 1481735"/>
                <a:gd name="connsiteX5" fmla="*/ 2815296 w 2963470"/>
                <a:gd name="connsiteY5" fmla="*/ 1481736 h 1481735"/>
                <a:gd name="connsiteX6" fmla="*/ 148174 w 2963470"/>
                <a:gd name="connsiteY6" fmla="*/ 1481735 h 1481735"/>
                <a:gd name="connsiteX7" fmla="*/ 0 w 2963470"/>
                <a:gd name="connsiteY7" fmla="*/ 1333561 h 1481735"/>
                <a:gd name="connsiteX8" fmla="*/ 0 w 2963470"/>
                <a:gd name="connsiteY8" fmla="*/ 148174 h 148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3470" h="1481735">
                  <a:moveTo>
                    <a:pt x="0" y="148174"/>
                  </a:moveTo>
                  <a:cubicBezTo>
                    <a:pt x="0" y="66340"/>
                    <a:pt x="66340" y="0"/>
                    <a:pt x="148174" y="0"/>
                  </a:cubicBezTo>
                  <a:lnTo>
                    <a:pt x="2815297" y="0"/>
                  </a:lnTo>
                  <a:cubicBezTo>
                    <a:pt x="2897131" y="0"/>
                    <a:pt x="2963471" y="66340"/>
                    <a:pt x="2963471" y="148174"/>
                  </a:cubicBezTo>
                  <a:cubicBezTo>
                    <a:pt x="2963471" y="543303"/>
                    <a:pt x="2963470" y="938433"/>
                    <a:pt x="2963470" y="1333562"/>
                  </a:cubicBezTo>
                  <a:cubicBezTo>
                    <a:pt x="2963470" y="1415396"/>
                    <a:pt x="2897130" y="1481736"/>
                    <a:pt x="2815296" y="1481736"/>
                  </a:cubicBezTo>
                  <a:lnTo>
                    <a:pt x="148174" y="1481735"/>
                  </a:lnTo>
                  <a:cubicBezTo>
                    <a:pt x="66340" y="1481735"/>
                    <a:pt x="0" y="1415395"/>
                    <a:pt x="0" y="1333561"/>
                  </a:cubicBezTo>
                  <a:lnTo>
                    <a:pt x="0" y="148174"/>
                  </a:lnTo>
                  <a:close/>
                </a:path>
              </a:pathLst>
            </a:custGeom>
            <a:solidFill>
              <a:srgbClr val="F8F2E2"/>
            </a:solidFill>
            <a:ln w="19050">
              <a:solidFill>
                <a:srgbClr val="F0AAA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674" tIns="84674" rIns="84674" bIns="8467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6500" kern="1200" dirty="0" smtClean="0"/>
                <a:t> </a:t>
              </a:r>
              <a:endParaRPr lang="zh-CN" altLang="en-US" sz="6500" kern="1200" dirty="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3772013" y="1892843"/>
              <a:ext cx="2626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 smtClean="0"/>
            </a:p>
            <a:p>
              <a:endParaRPr lang="zh-CN" altLang="en-US" dirty="0"/>
            </a:p>
          </p:txBody>
        </p:sp>
      </p:grpSp>
      <p:sp>
        <p:nvSpPr>
          <p:cNvPr id="96" name="文本框 95"/>
          <p:cNvSpPr txBox="1"/>
          <p:nvPr/>
        </p:nvSpPr>
        <p:spPr>
          <a:xfrm>
            <a:off x="6922222" y="6024549"/>
            <a:ext cx="177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ROI Templates</a:t>
            </a:r>
            <a:endParaRPr lang="zh-CN" altLang="en-US" sz="1600" dirty="0"/>
          </a:p>
        </p:txBody>
      </p:sp>
      <p:sp>
        <p:nvSpPr>
          <p:cNvPr id="97" name="矩形 96"/>
          <p:cNvSpPr/>
          <p:nvPr/>
        </p:nvSpPr>
        <p:spPr>
          <a:xfrm>
            <a:off x="6830889" y="7148409"/>
            <a:ext cx="1706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Unified group-level Template for ROI study</a:t>
            </a:r>
            <a:endParaRPr lang="en-US" altLang="zh-CN" sz="1200" dirty="0"/>
          </a:p>
        </p:txBody>
      </p:sp>
      <p:sp>
        <p:nvSpPr>
          <p:cNvPr id="98" name="加号 97"/>
          <p:cNvSpPr/>
          <p:nvPr/>
        </p:nvSpPr>
        <p:spPr>
          <a:xfrm>
            <a:off x="8239044" y="6605167"/>
            <a:ext cx="347979" cy="320711"/>
          </a:xfrm>
          <a:prstGeom prst="mathPlus">
            <a:avLst>
              <a:gd name="adj1" fmla="val 109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8434395" y="6024549"/>
            <a:ext cx="177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Image data</a:t>
            </a:r>
            <a:endParaRPr lang="zh-CN" altLang="en-US" sz="1600" dirty="0"/>
          </a:p>
        </p:txBody>
      </p:sp>
      <p:grpSp>
        <p:nvGrpSpPr>
          <p:cNvPr id="100" name="组合 99"/>
          <p:cNvGrpSpPr/>
          <p:nvPr/>
        </p:nvGrpSpPr>
        <p:grpSpPr>
          <a:xfrm>
            <a:off x="8764309" y="6311004"/>
            <a:ext cx="1135405" cy="900845"/>
            <a:chOff x="2689790" y="2283834"/>
            <a:chExt cx="2240572" cy="1861986"/>
          </a:xfrm>
        </p:grpSpPr>
        <p:grpSp>
          <p:nvGrpSpPr>
            <p:cNvPr id="101" name="组合 100"/>
            <p:cNvGrpSpPr/>
            <p:nvPr/>
          </p:nvGrpSpPr>
          <p:grpSpPr>
            <a:xfrm>
              <a:off x="2745482" y="2283834"/>
              <a:ext cx="2184880" cy="1861986"/>
              <a:chOff x="2745481" y="1833703"/>
              <a:chExt cx="4699903" cy="3913309"/>
            </a:xfrm>
          </p:grpSpPr>
          <p:pic>
            <p:nvPicPr>
              <p:cNvPr id="103" name="图片 10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5481" y="1833703"/>
                <a:ext cx="4699903" cy="3913309"/>
              </a:xfrm>
              <a:prstGeom prst="rect">
                <a:avLst/>
              </a:prstGeom>
            </p:spPr>
          </p:pic>
          <p:sp>
            <p:nvSpPr>
              <p:cNvPr id="104" name="矩形 103"/>
              <p:cNvSpPr/>
              <p:nvPr/>
            </p:nvSpPr>
            <p:spPr>
              <a:xfrm>
                <a:off x="3015471" y="2443448"/>
                <a:ext cx="1395425" cy="491215"/>
              </a:xfrm>
              <a:prstGeom prst="rect">
                <a:avLst/>
              </a:prstGeom>
              <a:solidFill>
                <a:srgbClr val="F7E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2942166" y="2497078"/>
                <a:ext cx="471285" cy="360957"/>
              </a:xfrm>
              <a:prstGeom prst="rect">
                <a:avLst/>
              </a:prstGeom>
              <a:solidFill>
                <a:srgbClr val="F7E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2" name="文本框 101"/>
            <p:cNvSpPr txBox="1"/>
            <p:nvPr/>
          </p:nvSpPr>
          <p:spPr>
            <a:xfrm>
              <a:off x="2689790" y="2398047"/>
              <a:ext cx="1190082" cy="430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/>
                <a:t>Subject</a:t>
              </a:r>
              <a:endParaRPr lang="zh-CN" altLang="en-US" sz="1400" b="1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8569633" y="7144336"/>
            <a:ext cx="1386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ROI-based data </a:t>
            </a:r>
          </a:p>
          <a:p>
            <a:pPr algn="ctr"/>
            <a:r>
              <a:rPr lang="en-US" altLang="zh-CN" sz="1200" dirty="0" smtClean="0"/>
              <a:t>or analysis results</a:t>
            </a:r>
            <a:endParaRPr lang="en-US" altLang="zh-CN" sz="1200" dirty="0"/>
          </a:p>
        </p:txBody>
      </p:sp>
      <p:sp>
        <p:nvSpPr>
          <p:cNvPr id="91" name="圆角右箭头 90"/>
          <p:cNvSpPr/>
          <p:nvPr/>
        </p:nvSpPr>
        <p:spPr>
          <a:xfrm rot="10800000" flipH="1">
            <a:off x="6714283" y="4998549"/>
            <a:ext cx="240522" cy="1976755"/>
          </a:xfrm>
          <a:prstGeom prst="bentArrow">
            <a:avLst>
              <a:gd name="adj1" fmla="val 36824"/>
              <a:gd name="adj2" fmla="val 40020"/>
              <a:gd name="adj3" fmla="val 34493"/>
              <a:gd name="adj4" fmla="val 44936"/>
            </a:avLst>
          </a:prstGeom>
          <a:solidFill>
            <a:srgbClr val="1FD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39" name="矩形 1038"/>
          <p:cNvSpPr/>
          <p:nvPr/>
        </p:nvSpPr>
        <p:spPr>
          <a:xfrm>
            <a:off x="8935224" y="6554266"/>
            <a:ext cx="75425" cy="576000"/>
          </a:xfrm>
          <a:prstGeom prst="rect">
            <a:avLst/>
          </a:prstGeom>
          <a:solidFill>
            <a:srgbClr val="F7E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9119995" y="6546475"/>
            <a:ext cx="108000" cy="612000"/>
          </a:xfrm>
          <a:prstGeom prst="rect">
            <a:avLst/>
          </a:prstGeom>
          <a:solidFill>
            <a:srgbClr val="F7E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9339070" y="6556000"/>
            <a:ext cx="137656" cy="584073"/>
          </a:xfrm>
          <a:prstGeom prst="rect">
            <a:avLst/>
          </a:prstGeom>
          <a:solidFill>
            <a:srgbClr val="F7E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9507978" y="6556000"/>
            <a:ext cx="64013" cy="584073"/>
          </a:xfrm>
          <a:prstGeom prst="rect">
            <a:avLst/>
          </a:prstGeom>
          <a:solidFill>
            <a:srgbClr val="F7E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6893392" y="4096377"/>
            <a:ext cx="177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Voxel-wise mask</a:t>
            </a:r>
            <a:endParaRPr lang="zh-CN" altLang="en-US" sz="1600" dirty="0"/>
          </a:p>
        </p:txBody>
      </p:sp>
      <p:sp>
        <p:nvSpPr>
          <p:cNvPr id="83" name="文本框 82"/>
          <p:cNvSpPr txBox="1"/>
          <p:nvPr/>
        </p:nvSpPr>
        <p:spPr>
          <a:xfrm>
            <a:off x="8434140" y="4096377"/>
            <a:ext cx="1646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Image data</a:t>
            </a:r>
            <a:endParaRPr lang="zh-CN" altLang="en-US" sz="1600" dirty="0"/>
          </a:p>
        </p:txBody>
      </p:sp>
      <p:pic>
        <p:nvPicPr>
          <p:cNvPr id="1040" name="Picture 6" descr="http://www.typically.net/mgui/wiki/tutorials/user-tutorial-meshes/aal_on_surface_2.png"/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44491" y="6367291"/>
            <a:ext cx="815001" cy="78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1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207</Words>
  <Application>Microsoft Office PowerPoint</Application>
  <PresentationFormat>宽屏</PresentationFormat>
  <Paragraphs>53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 Unicode MS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Duhx</dc:creator>
  <cp:lastModifiedBy>Duhx</cp:lastModifiedBy>
  <cp:revision>50</cp:revision>
  <dcterms:created xsi:type="dcterms:W3CDTF">2016-03-13T14:01:58Z</dcterms:created>
  <dcterms:modified xsi:type="dcterms:W3CDTF">2016-03-14T15:30:33Z</dcterms:modified>
</cp:coreProperties>
</file>