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AB0-0345-4E7D-BE32-BEF3BBABB1A0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1262743"/>
            <a:ext cx="4996709" cy="405457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22" y="1262743"/>
            <a:ext cx="4996709" cy="4054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43" y="5486400"/>
            <a:ext cx="1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The comparison between conversion functions from </a:t>
            </a:r>
            <a:r>
              <a:rPr lang="en-US" altLang="zh-CN" dirty="0" err="1" smtClean="0"/>
              <a:t>oro.dicom</a:t>
            </a:r>
            <a:r>
              <a:rPr lang="en-US" altLang="zh-CN" dirty="0" smtClean="0"/>
              <a:t> package (A) and from our </a:t>
            </a:r>
            <a:r>
              <a:rPr lang="en-US" altLang="zh-CN" dirty="0" err="1" smtClean="0"/>
              <a:t>Brainbase</a:t>
            </a:r>
            <a:r>
              <a:rPr lang="en-US" altLang="zh-CN" dirty="0" smtClean="0"/>
              <a:t>  package (B).  Our function showed better </a:t>
            </a:r>
            <a:r>
              <a:rPr lang="en-US" altLang="zh-CN" dirty="0" err="1" smtClean="0"/>
              <a:t>compatability</a:t>
            </a:r>
            <a:r>
              <a:rPr lang="en-US" altLang="zh-CN" dirty="0" smtClean="0"/>
              <a:t>  with widely-used visualization tools (e.g., </a:t>
            </a:r>
            <a:r>
              <a:rPr lang="en-US" altLang="zh-CN" dirty="0" err="1" smtClean="0"/>
              <a:t>MRIcron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6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Duhx</dc:creator>
  <cp:lastModifiedBy>Duhx</cp:lastModifiedBy>
  <cp:revision>8</cp:revision>
  <dcterms:created xsi:type="dcterms:W3CDTF">2016-03-13T14:01:58Z</dcterms:created>
  <dcterms:modified xsi:type="dcterms:W3CDTF">2016-03-13T15:29:24Z</dcterms:modified>
</cp:coreProperties>
</file>