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77FE5-9450-4B8C-AC2F-3133D6606D63}" v="85" dt="2024-06-07T02:33:49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2124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O, Yulian [Student]" userId="6e79cbd5-32cf-4af5-99d5-3ce4f81ede8d" providerId="ADAL" clId="{2D3B35E3-EE15-4847-8556-FD1930D8F466}"/>
    <pc:docChg chg="undo custSel addSld modSld">
      <pc:chgData name="MAO, Yulian [Student]" userId="6e79cbd5-32cf-4af5-99d5-3ce4f81ede8d" providerId="ADAL" clId="{2D3B35E3-EE15-4847-8556-FD1930D8F466}" dt="2024-04-18T14:56:21.240" v="301" actId="1076"/>
      <pc:docMkLst>
        <pc:docMk/>
      </pc:docMkLst>
      <pc:sldChg chg="addSp delSp modSp new mod addAnim delAnim modAnim">
        <pc:chgData name="MAO, Yulian [Student]" userId="6e79cbd5-32cf-4af5-99d5-3ce4f81ede8d" providerId="ADAL" clId="{2D3B35E3-EE15-4847-8556-FD1930D8F466}" dt="2024-04-18T14:56:21.240" v="301" actId="1076"/>
        <pc:sldMkLst>
          <pc:docMk/>
          <pc:sldMk cId="3269491880" sldId="256"/>
        </pc:sldMkLst>
        <pc:spChg chg="del">
          <ac:chgData name="MAO, Yulian [Student]" userId="6e79cbd5-32cf-4af5-99d5-3ce4f81ede8d" providerId="ADAL" clId="{2D3B35E3-EE15-4847-8556-FD1930D8F466}" dt="2024-04-18T14:25:55.305" v="1" actId="478"/>
          <ac:spMkLst>
            <pc:docMk/>
            <pc:sldMk cId="3269491880" sldId="256"/>
            <ac:spMk id="2" creationId="{832AFAFB-BB34-24BF-C076-944B7C19DFA0}"/>
          </ac:spMkLst>
        </pc:spChg>
        <pc:spChg chg="del">
          <ac:chgData name="MAO, Yulian [Student]" userId="6e79cbd5-32cf-4af5-99d5-3ce4f81ede8d" providerId="ADAL" clId="{2D3B35E3-EE15-4847-8556-FD1930D8F466}" dt="2024-04-18T14:25:58.670" v="2" actId="478"/>
          <ac:spMkLst>
            <pc:docMk/>
            <pc:sldMk cId="3269491880" sldId="256"/>
            <ac:spMk id="3" creationId="{271BAB42-3241-5FD1-C811-9B3C1E893565}"/>
          </ac:spMkLst>
        </pc:spChg>
        <pc:spChg chg="add mod">
          <ac:chgData name="MAO, Yulian [Student]" userId="6e79cbd5-32cf-4af5-99d5-3ce4f81ede8d" providerId="ADAL" clId="{2D3B35E3-EE15-4847-8556-FD1930D8F466}" dt="2024-04-18T14:55:26.775" v="294" actId="1076"/>
          <ac:spMkLst>
            <pc:docMk/>
            <pc:sldMk cId="3269491880" sldId="256"/>
            <ac:spMk id="8" creationId="{7A836B63-89F9-E1D6-7D66-5B4D89E7A87F}"/>
          </ac:spMkLst>
        </pc:spChg>
        <pc:spChg chg="add del mod">
          <ac:chgData name="MAO, Yulian [Student]" userId="6e79cbd5-32cf-4af5-99d5-3ce4f81ede8d" providerId="ADAL" clId="{2D3B35E3-EE15-4847-8556-FD1930D8F466}" dt="2024-04-18T14:31:50.326" v="63" actId="478"/>
          <ac:spMkLst>
            <pc:docMk/>
            <pc:sldMk cId="3269491880" sldId="256"/>
            <ac:spMk id="9" creationId="{754BCEA1-D0BD-F1F2-39BE-79B385E3B645}"/>
          </ac:spMkLst>
        </pc:spChg>
        <pc:spChg chg="add del mod">
          <ac:chgData name="MAO, Yulian [Student]" userId="6e79cbd5-32cf-4af5-99d5-3ce4f81ede8d" providerId="ADAL" clId="{2D3B35E3-EE15-4847-8556-FD1930D8F466}" dt="2024-04-18T14:28:21.961" v="22" actId="478"/>
          <ac:spMkLst>
            <pc:docMk/>
            <pc:sldMk cId="3269491880" sldId="256"/>
            <ac:spMk id="11" creationId="{28D519B4-46CE-6BB2-4153-ABEE1D4065FF}"/>
          </ac:spMkLst>
        </pc:spChg>
        <pc:spChg chg="add mod">
          <ac:chgData name="MAO, Yulian [Student]" userId="6e79cbd5-32cf-4af5-99d5-3ce4f81ede8d" providerId="ADAL" clId="{2D3B35E3-EE15-4847-8556-FD1930D8F466}" dt="2024-04-18T14:54:53.151" v="288" actId="1076"/>
          <ac:spMkLst>
            <pc:docMk/>
            <pc:sldMk cId="3269491880" sldId="256"/>
            <ac:spMk id="32" creationId="{6F9BFD04-74F2-B9E0-982F-83F116F02041}"/>
          </ac:spMkLst>
        </pc:spChg>
        <pc:spChg chg="add mod">
          <ac:chgData name="MAO, Yulian [Student]" userId="6e79cbd5-32cf-4af5-99d5-3ce4f81ede8d" providerId="ADAL" clId="{2D3B35E3-EE15-4847-8556-FD1930D8F466}" dt="2024-04-18T14:32:30.656" v="74" actId="1076"/>
          <ac:spMkLst>
            <pc:docMk/>
            <pc:sldMk cId="3269491880" sldId="256"/>
            <ac:spMk id="33" creationId="{24F90E72-F9B6-DF07-56DC-1135CDE6974D}"/>
          </ac:spMkLst>
        </pc:spChg>
        <pc:spChg chg="add mod">
          <ac:chgData name="MAO, Yulian [Student]" userId="6e79cbd5-32cf-4af5-99d5-3ce4f81ede8d" providerId="ADAL" clId="{2D3B35E3-EE15-4847-8556-FD1930D8F466}" dt="2024-04-18T14:56:06.049" v="299" actId="1076"/>
          <ac:spMkLst>
            <pc:docMk/>
            <pc:sldMk cId="3269491880" sldId="256"/>
            <ac:spMk id="46" creationId="{DF95C9D6-400F-D2AD-E30F-C3D88A5FB760}"/>
          </ac:spMkLst>
        </pc:spChg>
        <pc:spChg chg="add mod">
          <ac:chgData name="MAO, Yulian [Student]" userId="6e79cbd5-32cf-4af5-99d5-3ce4f81ede8d" providerId="ADAL" clId="{2D3B35E3-EE15-4847-8556-FD1930D8F466}" dt="2024-04-18T14:54:58.136" v="289" actId="255"/>
          <ac:spMkLst>
            <pc:docMk/>
            <pc:sldMk cId="3269491880" sldId="256"/>
            <ac:spMk id="51" creationId="{BCCECF3D-498C-A1D0-59E7-416923952A3C}"/>
          </ac:spMkLst>
        </pc:spChg>
        <pc:spChg chg="add mod">
          <ac:chgData name="MAO, Yulian [Student]" userId="6e79cbd5-32cf-4af5-99d5-3ce4f81ede8d" providerId="ADAL" clId="{2D3B35E3-EE15-4847-8556-FD1930D8F466}" dt="2024-04-18T14:56:15.636" v="300" actId="1076"/>
          <ac:spMkLst>
            <pc:docMk/>
            <pc:sldMk cId="3269491880" sldId="256"/>
            <ac:spMk id="56" creationId="{CD285678-010D-0510-F0D0-370080E0E45A}"/>
          </ac:spMkLst>
        </pc:spChg>
        <pc:spChg chg="add mod">
          <ac:chgData name="MAO, Yulian [Student]" userId="6e79cbd5-32cf-4af5-99d5-3ce4f81ede8d" providerId="ADAL" clId="{2D3B35E3-EE15-4847-8556-FD1930D8F466}" dt="2024-04-18T14:56:21.240" v="301" actId="1076"/>
          <ac:spMkLst>
            <pc:docMk/>
            <pc:sldMk cId="3269491880" sldId="256"/>
            <ac:spMk id="57" creationId="{61FBDC44-9DB9-A880-4A71-1D028A9C40AB}"/>
          </ac:spMkLst>
        </pc:spChg>
        <pc:spChg chg="add mod ord">
          <ac:chgData name="MAO, Yulian [Student]" userId="6e79cbd5-32cf-4af5-99d5-3ce4f81ede8d" providerId="ADAL" clId="{2D3B35E3-EE15-4847-8556-FD1930D8F466}" dt="2024-04-18T14:45:14.969" v="194" actId="207"/>
          <ac:spMkLst>
            <pc:docMk/>
            <pc:sldMk cId="3269491880" sldId="256"/>
            <ac:spMk id="58" creationId="{76397A1D-6616-C215-EEB5-D00BD7D89093}"/>
          </ac:spMkLst>
        </pc:spChg>
        <pc:spChg chg="add mod ord">
          <ac:chgData name="MAO, Yulian [Student]" userId="6e79cbd5-32cf-4af5-99d5-3ce4f81ede8d" providerId="ADAL" clId="{2D3B35E3-EE15-4847-8556-FD1930D8F466}" dt="2024-04-18T14:45:50.339" v="203" actId="208"/>
          <ac:spMkLst>
            <pc:docMk/>
            <pc:sldMk cId="3269491880" sldId="256"/>
            <ac:spMk id="59" creationId="{58592585-BCD7-471A-8B04-4B8E18CDBC15}"/>
          </ac:spMkLst>
        </pc:spChg>
        <pc:spChg chg="add mod">
          <ac:chgData name="MAO, Yulian [Student]" userId="6e79cbd5-32cf-4af5-99d5-3ce4f81ede8d" providerId="ADAL" clId="{2D3B35E3-EE15-4847-8556-FD1930D8F466}" dt="2024-04-18T14:49:59.920" v="281" actId="1076"/>
          <ac:spMkLst>
            <pc:docMk/>
            <pc:sldMk cId="3269491880" sldId="256"/>
            <ac:spMk id="66" creationId="{EA0F962F-0C13-2425-F122-E80CAAE03937}"/>
          </ac:spMkLst>
        </pc:spChg>
        <pc:spChg chg="add mod">
          <ac:chgData name="MAO, Yulian [Student]" userId="6e79cbd5-32cf-4af5-99d5-3ce4f81ede8d" providerId="ADAL" clId="{2D3B35E3-EE15-4847-8556-FD1930D8F466}" dt="2024-04-18T14:50:12.484" v="282" actId="1076"/>
          <ac:spMkLst>
            <pc:docMk/>
            <pc:sldMk cId="3269491880" sldId="256"/>
            <ac:spMk id="67" creationId="{43C34D48-4173-B88B-10A1-22AA29986C72}"/>
          </ac:spMkLst>
        </pc:spChg>
        <pc:grpChg chg="add del mod">
          <ac:chgData name="MAO, Yulian [Student]" userId="6e79cbd5-32cf-4af5-99d5-3ce4f81ede8d" providerId="ADAL" clId="{2D3B35E3-EE15-4847-8556-FD1930D8F466}" dt="2024-04-18T14:31:21.158" v="55" actId="165"/>
          <ac:grpSpMkLst>
            <pc:docMk/>
            <pc:sldMk cId="3269491880" sldId="256"/>
            <ac:grpSpMk id="21" creationId="{20E95A9A-3ACC-2055-8449-9F6933F5B71E}"/>
          </ac:grpSpMkLst>
        </pc:grpChg>
        <pc:grpChg chg="add del mod">
          <ac:chgData name="MAO, Yulian [Student]" userId="6e79cbd5-32cf-4af5-99d5-3ce4f81ede8d" providerId="ADAL" clId="{2D3B35E3-EE15-4847-8556-FD1930D8F466}" dt="2024-04-18T14:30:39.242" v="46" actId="165"/>
          <ac:grpSpMkLst>
            <pc:docMk/>
            <pc:sldMk cId="3269491880" sldId="256"/>
            <ac:grpSpMk id="23" creationId="{C395E2D8-F5DF-F9EC-B79B-2124CF5840D9}"/>
          </ac:grpSpMkLst>
        </pc:grpChg>
        <pc:picChg chg="add mod topLvl">
          <ac:chgData name="MAO, Yulian [Student]" userId="6e79cbd5-32cf-4af5-99d5-3ce4f81ede8d" providerId="ADAL" clId="{2D3B35E3-EE15-4847-8556-FD1930D8F466}" dt="2024-04-18T14:31:21.158" v="55" actId="165"/>
          <ac:picMkLst>
            <pc:docMk/>
            <pc:sldMk cId="3269491880" sldId="256"/>
            <ac:picMk id="4" creationId="{C5D44BDF-AF61-4436-C69D-A9A3A25578DF}"/>
          </ac:picMkLst>
        </pc:picChg>
        <pc:picChg chg="add mod topLvl">
          <ac:chgData name="MAO, Yulian [Student]" userId="6e79cbd5-32cf-4af5-99d5-3ce4f81ede8d" providerId="ADAL" clId="{2D3B35E3-EE15-4847-8556-FD1930D8F466}" dt="2024-04-18T14:30:39.242" v="46" actId="165"/>
          <ac:picMkLst>
            <pc:docMk/>
            <pc:sldMk cId="3269491880" sldId="256"/>
            <ac:picMk id="5" creationId="{34E4A57D-FB4E-359A-D547-C0F3B4247C5D}"/>
          </ac:picMkLst>
        </pc:picChg>
        <pc:picChg chg="add mod">
          <ac:chgData name="MAO, Yulian [Student]" userId="6e79cbd5-32cf-4af5-99d5-3ce4f81ede8d" providerId="ADAL" clId="{2D3B35E3-EE15-4847-8556-FD1930D8F466}" dt="2024-04-18T14:27:26.140" v="15" actId="1076"/>
          <ac:picMkLst>
            <pc:docMk/>
            <pc:sldMk cId="3269491880" sldId="256"/>
            <ac:picMk id="6" creationId="{11D0D3D5-A4B8-DCDA-0E86-5120E73ECAEE}"/>
          </ac:picMkLst>
        </pc:picChg>
        <pc:picChg chg="add mod">
          <ac:chgData name="MAO, Yulian [Student]" userId="6e79cbd5-32cf-4af5-99d5-3ce4f81ede8d" providerId="ADAL" clId="{2D3B35E3-EE15-4847-8556-FD1930D8F466}" dt="2024-04-18T14:27:26.140" v="15" actId="1076"/>
          <ac:picMkLst>
            <pc:docMk/>
            <pc:sldMk cId="3269491880" sldId="256"/>
            <ac:picMk id="7" creationId="{C4191B78-B1EE-5804-1C9F-760FE2F7E7CD}"/>
          </ac:picMkLst>
        </pc:picChg>
        <pc:picChg chg="add del mod">
          <ac:chgData name="MAO, Yulian [Student]" userId="6e79cbd5-32cf-4af5-99d5-3ce4f81ede8d" providerId="ADAL" clId="{2D3B35E3-EE15-4847-8556-FD1930D8F466}" dt="2024-04-18T14:31:49.756" v="62" actId="1076"/>
          <ac:picMkLst>
            <pc:docMk/>
            <pc:sldMk cId="3269491880" sldId="256"/>
            <ac:picMk id="10" creationId="{77F7014A-73E1-8B6A-7214-DB808107F6E4}"/>
          </ac:picMkLst>
        </pc:picChg>
        <pc:picChg chg="add del mod topLvl">
          <ac:chgData name="MAO, Yulian [Student]" userId="6e79cbd5-32cf-4af5-99d5-3ce4f81ede8d" providerId="ADAL" clId="{2D3B35E3-EE15-4847-8556-FD1930D8F466}" dt="2024-04-18T14:46:01.938" v="206" actId="478"/>
          <ac:picMkLst>
            <pc:docMk/>
            <pc:sldMk cId="3269491880" sldId="256"/>
            <ac:picMk id="14" creationId="{C7B3A39A-8E74-5411-E014-35622612AF4D}"/>
          </ac:picMkLst>
        </pc:picChg>
        <pc:picChg chg="add del mod topLvl">
          <ac:chgData name="MAO, Yulian [Student]" userId="6e79cbd5-32cf-4af5-99d5-3ce4f81ede8d" providerId="ADAL" clId="{2D3B35E3-EE15-4847-8556-FD1930D8F466}" dt="2024-04-18T14:45:59.372" v="205" actId="478"/>
          <ac:picMkLst>
            <pc:docMk/>
            <pc:sldMk cId="3269491880" sldId="256"/>
            <ac:picMk id="15" creationId="{29E4A25E-F846-3483-799A-F7D006F9419E}"/>
          </ac:picMkLst>
        </pc:picChg>
        <pc:picChg chg="add mod">
          <ac:chgData name="MAO, Yulian [Student]" userId="6e79cbd5-32cf-4af5-99d5-3ce4f81ede8d" providerId="ADAL" clId="{2D3B35E3-EE15-4847-8556-FD1930D8F466}" dt="2024-04-18T14:30:53.622" v="48" actId="1076"/>
          <ac:picMkLst>
            <pc:docMk/>
            <pc:sldMk cId="3269491880" sldId="256"/>
            <ac:picMk id="18" creationId="{07E14CB1-12A1-256D-BE1E-67B95E8B8AAA}"/>
          </ac:picMkLst>
        </pc:picChg>
        <pc:picChg chg="add del mod">
          <ac:chgData name="MAO, Yulian [Student]" userId="6e79cbd5-32cf-4af5-99d5-3ce4f81ede8d" providerId="ADAL" clId="{2D3B35E3-EE15-4847-8556-FD1930D8F466}" dt="2024-04-18T14:45:56.718" v="204" actId="478"/>
          <ac:picMkLst>
            <pc:docMk/>
            <pc:sldMk cId="3269491880" sldId="256"/>
            <ac:picMk id="20" creationId="{DD1A48F1-602A-1064-6676-163A115DA524}"/>
          </ac:picMkLst>
        </pc:picChg>
        <pc:picChg chg="add mod">
          <ac:chgData name="MAO, Yulian [Student]" userId="6e79cbd5-32cf-4af5-99d5-3ce4f81ede8d" providerId="ADAL" clId="{2D3B35E3-EE15-4847-8556-FD1930D8F466}" dt="2024-04-18T14:32:30.656" v="74" actId="1076"/>
          <ac:picMkLst>
            <pc:docMk/>
            <pc:sldMk cId="3269491880" sldId="256"/>
            <ac:picMk id="30" creationId="{6D02E48B-33B1-69B9-E53C-D5744FE1D9B1}"/>
          </ac:picMkLst>
        </pc:picChg>
        <pc:picChg chg="add del mod">
          <ac:chgData name="MAO, Yulian [Student]" userId="6e79cbd5-32cf-4af5-99d5-3ce4f81ede8d" providerId="ADAL" clId="{2D3B35E3-EE15-4847-8556-FD1930D8F466}" dt="2024-04-18T14:32:02.379" v="66" actId="478"/>
          <ac:picMkLst>
            <pc:docMk/>
            <pc:sldMk cId="3269491880" sldId="256"/>
            <ac:picMk id="31" creationId="{CF8861FB-8DD4-2769-E1A0-43B9F06D3A18}"/>
          </ac:picMkLst>
        </pc:picChg>
        <pc:picChg chg="add del mod">
          <ac:chgData name="MAO, Yulian [Student]" userId="6e79cbd5-32cf-4af5-99d5-3ce4f81ede8d" providerId="ADAL" clId="{2D3B35E3-EE15-4847-8556-FD1930D8F466}" dt="2024-04-18T14:42:56.227" v="160" actId="478"/>
          <ac:picMkLst>
            <pc:docMk/>
            <pc:sldMk cId="3269491880" sldId="256"/>
            <ac:picMk id="34" creationId="{819D2C91-9507-CD82-6BA0-149DADE786BC}"/>
          </ac:picMkLst>
        </pc:picChg>
        <pc:picChg chg="add mod">
          <ac:chgData name="MAO, Yulian [Student]" userId="6e79cbd5-32cf-4af5-99d5-3ce4f81ede8d" providerId="ADAL" clId="{2D3B35E3-EE15-4847-8556-FD1930D8F466}" dt="2024-04-18T14:32:30.656" v="74" actId="1076"/>
          <ac:picMkLst>
            <pc:docMk/>
            <pc:sldMk cId="3269491880" sldId="256"/>
            <ac:picMk id="35" creationId="{BA321F82-3326-171C-6452-FD908F7648D6}"/>
          </ac:picMkLst>
        </pc:picChg>
        <pc:picChg chg="add del mod">
          <ac:chgData name="MAO, Yulian [Student]" userId="6e79cbd5-32cf-4af5-99d5-3ce4f81ede8d" providerId="ADAL" clId="{2D3B35E3-EE15-4847-8556-FD1930D8F466}" dt="2024-04-18T14:32:18.557" v="73" actId="478"/>
          <ac:picMkLst>
            <pc:docMk/>
            <pc:sldMk cId="3269491880" sldId="256"/>
            <ac:picMk id="37" creationId="{1792FF5F-9C2F-996D-3CD7-038A01655D7F}"/>
          </ac:picMkLst>
        </pc:picChg>
        <pc:picChg chg="add mod">
          <ac:chgData name="MAO, Yulian [Student]" userId="6e79cbd5-32cf-4af5-99d5-3ce4f81ede8d" providerId="ADAL" clId="{2D3B35E3-EE15-4847-8556-FD1930D8F466}" dt="2024-04-18T14:32:30.656" v="74" actId="1076"/>
          <ac:picMkLst>
            <pc:docMk/>
            <pc:sldMk cId="3269491880" sldId="256"/>
            <ac:picMk id="38" creationId="{13A0EE70-B1A9-B17E-418F-B46D2FC00D70}"/>
          </ac:picMkLst>
        </pc:picChg>
        <pc:picChg chg="add del mod">
          <ac:chgData name="MAO, Yulian [Student]" userId="6e79cbd5-32cf-4af5-99d5-3ce4f81ede8d" providerId="ADAL" clId="{2D3B35E3-EE15-4847-8556-FD1930D8F466}" dt="2024-04-18T14:32:17.887" v="72" actId="478"/>
          <ac:picMkLst>
            <pc:docMk/>
            <pc:sldMk cId="3269491880" sldId="256"/>
            <ac:picMk id="40" creationId="{666E2986-346F-2242-1F99-0B5E764D0D35}"/>
          </ac:picMkLst>
        </pc:picChg>
        <pc:picChg chg="add mod">
          <ac:chgData name="MAO, Yulian [Student]" userId="6e79cbd5-32cf-4af5-99d5-3ce4f81ede8d" providerId="ADAL" clId="{2D3B35E3-EE15-4847-8556-FD1930D8F466}" dt="2024-04-18T14:32:30.656" v="74" actId="1076"/>
          <ac:picMkLst>
            <pc:docMk/>
            <pc:sldMk cId="3269491880" sldId="256"/>
            <ac:picMk id="41" creationId="{5F4574D8-8507-26E3-2B6A-14BB0C356577}"/>
          </ac:picMkLst>
        </pc:picChg>
        <pc:picChg chg="add del mod">
          <ac:chgData name="MAO, Yulian [Student]" userId="6e79cbd5-32cf-4af5-99d5-3ce4f81ede8d" providerId="ADAL" clId="{2D3B35E3-EE15-4847-8556-FD1930D8F466}" dt="2024-04-18T14:32:16.634" v="71" actId="478"/>
          <ac:picMkLst>
            <pc:docMk/>
            <pc:sldMk cId="3269491880" sldId="256"/>
            <ac:picMk id="43" creationId="{B31FF3A7-77D3-8614-67B9-6B122826CE7F}"/>
          </ac:picMkLst>
        </pc:picChg>
        <pc:picChg chg="add mod">
          <ac:chgData name="MAO, Yulian [Student]" userId="6e79cbd5-32cf-4af5-99d5-3ce4f81ede8d" providerId="ADAL" clId="{2D3B35E3-EE15-4847-8556-FD1930D8F466}" dt="2024-04-18T14:35:12.489" v="79" actId="1076"/>
          <ac:picMkLst>
            <pc:docMk/>
            <pc:sldMk cId="3269491880" sldId="256"/>
            <ac:picMk id="45" creationId="{E8803963-CEB9-D9A0-3484-CE3973E220C3}"/>
          </ac:picMkLst>
        </pc:picChg>
        <pc:picChg chg="add mod">
          <ac:chgData name="MAO, Yulian [Student]" userId="6e79cbd5-32cf-4af5-99d5-3ce4f81ede8d" providerId="ADAL" clId="{2D3B35E3-EE15-4847-8556-FD1930D8F466}" dt="2024-04-18T14:37:25.568" v="130" actId="1076"/>
          <ac:picMkLst>
            <pc:docMk/>
            <pc:sldMk cId="3269491880" sldId="256"/>
            <ac:picMk id="48" creationId="{55DED6F8-275F-D601-2B9E-5E03F70B5A91}"/>
          </ac:picMkLst>
        </pc:picChg>
        <pc:picChg chg="add mod">
          <ac:chgData name="MAO, Yulian [Student]" userId="6e79cbd5-32cf-4af5-99d5-3ce4f81ede8d" providerId="ADAL" clId="{2D3B35E3-EE15-4847-8556-FD1930D8F466}" dt="2024-04-18T14:37:29.821" v="132" actId="1076"/>
          <ac:picMkLst>
            <pc:docMk/>
            <pc:sldMk cId="3269491880" sldId="256"/>
            <ac:picMk id="49" creationId="{7685B144-A6C8-2C84-C809-B2F01A1AD9A5}"/>
          </ac:picMkLst>
        </pc:picChg>
        <pc:picChg chg="add mod">
          <ac:chgData name="MAO, Yulian [Student]" userId="6e79cbd5-32cf-4af5-99d5-3ce4f81ede8d" providerId="ADAL" clId="{2D3B35E3-EE15-4847-8556-FD1930D8F466}" dt="2024-04-18T14:37:33.862" v="134" actId="1076"/>
          <ac:picMkLst>
            <pc:docMk/>
            <pc:sldMk cId="3269491880" sldId="256"/>
            <ac:picMk id="50" creationId="{78FA1634-370C-977A-FD80-76BA5D6CF969}"/>
          </ac:picMkLst>
        </pc:picChg>
        <pc:picChg chg="add del mod">
          <ac:chgData name="MAO, Yulian [Student]" userId="6e79cbd5-32cf-4af5-99d5-3ce4f81ede8d" providerId="ADAL" clId="{2D3B35E3-EE15-4847-8556-FD1930D8F466}" dt="2024-04-18T14:41:40.574" v="159" actId="478"/>
          <ac:picMkLst>
            <pc:docMk/>
            <pc:sldMk cId="3269491880" sldId="256"/>
            <ac:picMk id="53" creationId="{C60C8F63-1BE0-503B-4595-EB9433302095}"/>
          </ac:picMkLst>
        </pc:picChg>
        <pc:picChg chg="add mod">
          <ac:chgData name="MAO, Yulian [Student]" userId="6e79cbd5-32cf-4af5-99d5-3ce4f81ede8d" providerId="ADAL" clId="{2D3B35E3-EE15-4847-8556-FD1930D8F466}" dt="2024-04-18T14:43:18.077" v="168" actId="1076"/>
          <ac:picMkLst>
            <pc:docMk/>
            <pc:sldMk cId="3269491880" sldId="256"/>
            <ac:picMk id="55" creationId="{CD92E42C-DB2E-056B-A9A3-03161763DA43}"/>
          </ac:picMkLst>
        </pc:picChg>
        <pc:picChg chg="add del mod">
          <ac:chgData name="MAO, Yulian [Student]" userId="6e79cbd5-32cf-4af5-99d5-3ce4f81ede8d" providerId="ADAL" clId="{2D3B35E3-EE15-4847-8556-FD1930D8F466}" dt="2024-04-18T14:47:07.436" v="218" actId="478"/>
          <ac:picMkLst>
            <pc:docMk/>
            <pc:sldMk cId="3269491880" sldId="256"/>
            <ac:picMk id="61" creationId="{B88463FE-FB9D-370A-544B-117F573FDEC4}"/>
          </ac:picMkLst>
        </pc:picChg>
        <pc:picChg chg="add mod">
          <ac:chgData name="MAO, Yulian [Student]" userId="6e79cbd5-32cf-4af5-99d5-3ce4f81ede8d" providerId="ADAL" clId="{2D3B35E3-EE15-4847-8556-FD1930D8F466}" dt="2024-04-18T14:47:54.670" v="225" actId="1076"/>
          <ac:picMkLst>
            <pc:docMk/>
            <pc:sldMk cId="3269491880" sldId="256"/>
            <ac:picMk id="63" creationId="{EF90EC1A-3976-F918-13EC-01647FE97081}"/>
          </ac:picMkLst>
        </pc:picChg>
        <pc:picChg chg="add mod">
          <ac:chgData name="MAO, Yulian [Student]" userId="6e79cbd5-32cf-4af5-99d5-3ce4f81ede8d" providerId="ADAL" clId="{2D3B35E3-EE15-4847-8556-FD1930D8F466}" dt="2024-04-18T14:48:01.924" v="227" actId="1076"/>
          <ac:picMkLst>
            <pc:docMk/>
            <pc:sldMk cId="3269491880" sldId="256"/>
            <ac:picMk id="64" creationId="{F4C0A785-09B4-89BA-2DD8-FFBA0C4359CA}"/>
          </ac:picMkLst>
        </pc:picChg>
        <pc:picChg chg="add mod">
          <ac:chgData name="MAO, Yulian [Student]" userId="6e79cbd5-32cf-4af5-99d5-3ce4f81ede8d" providerId="ADAL" clId="{2D3B35E3-EE15-4847-8556-FD1930D8F466}" dt="2024-04-18T14:48:20.354" v="233" actId="14100"/>
          <ac:picMkLst>
            <pc:docMk/>
            <pc:sldMk cId="3269491880" sldId="256"/>
            <ac:picMk id="65" creationId="{C9EBEAF7-1D70-9331-02B0-9536C4E5AF98}"/>
          </ac:picMkLst>
        </pc:picChg>
        <pc:cxnChg chg="add mod topLvl">
          <ac:chgData name="MAO, Yulian [Student]" userId="6e79cbd5-32cf-4af5-99d5-3ce4f81ede8d" providerId="ADAL" clId="{2D3B35E3-EE15-4847-8556-FD1930D8F466}" dt="2024-04-18T14:31:21.158" v="55" actId="165"/>
          <ac:cxnSpMkLst>
            <pc:docMk/>
            <pc:sldMk cId="3269491880" sldId="256"/>
            <ac:cxnSpMk id="12" creationId="{8E24B508-9171-76A7-0578-F3EE38D60E42}"/>
          </ac:cxnSpMkLst>
        </pc:cxnChg>
        <pc:cxnChg chg="add mod topLvl">
          <ac:chgData name="MAO, Yulian [Student]" userId="6e79cbd5-32cf-4af5-99d5-3ce4f81ede8d" providerId="ADAL" clId="{2D3B35E3-EE15-4847-8556-FD1930D8F466}" dt="2024-04-18T14:30:39.242" v="46" actId="165"/>
          <ac:cxnSpMkLst>
            <pc:docMk/>
            <pc:sldMk cId="3269491880" sldId="256"/>
            <ac:cxnSpMk id="13" creationId="{9AF34D2E-E027-391E-4347-78AC1A30301E}"/>
          </ac:cxnSpMkLst>
        </pc:cxnChg>
        <pc:cxnChg chg="add mod">
          <ac:chgData name="MAO, Yulian [Student]" userId="6e79cbd5-32cf-4af5-99d5-3ce4f81ede8d" providerId="ADAL" clId="{2D3B35E3-EE15-4847-8556-FD1930D8F466}" dt="2024-04-18T14:31:06.023" v="51" actId="14100"/>
          <ac:cxnSpMkLst>
            <pc:docMk/>
            <pc:sldMk cId="3269491880" sldId="256"/>
            <ac:cxnSpMk id="19" creationId="{F521CA17-EB06-813F-57D6-82112F849629}"/>
          </ac:cxnSpMkLst>
        </pc:cxnChg>
        <pc:cxnChg chg="add mod">
          <ac:chgData name="MAO, Yulian [Student]" userId="6e79cbd5-32cf-4af5-99d5-3ce4f81ede8d" providerId="ADAL" clId="{2D3B35E3-EE15-4847-8556-FD1930D8F466}" dt="2024-04-18T14:32:30.656" v="74" actId="1076"/>
          <ac:cxnSpMkLst>
            <pc:docMk/>
            <pc:sldMk cId="3269491880" sldId="256"/>
            <ac:cxnSpMk id="36" creationId="{1C742A6F-9681-8683-8ED9-3BDAC30D7349}"/>
          </ac:cxnSpMkLst>
        </pc:cxnChg>
        <pc:cxnChg chg="add mod">
          <ac:chgData name="MAO, Yulian [Student]" userId="6e79cbd5-32cf-4af5-99d5-3ce4f81ede8d" providerId="ADAL" clId="{2D3B35E3-EE15-4847-8556-FD1930D8F466}" dt="2024-04-18T14:32:30.656" v="74" actId="1076"/>
          <ac:cxnSpMkLst>
            <pc:docMk/>
            <pc:sldMk cId="3269491880" sldId="256"/>
            <ac:cxnSpMk id="39" creationId="{97F03F48-1600-6914-C0ED-6DCDD78BD05B}"/>
          </ac:cxnSpMkLst>
        </pc:cxnChg>
        <pc:cxnChg chg="add mod">
          <ac:chgData name="MAO, Yulian [Student]" userId="6e79cbd5-32cf-4af5-99d5-3ce4f81ede8d" providerId="ADAL" clId="{2D3B35E3-EE15-4847-8556-FD1930D8F466}" dt="2024-04-18T14:32:30.656" v="74" actId="1076"/>
          <ac:cxnSpMkLst>
            <pc:docMk/>
            <pc:sldMk cId="3269491880" sldId="256"/>
            <ac:cxnSpMk id="42" creationId="{386701CA-5305-09D6-87B6-B8AE3D72F561}"/>
          </ac:cxnSpMkLst>
        </pc:cxnChg>
      </pc:sldChg>
    </pc:docChg>
  </pc:docChgLst>
  <pc:docChgLst>
    <pc:chgData name="MAO, Yulian [Student]" userId="6e79cbd5-32cf-4af5-99d5-3ce4f81ede8d" providerId="ADAL" clId="{BC961DE6-C853-470B-A105-E95F21D30CEC}"/>
    <pc:docChg chg="undo custSel addSld modSld">
      <pc:chgData name="MAO, Yulian [Student]" userId="6e79cbd5-32cf-4af5-99d5-3ce4f81ede8d" providerId="ADAL" clId="{BC961DE6-C853-470B-A105-E95F21D30CEC}" dt="2024-04-21T09:24:29.183" v="224" actId="20577"/>
      <pc:docMkLst>
        <pc:docMk/>
      </pc:docMkLst>
      <pc:sldChg chg="addSp delSp modSp new mod">
        <pc:chgData name="MAO, Yulian [Student]" userId="6e79cbd5-32cf-4af5-99d5-3ce4f81ede8d" providerId="ADAL" clId="{BC961DE6-C853-470B-A105-E95F21D30CEC}" dt="2024-04-21T09:24:29.183" v="224" actId="20577"/>
        <pc:sldMkLst>
          <pc:docMk/>
          <pc:sldMk cId="477022067" sldId="257"/>
        </pc:sldMkLst>
        <pc:spChg chg="del">
          <ac:chgData name="MAO, Yulian [Student]" userId="6e79cbd5-32cf-4af5-99d5-3ce4f81ede8d" providerId="ADAL" clId="{BC961DE6-C853-470B-A105-E95F21D30CEC}" dt="2024-04-21T09:04:43.782" v="1" actId="478"/>
          <ac:spMkLst>
            <pc:docMk/>
            <pc:sldMk cId="477022067" sldId="257"/>
            <ac:spMk id="2" creationId="{16BD4F2D-9ED8-2036-C61B-E4639E0B1BBD}"/>
          </ac:spMkLst>
        </pc:spChg>
        <pc:spChg chg="del">
          <ac:chgData name="MAO, Yulian [Student]" userId="6e79cbd5-32cf-4af5-99d5-3ce4f81ede8d" providerId="ADAL" clId="{BC961DE6-C853-470B-A105-E95F21D30CEC}" dt="2024-04-21T09:04:46.479" v="2" actId="478"/>
          <ac:spMkLst>
            <pc:docMk/>
            <pc:sldMk cId="477022067" sldId="257"/>
            <ac:spMk id="3" creationId="{E7BC5A63-875C-F252-FC9D-30DE5D9E714E}"/>
          </ac:spMkLst>
        </pc:spChg>
        <pc:spChg chg="add mod">
          <ac:chgData name="MAO, Yulian [Student]" userId="6e79cbd5-32cf-4af5-99d5-3ce4f81ede8d" providerId="ADAL" clId="{BC961DE6-C853-470B-A105-E95F21D30CEC}" dt="2024-04-21T09:24:29.183" v="224" actId="20577"/>
          <ac:spMkLst>
            <pc:docMk/>
            <pc:sldMk cId="477022067" sldId="257"/>
            <ac:spMk id="4" creationId="{4A0D4AA9-B211-CC26-C468-B90BB422B601}"/>
          </ac:spMkLst>
        </pc:spChg>
        <pc:spChg chg="add mod">
          <ac:chgData name="MAO, Yulian [Student]" userId="6e79cbd5-32cf-4af5-99d5-3ce4f81ede8d" providerId="ADAL" clId="{BC961DE6-C853-470B-A105-E95F21D30CEC}" dt="2024-04-21T09:19:35.177" v="176" actId="1076"/>
          <ac:spMkLst>
            <pc:docMk/>
            <pc:sldMk cId="477022067" sldId="257"/>
            <ac:spMk id="5" creationId="{02F25E46-CB52-E88A-6547-CA0BA113AEB3}"/>
          </ac:spMkLst>
        </pc:spChg>
        <pc:spChg chg="add mod">
          <ac:chgData name="MAO, Yulian [Student]" userId="6e79cbd5-32cf-4af5-99d5-3ce4f81ede8d" providerId="ADAL" clId="{BC961DE6-C853-470B-A105-E95F21D30CEC}" dt="2024-04-21T09:19:17.398" v="174" actId="1076"/>
          <ac:spMkLst>
            <pc:docMk/>
            <pc:sldMk cId="477022067" sldId="257"/>
            <ac:spMk id="6" creationId="{1810A347-D359-2426-EA72-134E26D2BEEA}"/>
          </ac:spMkLst>
        </pc:spChg>
        <pc:spChg chg="add mod">
          <ac:chgData name="MAO, Yulian [Student]" userId="6e79cbd5-32cf-4af5-99d5-3ce4f81ede8d" providerId="ADAL" clId="{BC961DE6-C853-470B-A105-E95F21D30CEC}" dt="2024-04-21T09:16:08.566" v="154" actId="1076"/>
          <ac:spMkLst>
            <pc:docMk/>
            <pc:sldMk cId="477022067" sldId="257"/>
            <ac:spMk id="7" creationId="{6AFEDD16-A0C3-1495-74D7-37F2C8920DCE}"/>
          </ac:spMkLst>
        </pc:spChg>
        <pc:spChg chg="add del mod">
          <ac:chgData name="MAO, Yulian [Student]" userId="6e79cbd5-32cf-4af5-99d5-3ce4f81ede8d" providerId="ADAL" clId="{BC961DE6-C853-470B-A105-E95F21D30CEC}" dt="2024-04-21T09:13:33.810" v="139" actId="478"/>
          <ac:spMkLst>
            <pc:docMk/>
            <pc:sldMk cId="477022067" sldId="257"/>
            <ac:spMk id="8" creationId="{32BA986F-CD9C-B697-1917-4BD499E06CEC}"/>
          </ac:spMkLst>
        </pc:spChg>
        <pc:spChg chg="add del mod">
          <ac:chgData name="MAO, Yulian [Student]" userId="6e79cbd5-32cf-4af5-99d5-3ce4f81ede8d" providerId="ADAL" clId="{BC961DE6-C853-470B-A105-E95F21D30CEC}" dt="2024-04-21T09:13:32.146" v="138" actId="478"/>
          <ac:spMkLst>
            <pc:docMk/>
            <pc:sldMk cId="477022067" sldId="257"/>
            <ac:spMk id="9" creationId="{5C3A4F73-DC87-5352-D13D-C36E789FECE4}"/>
          </ac:spMkLst>
        </pc:spChg>
        <pc:spChg chg="add mod">
          <ac:chgData name="MAO, Yulian [Student]" userId="6e79cbd5-32cf-4af5-99d5-3ce4f81ede8d" providerId="ADAL" clId="{BC961DE6-C853-470B-A105-E95F21D30CEC}" dt="2024-04-21T09:09:25.982" v="69" actId="1076"/>
          <ac:spMkLst>
            <pc:docMk/>
            <pc:sldMk cId="477022067" sldId="257"/>
            <ac:spMk id="10" creationId="{2E920B55-28A6-5AB2-0485-8A280EBA9B7F}"/>
          </ac:spMkLst>
        </pc:spChg>
        <pc:spChg chg="add mod">
          <ac:chgData name="MAO, Yulian [Student]" userId="6e79cbd5-32cf-4af5-99d5-3ce4f81ede8d" providerId="ADAL" clId="{BC961DE6-C853-470B-A105-E95F21D30CEC}" dt="2024-04-21T09:09:41.033" v="72" actId="1076"/>
          <ac:spMkLst>
            <pc:docMk/>
            <pc:sldMk cId="477022067" sldId="257"/>
            <ac:spMk id="11" creationId="{6A64768C-3EC4-189D-5F31-2C16A0FD05C7}"/>
          </ac:spMkLst>
        </pc:spChg>
        <pc:spChg chg="add mod">
          <ac:chgData name="MAO, Yulian [Student]" userId="6e79cbd5-32cf-4af5-99d5-3ce4f81ede8d" providerId="ADAL" clId="{BC961DE6-C853-470B-A105-E95F21D30CEC}" dt="2024-04-21T09:09:33.454" v="70" actId="1076"/>
          <ac:spMkLst>
            <pc:docMk/>
            <pc:sldMk cId="477022067" sldId="257"/>
            <ac:spMk id="12" creationId="{4051F700-6DB4-FD38-D271-9DB16E7877D0}"/>
          </ac:spMkLst>
        </pc:spChg>
        <pc:spChg chg="add mod">
          <ac:chgData name="MAO, Yulian [Student]" userId="6e79cbd5-32cf-4af5-99d5-3ce4f81ede8d" providerId="ADAL" clId="{BC961DE6-C853-470B-A105-E95F21D30CEC}" dt="2024-04-21T09:09:52.598" v="75" actId="1076"/>
          <ac:spMkLst>
            <pc:docMk/>
            <pc:sldMk cId="477022067" sldId="257"/>
            <ac:spMk id="13" creationId="{31CCFDF1-B3F9-44A3-3333-6266C7BD1CD3}"/>
          </ac:spMkLst>
        </pc:spChg>
        <pc:spChg chg="add mod">
          <ac:chgData name="MAO, Yulian [Student]" userId="6e79cbd5-32cf-4af5-99d5-3ce4f81ede8d" providerId="ADAL" clId="{BC961DE6-C853-470B-A105-E95F21D30CEC}" dt="2024-04-21T09:10:08.691" v="77" actId="1076"/>
          <ac:spMkLst>
            <pc:docMk/>
            <pc:sldMk cId="477022067" sldId="257"/>
            <ac:spMk id="14" creationId="{51D8B097-CFDC-FED6-3992-60D7FEC5F322}"/>
          </ac:spMkLst>
        </pc:spChg>
        <pc:spChg chg="add mod">
          <ac:chgData name="MAO, Yulian [Student]" userId="6e79cbd5-32cf-4af5-99d5-3ce4f81ede8d" providerId="ADAL" clId="{BC961DE6-C853-470B-A105-E95F21D30CEC}" dt="2024-04-21T09:10:30.952" v="83" actId="1076"/>
          <ac:spMkLst>
            <pc:docMk/>
            <pc:sldMk cId="477022067" sldId="257"/>
            <ac:spMk id="15" creationId="{7A19AC70-BA82-39AC-A8F4-B66169E19EB6}"/>
          </ac:spMkLst>
        </pc:spChg>
        <pc:spChg chg="add mod">
          <ac:chgData name="MAO, Yulian [Student]" userId="6e79cbd5-32cf-4af5-99d5-3ce4f81ede8d" providerId="ADAL" clId="{BC961DE6-C853-470B-A105-E95F21D30CEC}" dt="2024-04-21T09:11:08.176" v="93" actId="1076"/>
          <ac:spMkLst>
            <pc:docMk/>
            <pc:sldMk cId="477022067" sldId="257"/>
            <ac:spMk id="16" creationId="{75394786-780F-4BB2-48C1-E881FC2DF955}"/>
          </ac:spMkLst>
        </pc:spChg>
        <pc:spChg chg="add mod">
          <ac:chgData name="MAO, Yulian [Student]" userId="6e79cbd5-32cf-4af5-99d5-3ce4f81ede8d" providerId="ADAL" clId="{BC961DE6-C853-470B-A105-E95F21D30CEC}" dt="2024-04-21T09:10:58.142" v="91" actId="1076"/>
          <ac:spMkLst>
            <pc:docMk/>
            <pc:sldMk cId="477022067" sldId="257"/>
            <ac:spMk id="17" creationId="{44F92E92-A897-8FF9-21AF-16086A6DBC87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18" creationId="{9EEF6EBC-E106-4DAD-FE13-41F4EB004BD6}"/>
          </ac:spMkLst>
        </pc:spChg>
        <pc:spChg chg="add mod">
          <ac:chgData name="MAO, Yulian [Student]" userId="6e79cbd5-32cf-4af5-99d5-3ce4f81ede8d" providerId="ADAL" clId="{BC961DE6-C853-470B-A105-E95F21D30CEC}" dt="2024-04-21T09:11:35.328" v="97" actId="207"/>
          <ac:spMkLst>
            <pc:docMk/>
            <pc:sldMk cId="477022067" sldId="257"/>
            <ac:spMk id="19" creationId="{4DBE1AAA-CCC3-C8A8-D6F2-6AB3AB9499CE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20" creationId="{F3C42046-BF48-2D12-6024-38C6CA0A74D6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21" creationId="{A3A3CE19-6D50-EE42-C1CF-12BC5DACB996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22" creationId="{CE7E7620-4A6C-A51F-B379-78C8B3C103C1}"/>
          </ac:spMkLst>
        </pc:spChg>
        <pc:spChg chg="add mod">
          <ac:chgData name="MAO, Yulian [Student]" userId="6e79cbd5-32cf-4af5-99d5-3ce4f81ede8d" providerId="ADAL" clId="{BC961DE6-C853-470B-A105-E95F21D30CEC}" dt="2024-04-21T09:11:18.630" v="95" actId="1076"/>
          <ac:spMkLst>
            <pc:docMk/>
            <pc:sldMk cId="477022067" sldId="257"/>
            <ac:spMk id="23" creationId="{B5534DFF-8EBF-8310-0973-7A44A1F318FC}"/>
          </ac:spMkLst>
        </pc:spChg>
        <pc:spChg chg="add mod">
          <ac:chgData name="MAO, Yulian [Student]" userId="6e79cbd5-32cf-4af5-99d5-3ce4f81ede8d" providerId="ADAL" clId="{BC961DE6-C853-470B-A105-E95F21D30CEC}" dt="2024-04-21T09:12:36.482" v="102" actId="693"/>
          <ac:spMkLst>
            <pc:docMk/>
            <pc:sldMk cId="477022067" sldId="257"/>
            <ac:spMk id="24" creationId="{E47B7B3E-13A2-3665-5B70-FF186320F821}"/>
          </ac:spMkLst>
        </pc:spChg>
        <pc:spChg chg="add mod">
          <ac:chgData name="MAO, Yulian [Student]" userId="6e79cbd5-32cf-4af5-99d5-3ce4f81ede8d" providerId="ADAL" clId="{BC961DE6-C853-470B-A105-E95F21D30CEC}" dt="2024-04-21T09:22:20.660" v="212" actId="20577"/>
          <ac:spMkLst>
            <pc:docMk/>
            <pc:sldMk cId="477022067" sldId="257"/>
            <ac:spMk id="25" creationId="{E7E26B29-1730-5AB4-FDFB-39932D7BB9ED}"/>
          </ac:spMkLst>
        </pc:spChg>
        <pc:spChg chg="add mod">
          <ac:chgData name="MAO, Yulian [Student]" userId="6e79cbd5-32cf-4af5-99d5-3ce4f81ede8d" providerId="ADAL" clId="{BC961DE6-C853-470B-A105-E95F21D30CEC}" dt="2024-04-21T09:14:15.685" v="143" actId="207"/>
          <ac:spMkLst>
            <pc:docMk/>
            <pc:sldMk cId="477022067" sldId="257"/>
            <ac:spMk id="26" creationId="{F69E60D7-9803-60EB-5708-619C728E74D7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27" creationId="{EB23E2F3-E96C-0790-27C4-E6EFD265BC74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28" creationId="{6C91D4B5-D312-1C71-ADEB-DDE454FE8D62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29" creationId="{1A9929A1-E5F5-9B6E-8E60-116168747285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0" creationId="{759CA6FF-3442-2054-5815-D70CC408B999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1" creationId="{9A5989EC-C302-D411-82A3-D0ECC8E5489D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2" creationId="{920897E0-EEBC-693A-4949-5BE4D2F670D8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3" creationId="{1E9A787E-1FD5-9DC9-8D34-8B860A42743B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4" creationId="{A38E585E-9A9F-471D-7E22-45100861ACB3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5" creationId="{5F577D1E-166C-EF5B-6FE4-15D81B1766F7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6" creationId="{7503836E-01F5-49B8-35E1-CB35059E1309}"/>
          </ac:spMkLst>
        </pc:spChg>
        <pc:spChg chg="add del mod">
          <ac:chgData name="MAO, Yulian [Student]" userId="6e79cbd5-32cf-4af5-99d5-3ce4f81ede8d" providerId="ADAL" clId="{BC961DE6-C853-470B-A105-E95F21D30CEC}" dt="2024-04-21T09:15:23.782" v="145" actId="478"/>
          <ac:spMkLst>
            <pc:docMk/>
            <pc:sldMk cId="477022067" sldId="257"/>
            <ac:spMk id="37" creationId="{563DAE94-4513-5538-8DF2-530092FAADD3}"/>
          </ac:spMkLst>
        </pc:spChg>
        <pc:spChg chg="add del mod">
          <ac:chgData name="MAO, Yulian [Student]" userId="6e79cbd5-32cf-4af5-99d5-3ce4f81ede8d" providerId="ADAL" clId="{BC961DE6-C853-470B-A105-E95F21D30CEC}" dt="2024-04-21T09:15:24.911" v="146" actId="478"/>
          <ac:spMkLst>
            <pc:docMk/>
            <pc:sldMk cId="477022067" sldId="257"/>
            <ac:spMk id="38" creationId="{E071FB17-9164-F5EA-C073-AEE20F066FE3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39" creationId="{AEFAE1E7-E7BF-A55A-6095-465085084248}"/>
          </ac:spMkLst>
        </pc:spChg>
        <pc:spChg chg="add mod">
          <ac:chgData name="MAO, Yulian [Student]" userId="6e79cbd5-32cf-4af5-99d5-3ce4f81ede8d" providerId="ADAL" clId="{BC961DE6-C853-470B-A105-E95F21D30CEC}" dt="2024-04-21T09:13:48.522" v="141" actId="1076"/>
          <ac:spMkLst>
            <pc:docMk/>
            <pc:sldMk cId="477022067" sldId="257"/>
            <ac:spMk id="40" creationId="{398BD3EA-A680-0CC7-6FD6-78536A26D460}"/>
          </ac:spMkLst>
        </pc:spChg>
        <pc:spChg chg="add mod">
          <ac:chgData name="MAO, Yulian [Student]" userId="6e79cbd5-32cf-4af5-99d5-3ce4f81ede8d" providerId="ADAL" clId="{BC961DE6-C853-470B-A105-E95F21D30CEC}" dt="2024-04-21T09:15:21.496" v="144" actId="14100"/>
          <ac:spMkLst>
            <pc:docMk/>
            <pc:sldMk cId="477022067" sldId="257"/>
            <ac:spMk id="41" creationId="{D4668DC1-B90B-FC46-2FC6-D99F5AA46337}"/>
          </ac:spMkLst>
        </pc:spChg>
        <pc:spChg chg="add mod">
          <ac:chgData name="MAO, Yulian [Student]" userId="6e79cbd5-32cf-4af5-99d5-3ce4f81ede8d" providerId="ADAL" clId="{BC961DE6-C853-470B-A105-E95F21D30CEC}" dt="2024-04-21T09:15:31.389" v="148" actId="1076"/>
          <ac:spMkLst>
            <pc:docMk/>
            <pc:sldMk cId="477022067" sldId="257"/>
            <ac:spMk id="42" creationId="{5E9B7343-1AD6-45D2-0511-148B33D16BE4}"/>
          </ac:spMkLst>
        </pc:spChg>
        <pc:spChg chg="add mod">
          <ac:chgData name="MAO, Yulian [Student]" userId="6e79cbd5-32cf-4af5-99d5-3ce4f81ede8d" providerId="ADAL" clId="{BC961DE6-C853-470B-A105-E95F21D30CEC}" dt="2024-04-21T09:15:37.156" v="150" actId="1076"/>
          <ac:spMkLst>
            <pc:docMk/>
            <pc:sldMk cId="477022067" sldId="257"/>
            <ac:spMk id="43" creationId="{C4EA27B1-7817-808D-0846-38E7FDC10F61}"/>
          </ac:spMkLst>
        </pc:spChg>
        <pc:spChg chg="add mod">
          <ac:chgData name="MAO, Yulian [Student]" userId="6e79cbd5-32cf-4af5-99d5-3ce4f81ede8d" providerId="ADAL" clId="{BC961DE6-C853-470B-A105-E95F21D30CEC}" dt="2024-04-21T09:18:48.389" v="170" actId="20577"/>
          <ac:spMkLst>
            <pc:docMk/>
            <pc:sldMk cId="477022067" sldId="257"/>
            <ac:spMk id="44" creationId="{832D28B0-0D32-5DB2-9349-0FE5DB4BC6C9}"/>
          </ac:spMkLst>
        </pc:spChg>
        <pc:spChg chg="add mod">
          <ac:chgData name="MAO, Yulian [Student]" userId="6e79cbd5-32cf-4af5-99d5-3ce4f81ede8d" providerId="ADAL" clId="{BC961DE6-C853-470B-A105-E95F21D30CEC}" dt="2024-04-21T09:21:53.719" v="206" actId="207"/>
          <ac:spMkLst>
            <pc:docMk/>
            <pc:sldMk cId="477022067" sldId="257"/>
            <ac:spMk id="45" creationId="{39F6E323-0F5C-7121-08B9-356B3F3218C7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46" creationId="{5D8E32CF-EFB7-25BD-879C-A8C9D7E0AA3D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47" creationId="{88A64496-26E5-1367-F1A4-781C6AE7341A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48" creationId="{934FB3E4-1E15-7EFC-AF81-80A1D393AE2B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49" creationId="{7D70D150-886F-E5F1-C675-F837EBA92265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0" creationId="{731F0E0A-4693-4CEB-A695-C157D6B473A8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1" creationId="{0B75F51F-AC0A-B3E3-A1AF-A1D398B67F8F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2" creationId="{5698E164-2F4D-A099-E308-9141A03307DB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3" creationId="{462665FD-2AE4-046F-7B9F-B9CD5BFB752B}"/>
          </ac:spMkLst>
        </pc:spChg>
        <pc:spChg chg="add del mod">
          <ac:chgData name="MAO, Yulian [Student]" userId="6e79cbd5-32cf-4af5-99d5-3ce4f81ede8d" providerId="ADAL" clId="{BC961DE6-C853-470B-A105-E95F21D30CEC}" dt="2024-04-21T09:19:46.433" v="178" actId="478"/>
          <ac:spMkLst>
            <pc:docMk/>
            <pc:sldMk cId="477022067" sldId="257"/>
            <ac:spMk id="54" creationId="{2EF3B011-50EB-ECBB-10C8-1A0F7C85DCEA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5" creationId="{BEDBEDD1-BFA6-62A7-0F01-FC65B9F59125}"/>
          </ac:spMkLst>
        </pc:spChg>
        <pc:spChg chg="add del mod">
          <ac:chgData name="MAO, Yulian [Student]" userId="6e79cbd5-32cf-4af5-99d5-3ce4f81ede8d" providerId="ADAL" clId="{BC961DE6-C853-470B-A105-E95F21D30CEC}" dt="2024-04-21T09:19:55.643" v="181" actId="478"/>
          <ac:spMkLst>
            <pc:docMk/>
            <pc:sldMk cId="477022067" sldId="257"/>
            <ac:spMk id="56" creationId="{4F7C289E-ACEF-2F74-A99B-1ADBABA1F73E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7" creationId="{87B17A35-AD65-301C-3029-5778980F98B3}"/>
          </ac:spMkLst>
        </pc:spChg>
        <pc:spChg chg="add del mod">
          <ac:chgData name="MAO, Yulian [Student]" userId="6e79cbd5-32cf-4af5-99d5-3ce4f81ede8d" providerId="ADAL" clId="{BC961DE6-C853-470B-A105-E95F21D30CEC}" dt="2024-04-21T09:19:40.131" v="177" actId="478"/>
          <ac:spMkLst>
            <pc:docMk/>
            <pc:sldMk cId="477022067" sldId="257"/>
            <ac:spMk id="58" creationId="{18CEE9CD-9791-C26B-40D7-B5FCBFD1C15E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59" creationId="{E1B0F09B-0B57-31C1-DEC3-8D94292D3E88}"/>
          </ac:spMkLst>
        </pc:spChg>
        <pc:spChg chg="add mod">
          <ac:chgData name="MAO, Yulian [Student]" userId="6e79cbd5-32cf-4af5-99d5-3ce4f81ede8d" providerId="ADAL" clId="{BC961DE6-C853-470B-A105-E95F21D30CEC}" dt="2024-04-21T09:19:07.886" v="172" actId="1076"/>
          <ac:spMkLst>
            <pc:docMk/>
            <pc:sldMk cId="477022067" sldId="257"/>
            <ac:spMk id="60" creationId="{8A80D22C-E294-51FE-8953-15801588174F}"/>
          </ac:spMkLst>
        </pc:spChg>
        <pc:spChg chg="add mod">
          <ac:chgData name="MAO, Yulian [Student]" userId="6e79cbd5-32cf-4af5-99d5-3ce4f81ede8d" providerId="ADAL" clId="{BC961DE6-C853-470B-A105-E95F21D30CEC}" dt="2024-04-21T09:20:08.060" v="189" actId="5793"/>
          <ac:spMkLst>
            <pc:docMk/>
            <pc:sldMk cId="477022067" sldId="257"/>
            <ac:spMk id="61" creationId="{253698A1-F3B0-F8D5-1C8F-9BD217C7D3FC}"/>
          </ac:spMkLst>
        </pc:spChg>
        <pc:spChg chg="add mod">
          <ac:chgData name="MAO, Yulian [Student]" userId="6e79cbd5-32cf-4af5-99d5-3ce4f81ede8d" providerId="ADAL" clId="{BC961DE6-C853-470B-A105-E95F21D30CEC}" dt="2024-04-21T09:19:53.514" v="180" actId="1076"/>
          <ac:spMkLst>
            <pc:docMk/>
            <pc:sldMk cId="477022067" sldId="257"/>
            <ac:spMk id="62" creationId="{95DCDFBF-3F4E-B568-972C-C42ADFDD17B4}"/>
          </ac:spMkLst>
        </pc:spChg>
        <pc:spChg chg="add mod">
          <ac:chgData name="MAO, Yulian [Student]" userId="6e79cbd5-32cf-4af5-99d5-3ce4f81ede8d" providerId="ADAL" clId="{BC961DE6-C853-470B-A105-E95F21D30CEC}" dt="2024-04-21T09:20:01.368" v="183" actId="1076"/>
          <ac:spMkLst>
            <pc:docMk/>
            <pc:sldMk cId="477022067" sldId="257"/>
            <ac:spMk id="63" creationId="{0D660F20-78E3-B62A-79D6-C75238998831}"/>
          </ac:spMkLst>
        </pc:spChg>
        <pc:spChg chg="add mod">
          <ac:chgData name="MAO, Yulian [Student]" userId="6e79cbd5-32cf-4af5-99d5-3ce4f81ede8d" providerId="ADAL" clId="{BC961DE6-C853-470B-A105-E95F21D30CEC}" dt="2024-04-21T09:20:44.904" v="197" actId="14100"/>
          <ac:spMkLst>
            <pc:docMk/>
            <pc:sldMk cId="477022067" sldId="257"/>
            <ac:spMk id="64" creationId="{EF447F04-8E57-4327-E8C3-147AF206242A}"/>
          </ac:spMkLst>
        </pc:spChg>
        <pc:spChg chg="add mod">
          <ac:chgData name="MAO, Yulian [Student]" userId="6e79cbd5-32cf-4af5-99d5-3ce4f81ede8d" providerId="ADAL" clId="{BC961DE6-C853-470B-A105-E95F21D30CEC}" dt="2024-04-21T09:21:26.414" v="204" actId="14100"/>
          <ac:spMkLst>
            <pc:docMk/>
            <pc:sldMk cId="477022067" sldId="257"/>
            <ac:spMk id="65" creationId="{11E752B7-5ADA-1309-9EF5-D7E7EBF5767F}"/>
          </ac:spMkLst>
        </pc:spChg>
      </pc:sldChg>
    </pc:docChg>
  </pc:docChgLst>
  <pc:docChgLst>
    <pc:chgData name="MAO, Yulian [Student]" userId="6e79cbd5-32cf-4af5-99d5-3ce4f81ede8d" providerId="ADAL" clId="{73E77FE5-9450-4B8C-AC2F-3133D6606D63}"/>
    <pc:docChg chg="undo redo custSel addSld delSld modSld">
      <pc:chgData name="MAO, Yulian [Student]" userId="6e79cbd5-32cf-4af5-99d5-3ce4f81ede8d" providerId="ADAL" clId="{73E77FE5-9450-4B8C-AC2F-3133D6606D63}" dt="2024-06-07T02:43:31.871" v="1992" actId="14100"/>
      <pc:docMkLst>
        <pc:docMk/>
      </pc:docMkLst>
      <pc:sldChg chg="addSp delSp modSp mod">
        <pc:chgData name="MAO, Yulian [Student]" userId="6e79cbd5-32cf-4af5-99d5-3ce4f81ede8d" providerId="ADAL" clId="{73E77FE5-9450-4B8C-AC2F-3133D6606D63}" dt="2024-05-08T02:57:08.569" v="134" actId="1076"/>
        <pc:sldMkLst>
          <pc:docMk/>
          <pc:sldMk cId="477022067" sldId="257"/>
        </pc:sldMkLst>
        <pc:spChg chg="add 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2" creationId="{47901B04-D1C7-70FA-F8AC-A3A5A7E90E47}"/>
          </ac:spMkLst>
        </pc:spChg>
        <pc:spChg chg="add 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3" creationId="{6ABC13AC-5754-490F-E956-A45CC9F7E29E}"/>
          </ac:spMkLst>
        </pc:spChg>
        <pc:spChg chg="mod">
          <ac:chgData name="MAO, Yulian [Student]" userId="6e79cbd5-32cf-4af5-99d5-3ce4f81ede8d" providerId="ADAL" clId="{73E77FE5-9450-4B8C-AC2F-3133D6606D63}" dt="2024-05-08T02:44:41.518" v="56" actId="1076"/>
          <ac:spMkLst>
            <pc:docMk/>
            <pc:sldMk cId="477022067" sldId="257"/>
            <ac:spMk id="4" creationId="{4A0D4AA9-B211-CC26-C468-B90BB422B601}"/>
          </ac:spMkLst>
        </pc:spChg>
        <pc:spChg chg="mod">
          <ac:chgData name="MAO, Yulian [Student]" userId="6e79cbd5-32cf-4af5-99d5-3ce4f81ede8d" providerId="ADAL" clId="{73E77FE5-9450-4B8C-AC2F-3133D6606D63}" dt="2024-05-08T02:57:03.953" v="117" actId="1076"/>
          <ac:spMkLst>
            <pc:docMk/>
            <pc:sldMk cId="477022067" sldId="257"/>
            <ac:spMk id="5" creationId="{02F25E46-CB52-E88A-6547-CA0BA113AEB3}"/>
          </ac:spMkLst>
        </pc:spChg>
        <pc:spChg chg="mod">
          <ac:chgData name="MAO, Yulian [Student]" userId="6e79cbd5-32cf-4af5-99d5-3ce4f81ede8d" providerId="ADAL" clId="{73E77FE5-9450-4B8C-AC2F-3133D6606D63}" dt="2024-05-08T02:57:08.065" v="133" actId="1076"/>
          <ac:spMkLst>
            <pc:docMk/>
            <pc:sldMk cId="477022067" sldId="257"/>
            <ac:spMk id="6" creationId="{1810A347-D359-2426-EA72-134E26D2BEEA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7" creationId="{6AFEDD16-A0C3-1495-74D7-37F2C8920DCE}"/>
          </ac:spMkLst>
        </pc:spChg>
        <pc:spChg chg="mod">
          <ac:chgData name="MAO, Yulian [Student]" userId="6e79cbd5-32cf-4af5-99d5-3ce4f81ede8d" providerId="ADAL" clId="{73E77FE5-9450-4B8C-AC2F-3133D6606D63}" dt="2024-05-08T02:57:08.569" v="134" actId="1076"/>
          <ac:spMkLst>
            <pc:docMk/>
            <pc:sldMk cId="477022067" sldId="257"/>
            <ac:spMk id="10" creationId="{2E920B55-28A6-5AB2-0485-8A280EBA9B7F}"/>
          </ac:spMkLst>
        </pc:spChg>
        <pc:spChg chg="mod">
          <ac:chgData name="MAO, Yulian [Student]" userId="6e79cbd5-32cf-4af5-99d5-3ce4f81ede8d" providerId="ADAL" clId="{73E77FE5-9450-4B8C-AC2F-3133D6606D63}" dt="2024-05-08T02:57:04.111" v="122" actId="1076"/>
          <ac:spMkLst>
            <pc:docMk/>
            <pc:sldMk cId="477022067" sldId="257"/>
            <ac:spMk id="11" creationId="{6A64768C-3EC4-189D-5F31-2C16A0FD05C7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12" creationId="{4051F700-6DB4-FD38-D271-9DB16E7877D0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13" creationId="{31CCFDF1-B3F9-44A3-3333-6266C7BD1CD3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14" creationId="{51D8B097-CFDC-FED6-3992-60D7FEC5F322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15" creationId="{7A19AC70-BA82-39AC-A8F4-B66169E19EB6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16" creationId="{75394786-780F-4BB2-48C1-E881FC2DF955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17" creationId="{44F92E92-A897-8FF9-21AF-16086A6DBC87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18" creationId="{9EEF6EBC-E106-4DAD-FE13-41F4EB004BD6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19" creationId="{4DBE1AAA-CCC3-C8A8-D6F2-6AB3AB9499CE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20" creationId="{F3C42046-BF48-2D12-6024-38C6CA0A74D6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21" creationId="{A3A3CE19-6D50-EE42-C1CF-12BC5DACB996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22" creationId="{CE7E7620-4A6C-A51F-B379-78C8B3C103C1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23" creationId="{B5534DFF-8EBF-8310-0973-7A44A1F318FC}"/>
          </ac:spMkLst>
        </pc:spChg>
        <pc:spChg chg="mod">
          <ac:chgData name="MAO, Yulian [Student]" userId="6e79cbd5-32cf-4af5-99d5-3ce4f81ede8d" providerId="ADAL" clId="{73E77FE5-9450-4B8C-AC2F-3133D6606D63}" dt="2024-05-08T02:44:01.449" v="51" actId="164"/>
          <ac:spMkLst>
            <pc:docMk/>
            <pc:sldMk cId="477022067" sldId="257"/>
            <ac:spMk id="24" creationId="{E47B7B3E-13A2-3665-5B70-FF186320F821}"/>
          </ac:spMkLst>
        </pc:spChg>
        <pc:spChg chg="mod">
          <ac:chgData name="MAO, Yulian [Student]" userId="6e79cbd5-32cf-4af5-99d5-3ce4f81ede8d" providerId="ADAL" clId="{73E77FE5-9450-4B8C-AC2F-3133D6606D63}" dt="2024-05-08T02:52:47.862" v="82" actId="1076"/>
          <ac:spMkLst>
            <pc:docMk/>
            <pc:sldMk cId="477022067" sldId="257"/>
            <ac:spMk id="25" creationId="{E7E26B29-1730-5AB4-FDFB-39932D7BB9ED}"/>
          </ac:spMkLst>
        </pc:spChg>
        <pc:spChg chg="mod">
          <ac:chgData name="MAO, Yulian [Student]" userId="6e79cbd5-32cf-4af5-99d5-3ce4f81ede8d" providerId="ADAL" clId="{73E77FE5-9450-4B8C-AC2F-3133D6606D63}" dt="2024-05-08T02:45:30.229" v="61" actId="1076"/>
          <ac:spMkLst>
            <pc:docMk/>
            <pc:sldMk cId="477022067" sldId="257"/>
            <ac:spMk id="26" creationId="{F69E60D7-9803-60EB-5708-619C728E74D7}"/>
          </ac:spMkLst>
        </pc:spChg>
        <pc:spChg chg="mod">
          <ac:chgData name="MAO, Yulian [Student]" userId="6e79cbd5-32cf-4af5-99d5-3ce4f81ede8d" providerId="ADAL" clId="{73E77FE5-9450-4B8C-AC2F-3133D6606D63}" dt="2024-05-08T02:57:04.079" v="121" actId="1076"/>
          <ac:spMkLst>
            <pc:docMk/>
            <pc:sldMk cId="477022067" sldId="257"/>
            <ac:spMk id="27" creationId="{EB23E2F3-E96C-0790-27C4-E6EFD265BC74}"/>
          </ac:spMkLst>
        </pc:spChg>
        <pc:spChg chg="mod">
          <ac:chgData name="MAO, Yulian [Student]" userId="6e79cbd5-32cf-4af5-99d5-3ce4f81ede8d" providerId="ADAL" clId="{73E77FE5-9450-4B8C-AC2F-3133D6606D63}" dt="2024-05-08T02:57:04.048" v="120" actId="1076"/>
          <ac:spMkLst>
            <pc:docMk/>
            <pc:sldMk cId="477022067" sldId="257"/>
            <ac:spMk id="28" creationId="{6C91D4B5-D312-1C71-ADEB-DDE454FE8D62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29" creationId="{1A9929A1-E5F5-9B6E-8E60-116168747285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30" creationId="{759CA6FF-3442-2054-5815-D70CC408B999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31" creationId="{9A5989EC-C302-D411-82A3-D0ECC8E5489D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32" creationId="{920897E0-EEBC-693A-4949-5BE4D2F670D8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33" creationId="{1E9A787E-1FD5-9DC9-8D34-8B860A42743B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34" creationId="{A38E585E-9A9F-471D-7E22-45100861ACB3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35" creationId="{5F577D1E-166C-EF5B-6FE4-15D81B1766F7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36" creationId="{7503836E-01F5-49B8-35E1-CB35059E1309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39" creationId="{AEFAE1E7-E7BF-A55A-6095-465085084248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40" creationId="{398BD3EA-A680-0CC7-6FD6-78536A26D460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41" creationId="{D4668DC1-B90B-FC46-2FC6-D99F5AA46337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42" creationId="{5E9B7343-1AD6-45D2-0511-148B33D16BE4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43" creationId="{C4EA27B1-7817-808D-0846-38E7FDC10F61}"/>
          </ac:spMkLst>
        </pc:spChg>
        <pc:spChg chg="mod">
          <ac:chgData name="MAO, Yulian [Student]" userId="6e79cbd5-32cf-4af5-99d5-3ce4f81ede8d" providerId="ADAL" clId="{73E77FE5-9450-4B8C-AC2F-3133D6606D63}" dt="2024-05-08T02:52:57.702" v="83" actId="1076"/>
          <ac:spMkLst>
            <pc:docMk/>
            <pc:sldMk cId="477022067" sldId="257"/>
            <ac:spMk id="44" creationId="{832D28B0-0D32-5DB2-9349-0FE5DB4BC6C9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45" creationId="{39F6E323-0F5C-7121-08B9-356B3F3218C7}"/>
          </ac:spMkLst>
        </pc:spChg>
        <pc:spChg chg="mod">
          <ac:chgData name="MAO, Yulian [Student]" userId="6e79cbd5-32cf-4af5-99d5-3ce4f81ede8d" providerId="ADAL" clId="{73E77FE5-9450-4B8C-AC2F-3133D6606D63}" dt="2024-05-08T02:57:04.016" v="119" actId="1076"/>
          <ac:spMkLst>
            <pc:docMk/>
            <pc:sldMk cId="477022067" sldId="257"/>
            <ac:spMk id="46" creationId="{5D8E32CF-EFB7-25BD-879C-A8C9D7E0AA3D}"/>
          </ac:spMkLst>
        </pc:spChg>
        <pc:spChg chg="mod">
          <ac:chgData name="MAO, Yulian [Student]" userId="6e79cbd5-32cf-4af5-99d5-3ce4f81ede8d" providerId="ADAL" clId="{73E77FE5-9450-4B8C-AC2F-3133D6606D63}" dt="2024-05-08T02:57:03.985" v="118" actId="1076"/>
          <ac:spMkLst>
            <pc:docMk/>
            <pc:sldMk cId="477022067" sldId="257"/>
            <ac:spMk id="47" creationId="{88A64496-26E5-1367-F1A4-781C6AE7341A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48" creationId="{934FB3E4-1E15-7EFC-AF81-80A1D393AE2B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49" creationId="{7D70D150-886F-E5F1-C675-F837EBA92265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50" creationId="{731F0E0A-4693-4CEB-A695-C157D6B473A8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51" creationId="{0B75F51F-AC0A-B3E3-A1AF-A1D398B67F8F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52" creationId="{5698E164-2F4D-A099-E308-9141A03307DB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53" creationId="{462665FD-2AE4-046F-7B9F-B9CD5BFB752B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55" creationId="{BEDBEDD1-BFA6-62A7-0F01-FC65B9F59125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56" creationId="{266020E9-D412-4C14-1C5B-E0C31B3F6DAD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57" creationId="{87B17A35-AD65-301C-3029-5778980F98B3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58" creationId="{4E49F7E4-2AD9-8920-92B4-5738305DFBE8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59" creationId="{9061C0BA-3B14-B84C-6FB9-A6E5DC880274}"/>
          </ac:spMkLst>
        </pc:spChg>
        <pc:spChg chg="del">
          <ac:chgData name="MAO, Yulian [Student]" userId="6e79cbd5-32cf-4af5-99d5-3ce4f81ede8d" providerId="ADAL" clId="{73E77FE5-9450-4B8C-AC2F-3133D6606D63}" dt="2024-04-24T12:04:14.099" v="4" actId="478"/>
          <ac:spMkLst>
            <pc:docMk/>
            <pc:sldMk cId="477022067" sldId="257"/>
            <ac:spMk id="59" creationId="{E1B0F09B-0B57-31C1-DEC3-8D94292D3E88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60" creationId="{8A80D22C-E294-51FE-8953-15801588174F}"/>
          </ac:spMkLst>
        </pc:spChg>
        <pc:spChg chg="mod">
          <ac:chgData name="MAO, Yulian [Student]" userId="6e79cbd5-32cf-4af5-99d5-3ce4f81ede8d" providerId="ADAL" clId="{73E77FE5-9450-4B8C-AC2F-3133D6606D63}" dt="2024-05-08T02:57:07.593" v="130" actId="255"/>
          <ac:spMkLst>
            <pc:docMk/>
            <pc:sldMk cId="477022067" sldId="257"/>
            <ac:spMk id="61" creationId="{253698A1-F3B0-F8D5-1C8F-9BD217C7D3FC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62" creationId="{334BDB3F-0732-9A2E-67D3-0931BFF6B74B}"/>
          </ac:spMkLst>
        </pc:spChg>
        <pc:spChg chg="del">
          <ac:chgData name="MAO, Yulian [Student]" userId="6e79cbd5-32cf-4af5-99d5-3ce4f81ede8d" providerId="ADAL" clId="{73E77FE5-9450-4B8C-AC2F-3133D6606D63}" dt="2024-04-24T12:04:05.035" v="1" actId="478"/>
          <ac:spMkLst>
            <pc:docMk/>
            <pc:sldMk cId="477022067" sldId="257"/>
            <ac:spMk id="62" creationId="{95DCDFBF-3F4E-B568-972C-C42ADFDD17B4}"/>
          </ac:spMkLst>
        </pc:spChg>
        <pc:spChg chg="mod">
          <ac:chgData name="MAO, Yulian [Student]" userId="6e79cbd5-32cf-4af5-99d5-3ce4f81ede8d" providerId="ADAL" clId="{73E77FE5-9450-4B8C-AC2F-3133D6606D63}" dt="2024-05-08T02:50:40.676" v="66" actId="164"/>
          <ac:spMkLst>
            <pc:docMk/>
            <pc:sldMk cId="477022067" sldId="257"/>
            <ac:spMk id="63" creationId="{0D660F20-78E3-B62A-79D6-C75238998831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64" creationId="{CE231C93-2E31-3CDC-C044-7FBC935403B5}"/>
          </ac:spMkLst>
        </pc:spChg>
        <pc:spChg chg="del">
          <ac:chgData name="MAO, Yulian [Student]" userId="6e79cbd5-32cf-4af5-99d5-3ce4f81ede8d" providerId="ADAL" clId="{73E77FE5-9450-4B8C-AC2F-3133D6606D63}" dt="2024-04-24T12:04:00.033" v="0" actId="478"/>
          <ac:spMkLst>
            <pc:docMk/>
            <pc:sldMk cId="477022067" sldId="257"/>
            <ac:spMk id="64" creationId="{EF447F04-8E57-4327-E8C3-147AF206242A}"/>
          </ac:spMkLst>
        </pc:spChg>
        <pc:spChg chg="mod">
          <ac:chgData name="MAO, Yulian [Student]" userId="6e79cbd5-32cf-4af5-99d5-3ce4f81ede8d" providerId="ADAL" clId="{73E77FE5-9450-4B8C-AC2F-3133D6606D63}" dt="2024-05-08T02:45:26.180" v="59" actId="255"/>
          <ac:spMkLst>
            <pc:docMk/>
            <pc:sldMk cId="477022067" sldId="257"/>
            <ac:spMk id="65" creationId="{11E752B7-5ADA-1309-9EF5-D7E7EBF5767F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66" creationId="{F02BB0EF-DF64-C4EE-25D0-48632771DCEA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67" creationId="{61F17AF3-9951-18F7-5F21-96745C0A6D90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68" creationId="{AA63AC1F-719F-5AF9-82E7-B84B6AB4E4BD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69" creationId="{2ED87A70-15B2-0121-018D-2C02E993E310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70" creationId="{640A25F7-CC82-15F8-333C-50216FB2B17B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71" creationId="{D7DF341F-E8DD-0F2A-FAA6-A2CC9D0C02DD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72" creationId="{F475C403-7CEF-B9F6-8DC5-0956551DD24B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73" creationId="{B4E5305D-6502-AAD3-A1D6-E403A251FAF6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74" creationId="{0AC3A999-175C-F25D-36A2-DE4CDE904908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75" creationId="{1A68228A-EB10-9050-948E-C95054E874E9}"/>
          </ac:spMkLst>
        </pc:spChg>
        <pc:spChg chg="mod">
          <ac:chgData name="MAO, Yulian [Student]" userId="6e79cbd5-32cf-4af5-99d5-3ce4f81ede8d" providerId="ADAL" clId="{73E77FE5-9450-4B8C-AC2F-3133D6606D63}" dt="2024-05-08T02:56:13.462" v="100"/>
          <ac:spMkLst>
            <pc:docMk/>
            <pc:sldMk cId="477022067" sldId="257"/>
            <ac:spMk id="76" creationId="{827DAB7A-7086-1D0F-2010-8A66DE8DAADA}"/>
          </ac:spMkLst>
        </pc:spChg>
        <pc:spChg chg="add mod">
          <ac:chgData name="MAO, Yulian [Student]" userId="6e79cbd5-32cf-4af5-99d5-3ce4f81ede8d" providerId="ADAL" clId="{73E77FE5-9450-4B8C-AC2F-3133D6606D63}" dt="2024-05-08T02:57:03.161" v="114" actId="1076"/>
          <ac:spMkLst>
            <pc:docMk/>
            <pc:sldMk cId="477022067" sldId="257"/>
            <ac:spMk id="77" creationId="{71D6CFDB-F950-41DB-2147-79C358D44259}"/>
          </ac:spMkLst>
        </pc:spChg>
        <pc:grpChg chg="add mod">
          <ac:chgData name="MAO, Yulian [Student]" userId="6e79cbd5-32cf-4af5-99d5-3ce4f81ede8d" providerId="ADAL" clId="{73E77FE5-9450-4B8C-AC2F-3133D6606D63}" dt="2024-05-08T02:43:56.034" v="50" actId="164"/>
          <ac:grpSpMkLst>
            <pc:docMk/>
            <pc:sldMk cId="477022067" sldId="257"/>
            <ac:grpSpMk id="8" creationId="{AA8F4057-71D6-8192-4A54-4DE14E7DA791}"/>
          </ac:grpSpMkLst>
        </pc:grpChg>
        <pc:grpChg chg="add mod">
          <ac:chgData name="MAO, Yulian [Student]" userId="6e79cbd5-32cf-4af5-99d5-3ce4f81ede8d" providerId="ADAL" clId="{73E77FE5-9450-4B8C-AC2F-3133D6606D63}" dt="2024-05-08T02:52:16.183" v="78" actId="1076"/>
          <ac:grpSpMkLst>
            <pc:docMk/>
            <pc:sldMk cId="477022067" sldId="257"/>
            <ac:grpSpMk id="9" creationId="{A870465B-1C37-8D5C-9ABB-382A1EFECC51}"/>
          </ac:grpSpMkLst>
        </pc:grpChg>
        <pc:grpChg chg="add mod">
          <ac:chgData name="MAO, Yulian [Student]" userId="6e79cbd5-32cf-4af5-99d5-3ce4f81ede8d" providerId="ADAL" clId="{73E77FE5-9450-4B8C-AC2F-3133D6606D63}" dt="2024-05-08T02:51:12.168" v="71" actId="14100"/>
          <ac:grpSpMkLst>
            <pc:docMk/>
            <pc:sldMk cId="477022067" sldId="257"/>
            <ac:grpSpMk id="37" creationId="{E9AC912A-CA2D-1F7F-7F4E-117F0B5E6445}"/>
          </ac:grpSpMkLst>
        </pc:grpChg>
        <pc:grpChg chg="add mod">
          <ac:chgData name="MAO, Yulian [Student]" userId="6e79cbd5-32cf-4af5-99d5-3ce4f81ede8d" providerId="ADAL" clId="{73E77FE5-9450-4B8C-AC2F-3133D6606D63}" dt="2024-05-08T02:53:14.447" v="86" actId="1076"/>
          <ac:grpSpMkLst>
            <pc:docMk/>
            <pc:sldMk cId="477022067" sldId="257"/>
            <ac:grpSpMk id="38" creationId="{9DE0EED6-5AA3-2CAD-E4F1-822290B88441}"/>
          </ac:grpSpMkLst>
        </pc:grpChg>
        <pc:grpChg chg="add mod">
          <ac:chgData name="MAO, Yulian [Student]" userId="6e79cbd5-32cf-4af5-99d5-3ce4f81ede8d" providerId="ADAL" clId="{73E77FE5-9450-4B8C-AC2F-3133D6606D63}" dt="2024-05-08T02:57:03.845" v="115" actId="1076"/>
          <ac:grpSpMkLst>
            <pc:docMk/>
            <pc:sldMk cId="477022067" sldId="257"/>
            <ac:grpSpMk id="54" creationId="{8B5F549C-FAA2-6E10-0DE9-02E2194CDEEE}"/>
          </ac:grpSpMkLst>
        </pc:grpChg>
      </pc:sldChg>
      <pc:sldChg chg="add del">
        <pc:chgData name="MAO, Yulian [Student]" userId="6e79cbd5-32cf-4af5-99d5-3ce4f81ede8d" providerId="ADAL" clId="{73E77FE5-9450-4B8C-AC2F-3133D6606D63}" dt="2024-05-08T02:57:02.657" v="111" actId="2890"/>
        <pc:sldMkLst>
          <pc:docMk/>
          <pc:sldMk cId="181119101" sldId="258"/>
        </pc:sldMkLst>
      </pc:sldChg>
      <pc:sldChg chg="modSp add mod">
        <pc:chgData name="MAO, Yulian [Student]" userId="6e79cbd5-32cf-4af5-99d5-3ce4f81ede8d" providerId="ADAL" clId="{73E77FE5-9450-4B8C-AC2F-3133D6606D63}" dt="2024-06-04T06:30:29.610" v="149" actId="1076"/>
        <pc:sldMkLst>
          <pc:docMk/>
          <pc:sldMk cId="3941200666" sldId="258"/>
        </pc:sldMkLst>
        <pc:spChg chg="mod">
          <ac:chgData name="MAO, Yulian [Student]" userId="6e79cbd5-32cf-4af5-99d5-3ce4f81ede8d" providerId="ADAL" clId="{73E77FE5-9450-4B8C-AC2F-3133D6606D63}" dt="2024-06-04T06:30:29.610" v="149" actId="1076"/>
          <ac:spMkLst>
            <pc:docMk/>
            <pc:sldMk cId="3941200666" sldId="258"/>
            <ac:spMk id="4" creationId="{4A0D4AA9-B211-CC26-C468-B90BB422B601}"/>
          </ac:spMkLst>
        </pc:spChg>
        <pc:spChg chg="mod">
          <ac:chgData name="MAO, Yulian [Student]" userId="6e79cbd5-32cf-4af5-99d5-3ce4f81ede8d" providerId="ADAL" clId="{73E77FE5-9450-4B8C-AC2F-3133D6606D63}" dt="2024-05-08T03:39:56.968" v="137" actId="208"/>
          <ac:spMkLst>
            <pc:docMk/>
            <pc:sldMk cId="3941200666" sldId="258"/>
            <ac:spMk id="56" creationId="{266020E9-D412-4C14-1C5B-E0C31B3F6DAD}"/>
          </ac:spMkLst>
        </pc:spChg>
        <pc:spChg chg="mod">
          <ac:chgData name="MAO, Yulian [Student]" userId="6e79cbd5-32cf-4af5-99d5-3ce4f81ede8d" providerId="ADAL" clId="{73E77FE5-9450-4B8C-AC2F-3133D6606D63}" dt="2024-05-08T05:53:50.873" v="148" actId="1582"/>
          <ac:spMkLst>
            <pc:docMk/>
            <pc:sldMk cId="3941200666" sldId="258"/>
            <ac:spMk id="65" creationId="{11E752B7-5ADA-1309-9EF5-D7E7EBF5767F}"/>
          </ac:spMkLst>
        </pc:spChg>
        <pc:spChg chg="mod">
          <ac:chgData name="MAO, Yulian [Student]" userId="6e79cbd5-32cf-4af5-99d5-3ce4f81ede8d" providerId="ADAL" clId="{73E77FE5-9450-4B8C-AC2F-3133D6606D63}" dt="2024-05-08T03:40:10.576" v="138" actId="207"/>
          <ac:spMkLst>
            <pc:docMk/>
            <pc:sldMk cId="3941200666" sldId="258"/>
            <ac:spMk id="75" creationId="{1A68228A-EB10-9050-948E-C95054E874E9}"/>
          </ac:spMkLst>
        </pc:spChg>
        <pc:spChg chg="mod">
          <ac:chgData name="MAO, Yulian [Student]" userId="6e79cbd5-32cf-4af5-99d5-3ce4f81ede8d" providerId="ADAL" clId="{73E77FE5-9450-4B8C-AC2F-3133D6606D63}" dt="2024-05-08T03:40:16.002" v="139" actId="207"/>
          <ac:spMkLst>
            <pc:docMk/>
            <pc:sldMk cId="3941200666" sldId="258"/>
            <ac:spMk id="76" creationId="{827DAB7A-7086-1D0F-2010-8A66DE8DAADA}"/>
          </ac:spMkLst>
        </pc:spChg>
        <pc:spChg chg="mod">
          <ac:chgData name="MAO, Yulian [Student]" userId="6e79cbd5-32cf-4af5-99d5-3ce4f81ede8d" providerId="ADAL" clId="{73E77FE5-9450-4B8C-AC2F-3133D6606D63}" dt="2024-05-08T05:50:52.248" v="146" actId="1076"/>
          <ac:spMkLst>
            <pc:docMk/>
            <pc:sldMk cId="3941200666" sldId="258"/>
            <ac:spMk id="77" creationId="{71D6CFDB-F950-41DB-2147-79C358D44259}"/>
          </ac:spMkLst>
        </pc:spChg>
        <pc:grpChg chg="mod">
          <ac:chgData name="MAO, Yulian [Student]" userId="6e79cbd5-32cf-4af5-99d5-3ce4f81ede8d" providerId="ADAL" clId="{73E77FE5-9450-4B8C-AC2F-3133D6606D63}" dt="2024-05-08T05:50:26.641" v="143" actId="1076"/>
          <ac:grpSpMkLst>
            <pc:docMk/>
            <pc:sldMk cId="3941200666" sldId="258"/>
            <ac:grpSpMk id="37" creationId="{E9AC912A-CA2D-1F7F-7F4E-117F0B5E6445}"/>
          </ac:grpSpMkLst>
        </pc:grpChg>
        <pc:grpChg chg="mod">
          <ac:chgData name="MAO, Yulian [Student]" userId="6e79cbd5-32cf-4af5-99d5-3ce4f81ede8d" providerId="ADAL" clId="{73E77FE5-9450-4B8C-AC2F-3133D6606D63}" dt="2024-05-08T05:50:39.464" v="144" actId="1076"/>
          <ac:grpSpMkLst>
            <pc:docMk/>
            <pc:sldMk cId="3941200666" sldId="258"/>
            <ac:grpSpMk id="38" creationId="{9DE0EED6-5AA3-2CAD-E4F1-822290B88441}"/>
          </ac:grpSpMkLst>
        </pc:grpChg>
        <pc:grpChg chg="mod">
          <ac:chgData name="MAO, Yulian [Student]" userId="6e79cbd5-32cf-4af5-99d5-3ce4f81ede8d" providerId="ADAL" clId="{73E77FE5-9450-4B8C-AC2F-3133D6606D63}" dt="2024-05-08T05:50:47.392" v="145" actId="1076"/>
          <ac:grpSpMkLst>
            <pc:docMk/>
            <pc:sldMk cId="3941200666" sldId="258"/>
            <ac:grpSpMk id="54" creationId="{8B5F549C-FAA2-6E10-0DE9-02E2194CDEEE}"/>
          </ac:grpSpMkLst>
        </pc:grpChg>
      </pc:sldChg>
      <pc:sldChg chg="addSp delSp modSp new mod">
        <pc:chgData name="MAO, Yulian [Student]" userId="6e79cbd5-32cf-4af5-99d5-3ce4f81ede8d" providerId="ADAL" clId="{73E77FE5-9450-4B8C-AC2F-3133D6606D63}" dt="2024-06-07T02:43:31.871" v="1992" actId="14100"/>
        <pc:sldMkLst>
          <pc:docMk/>
          <pc:sldMk cId="365103912" sldId="259"/>
        </pc:sldMkLst>
        <pc:spChg chg="del">
          <ac:chgData name="MAO, Yulian [Student]" userId="6e79cbd5-32cf-4af5-99d5-3ce4f81ede8d" providerId="ADAL" clId="{73E77FE5-9450-4B8C-AC2F-3133D6606D63}" dt="2024-06-06T12:28:40.070" v="152" actId="478"/>
          <ac:spMkLst>
            <pc:docMk/>
            <pc:sldMk cId="365103912" sldId="259"/>
            <ac:spMk id="2" creationId="{892FF889-4443-CDCA-6E8A-98F23752ACA0}"/>
          </ac:spMkLst>
        </pc:spChg>
        <pc:spChg chg="del">
          <ac:chgData name="MAO, Yulian [Student]" userId="6e79cbd5-32cf-4af5-99d5-3ce4f81ede8d" providerId="ADAL" clId="{73E77FE5-9450-4B8C-AC2F-3133D6606D63}" dt="2024-06-06T12:28:38.354" v="151" actId="478"/>
          <ac:spMkLst>
            <pc:docMk/>
            <pc:sldMk cId="365103912" sldId="259"/>
            <ac:spMk id="3" creationId="{444E8BE0-2C44-F147-41A3-320C3C961435}"/>
          </ac:spMkLst>
        </pc:spChg>
        <pc:spChg chg="add del">
          <ac:chgData name="MAO, Yulian [Student]" userId="6e79cbd5-32cf-4af5-99d5-3ce4f81ede8d" providerId="ADAL" clId="{73E77FE5-9450-4B8C-AC2F-3133D6606D63}" dt="2024-06-06T12:29:21.398" v="154" actId="478"/>
          <ac:spMkLst>
            <pc:docMk/>
            <pc:sldMk cId="365103912" sldId="259"/>
            <ac:spMk id="4" creationId="{737065A6-0863-FC70-1AD1-1C78E9307037}"/>
          </ac:spMkLst>
        </pc:spChg>
        <pc:spChg chg="add del mod topLvl">
          <ac:chgData name="MAO, Yulian [Student]" userId="6e79cbd5-32cf-4af5-99d5-3ce4f81ede8d" providerId="ADAL" clId="{73E77FE5-9450-4B8C-AC2F-3133D6606D63}" dt="2024-06-06T13:11:52.041" v="897" actId="478"/>
          <ac:spMkLst>
            <pc:docMk/>
            <pc:sldMk cId="365103912" sldId="259"/>
            <ac:spMk id="5" creationId="{B8175C9A-ECA0-1A0E-D63A-2EA4D9DA2117}"/>
          </ac:spMkLst>
        </pc:spChg>
        <pc:spChg chg="add del mod topLvl">
          <ac:chgData name="MAO, Yulian [Student]" userId="6e79cbd5-32cf-4af5-99d5-3ce4f81ede8d" providerId="ADAL" clId="{73E77FE5-9450-4B8C-AC2F-3133D6606D63}" dt="2024-06-06T13:11:52.041" v="897" actId="478"/>
          <ac:spMkLst>
            <pc:docMk/>
            <pc:sldMk cId="365103912" sldId="259"/>
            <ac:spMk id="6" creationId="{78CBA9A1-7B0B-4473-94B0-1A0AF01E42BF}"/>
          </ac:spMkLst>
        </pc:spChg>
        <pc:spChg chg="add del mod">
          <ac:chgData name="MAO, Yulian [Student]" userId="6e79cbd5-32cf-4af5-99d5-3ce4f81ede8d" providerId="ADAL" clId="{73E77FE5-9450-4B8C-AC2F-3133D6606D63}" dt="2024-06-06T12:44:00.173" v="449" actId="478"/>
          <ac:spMkLst>
            <pc:docMk/>
            <pc:sldMk cId="365103912" sldId="259"/>
            <ac:spMk id="7" creationId="{15F64483-9FB2-01F9-29CD-F49B62A732E4}"/>
          </ac:spMkLst>
        </pc:spChg>
        <pc:spChg chg="add del mod topLvl">
          <ac:chgData name="MAO, Yulian [Student]" userId="6e79cbd5-32cf-4af5-99d5-3ce4f81ede8d" providerId="ADAL" clId="{73E77FE5-9450-4B8C-AC2F-3133D6606D63}" dt="2024-06-06T13:11:52.041" v="897" actId="478"/>
          <ac:spMkLst>
            <pc:docMk/>
            <pc:sldMk cId="365103912" sldId="259"/>
            <ac:spMk id="8" creationId="{C3F2158C-9DBA-E831-72C6-C280B0199AAA}"/>
          </ac:spMkLst>
        </pc:spChg>
        <pc:spChg chg="add del mod topLvl">
          <ac:chgData name="MAO, Yulian [Student]" userId="6e79cbd5-32cf-4af5-99d5-3ce4f81ede8d" providerId="ADAL" clId="{73E77FE5-9450-4B8C-AC2F-3133D6606D63}" dt="2024-06-06T13:11:52.041" v="897" actId="478"/>
          <ac:spMkLst>
            <pc:docMk/>
            <pc:sldMk cId="365103912" sldId="259"/>
            <ac:spMk id="9" creationId="{8263E4D5-45F0-5ED3-51D9-111F77308591}"/>
          </ac:spMkLst>
        </pc:spChg>
        <pc:spChg chg="add del mod topLvl">
          <ac:chgData name="MAO, Yulian [Student]" userId="6e79cbd5-32cf-4af5-99d5-3ce4f81ede8d" providerId="ADAL" clId="{73E77FE5-9450-4B8C-AC2F-3133D6606D63}" dt="2024-06-06T13:11:52.041" v="897" actId="478"/>
          <ac:spMkLst>
            <pc:docMk/>
            <pc:sldMk cId="365103912" sldId="259"/>
            <ac:spMk id="10" creationId="{86FA2892-6BF0-9108-7470-44B87FD124CF}"/>
          </ac:spMkLst>
        </pc:spChg>
        <pc:spChg chg="add mod">
          <ac:chgData name="MAO, Yulian [Student]" userId="6e79cbd5-32cf-4af5-99d5-3ce4f81ede8d" providerId="ADAL" clId="{73E77FE5-9450-4B8C-AC2F-3133D6606D63}" dt="2024-06-06T12:41:09.549" v="361" actId="1076"/>
          <ac:spMkLst>
            <pc:docMk/>
            <pc:sldMk cId="365103912" sldId="259"/>
            <ac:spMk id="12" creationId="{91A0F524-DC77-3F59-8987-794C305100DF}"/>
          </ac:spMkLst>
        </pc:spChg>
        <pc:spChg chg="mod topLvl">
          <ac:chgData name="MAO, Yulian [Student]" userId="6e79cbd5-32cf-4af5-99d5-3ce4f81ede8d" providerId="ADAL" clId="{73E77FE5-9450-4B8C-AC2F-3133D6606D63}" dt="2024-06-07T02:16:32.689" v="1785" actId="1076"/>
          <ac:spMkLst>
            <pc:docMk/>
            <pc:sldMk cId="365103912" sldId="259"/>
            <ac:spMk id="14" creationId="{7715D5E7-8882-19BF-0E32-0D08080B079B}"/>
          </ac:spMkLst>
        </pc:spChg>
        <pc:spChg chg="mod topLvl">
          <ac:chgData name="MAO, Yulian [Student]" userId="6e79cbd5-32cf-4af5-99d5-3ce4f81ede8d" providerId="ADAL" clId="{73E77FE5-9450-4B8C-AC2F-3133D6606D63}" dt="2024-06-07T02:19:12.639" v="1809" actId="1076"/>
          <ac:spMkLst>
            <pc:docMk/>
            <pc:sldMk cId="365103912" sldId="259"/>
            <ac:spMk id="15" creationId="{B0BB4C31-4902-98BD-5126-CB780C23E171}"/>
          </ac:spMkLst>
        </pc:spChg>
        <pc:spChg chg="del mod">
          <ac:chgData name="MAO, Yulian [Student]" userId="6e79cbd5-32cf-4af5-99d5-3ce4f81ede8d" providerId="ADAL" clId="{73E77FE5-9450-4B8C-AC2F-3133D6606D63}" dt="2024-06-06T12:45:26.540" v="460" actId="478"/>
          <ac:spMkLst>
            <pc:docMk/>
            <pc:sldMk cId="365103912" sldId="259"/>
            <ac:spMk id="16" creationId="{95363738-0316-AD81-1C16-53D822D45799}"/>
          </ac:spMkLst>
        </pc:spChg>
        <pc:spChg chg="del mod">
          <ac:chgData name="MAO, Yulian [Student]" userId="6e79cbd5-32cf-4af5-99d5-3ce4f81ede8d" providerId="ADAL" clId="{73E77FE5-9450-4B8C-AC2F-3133D6606D63}" dt="2024-06-06T12:45:31.588" v="462" actId="478"/>
          <ac:spMkLst>
            <pc:docMk/>
            <pc:sldMk cId="365103912" sldId="259"/>
            <ac:spMk id="17" creationId="{CEFB4133-E1DF-47D8-BB12-C85589C59905}"/>
          </ac:spMkLst>
        </pc:spChg>
        <pc:spChg chg="del mod">
          <ac:chgData name="MAO, Yulian [Student]" userId="6e79cbd5-32cf-4af5-99d5-3ce4f81ede8d" providerId="ADAL" clId="{73E77FE5-9450-4B8C-AC2F-3133D6606D63}" dt="2024-06-06T12:45:23.661" v="459" actId="478"/>
          <ac:spMkLst>
            <pc:docMk/>
            <pc:sldMk cId="365103912" sldId="259"/>
            <ac:spMk id="18" creationId="{DCF003FE-5412-6A7E-6148-8E712B152B0F}"/>
          </ac:spMkLst>
        </pc:spChg>
        <pc:spChg chg="del mod">
          <ac:chgData name="MAO, Yulian [Student]" userId="6e79cbd5-32cf-4af5-99d5-3ce4f81ede8d" providerId="ADAL" clId="{73E77FE5-9450-4B8C-AC2F-3133D6606D63}" dt="2024-06-06T12:45:29.156" v="461" actId="478"/>
          <ac:spMkLst>
            <pc:docMk/>
            <pc:sldMk cId="365103912" sldId="259"/>
            <ac:spMk id="19" creationId="{63A2D1F3-3CB3-B2D4-02B6-A03DC7822D49}"/>
          </ac:spMkLst>
        </pc:spChg>
        <pc:spChg chg="add del mod topLvl">
          <ac:chgData name="MAO, Yulian [Student]" userId="6e79cbd5-32cf-4af5-99d5-3ce4f81ede8d" providerId="ADAL" clId="{73E77FE5-9450-4B8C-AC2F-3133D6606D63}" dt="2024-06-06T13:11:52.041" v="897" actId="478"/>
          <ac:spMkLst>
            <pc:docMk/>
            <pc:sldMk cId="365103912" sldId="259"/>
            <ac:spMk id="20" creationId="{717893B1-A91E-3A6E-93C2-E4EE72EBA5D3}"/>
          </ac:spMkLst>
        </pc:spChg>
        <pc:spChg chg="add mod">
          <ac:chgData name="MAO, Yulian [Student]" userId="6e79cbd5-32cf-4af5-99d5-3ce4f81ede8d" providerId="ADAL" clId="{73E77FE5-9450-4B8C-AC2F-3133D6606D63}" dt="2024-06-07T02:20:28.542" v="1816" actId="571"/>
          <ac:spMkLst>
            <pc:docMk/>
            <pc:sldMk cId="365103912" sldId="259"/>
            <ac:spMk id="20" creationId="{D0186F20-09AC-6B17-A6B2-952B854250DB}"/>
          </ac:spMkLst>
        </pc:spChg>
        <pc:spChg chg="add mod">
          <ac:chgData name="MAO, Yulian [Student]" userId="6e79cbd5-32cf-4af5-99d5-3ce4f81ede8d" providerId="ADAL" clId="{73E77FE5-9450-4B8C-AC2F-3133D6606D63}" dt="2024-06-06T12:44:53" v="455"/>
          <ac:spMkLst>
            <pc:docMk/>
            <pc:sldMk cId="365103912" sldId="259"/>
            <ac:spMk id="21" creationId="{326AFFD1-BD42-FA81-0423-0971FB7CDBC8}"/>
          </ac:spMkLst>
        </pc:spChg>
        <pc:spChg chg="add mod">
          <ac:chgData name="MAO, Yulian [Student]" userId="6e79cbd5-32cf-4af5-99d5-3ce4f81ede8d" providerId="ADAL" clId="{73E77FE5-9450-4B8C-AC2F-3133D6606D63}" dt="2024-06-07T02:20:28.542" v="1816" actId="571"/>
          <ac:spMkLst>
            <pc:docMk/>
            <pc:sldMk cId="365103912" sldId="259"/>
            <ac:spMk id="21" creationId="{F75777D3-C512-C440-16A2-0A243717C71B}"/>
          </ac:spMkLst>
        </pc:spChg>
        <pc:spChg chg="add mod">
          <ac:chgData name="MAO, Yulian [Student]" userId="6e79cbd5-32cf-4af5-99d5-3ce4f81ede8d" providerId="ADAL" clId="{73E77FE5-9450-4B8C-AC2F-3133D6606D63}" dt="2024-06-07T02:20:28.542" v="1816" actId="571"/>
          <ac:spMkLst>
            <pc:docMk/>
            <pc:sldMk cId="365103912" sldId="259"/>
            <ac:spMk id="22" creationId="{74715089-2A43-7423-D820-754287A41535}"/>
          </ac:spMkLst>
        </pc:spChg>
        <pc:spChg chg="add mod">
          <ac:chgData name="MAO, Yulian [Student]" userId="6e79cbd5-32cf-4af5-99d5-3ce4f81ede8d" providerId="ADAL" clId="{73E77FE5-9450-4B8C-AC2F-3133D6606D63}" dt="2024-06-06T12:44:53" v="455"/>
          <ac:spMkLst>
            <pc:docMk/>
            <pc:sldMk cId="365103912" sldId="259"/>
            <ac:spMk id="22" creationId="{B31C2A76-5FD8-C5AF-B08D-BCDC9F6770EC}"/>
          </ac:spMkLst>
        </pc:spChg>
        <pc:spChg chg="add mod">
          <ac:chgData name="MAO, Yulian [Student]" userId="6e79cbd5-32cf-4af5-99d5-3ce4f81ede8d" providerId="ADAL" clId="{73E77FE5-9450-4B8C-AC2F-3133D6606D63}" dt="2024-06-06T12:44:53" v="455"/>
          <ac:spMkLst>
            <pc:docMk/>
            <pc:sldMk cId="365103912" sldId="259"/>
            <ac:spMk id="23" creationId="{9537EB67-122D-7BCB-B2FC-7D42F5D40339}"/>
          </ac:spMkLst>
        </pc:spChg>
        <pc:spChg chg="add mod topLvl">
          <ac:chgData name="MAO, Yulian [Student]" userId="6e79cbd5-32cf-4af5-99d5-3ce4f81ede8d" providerId="ADAL" clId="{73E77FE5-9450-4B8C-AC2F-3133D6606D63}" dt="2024-06-07T02:19:33.190" v="1811" actId="1076"/>
          <ac:spMkLst>
            <pc:docMk/>
            <pc:sldMk cId="365103912" sldId="259"/>
            <ac:spMk id="24" creationId="{F99A935A-1555-108D-AF3D-6BB5D1909B3C}"/>
          </ac:spMkLst>
        </pc:spChg>
        <pc:spChg chg="add mod topLvl">
          <ac:chgData name="MAO, Yulian [Student]" userId="6e79cbd5-32cf-4af5-99d5-3ce4f81ede8d" providerId="ADAL" clId="{73E77FE5-9450-4B8C-AC2F-3133D6606D63}" dt="2024-06-07T02:19:33.190" v="1811" actId="1076"/>
          <ac:spMkLst>
            <pc:docMk/>
            <pc:sldMk cId="365103912" sldId="259"/>
            <ac:spMk id="25" creationId="{16462B13-D3A8-FF3B-D9B3-70D3A44B8FDB}"/>
          </ac:spMkLst>
        </pc:spChg>
        <pc:spChg chg="add mod">
          <ac:chgData name="MAO, Yulian [Student]" userId="6e79cbd5-32cf-4af5-99d5-3ce4f81ede8d" providerId="ADAL" clId="{73E77FE5-9450-4B8C-AC2F-3133D6606D63}" dt="2024-06-06T12:45:39.984" v="464"/>
          <ac:spMkLst>
            <pc:docMk/>
            <pc:sldMk cId="365103912" sldId="259"/>
            <ac:spMk id="26" creationId="{4908BDD9-8823-ABEC-8B9B-A1169E98BCC0}"/>
          </ac:spMkLst>
        </pc:spChg>
        <pc:spChg chg="add mod">
          <ac:chgData name="MAO, Yulian [Student]" userId="6e79cbd5-32cf-4af5-99d5-3ce4f81ede8d" providerId="ADAL" clId="{73E77FE5-9450-4B8C-AC2F-3133D6606D63}" dt="2024-06-06T12:45:39.984" v="464"/>
          <ac:spMkLst>
            <pc:docMk/>
            <pc:sldMk cId="365103912" sldId="259"/>
            <ac:spMk id="27" creationId="{913AADA3-471F-23C1-4376-8D3A67325E85}"/>
          </ac:spMkLst>
        </pc:spChg>
        <pc:spChg chg="add mod topLvl">
          <ac:chgData name="MAO, Yulian [Student]" userId="6e79cbd5-32cf-4af5-99d5-3ce4f81ede8d" providerId="ADAL" clId="{73E77FE5-9450-4B8C-AC2F-3133D6606D63}" dt="2024-06-07T02:19:44.871" v="1812" actId="1076"/>
          <ac:spMkLst>
            <pc:docMk/>
            <pc:sldMk cId="365103912" sldId="259"/>
            <ac:spMk id="28" creationId="{4DB73F12-DE0D-E669-9EA6-359BD23F5B4E}"/>
          </ac:spMkLst>
        </pc:spChg>
        <pc:spChg chg="add mod topLvl">
          <ac:chgData name="MAO, Yulian [Student]" userId="6e79cbd5-32cf-4af5-99d5-3ce4f81ede8d" providerId="ADAL" clId="{73E77FE5-9450-4B8C-AC2F-3133D6606D63}" dt="2024-06-07T02:19:44.871" v="1812" actId="1076"/>
          <ac:spMkLst>
            <pc:docMk/>
            <pc:sldMk cId="365103912" sldId="259"/>
            <ac:spMk id="29" creationId="{DDFA2E00-6003-83DA-7315-C597B4325C91}"/>
          </ac:spMkLst>
        </pc:spChg>
        <pc:spChg chg="mod">
          <ac:chgData name="MAO, Yulian [Student]" userId="6e79cbd5-32cf-4af5-99d5-3ce4f81ede8d" providerId="ADAL" clId="{73E77FE5-9450-4B8C-AC2F-3133D6606D63}" dt="2024-06-06T12:45:59.081" v="472"/>
          <ac:spMkLst>
            <pc:docMk/>
            <pc:sldMk cId="365103912" sldId="259"/>
            <ac:spMk id="31" creationId="{588418A8-F957-A235-D7BB-115FD38F6FDC}"/>
          </ac:spMkLst>
        </pc:spChg>
        <pc:spChg chg="mod">
          <ac:chgData name="MAO, Yulian [Student]" userId="6e79cbd5-32cf-4af5-99d5-3ce4f81ede8d" providerId="ADAL" clId="{73E77FE5-9450-4B8C-AC2F-3133D6606D63}" dt="2024-06-06T12:45:59.081" v="472"/>
          <ac:spMkLst>
            <pc:docMk/>
            <pc:sldMk cId="365103912" sldId="259"/>
            <ac:spMk id="32" creationId="{A2C3F81E-CD95-4034-BC8E-23612C936ED5}"/>
          </ac:spMkLst>
        </pc:spChg>
        <pc:spChg chg="add mod">
          <ac:chgData name="MAO, Yulian [Student]" userId="6e79cbd5-32cf-4af5-99d5-3ce4f81ede8d" providerId="ADAL" clId="{73E77FE5-9450-4B8C-AC2F-3133D6606D63}" dt="2024-06-06T12:46:05.088" v="473"/>
          <ac:spMkLst>
            <pc:docMk/>
            <pc:sldMk cId="365103912" sldId="259"/>
            <ac:spMk id="33" creationId="{F4F5D955-C5A1-E75A-7371-EB464FE245A1}"/>
          </ac:spMkLst>
        </pc:spChg>
        <pc:spChg chg="add mod">
          <ac:chgData name="MAO, Yulian [Student]" userId="6e79cbd5-32cf-4af5-99d5-3ce4f81ede8d" providerId="ADAL" clId="{73E77FE5-9450-4B8C-AC2F-3133D6606D63}" dt="2024-06-06T12:46:05.088" v="473"/>
          <ac:spMkLst>
            <pc:docMk/>
            <pc:sldMk cId="365103912" sldId="259"/>
            <ac:spMk id="34" creationId="{FFB7F8DF-B584-3931-407B-C5E3F8D935FF}"/>
          </ac:spMkLst>
        </pc:spChg>
        <pc:spChg chg="add mod topLvl">
          <ac:chgData name="MAO, Yulian [Student]" userId="6e79cbd5-32cf-4af5-99d5-3ce4f81ede8d" providerId="ADAL" clId="{73E77FE5-9450-4B8C-AC2F-3133D6606D63}" dt="2024-06-07T02:23:44.942" v="1845" actId="14100"/>
          <ac:spMkLst>
            <pc:docMk/>
            <pc:sldMk cId="365103912" sldId="259"/>
            <ac:spMk id="35" creationId="{4CE66579-5F91-9DF1-DD03-3155CEF1A996}"/>
          </ac:spMkLst>
        </pc:spChg>
        <pc:spChg chg="add mod topLvl">
          <ac:chgData name="MAO, Yulian [Student]" userId="6e79cbd5-32cf-4af5-99d5-3ce4f81ede8d" providerId="ADAL" clId="{73E77FE5-9450-4B8C-AC2F-3133D6606D63}" dt="2024-06-07T02:20:14.079" v="1813" actId="1076"/>
          <ac:spMkLst>
            <pc:docMk/>
            <pc:sldMk cId="365103912" sldId="259"/>
            <ac:spMk id="36" creationId="{68488E30-F609-7272-9445-2D76477FA5E2}"/>
          </ac:spMkLst>
        </pc:spChg>
        <pc:spChg chg="add mod topLvl">
          <ac:chgData name="MAO, Yulian [Student]" userId="6e79cbd5-32cf-4af5-99d5-3ce4f81ede8d" providerId="ADAL" clId="{73E77FE5-9450-4B8C-AC2F-3133D6606D63}" dt="2024-06-07T02:23:47.646" v="1846" actId="14100"/>
          <ac:spMkLst>
            <pc:docMk/>
            <pc:sldMk cId="365103912" sldId="259"/>
            <ac:spMk id="37" creationId="{AB1915DB-77B2-D1C1-3A29-6CBE12759052}"/>
          </ac:spMkLst>
        </pc:spChg>
        <pc:spChg chg="add mod topLvl">
          <ac:chgData name="MAO, Yulian [Student]" userId="6e79cbd5-32cf-4af5-99d5-3ce4f81ede8d" providerId="ADAL" clId="{73E77FE5-9450-4B8C-AC2F-3133D6606D63}" dt="2024-06-07T02:08:30.064" v="1769" actId="1076"/>
          <ac:spMkLst>
            <pc:docMk/>
            <pc:sldMk cId="365103912" sldId="259"/>
            <ac:spMk id="38" creationId="{DE062FB0-E04E-8E45-FD7E-3630FBF421D7}"/>
          </ac:spMkLst>
        </pc:spChg>
        <pc:spChg chg="add mod">
          <ac:chgData name="MAO, Yulian [Student]" userId="6e79cbd5-32cf-4af5-99d5-3ce4f81ede8d" providerId="ADAL" clId="{73E77FE5-9450-4B8C-AC2F-3133D6606D63}" dt="2024-06-06T12:46:42.055" v="482" actId="571"/>
          <ac:spMkLst>
            <pc:docMk/>
            <pc:sldMk cId="365103912" sldId="259"/>
            <ac:spMk id="39" creationId="{D0AB97B0-A79C-8C54-3B64-799DB1D6E5E0}"/>
          </ac:spMkLst>
        </pc:spChg>
        <pc:spChg chg="add mod">
          <ac:chgData name="MAO, Yulian [Student]" userId="6e79cbd5-32cf-4af5-99d5-3ce4f81ede8d" providerId="ADAL" clId="{73E77FE5-9450-4B8C-AC2F-3133D6606D63}" dt="2024-06-06T12:46:42.055" v="482" actId="571"/>
          <ac:spMkLst>
            <pc:docMk/>
            <pc:sldMk cId="365103912" sldId="259"/>
            <ac:spMk id="40" creationId="{5713826F-C084-0835-C358-C5D5B4E178BD}"/>
          </ac:spMkLst>
        </pc:spChg>
        <pc:spChg chg="mod">
          <ac:chgData name="MAO, Yulian [Student]" userId="6e79cbd5-32cf-4af5-99d5-3ce4f81ede8d" providerId="ADAL" clId="{73E77FE5-9450-4B8C-AC2F-3133D6606D63}" dt="2024-06-06T12:57:55.132" v="761" actId="571"/>
          <ac:spMkLst>
            <pc:docMk/>
            <pc:sldMk cId="365103912" sldId="259"/>
            <ac:spMk id="43" creationId="{00BFF3B6-04B7-4722-4431-A1D91186438A}"/>
          </ac:spMkLst>
        </pc:spChg>
        <pc:spChg chg="mod">
          <ac:chgData name="MAO, Yulian [Student]" userId="6e79cbd5-32cf-4af5-99d5-3ce4f81ede8d" providerId="ADAL" clId="{73E77FE5-9450-4B8C-AC2F-3133D6606D63}" dt="2024-06-06T12:57:55.132" v="761" actId="571"/>
          <ac:spMkLst>
            <pc:docMk/>
            <pc:sldMk cId="365103912" sldId="259"/>
            <ac:spMk id="44" creationId="{3E6CB997-8F74-481C-A387-7A29C6F4BD3F}"/>
          </ac:spMkLst>
        </pc:spChg>
        <pc:spChg chg="add mod">
          <ac:chgData name="MAO, Yulian [Student]" userId="6e79cbd5-32cf-4af5-99d5-3ce4f81ede8d" providerId="ADAL" clId="{73E77FE5-9450-4B8C-AC2F-3133D6606D63}" dt="2024-06-06T12:57:55.132" v="761" actId="571"/>
          <ac:spMkLst>
            <pc:docMk/>
            <pc:sldMk cId="365103912" sldId="259"/>
            <ac:spMk id="45" creationId="{8FF9F30F-7ED8-20C2-EDFA-34D2132F3CAE}"/>
          </ac:spMkLst>
        </pc:spChg>
        <pc:spChg chg="add mod">
          <ac:chgData name="MAO, Yulian [Student]" userId="6e79cbd5-32cf-4af5-99d5-3ce4f81ede8d" providerId="ADAL" clId="{73E77FE5-9450-4B8C-AC2F-3133D6606D63}" dt="2024-06-06T12:57:55.132" v="761" actId="571"/>
          <ac:spMkLst>
            <pc:docMk/>
            <pc:sldMk cId="365103912" sldId="259"/>
            <ac:spMk id="46" creationId="{167E4388-B81F-DB8C-01A9-7149BDA28D13}"/>
          </ac:spMkLst>
        </pc:spChg>
        <pc:spChg chg="mod">
          <ac:chgData name="MAO, Yulian [Student]" userId="6e79cbd5-32cf-4af5-99d5-3ce4f81ede8d" providerId="ADAL" clId="{73E77FE5-9450-4B8C-AC2F-3133D6606D63}" dt="2024-06-06T12:58:33.584" v="765"/>
          <ac:spMkLst>
            <pc:docMk/>
            <pc:sldMk cId="365103912" sldId="259"/>
            <ac:spMk id="50" creationId="{2553A9D7-F5FE-2992-AC00-34F6B0809740}"/>
          </ac:spMkLst>
        </pc:spChg>
        <pc:spChg chg="mod">
          <ac:chgData name="MAO, Yulian [Student]" userId="6e79cbd5-32cf-4af5-99d5-3ce4f81ede8d" providerId="ADAL" clId="{73E77FE5-9450-4B8C-AC2F-3133D6606D63}" dt="2024-06-06T12:58:33.584" v="765"/>
          <ac:spMkLst>
            <pc:docMk/>
            <pc:sldMk cId="365103912" sldId="259"/>
            <ac:spMk id="51" creationId="{5CE00BA7-8455-B620-7168-2D10853E18C1}"/>
          </ac:spMkLst>
        </pc:spChg>
        <pc:spChg chg="mod">
          <ac:chgData name="MAO, Yulian [Student]" userId="6e79cbd5-32cf-4af5-99d5-3ce4f81ede8d" providerId="ADAL" clId="{73E77FE5-9450-4B8C-AC2F-3133D6606D63}" dt="2024-06-06T12:58:33.584" v="765"/>
          <ac:spMkLst>
            <pc:docMk/>
            <pc:sldMk cId="365103912" sldId="259"/>
            <ac:spMk id="52" creationId="{8825D1B7-C7BF-C3FC-F71E-0005F8A853F0}"/>
          </ac:spMkLst>
        </pc:spChg>
        <pc:spChg chg="mod">
          <ac:chgData name="MAO, Yulian [Student]" userId="6e79cbd5-32cf-4af5-99d5-3ce4f81ede8d" providerId="ADAL" clId="{73E77FE5-9450-4B8C-AC2F-3133D6606D63}" dt="2024-06-06T12:58:33.584" v="765"/>
          <ac:spMkLst>
            <pc:docMk/>
            <pc:sldMk cId="365103912" sldId="259"/>
            <ac:spMk id="53" creationId="{640069A4-62E7-E7D5-C697-138FA9CAFF79}"/>
          </ac:spMkLst>
        </pc:spChg>
        <pc:spChg chg="mod">
          <ac:chgData name="MAO, Yulian [Student]" userId="6e79cbd5-32cf-4af5-99d5-3ce4f81ede8d" providerId="ADAL" clId="{73E77FE5-9450-4B8C-AC2F-3133D6606D63}" dt="2024-06-06T12:58:33.584" v="765"/>
          <ac:spMkLst>
            <pc:docMk/>
            <pc:sldMk cId="365103912" sldId="259"/>
            <ac:spMk id="54" creationId="{683D68D9-CDB8-687E-E2AC-9B6A1B5EFAF3}"/>
          </ac:spMkLst>
        </pc:spChg>
        <pc:spChg chg="mod">
          <ac:chgData name="MAO, Yulian [Student]" userId="6e79cbd5-32cf-4af5-99d5-3ce4f81ede8d" providerId="ADAL" clId="{73E77FE5-9450-4B8C-AC2F-3133D6606D63}" dt="2024-06-06T12:58:33.584" v="765"/>
          <ac:spMkLst>
            <pc:docMk/>
            <pc:sldMk cId="365103912" sldId="259"/>
            <ac:spMk id="55" creationId="{3057B029-1CFC-B952-36EE-E474AA9FA43C}"/>
          </ac:spMkLst>
        </pc:spChg>
        <pc:spChg chg="del mod">
          <ac:chgData name="MAO, Yulian [Student]" userId="6e79cbd5-32cf-4af5-99d5-3ce4f81ede8d" providerId="ADAL" clId="{73E77FE5-9450-4B8C-AC2F-3133D6606D63}" dt="2024-06-06T12:58:41.707" v="768" actId="478"/>
          <ac:spMkLst>
            <pc:docMk/>
            <pc:sldMk cId="365103912" sldId="259"/>
            <ac:spMk id="56" creationId="{03F161A4-092A-DA69-518D-E4F1E06EEA1B}"/>
          </ac:spMkLst>
        </pc:spChg>
        <pc:spChg chg="del mod">
          <ac:chgData name="MAO, Yulian [Student]" userId="6e79cbd5-32cf-4af5-99d5-3ce4f81ede8d" providerId="ADAL" clId="{73E77FE5-9450-4B8C-AC2F-3133D6606D63}" dt="2024-06-06T12:58:38.444" v="767" actId="478"/>
          <ac:spMkLst>
            <pc:docMk/>
            <pc:sldMk cId="365103912" sldId="259"/>
            <ac:spMk id="57" creationId="{31042D1F-C9FC-BE47-58BC-D47FC35B0DFF}"/>
          </ac:spMkLst>
        </pc:spChg>
        <pc:spChg chg="mod">
          <ac:chgData name="MAO, Yulian [Student]" userId="6e79cbd5-32cf-4af5-99d5-3ce4f81ede8d" providerId="ADAL" clId="{73E77FE5-9450-4B8C-AC2F-3133D6606D63}" dt="2024-06-06T12:58:51.586" v="771" actId="14100"/>
          <ac:spMkLst>
            <pc:docMk/>
            <pc:sldMk cId="365103912" sldId="259"/>
            <ac:spMk id="58" creationId="{23936742-8AEC-6418-C1A3-CA1528567882}"/>
          </ac:spMkLst>
        </pc:spChg>
        <pc:spChg chg="mod">
          <ac:chgData name="MAO, Yulian [Student]" userId="6e79cbd5-32cf-4af5-99d5-3ce4f81ede8d" providerId="ADAL" clId="{73E77FE5-9450-4B8C-AC2F-3133D6606D63}" dt="2024-06-06T12:58:33.584" v="765"/>
          <ac:spMkLst>
            <pc:docMk/>
            <pc:sldMk cId="365103912" sldId="259"/>
            <ac:spMk id="59" creationId="{2FDB814A-DE4F-1A71-1DC2-D377858100A4}"/>
          </ac:spMkLst>
        </pc:spChg>
        <pc:spChg chg="add mod">
          <ac:chgData name="MAO, Yulian [Student]" userId="6e79cbd5-32cf-4af5-99d5-3ce4f81ede8d" providerId="ADAL" clId="{73E77FE5-9450-4B8C-AC2F-3133D6606D63}" dt="2024-06-06T12:58:55.226" v="772"/>
          <ac:spMkLst>
            <pc:docMk/>
            <pc:sldMk cId="365103912" sldId="259"/>
            <ac:spMk id="60" creationId="{DA90D1CE-474B-F97A-8B45-B959FB122C06}"/>
          </ac:spMkLst>
        </pc:spChg>
        <pc:spChg chg="mod">
          <ac:chgData name="MAO, Yulian [Student]" userId="6e79cbd5-32cf-4af5-99d5-3ce4f81ede8d" providerId="ADAL" clId="{73E77FE5-9450-4B8C-AC2F-3133D6606D63}" dt="2024-06-06T12:58:59.583" v="773"/>
          <ac:spMkLst>
            <pc:docMk/>
            <pc:sldMk cId="365103912" sldId="259"/>
            <ac:spMk id="63" creationId="{5055D85D-7FF6-F68E-E378-185C04044DCA}"/>
          </ac:spMkLst>
        </pc:spChg>
        <pc:spChg chg="mod">
          <ac:chgData name="MAO, Yulian [Student]" userId="6e79cbd5-32cf-4af5-99d5-3ce4f81ede8d" providerId="ADAL" clId="{73E77FE5-9450-4B8C-AC2F-3133D6606D63}" dt="2024-06-06T12:58:59.583" v="773"/>
          <ac:spMkLst>
            <pc:docMk/>
            <pc:sldMk cId="365103912" sldId="259"/>
            <ac:spMk id="64" creationId="{9C7BA2EA-BE9E-9A4E-BBE7-FB264C25474D}"/>
          </ac:spMkLst>
        </pc:spChg>
        <pc:spChg chg="mod">
          <ac:chgData name="MAO, Yulian [Student]" userId="6e79cbd5-32cf-4af5-99d5-3ce4f81ede8d" providerId="ADAL" clId="{73E77FE5-9450-4B8C-AC2F-3133D6606D63}" dt="2024-06-06T12:58:59.583" v="773"/>
          <ac:spMkLst>
            <pc:docMk/>
            <pc:sldMk cId="365103912" sldId="259"/>
            <ac:spMk id="65" creationId="{1F8C9924-C449-AD4E-25C7-5EB18774F8CF}"/>
          </ac:spMkLst>
        </pc:spChg>
        <pc:spChg chg="mod">
          <ac:chgData name="MAO, Yulian [Student]" userId="6e79cbd5-32cf-4af5-99d5-3ce4f81ede8d" providerId="ADAL" clId="{73E77FE5-9450-4B8C-AC2F-3133D6606D63}" dt="2024-06-06T12:58:59.583" v="773"/>
          <ac:spMkLst>
            <pc:docMk/>
            <pc:sldMk cId="365103912" sldId="259"/>
            <ac:spMk id="66" creationId="{5710A631-7DF8-4EF8-06BB-AD881A83D959}"/>
          </ac:spMkLst>
        </pc:spChg>
        <pc:spChg chg="mod">
          <ac:chgData name="MAO, Yulian [Student]" userId="6e79cbd5-32cf-4af5-99d5-3ce4f81ede8d" providerId="ADAL" clId="{73E77FE5-9450-4B8C-AC2F-3133D6606D63}" dt="2024-06-06T12:58:59.583" v="773"/>
          <ac:spMkLst>
            <pc:docMk/>
            <pc:sldMk cId="365103912" sldId="259"/>
            <ac:spMk id="67" creationId="{02C42715-7024-432F-DE84-2047284C4B25}"/>
          </ac:spMkLst>
        </pc:spChg>
        <pc:spChg chg="mod">
          <ac:chgData name="MAO, Yulian [Student]" userId="6e79cbd5-32cf-4af5-99d5-3ce4f81ede8d" providerId="ADAL" clId="{73E77FE5-9450-4B8C-AC2F-3133D6606D63}" dt="2024-06-06T12:58:59.583" v="773"/>
          <ac:spMkLst>
            <pc:docMk/>
            <pc:sldMk cId="365103912" sldId="259"/>
            <ac:spMk id="68" creationId="{CEC2C18A-DB06-7760-1240-6517725784BF}"/>
          </ac:spMkLst>
        </pc:spChg>
        <pc:spChg chg="mod">
          <ac:chgData name="MAO, Yulian [Student]" userId="6e79cbd5-32cf-4af5-99d5-3ce4f81ede8d" providerId="ADAL" clId="{73E77FE5-9450-4B8C-AC2F-3133D6606D63}" dt="2024-06-06T12:58:59.583" v="773"/>
          <ac:spMkLst>
            <pc:docMk/>
            <pc:sldMk cId="365103912" sldId="259"/>
            <ac:spMk id="69" creationId="{1E62210A-4134-F0D7-55D2-B33DCF9C594E}"/>
          </ac:spMkLst>
        </pc:spChg>
        <pc:spChg chg="mod">
          <ac:chgData name="MAO, Yulian [Student]" userId="6e79cbd5-32cf-4af5-99d5-3ce4f81ede8d" providerId="ADAL" clId="{73E77FE5-9450-4B8C-AC2F-3133D6606D63}" dt="2024-06-06T12:58:59.583" v="773"/>
          <ac:spMkLst>
            <pc:docMk/>
            <pc:sldMk cId="365103912" sldId="259"/>
            <ac:spMk id="70" creationId="{3CA5EDEA-69C5-C7DF-5682-B4A19CE63C4E}"/>
          </ac:spMkLst>
        </pc:spChg>
        <pc:spChg chg="mod">
          <ac:chgData name="MAO, Yulian [Student]" userId="6e79cbd5-32cf-4af5-99d5-3ce4f81ede8d" providerId="ADAL" clId="{73E77FE5-9450-4B8C-AC2F-3133D6606D63}" dt="2024-06-06T13:01:46.910" v="801"/>
          <ac:spMkLst>
            <pc:docMk/>
            <pc:sldMk cId="365103912" sldId="259"/>
            <ac:spMk id="73" creationId="{D2A35E89-5EF4-F651-D774-1C29BE949154}"/>
          </ac:spMkLst>
        </pc:spChg>
        <pc:spChg chg="mod">
          <ac:chgData name="MAO, Yulian [Student]" userId="6e79cbd5-32cf-4af5-99d5-3ce4f81ede8d" providerId="ADAL" clId="{73E77FE5-9450-4B8C-AC2F-3133D6606D63}" dt="2024-06-06T13:01:46.910" v="801"/>
          <ac:spMkLst>
            <pc:docMk/>
            <pc:sldMk cId="365103912" sldId="259"/>
            <ac:spMk id="74" creationId="{4734ADA6-56F6-1EF1-C28C-824D0468AA6E}"/>
          </ac:spMkLst>
        </pc:spChg>
        <pc:spChg chg="mod">
          <ac:chgData name="MAO, Yulian [Student]" userId="6e79cbd5-32cf-4af5-99d5-3ce4f81ede8d" providerId="ADAL" clId="{73E77FE5-9450-4B8C-AC2F-3133D6606D63}" dt="2024-06-06T13:01:46.910" v="801"/>
          <ac:spMkLst>
            <pc:docMk/>
            <pc:sldMk cId="365103912" sldId="259"/>
            <ac:spMk id="75" creationId="{A7733F14-C9A7-B7DC-93ED-91D13FEF6066}"/>
          </ac:spMkLst>
        </pc:spChg>
        <pc:spChg chg="mod">
          <ac:chgData name="MAO, Yulian [Student]" userId="6e79cbd5-32cf-4af5-99d5-3ce4f81ede8d" providerId="ADAL" clId="{73E77FE5-9450-4B8C-AC2F-3133D6606D63}" dt="2024-06-06T13:01:46.910" v="801"/>
          <ac:spMkLst>
            <pc:docMk/>
            <pc:sldMk cId="365103912" sldId="259"/>
            <ac:spMk id="76" creationId="{ECDCF3A5-D0BA-808F-ABA5-A0BF72471379}"/>
          </ac:spMkLst>
        </pc:spChg>
        <pc:spChg chg="mod">
          <ac:chgData name="MAO, Yulian [Student]" userId="6e79cbd5-32cf-4af5-99d5-3ce4f81ede8d" providerId="ADAL" clId="{73E77FE5-9450-4B8C-AC2F-3133D6606D63}" dt="2024-06-06T13:01:46.910" v="801"/>
          <ac:spMkLst>
            <pc:docMk/>
            <pc:sldMk cId="365103912" sldId="259"/>
            <ac:spMk id="77" creationId="{03672E4B-0D44-F814-893D-556FF5963121}"/>
          </ac:spMkLst>
        </pc:spChg>
        <pc:spChg chg="mod">
          <ac:chgData name="MAO, Yulian [Student]" userId="6e79cbd5-32cf-4af5-99d5-3ce4f81ede8d" providerId="ADAL" clId="{73E77FE5-9450-4B8C-AC2F-3133D6606D63}" dt="2024-06-06T13:01:46.910" v="801"/>
          <ac:spMkLst>
            <pc:docMk/>
            <pc:sldMk cId="365103912" sldId="259"/>
            <ac:spMk id="78" creationId="{F1F9C512-D7EF-6546-B3B0-0D27BBE3CF7E}"/>
          </ac:spMkLst>
        </pc:spChg>
        <pc:spChg chg="del mod">
          <ac:chgData name="MAO, Yulian [Student]" userId="6e79cbd5-32cf-4af5-99d5-3ce4f81ede8d" providerId="ADAL" clId="{73E77FE5-9450-4B8C-AC2F-3133D6606D63}" dt="2024-06-06T13:01:53.267" v="803" actId="478"/>
          <ac:spMkLst>
            <pc:docMk/>
            <pc:sldMk cId="365103912" sldId="259"/>
            <ac:spMk id="79" creationId="{A404C8F6-3214-6314-2926-89B4CA1C7B64}"/>
          </ac:spMkLst>
        </pc:spChg>
        <pc:spChg chg="del mod">
          <ac:chgData name="MAO, Yulian [Student]" userId="6e79cbd5-32cf-4af5-99d5-3ce4f81ede8d" providerId="ADAL" clId="{73E77FE5-9450-4B8C-AC2F-3133D6606D63}" dt="2024-06-06T13:01:56.058" v="804" actId="478"/>
          <ac:spMkLst>
            <pc:docMk/>
            <pc:sldMk cId="365103912" sldId="259"/>
            <ac:spMk id="80" creationId="{5FCD4A49-197B-4091-336F-64E3CB76E87E}"/>
          </ac:spMkLst>
        </pc:spChg>
        <pc:spChg chg="mod">
          <ac:chgData name="MAO, Yulian [Student]" userId="6e79cbd5-32cf-4af5-99d5-3ce4f81ede8d" providerId="ADAL" clId="{73E77FE5-9450-4B8C-AC2F-3133D6606D63}" dt="2024-06-06T13:02:11.770" v="807" actId="14100"/>
          <ac:spMkLst>
            <pc:docMk/>
            <pc:sldMk cId="365103912" sldId="259"/>
            <ac:spMk id="81" creationId="{6B188BE0-CC9F-5362-B375-EAA1F185E744}"/>
          </ac:spMkLst>
        </pc:spChg>
        <pc:spChg chg="mod">
          <ac:chgData name="MAO, Yulian [Student]" userId="6e79cbd5-32cf-4af5-99d5-3ce4f81ede8d" providerId="ADAL" clId="{73E77FE5-9450-4B8C-AC2F-3133D6606D63}" dt="2024-06-06T13:02:19.938" v="808" actId="1076"/>
          <ac:spMkLst>
            <pc:docMk/>
            <pc:sldMk cId="365103912" sldId="259"/>
            <ac:spMk id="82" creationId="{8FC7C4C2-7DE0-5626-3D53-B292B06EF5BF}"/>
          </ac:spMkLst>
        </pc:spChg>
        <pc:spChg chg="mod">
          <ac:chgData name="MAO, Yulian [Student]" userId="6e79cbd5-32cf-4af5-99d5-3ce4f81ede8d" providerId="ADAL" clId="{73E77FE5-9450-4B8C-AC2F-3133D6606D63}" dt="2024-06-06T13:02:53.045" v="812"/>
          <ac:spMkLst>
            <pc:docMk/>
            <pc:sldMk cId="365103912" sldId="259"/>
            <ac:spMk id="85" creationId="{8E2C1EBC-EAA2-68CF-B991-58B0C147EDE1}"/>
          </ac:spMkLst>
        </pc:spChg>
        <pc:spChg chg="mod">
          <ac:chgData name="MAO, Yulian [Student]" userId="6e79cbd5-32cf-4af5-99d5-3ce4f81ede8d" providerId="ADAL" clId="{73E77FE5-9450-4B8C-AC2F-3133D6606D63}" dt="2024-06-06T13:02:53.045" v="812"/>
          <ac:spMkLst>
            <pc:docMk/>
            <pc:sldMk cId="365103912" sldId="259"/>
            <ac:spMk id="86" creationId="{2A1BF01D-C2C3-6BEA-1F47-E6389C624E56}"/>
          </ac:spMkLst>
        </pc:spChg>
        <pc:spChg chg="mod">
          <ac:chgData name="MAO, Yulian [Student]" userId="6e79cbd5-32cf-4af5-99d5-3ce4f81ede8d" providerId="ADAL" clId="{73E77FE5-9450-4B8C-AC2F-3133D6606D63}" dt="2024-06-06T13:02:53.045" v="812"/>
          <ac:spMkLst>
            <pc:docMk/>
            <pc:sldMk cId="365103912" sldId="259"/>
            <ac:spMk id="87" creationId="{FEF294BE-AC30-6F23-2F1C-C5B4E6F2245C}"/>
          </ac:spMkLst>
        </pc:spChg>
        <pc:spChg chg="mod">
          <ac:chgData name="MAO, Yulian [Student]" userId="6e79cbd5-32cf-4af5-99d5-3ce4f81ede8d" providerId="ADAL" clId="{73E77FE5-9450-4B8C-AC2F-3133D6606D63}" dt="2024-06-06T13:02:53.045" v="812"/>
          <ac:spMkLst>
            <pc:docMk/>
            <pc:sldMk cId="365103912" sldId="259"/>
            <ac:spMk id="88" creationId="{62016F26-C7A2-696A-1F8B-DC91F10F9663}"/>
          </ac:spMkLst>
        </pc:spChg>
        <pc:spChg chg="mod">
          <ac:chgData name="MAO, Yulian [Student]" userId="6e79cbd5-32cf-4af5-99d5-3ce4f81ede8d" providerId="ADAL" clId="{73E77FE5-9450-4B8C-AC2F-3133D6606D63}" dt="2024-06-06T13:02:53.045" v="812"/>
          <ac:spMkLst>
            <pc:docMk/>
            <pc:sldMk cId="365103912" sldId="259"/>
            <ac:spMk id="89" creationId="{43A316C3-B42F-F7C0-1675-92C892F3D44D}"/>
          </ac:spMkLst>
        </pc:spChg>
        <pc:spChg chg="mod">
          <ac:chgData name="MAO, Yulian [Student]" userId="6e79cbd5-32cf-4af5-99d5-3ce4f81ede8d" providerId="ADAL" clId="{73E77FE5-9450-4B8C-AC2F-3133D6606D63}" dt="2024-06-06T13:02:53.045" v="812"/>
          <ac:spMkLst>
            <pc:docMk/>
            <pc:sldMk cId="365103912" sldId="259"/>
            <ac:spMk id="90" creationId="{ABEA2D9F-DD44-33D2-BCF5-B190C6D9B4E7}"/>
          </ac:spMkLst>
        </pc:spChg>
        <pc:spChg chg="del mod">
          <ac:chgData name="MAO, Yulian [Student]" userId="6e79cbd5-32cf-4af5-99d5-3ce4f81ede8d" providerId="ADAL" clId="{73E77FE5-9450-4B8C-AC2F-3133D6606D63}" dt="2024-06-06T13:03:14.595" v="817" actId="478"/>
          <ac:spMkLst>
            <pc:docMk/>
            <pc:sldMk cId="365103912" sldId="259"/>
            <ac:spMk id="91" creationId="{6EFA6F2F-6D78-A652-4B60-543F85931C68}"/>
          </ac:spMkLst>
        </pc:spChg>
        <pc:spChg chg="del mod">
          <ac:chgData name="MAO, Yulian [Student]" userId="6e79cbd5-32cf-4af5-99d5-3ce4f81ede8d" providerId="ADAL" clId="{73E77FE5-9450-4B8C-AC2F-3133D6606D63}" dt="2024-06-06T13:03:11.763" v="816" actId="478"/>
          <ac:spMkLst>
            <pc:docMk/>
            <pc:sldMk cId="365103912" sldId="259"/>
            <ac:spMk id="92" creationId="{A9BF5845-D0AB-E0B4-C43A-DA70AB2D2E36}"/>
          </ac:spMkLst>
        </pc:spChg>
        <pc:spChg chg="mod">
          <ac:chgData name="MAO, Yulian [Student]" userId="6e79cbd5-32cf-4af5-99d5-3ce4f81ede8d" providerId="ADAL" clId="{73E77FE5-9450-4B8C-AC2F-3133D6606D63}" dt="2024-06-06T13:03:20.449" v="818" actId="14100"/>
          <ac:spMkLst>
            <pc:docMk/>
            <pc:sldMk cId="365103912" sldId="259"/>
            <ac:spMk id="93" creationId="{8E98D2B4-2AA5-18B4-853F-0C4E24DC3EE2}"/>
          </ac:spMkLst>
        </pc:spChg>
        <pc:spChg chg="mod">
          <ac:chgData name="MAO, Yulian [Student]" userId="6e79cbd5-32cf-4af5-99d5-3ce4f81ede8d" providerId="ADAL" clId="{73E77FE5-9450-4B8C-AC2F-3133D6606D63}" dt="2024-06-06T13:02:53.045" v="812"/>
          <ac:spMkLst>
            <pc:docMk/>
            <pc:sldMk cId="365103912" sldId="259"/>
            <ac:spMk id="94" creationId="{BD1CBFF5-E690-9BB8-0766-FC05A5B80BAD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97" creationId="{8471C198-0947-3527-E958-E8DE51BEF2D7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98" creationId="{8173E6F6-9931-261A-3EA2-98189C5712A0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99" creationId="{C34FB30F-62BF-FA63-BF6C-AEACA94A1EA8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100" creationId="{E05650FC-A27F-9315-637E-DC52F5AC02E6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101" creationId="{ED2CB884-0825-1CD9-37D1-4EB99637F05A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102" creationId="{8699D1A0-FC53-2F80-0277-02448E41ECC4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103" creationId="{CF37BCC3-C28A-C4C2-D583-DC3C5E830190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104" creationId="{9A3C1D53-E67A-7096-9A06-384CF99095EF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105" creationId="{C1B757A7-A603-4C57-5B3D-3C543BEE8AA9}"/>
          </ac:spMkLst>
        </pc:spChg>
        <pc:spChg chg="mod">
          <ac:chgData name="MAO, Yulian [Student]" userId="6e79cbd5-32cf-4af5-99d5-3ce4f81ede8d" providerId="ADAL" clId="{73E77FE5-9450-4B8C-AC2F-3133D6606D63}" dt="2024-06-06T13:02:58.471" v="814"/>
          <ac:spMkLst>
            <pc:docMk/>
            <pc:sldMk cId="365103912" sldId="259"/>
            <ac:spMk id="106" creationId="{4F4527B9-5AA8-C412-D0B4-D5C515B201DF}"/>
          </ac:spMkLst>
        </pc:spChg>
        <pc:spChg chg="add mod">
          <ac:chgData name="MAO, Yulian [Student]" userId="6e79cbd5-32cf-4af5-99d5-3ce4f81ede8d" providerId="ADAL" clId="{73E77FE5-9450-4B8C-AC2F-3133D6606D63}" dt="2024-06-06T13:03:23.232" v="819"/>
          <ac:spMkLst>
            <pc:docMk/>
            <pc:sldMk cId="365103912" sldId="259"/>
            <ac:spMk id="107" creationId="{5509EFA6-827C-798A-2438-99BB5071B709}"/>
          </ac:spMkLst>
        </pc:spChg>
        <pc:spChg chg="mod">
          <ac:chgData name="MAO, Yulian [Student]" userId="6e79cbd5-32cf-4af5-99d5-3ce4f81ede8d" providerId="ADAL" clId="{73E77FE5-9450-4B8C-AC2F-3133D6606D63}" dt="2024-06-06T13:03:27.527" v="820"/>
          <ac:spMkLst>
            <pc:docMk/>
            <pc:sldMk cId="365103912" sldId="259"/>
            <ac:spMk id="110" creationId="{97E9129C-F838-5BF5-CEB5-1F73D12A27C3}"/>
          </ac:spMkLst>
        </pc:spChg>
        <pc:spChg chg="mod">
          <ac:chgData name="MAO, Yulian [Student]" userId="6e79cbd5-32cf-4af5-99d5-3ce4f81ede8d" providerId="ADAL" clId="{73E77FE5-9450-4B8C-AC2F-3133D6606D63}" dt="2024-06-06T13:03:27.527" v="820"/>
          <ac:spMkLst>
            <pc:docMk/>
            <pc:sldMk cId="365103912" sldId="259"/>
            <ac:spMk id="111" creationId="{225E4A31-FCCE-0F45-15CE-5C8638B67E9A}"/>
          </ac:spMkLst>
        </pc:spChg>
        <pc:spChg chg="mod">
          <ac:chgData name="MAO, Yulian [Student]" userId="6e79cbd5-32cf-4af5-99d5-3ce4f81ede8d" providerId="ADAL" clId="{73E77FE5-9450-4B8C-AC2F-3133D6606D63}" dt="2024-06-06T13:03:27.527" v="820"/>
          <ac:spMkLst>
            <pc:docMk/>
            <pc:sldMk cId="365103912" sldId="259"/>
            <ac:spMk id="112" creationId="{01CFFBD9-74D2-A4ED-3D73-E9D24AE1AA78}"/>
          </ac:spMkLst>
        </pc:spChg>
        <pc:spChg chg="mod">
          <ac:chgData name="MAO, Yulian [Student]" userId="6e79cbd5-32cf-4af5-99d5-3ce4f81ede8d" providerId="ADAL" clId="{73E77FE5-9450-4B8C-AC2F-3133D6606D63}" dt="2024-06-06T13:03:27.527" v="820"/>
          <ac:spMkLst>
            <pc:docMk/>
            <pc:sldMk cId="365103912" sldId="259"/>
            <ac:spMk id="113" creationId="{19BD8D83-FEC5-3ADA-2F8D-00C2B3A0102A}"/>
          </ac:spMkLst>
        </pc:spChg>
        <pc:spChg chg="mod">
          <ac:chgData name="MAO, Yulian [Student]" userId="6e79cbd5-32cf-4af5-99d5-3ce4f81ede8d" providerId="ADAL" clId="{73E77FE5-9450-4B8C-AC2F-3133D6606D63}" dt="2024-06-06T13:03:27.527" v="820"/>
          <ac:spMkLst>
            <pc:docMk/>
            <pc:sldMk cId="365103912" sldId="259"/>
            <ac:spMk id="114" creationId="{1ECDA856-7217-13CD-D6C7-8F1748EEC71E}"/>
          </ac:spMkLst>
        </pc:spChg>
        <pc:spChg chg="mod">
          <ac:chgData name="MAO, Yulian [Student]" userId="6e79cbd5-32cf-4af5-99d5-3ce4f81ede8d" providerId="ADAL" clId="{73E77FE5-9450-4B8C-AC2F-3133D6606D63}" dt="2024-06-06T13:03:27.527" v="820"/>
          <ac:spMkLst>
            <pc:docMk/>
            <pc:sldMk cId="365103912" sldId="259"/>
            <ac:spMk id="115" creationId="{C6F7851A-7B15-71D9-9EB0-B5F8D9ADE498}"/>
          </ac:spMkLst>
        </pc:spChg>
        <pc:spChg chg="mod">
          <ac:chgData name="MAO, Yulian [Student]" userId="6e79cbd5-32cf-4af5-99d5-3ce4f81ede8d" providerId="ADAL" clId="{73E77FE5-9450-4B8C-AC2F-3133D6606D63}" dt="2024-06-06T13:03:27.527" v="820"/>
          <ac:spMkLst>
            <pc:docMk/>
            <pc:sldMk cId="365103912" sldId="259"/>
            <ac:spMk id="116" creationId="{CBAA2323-EBBE-560F-3235-C5E34E02316F}"/>
          </ac:spMkLst>
        </pc:spChg>
        <pc:spChg chg="mod">
          <ac:chgData name="MAO, Yulian [Student]" userId="6e79cbd5-32cf-4af5-99d5-3ce4f81ede8d" providerId="ADAL" clId="{73E77FE5-9450-4B8C-AC2F-3133D6606D63}" dt="2024-06-06T13:03:27.527" v="820"/>
          <ac:spMkLst>
            <pc:docMk/>
            <pc:sldMk cId="365103912" sldId="259"/>
            <ac:spMk id="117" creationId="{64EB910B-50AE-D7D2-79B0-328D00F625B7}"/>
          </ac:spMkLst>
        </pc:spChg>
        <pc:spChg chg="mod">
          <ac:chgData name="MAO, Yulian [Student]" userId="6e79cbd5-32cf-4af5-99d5-3ce4f81ede8d" providerId="ADAL" clId="{73E77FE5-9450-4B8C-AC2F-3133D6606D63}" dt="2024-06-06T13:04:07.430" v="825"/>
          <ac:spMkLst>
            <pc:docMk/>
            <pc:sldMk cId="365103912" sldId="259"/>
            <ac:spMk id="120" creationId="{DDCD09A7-D688-859E-10C3-E415ADB459E3}"/>
          </ac:spMkLst>
        </pc:spChg>
        <pc:spChg chg="mod">
          <ac:chgData name="MAO, Yulian [Student]" userId="6e79cbd5-32cf-4af5-99d5-3ce4f81ede8d" providerId="ADAL" clId="{73E77FE5-9450-4B8C-AC2F-3133D6606D63}" dt="2024-06-06T13:04:07.430" v="825"/>
          <ac:spMkLst>
            <pc:docMk/>
            <pc:sldMk cId="365103912" sldId="259"/>
            <ac:spMk id="121" creationId="{87E6DBE3-C4BB-026D-7765-407E49FBAAD1}"/>
          </ac:spMkLst>
        </pc:spChg>
        <pc:spChg chg="mod">
          <ac:chgData name="MAO, Yulian [Student]" userId="6e79cbd5-32cf-4af5-99d5-3ce4f81ede8d" providerId="ADAL" clId="{73E77FE5-9450-4B8C-AC2F-3133D6606D63}" dt="2024-06-06T13:04:07.430" v="825"/>
          <ac:spMkLst>
            <pc:docMk/>
            <pc:sldMk cId="365103912" sldId="259"/>
            <ac:spMk id="122" creationId="{4457E9DD-B29D-6618-AE7F-EA5C0D79C87D}"/>
          </ac:spMkLst>
        </pc:spChg>
        <pc:spChg chg="mod">
          <ac:chgData name="MAO, Yulian [Student]" userId="6e79cbd5-32cf-4af5-99d5-3ce4f81ede8d" providerId="ADAL" clId="{73E77FE5-9450-4B8C-AC2F-3133D6606D63}" dt="2024-06-06T13:04:07.430" v="825"/>
          <ac:spMkLst>
            <pc:docMk/>
            <pc:sldMk cId="365103912" sldId="259"/>
            <ac:spMk id="123" creationId="{A6FCF5F0-7AF5-811E-B0A9-6A6A094DB1D2}"/>
          </ac:spMkLst>
        </pc:spChg>
        <pc:spChg chg="mod">
          <ac:chgData name="MAO, Yulian [Student]" userId="6e79cbd5-32cf-4af5-99d5-3ce4f81ede8d" providerId="ADAL" clId="{73E77FE5-9450-4B8C-AC2F-3133D6606D63}" dt="2024-06-06T13:04:07.430" v="825"/>
          <ac:spMkLst>
            <pc:docMk/>
            <pc:sldMk cId="365103912" sldId="259"/>
            <ac:spMk id="124" creationId="{1557D5C8-9B58-0641-F21C-0C3451E573DD}"/>
          </ac:spMkLst>
        </pc:spChg>
        <pc:spChg chg="mod">
          <ac:chgData name="MAO, Yulian [Student]" userId="6e79cbd5-32cf-4af5-99d5-3ce4f81ede8d" providerId="ADAL" clId="{73E77FE5-9450-4B8C-AC2F-3133D6606D63}" dt="2024-06-06T13:04:07.430" v="825"/>
          <ac:spMkLst>
            <pc:docMk/>
            <pc:sldMk cId="365103912" sldId="259"/>
            <ac:spMk id="125" creationId="{9EC69F80-23A4-C14E-F428-07029D97C502}"/>
          </ac:spMkLst>
        </pc:spChg>
        <pc:spChg chg="mod">
          <ac:chgData name="MAO, Yulian [Student]" userId="6e79cbd5-32cf-4af5-99d5-3ce4f81ede8d" providerId="ADAL" clId="{73E77FE5-9450-4B8C-AC2F-3133D6606D63}" dt="2024-06-06T13:04:07.430" v="825"/>
          <ac:spMkLst>
            <pc:docMk/>
            <pc:sldMk cId="365103912" sldId="259"/>
            <ac:spMk id="126" creationId="{63CDE2B4-00F3-CD60-3385-D1AAABB05631}"/>
          </ac:spMkLst>
        </pc:spChg>
        <pc:spChg chg="mod">
          <ac:chgData name="MAO, Yulian [Student]" userId="6e79cbd5-32cf-4af5-99d5-3ce4f81ede8d" providerId="ADAL" clId="{73E77FE5-9450-4B8C-AC2F-3133D6606D63}" dt="2024-06-06T13:04:07.430" v="825"/>
          <ac:spMkLst>
            <pc:docMk/>
            <pc:sldMk cId="365103912" sldId="259"/>
            <ac:spMk id="127" creationId="{433F2375-B7DB-29D5-BEFC-49F6A44E2BAD}"/>
          </ac:spMkLst>
        </pc:spChg>
        <pc:spChg chg="mod topLvl">
          <ac:chgData name="MAO, Yulian [Student]" userId="6e79cbd5-32cf-4af5-99d5-3ce4f81ede8d" providerId="ADAL" clId="{73E77FE5-9450-4B8C-AC2F-3133D6606D63}" dt="2024-06-07T02:28:02.936" v="1853" actId="1076"/>
          <ac:spMkLst>
            <pc:docMk/>
            <pc:sldMk cId="365103912" sldId="259"/>
            <ac:spMk id="130" creationId="{F2C2723B-C67A-FE3B-C159-AA7B2B962335}"/>
          </ac:spMkLst>
        </pc:spChg>
        <pc:spChg chg="mod topLvl">
          <ac:chgData name="MAO, Yulian [Student]" userId="6e79cbd5-32cf-4af5-99d5-3ce4f81ede8d" providerId="ADAL" clId="{73E77FE5-9450-4B8C-AC2F-3133D6606D63}" dt="2024-06-07T02:28:02.936" v="1853" actId="1076"/>
          <ac:spMkLst>
            <pc:docMk/>
            <pc:sldMk cId="365103912" sldId="259"/>
            <ac:spMk id="131" creationId="{A11154C8-4648-7A83-8878-ADA115F98279}"/>
          </ac:spMkLst>
        </pc:spChg>
        <pc:spChg chg="mod topLvl">
          <ac:chgData name="MAO, Yulian [Student]" userId="6e79cbd5-32cf-4af5-99d5-3ce4f81ede8d" providerId="ADAL" clId="{73E77FE5-9450-4B8C-AC2F-3133D6606D63}" dt="2024-06-07T02:28:02.936" v="1853" actId="1076"/>
          <ac:spMkLst>
            <pc:docMk/>
            <pc:sldMk cId="365103912" sldId="259"/>
            <ac:spMk id="132" creationId="{482711D1-52D3-AA1F-F584-3F093604E0DE}"/>
          </ac:spMkLst>
        </pc:spChg>
        <pc:spChg chg="mod topLvl">
          <ac:chgData name="MAO, Yulian [Student]" userId="6e79cbd5-32cf-4af5-99d5-3ce4f81ede8d" providerId="ADAL" clId="{73E77FE5-9450-4B8C-AC2F-3133D6606D63}" dt="2024-06-07T02:28:02.936" v="1853" actId="1076"/>
          <ac:spMkLst>
            <pc:docMk/>
            <pc:sldMk cId="365103912" sldId="259"/>
            <ac:spMk id="133" creationId="{85FB0575-E7CF-D0F4-23BA-C06663A5B096}"/>
          </ac:spMkLst>
        </pc:spChg>
        <pc:spChg chg="mod topLvl">
          <ac:chgData name="MAO, Yulian [Student]" userId="6e79cbd5-32cf-4af5-99d5-3ce4f81ede8d" providerId="ADAL" clId="{73E77FE5-9450-4B8C-AC2F-3133D6606D63}" dt="2024-06-07T02:28:02.936" v="1853" actId="1076"/>
          <ac:spMkLst>
            <pc:docMk/>
            <pc:sldMk cId="365103912" sldId="259"/>
            <ac:spMk id="134" creationId="{E17CDA3C-2DD2-C04F-1D8C-01527C77163E}"/>
          </ac:spMkLst>
        </pc:spChg>
        <pc:spChg chg="mod topLvl">
          <ac:chgData name="MAO, Yulian [Student]" userId="6e79cbd5-32cf-4af5-99d5-3ce4f81ede8d" providerId="ADAL" clId="{73E77FE5-9450-4B8C-AC2F-3133D6606D63}" dt="2024-06-07T02:28:02.936" v="1853" actId="1076"/>
          <ac:spMkLst>
            <pc:docMk/>
            <pc:sldMk cId="365103912" sldId="259"/>
            <ac:spMk id="135" creationId="{683CC76B-E3A7-757C-04FE-2494AC736D45}"/>
          </ac:spMkLst>
        </pc:spChg>
        <pc:spChg chg="del mod">
          <ac:chgData name="MAO, Yulian [Student]" userId="6e79cbd5-32cf-4af5-99d5-3ce4f81ede8d" providerId="ADAL" clId="{73E77FE5-9450-4B8C-AC2F-3133D6606D63}" dt="2024-06-06T13:08:45.787" v="871" actId="478"/>
          <ac:spMkLst>
            <pc:docMk/>
            <pc:sldMk cId="365103912" sldId="259"/>
            <ac:spMk id="136" creationId="{FC0A2AE5-AE16-2E34-96E0-EC2DED561251}"/>
          </ac:spMkLst>
        </pc:spChg>
        <pc:spChg chg="del mod">
          <ac:chgData name="MAO, Yulian [Student]" userId="6e79cbd5-32cf-4af5-99d5-3ce4f81ede8d" providerId="ADAL" clId="{73E77FE5-9450-4B8C-AC2F-3133D6606D63}" dt="2024-06-06T13:08:44.035" v="870" actId="478"/>
          <ac:spMkLst>
            <pc:docMk/>
            <pc:sldMk cId="365103912" sldId="259"/>
            <ac:spMk id="137" creationId="{9EF0B8A3-ADDF-0F2A-76E7-CC748BB5173A}"/>
          </ac:spMkLst>
        </pc:spChg>
        <pc:spChg chg="mod topLvl">
          <ac:chgData name="MAO, Yulian [Student]" userId="6e79cbd5-32cf-4af5-99d5-3ce4f81ede8d" providerId="ADAL" clId="{73E77FE5-9450-4B8C-AC2F-3133D6606D63}" dt="2024-06-07T02:28:02.936" v="1853" actId="1076"/>
          <ac:spMkLst>
            <pc:docMk/>
            <pc:sldMk cId="365103912" sldId="259"/>
            <ac:spMk id="138" creationId="{10231DDF-26EF-AC47-623B-743F17A96E6E}"/>
          </ac:spMkLst>
        </pc:spChg>
        <pc:spChg chg="mod topLvl">
          <ac:chgData name="MAO, Yulian [Student]" userId="6e79cbd5-32cf-4af5-99d5-3ce4f81ede8d" providerId="ADAL" clId="{73E77FE5-9450-4B8C-AC2F-3133D6606D63}" dt="2024-06-07T02:28:02.936" v="1853" actId="1076"/>
          <ac:spMkLst>
            <pc:docMk/>
            <pc:sldMk cId="365103912" sldId="259"/>
            <ac:spMk id="139" creationId="{5D9A59F4-954D-C6E2-EF05-65169D24C61C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42" creationId="{F9B80804-DC56-713F-DC4E-EE9372CEA6E9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43" creationId="{3FE5B328-CC44-B05B-3936-6BA024031A21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44" creationId="{F6436705-D248-BF72-9BE3-8BB8C9D9E74C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45" creationId="{5FB067E3-ADE6-7816-619A-9BB8E86DF2B4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46" creationId="{37102E0A-8AE5-16EA-CED3-7ED16126426D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47" creationId="{A9D19ADF-DE62-D017-8DCB-B36555F14DBF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48" creationId="{DAE30C36-87CC-D962-014B-0C23E09CD839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49" creationId="{DC3E1643-C081-EC47-F122-0BCE163CA67A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50" creationId="{C638D7E1-BF70-0189-30C8-C42CB284918B}"/>
          </ac:spMkLst>
        </pc:spChg>
        <pc:spChg chg="mod">
          <ac:chgData name="MAO, Yulian [Student]" userId="6e79cbd5-32cf-4af5-99d5-3ce4f81ede8d" providerId="ADAL" clId="{73E77FE5-9450-4B8C-AC2F-3133D6606D63}" dt="2024-06-06T13:08:24.791" v="863"/>
          <ac:spMkLst>
            <pc:docMk/>
            <pc:sldMk cId="365103912" sldId="259"/>
            <ac:spMk id="151" creationId="{B2E0F638-1C76-2572-AE82-1DC836DA08C8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54" creationId="{76FA8B28-8A53-37F4-7AB9-6A0FA5C88622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55" creationId="{99A62D30-2724-7346-B6CD-C0A0A0BD93A3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56" creationId="{F192ADAE-7DC4-9DF6-1B59-C0A08FB0B340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57" creationId="{2B8C8F0C-9372-E613-F921-215E9CDC36E9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58" creationId="{2FD8F1E3-7EBC-8B3A-E9ED-80C0C351C2AF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59" creationId="{A1F16102-7645-FB5B-8C68-316DBE516F02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60" creationId="{A69F0812-A682-43BA-A660-96635F52DF90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61" creationId="{214F6B09-3F50-99D7-BDE6-1BDB1205899B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62" creationId="{8DDCE10B-5990-5613-158F-DB02F8F8FA3D}"/>
          </ac:spMkLst>
        </pc:spChg>
        <pc:spChg chg="mod">
          <ac:chgData name="MAO, Yulian [Student]" userId="6e79cbd5-32cf-4af5-99d5-3ce4f81ede8d" providerId="ADAL" clId="{73E77FE5-9450-4B8C-AC2F-3133D6606D63}" dt="2024-06-06T13:08:28.023" v="865"/>
          <ac:spMkLst>
            <pc:docMk/>
            <pc:sldMk cId="365103912" sldId="259"/>
            <ac:spMk id="163" creationId="{74EBA4DE-6F8D-D9C9-FB1E-D3D5E4118D81}"/>
          </ac:spMkLst>
        </pc:spChg>
        <pc:spChg chg="add del mod topLvl">
          <ac:chgData name="MAO, Yulian [Student]" userId="6e79cbd5-32cf-4af5-99d5-3ce4f81ede8d" providerId="ADAL" clId="{73E77FE5-9450-4B8C-AC2F-3133D6606D63}" dt="2024-06-07T02:30:56.718" v="1883" actId="14100"/>
          <ac:spMkLst>
            <pc:docMk/>
            <pc:sldMk cId="365103912" sldId="259"/>
            <ac:spMk id="166" creationId="{CD1C1064-7692-A45B-DD44-E0411A367D9B}"/>
          </ac:spMkLst>
        </pc:spChg>
        <pc:spChg chg="mod topLvl">
          <ac:chgData name="MAO, Yulian [Student]" userId="6e79cbd5-32cf-4af5-99d5-3ce4f81ede8d" providerId="ADAL" clId="{73E77FE5-9450-4B8C-AC2F-3133D6606D63}" dt="2024-06-07T02:32:16.038" v="1894" actId="1076"/>
          <ac:spMkLst>
            <pc:docMk/>
            <pc:sldMk cId="365103912" sldId="259"/>
            <ac:spMk id="167" creationId="{C8DAF235-F08E-022E-769B-22CCD9B45144}"/>
          </ac:spMkLst>
        </pc:spChg>
        <pc:spChg chg="mod topLvl">
          <ac:chgData name="MAO, Yulian [Student]" userId="6e79cbd5-32cf-4af5-99d5-3ce4f81ede8d" providerId="ADAL" clId="{73E77FE5-9450-4B8C-AC2F-3133D6606D63}" dt="2024-06-07T02:32:30.934" v="1896" actId="1076"/>
          <ac:spMkLst>
            <pc:docMk/>
            <pc:sldMk cId="365103912" sldId="259"/>
            <ac:spMk id="168" creationId="{D54A783C-ACD6-B667-FDFB-1D8F3D1C997D}"/>
          </ac:spMkLst>
        </pc:spChg>
        <pc:spChg chg="mod topLvl">
          <ac:chgData name="MAO, Yulian [Student]" userId="6e79cbd5-32cf-4af5-99d5-3ce4f81ede8d" providerId="ADAL" clId="{73E77FE5-9450-4B8C-AC2F-3133D6606D63}" dt="2024-06-07T02:32:23.926" v="1895" actId="1076"/>
          <ac:spMkLst>
            <pc:docMk/>
            <pc:sldMk cId="365103912" sldId="259"/>
            <ac:spMk id="169" creationId="{A06A4991-CAAF-D452-A78C-6FD3D676A50B}"/>
          </ac:spMkLst>
        </pc:spChg>
        <pc:spChg chg="mod topLvl">
          <ac:chgData name="MAO, Yulian [Student]" userId="6e79cbd5-32cf-4af5-99d5-3ce4f81ede8d" providerId="ADAL" clId="{73E77FE5-9450-4B8C-AC2F-3133D6606D63}" dt="2024-06-07T02:31:06.350" v="1885" actId="14100"/>
          <ac:spMkLst>
            <pc:docMk/>
            <pc:sldMk cId="365103912" sldId="259"/>
            <ac:spMk id="170" creationId="{ABFC7ED2-2893-D8EA-37DC-BF28BC3EF766}"/>
          </ac:spMkLst>
        </pc:spChg>
        <pc:spChg chg="mod topLvl">
          <ac:chgData name="MAO, Yulian [Student]" userId="6e79cbd5-32cf-4af5-99d5-3ce4f81ede8d" providerId="ADAL" clId="{73E77FE5-9450-4B8C-AC2F-3133D6606D63}" dt="2024-06-07T02:31:54.974" v="1891" actId="1076"/>
          <ac:spMkLst>
            <pc:docMk/>
            <pc:sldMk cId="365103912" sldId="259"/>
            <ac:spMk id="171" creationId="{3AA00E38-3818-7159-F670-0A2C159D322D}"/>
          </ac:spMkLst>
        </pc:spChg>
        <pc:spChg chg="add del mod">
          <ac:chgData name="MAO, Yulian [Student]" userId="6e79cbd5-32cf-4af5-99d5-3ce4f81ede8d" providerId="ADAL" clId="{73E77FE5-9450-4B8C-AC2F-3133D6606D63}" dt="2024-06-07T02:28:32.200" v="1859" actId="165"/>
          <ac:spMkLst>
            <pc:docMk/>
            <pc:sldMk cId="365103912" sldId="259"/>
            <ac:spMk id="172" creationId="{9A8C0060-A74C-EAF6-8914-4974C24CA1AB}"/>
          </ac:spMkLst>
        </pc:spChg>
        <pc:spChg chg="mod">
          <ac:chgData name="MAO, Yulian [Student]" userId="6e79cbd5-32cf-4af5-99d5-3ce4f81ede8d" providerId="ADAL" clId="{73E77FE5-9450-4B8C-AC2F-3133D6606D63}" dt="2024-06-07T02:31:43.606" v="1889" actId="1076"/>
          <ac:spMkLst>
            <pc:docMk/>
            <pc:sldMk cId="365103912" sldId="259"/>
            <ac:spMk id="173" creationId="{F0D56224-D46C-BE8C-10CA-1424AB321040}"/>
          </ac:spMkLst>
        </pc:spChg>
        <pc:spChg chg="add mod">
          <ac:chgData name="MAO, Yulian [Student]" userId="6e79cbd5-32cf-4af5-99d5-3ce4f81ede8d" providerId="ADAL" clId="{73E77FE5-9450-4B8C-AC2F-3133D6606D63}" dt="2024-06-06T13:09:41.731" v="879"/>
          <ac:spMkLst>
            <pc:docMk/>
            <pc:sldMk cId="365103912" sldId="259"/>
            <ac:spMk id="174" creationId="{FCAA91CE-DED2-849B-F29D-7C371544A26B}"/>
          </ac:spMkLst>
        </pc:spChg>
        <pc:spChg chg="mod topLvl">
          <ac:chgData name="MAO, Yulian [Student]" userId="6e79cbd5-32cf-4af5-99d5-3ce4f81ede8d" providerId="ADAL" clId="{73E77FE5-9450-4B8C-AC2F-3133D6606D63}" dt="2024-06-07T02:37:26.525" v="1935" actId="1076"/>
          <ac:spMkLst>
            <pc:docMk/>
            <pc:sldMk cId="365103912" sldId="259"/>
            <ac:spMk id="177" creationId="{02161D4B-C085-9AEB-5189-CAED6FFE1F38}"/>
          </ac:spMkLst>
        </pc:spChg>
        <pc:spChg chg="mod topLvl">
          <ac:chgData name="MAO, Yulian [Student]" userId="6e79cbd5-32cf-4af5-99d5-3ce4f81ede8d" providerId="ADAL" clId="{73E77FE5-9450-4B8C-AC2F-3133D6606D63}" dt="2024-06-07T02:38:10.590" v="1941" actId="1076"/>
          <ac:spMkLst>
            <pc:docMk/>
            <pc:sldMk cId="365103912" sldId="259"/>
            <ac:spMk id="178" creationId="{1E35553C-EE86-4ECC-FC3F-DDDE6ABA21C2}"/>
          </ac:spMkLst>
        </pc:spChg>
        <pc:spChg chg="mod topLvl">
          <ac:chgData name="MAO, Yulian [Student]" userId="6e79cbd5-32cf-4af5-99d5-3ce4f81ede8d" providerId="ADAL" clId="{73E77FE5-9450-4B8C-AC2F-3133D6606D63}" dt="2024-06-07T02:37:10.125" v="1932" actId="1076"/>
          <ac:spMkLst>
            <pc:docMk/>
            <pc:sldMk cId="365103912" sldId="259"/>
            <ac:spMk id="179" creationId="{A4FD9D04-0CD4-E5E4-CF81-0D8E446305E5}"/>
          </ac:spMkLst>
        </pc:spChg>
        <pc:spChg chg="mod topLvl">
          <ac:chgData name="MAO, Yulian [Student]" userId="6e79cbd5-32cf-4af5-99d5-3ce4f81ede8d" providerId="ADAL" clId="{73E77FE5-9450-4B8C-AC2F-3133D6606D63}" dt="2024-06-07T02:37:18.381" v="1933" actId="1076"/>
          <ac:spMkLst>
            <pc:docMk/>
            <pc:sldMk cId="365103912" sldId="259"/>
            <ac:spMk id="180" creationId="{FC7F81BF-FB1B-73A5-E76A-A0FD7918800F}"/>
          </ac:spMkLst>
        </pc:spChg>
        <pc:spChg chg="mod topLvl">
          <ac:chgData name="MAO, Yulian [Student]" userId="6e79cbd5-32cf-4af5-99d5-3ce4f81ede8d" providerId="ADAL" clId="{73E77FE5-9450-4B8C-AC2F-3133D6606D63}" dt="2024-06-07T02:36:57.037" v="1930" actId="1076"/>
          <ac:spMkLst>
            <pc:docMk/>
            <pc:sldMk cId="365103912" sldId="259"/>
            <ac:spMk id="181" creationId="{DDE9CCF6-27AD-A945-045C-7FCD11C1C5E0}"/>
          </ac:spMkLst>
        </pc:spChg>
        <pc:spChg chg="mod topLvl">
          <ac:chgData name="MAO, Yulian [Student]" userId="6e79cbd5-32cf-4af5-99d5-3ce4f81ede8d" providerId="ADAL" clId="{73E77FE5-9450-4B8C-AC2F-3133D6606D63}" dt="2024-06-07T02:37:02.982" v="1931" actId="1076"/>
          <ac:spMkLst>
            <pc:docMk/>
            <pc:sldMk cId="365103912" sldId="259"/>
            <ac:spMk id="182" creationId="{B80E8D2B-8823-F30D-50BC-90FAA4613FBB}"/>
          </ac:spMkLst>
        </pc:spChg>
        <pc:spChg chg="mod">
          <ac:chgData name="MAO, Yulian [Student]" userId="6e79cbd5-32cf-4af5-99d5-3ce4f81ede8d" providerId="ADAL" clId="{73E77FE5-9450-4B8C-AC2F-3133D6606D63}" dt="2024-06-07T02:33:49.056" v="1902" actId="165"/>
          <ac:spMkLst>
            <pc:docMk/>
            <pc:sldMk cId="365103912" sldId="259"/>
            <ac:spMk id="183" creationId="{C9E4AEE8-D134-8673-4D2A-FF6F392D0ADE}"/>
          </ac:spMkLst>
        </pc:spChg>
        <pc:spChg chg="mod">
          <ac:chgData name="MAO, Yulian [Student]" userId="6e79cbd5-32cf-4af5-99d5-3ce4f81ede8d" providerId="ADAL" clId="{73E77FE5-9450-4B8C-AC2F-3133D6606D63}" dt="2024-06-07T02:37:56.805" v="1939" actId="1076"/>
          <ac:spMkLst>
            <pc:docMk/>
            <pc:sldMk cId="365103912" sldId="259"/>
            <ac:spMk id="184" creationId="{4F1D19C8-A4CC-8690-1851-C734EC4EA172}"/>
          </ac:spMkLst>
        </pc:spChg>
        <pc:spChg chg="mod topLvl">
          <ac:chgData name="MAO, Yulian [Student]" userId="6e79cbd5-32cf-4af5-99d5-3ce4f81ede8d" providerId="ADAL" clId="{73E77FE5-9450-4B8C-AC2F-3133D6606D63}" dt="2024-06-07T02:38:48.587" v="1945" actId="255"/>
          <ac:spMkLst>
            <pc:docMk/>
            <pc:sldMk cId="365103912" sldId="259"/>
            <ac:spMk id="187" creationId="{25173622-51E0-A88A-3459-73C8D9EBDAB4}"/>
          </ac:spMkLst>
        </pc:spChg>
        <pc:spChg chg="mod topLvl">
          <ac:chgData name="MAO, Yulian [Student]" userId="6e79cbd5-32cf-4af5-99d5-3ce4f81ede8d" providerId="ADAL" clId="{73E77FE5-9450-4B8C-AC2F-3133D6606D63}" dt="2024-06-07T02:38:43.779" v="1944" actId="255"/>
          <ac:spMkLst>
            <pc:docMk/>
            <pc:sldMk cId="365103912" sldId="259"/>
            <ac:spMk id="188" creationId="{10B1FD12-B2D5-C459-C4DE-D76068339A59}"/>
          </ac:spMkLst>
        </pc:spChg>
        <pc:spChg chg="del mod topLvl">
          <ac:chgData name="MAO, Yulian [Student]" userId="6e79cbd5-32cf-4af5-99d5-3ce4f81ede8d" providerId="ADAL" clId="{73E77FE5-9450-4B8C-AC2F-3133D6606D63}" dt="2024-06-06T13:13:00.954" v="925" actId="478"/>
          <ac:spMkLst>
            <pc:docMk/>
            <pc:sldMk cId="365103912" sldId="259"/>
            <ac:spMk id="189" creationId="{C856548B-DD39-F4D5-ACED-803DB9565027}"/>
          </ac:spMkLst>
        </pc:spChg>
        <pc:spChg chg="del mod topLvl">
          <ac:chgData name="MAO, Yulian [Student]" userId="6e79cbd5-32cf-4af5-99d5-3ce4f81ede8d" providerId="ADAL" clId="{73E77FE5-9450-4B8C-AC2F-3133D6606D63}" dt="2024-06-06T13:12:59.546" v="924" actId="478"/>
          <ac:spMkLst>
            <pc:docMk/>
            <pc:sldMk cId="365103912" sldId="259"/>
            <ac:spMk id="190" creationId="{E27DA62A-249C-57A5-7ADD-C2311273C962}"/>
          </ac:spMkLst>
        </pc:spChg>
        <pc:spChg chg="del mod topLvl">
          <ac:chgData name="MAO, Yulian [Student]" userId="6e79cbd5-32cf-4af5-99d5-3ce4f81ede8d" providerId="ADAL" clId="{73E77FE5-9450-4B8C-AC2F-3133D6606D63}" dt="2024-06-06T13:13:04.538" v="928" actId="478"/>
          <ac:spMkLst>
            <pc:docMk/>
            <pc:sldMk cId="365103912" sldId="259"/>
            <ac:spMk id="191" creationId="{4392F996-A5F0-88D2-B76A-AB99CCB085D8}"/>
          </ac:spMkLst>
        </pc:spChg>
        <pc:spChg chg="del mod topLvl">
          <ac:chgData name="MAO, Yulian [Student]" userId="6e79cbd5-32cf-4af5-99d5-3ce4f81ede8d" providerId="ADAL" clId="{73E77FE5-9450-4B8C-AC2F-3133D6606D63}" dt="2024-06-06T13:13:03.170" v="927" actId="478"/>
          <ac:spMkLst>
            <pc:docMk/>
            <pc:sldMk cId="365103912" sldId="259"/>
            <ac:spMk id="192" creationId="{3F346F6A-8167-C101-7A8D-9E82ACB9EAFE}"/>
          </ac:spMkLst>
        </pc:spChg>
        <pc:spChg chg="mod">
          <ac:chgData name="MAO, Yulian [Student]" userId="6e79cbd5-32cf-4af5-99d5-3ce4f81ede8d" providerId="ADAL" clId="{73E77FE5-9450-4B8C-AC2F-3133D6606D63}" dt="2024-06-06T13:13:59.329" v="999" actId="14100"/>
          <ac:spMkLst>
            <pc:docMk/>
            <pc:sldMk cId="365103912" sldId="259"/>
            <ac:spMk id="193" creationId="{80658FB3-0640-C96F-D053-BD63F56A4981}"/>
          </ac:spMkLst>
        </pc:spChg>
        <pc:spChg chg="mod">
          <ac:chgData name="MAO, Yulian [Student]" userId="6e79cbd5-32cf-4af5-99d5-3ce4f81ede8d" providerId="ADAL" clId="{73E77FE5-9450-4B8C-AC2F-3133D6606D63}" dt="2024-06-07T02:38:38.164" v="1943" actId="255"/>
          <ac:spMkLst>
            <pc:docMk/>
            <pc:sldMk cId="365103912" sldId="259"/>
            <ac:spMk id="194" creationId="{11CD6FB1-AD94-B4D5-90C5-EA18AEBC5045}"/>
          </ac:spMkLst>
        </pc:spChg>
        <pc:spChg chg="add mod">
          <ac:chgData name="MAO, Yulian [Student]" userId="6e79cbd5-32cf-4af5-99d5-3ce4f81ede8d" providerId="ADAL" clId="{73E77FE5-9450-4B8C-AC2F-3133D6606D63}" dt="2024-06-07T02:38:53.867" v="1946" actId="255"/>
          <ac:spMkLst>
            <pc:docMk/>
            <pc:sldMk cId="365103912" sldId="259"/>
            <ac:spMk id="195" creationId="{2AA0D583-16D6-062C-A0E6-0BCF8B453D9B}"/>
          </ac:spMkLst>
        </pc:spChg>
        <pc:spChg chg="add mod">
          <ac:chgData name="MAO, Yulian [Student]" userId="6e79cbd5-32cf-4af5-99d5-3ce4f81ede8d" providerId="ADAL" clId="{73E77FE5-9450-4B8C-AC2F-3133D6606D63}" dt="2024-06-07T02:38:59.275" v="1947" actId="255"/>
          <ac:spMkLst>
            <pc:docMk/>
            <pc:sldMk cId="365103912" sldId="259"/>
            <ac:spMk id="196" creationId="{1B76C67D-DF88-3228-2573-1FC1CA543BCC}"/>
          </ac:spMkLst>
        </pc:spChg>
        <pc:spChg chg="mod">
          <ac:chgData name="MAO, Yulian [Student]" userId="6e79cbd5-32cf-4af5-99d5-3ce4f81ede8d" providerId="ADAL" clId="{73E77FE5-9450-4B8C-AC2F-3133D6606D63}" dt="2024-06-07T02:41:05.397" v="1969" actId="14100"/>
          <ac:spMkLst>
            <pc:docMk/>
            <pc:sldMk cId="365103912" sldId="259"/>
            <ac:spMk id="232" creationId="{1222B4D8-5A1C-5906-1E8D-187ECDF5DB0A}"/>
          </ac:spMkLst>
        </pc:spChg>
        <pc:spChg chg="mod">
          <ac:chgData name="MAO, Yulian [Student]" userId="6e79cbd5-32cf-4af5-99d5-3ce4f81ede8d" providerId="ADAL" clId="{73E77FE5-9450-4B8C-AC2F-3133D6606D63}" dt="2024-06-07T02:40:10.811" v="1958" actId="255"/>
          <ac:spMkLst>
            <pc:docMk/>
            <pc:sldMk cId="365103912" sldId="259"/>
            <ac:spMk id="233" creationId="{3529F0AE-C1D7-2F03-1179-547DABB48871}"/>
          </ac:spMkLst>
        </pc:spChg>
        <pc:spChg chg="mod">
          <ac:chgData name="MAO, Yulian [Student]" userId="6e79cbd5-32cf-4af5-99d5-3ce4f81ede8d" providerId="ADAL" clId="{73E77FE5-9450-4B8C-AC2F-3133D6606D63}" dt="2024-06-07T02:40:31.302" v="1961" actId="14100"/>
          <ac:spMkLst>
            <pc:docMk/>
            <pc:sldMk cId="365103912" sldId="259"/>
            <ac:spMk id="234" creationId="{9C85A3A2-12A7-00BD-8139-F43E6ADAF44D}"/>
          </ac:spMkLst>
        </pc:spChg>
        <pc:spChg chg="mod">
          <ac:chgData name="MAO, Yulian [Student]" userId="6e79cbd5-32cf-4af5-99d5-3ce4f81ede8d" providerId="ADAL" clId="{73E77FE5-9450-4B8C-AC2F-3133D6606D63}" dt="2024-06-07T02:40:38.123" v="1962" actId="255"/>
          <ac:spMkLst>
            <pc:docMk/>
            <pc:sldMk cId="365103912" sldId="259"/>
            <ac:spMk id="235" creationId="{C0AFE899-D02F-138A-CA98-1FF75ACCF963}"/>
          </ac:spMkLst>
        </pc:spChg>
        <pc:spChg chg="mod">
          <ac:chgData name="MAO, Yulian [Student]" userId="6e79cbd5-32cf-4af5-99d5-3ce4f81ede8d" providerId="ADAL" clId="{73E77FE5-9450-4B8C-AC2F-3133D6606D63}" dt="2024-06-06T13:35:16.392" v="1708" actId="14100"/>
          <ac:spMkLst>
            <pc:docMk/>
            <pc:sldMk cId="365103912" sldId="259"/>
            <ac:spMk id="236" creationId="{BCF7B892-5C52-5E04-2C59-5FA944E63267}"/>
          </ac:spMkLst>
        </pc:spChg>
        <pc:spChg chg="mod">
          <ac:chgData name="MAO, Yulian [Student]" userId="6e79cbd5-32cf-4af5-99d5-3ce4f81ede8d" providerId="ADAL" clId="{73E77FE5-9450-4B8C-AC2F-3133D6606D63}" dt="2024-06-07T02:40:04.839" v="1957" actId="14100"/>
          <ac:spMkLst>
            <pc:docMk/>
            <pc:sldMk cId="365103912" sldId="259"/>
            <ac:spMk id="237" creationId="{8A65A3B5-CA41-E76A-0A3D-8D2138D704DD}"/>
          </ac:spMkLst>
        </pc:spChg>
        <pc:spChg chg="add mod">
          <ac:chgData name="MAO, Yulian [Student]" userId="6e79cbd5-32cf-4af5-99d5-3ce4f81ede8d" providerId="ADAL" clId="{73E77FE5-9450-4B8C-AC2F-3133D6606D63}" dt="2024-06-07T02:41:10.029" v="1970" actId="14100"/>
          <ac:spMkLst>
            <pc:docMk/>
            <pc:sldMk cId="365103912" sldId="259"/>
            <ac:spMk id="238" creationId="{D9B76915-0177-70A4-7CC8-C2DC5BFF7F47}"/>
          </ac:spMkLst>
        </pc:spChg>
        <pc:spChg chg="add mod">
          <ac:chgData name="MAO, Yulian [Student]" userId="6e79cbd5-32cf-4af5-99d5-3ce4f81ede8d" providerId="ADAL" clId="{73E77FE5-9450-4B8C-AC2F-3133D6606D63}" dt="2024-06-07T02:40:49.898" v="1965" actId="255"/>
          <ac:spMkLst>
            <pc:docMk/>
            <pc:sldMk cId="365103912" sldId="259"/>
            <ac:spMk id="239" creationId="{48B434D7-D9EA-2E1F-F3E3-5D97AE3DD261}"/>
          </ac:spMkLst>
        </pc:spChg>
        <pc:spChg chg="add mod">
          <ac:chgData name="MAO, Yulian [Student]" userId="6e79cbd5-32cf-4af5-99d5-3ce4f81ede8d" providerId="ADAL" clId="{73E77FE5-9450-4B8C-AC2F-3133D6606D63}" dt="2024-06-07T02:41:21.202" v="1972" actId="255"/>
          <ac:spMkLst>
            <pc:docMk/>
            <pc:sldMk cId="365103912" sldId="259"/>
            <ac:spMk id="240" creationId="{5268A401-ACA3-B03F-B290-C7746392E150}"/>
          </ac:spMkLst>
        </pc:spChg>
        <pc:spChg chg="add mod">
          <ac:chgData name="MAO, Yulian [Student]" userId="6e79cbd5-32cf-4af5-99d5-3ce4f81ede8d" providerId="ADAL" clId="{73E77FE5-9450-4B8C-AC2F-3133D6606D63}" dt="2024-06-07T02:41:28.916" v="1973" actId="255"/>
          <ac:spMkLst>
            <pc:docMk/>
            <pc:sldMk cId="365103912" sldId="259"/>
            <ac:spMk id="241" creationId="{988D75C6-C954-EF02-DCD7-8922ADA7AECC}"/>
          </ac:spMkLst>
        </pc:spChg>
        <pc:grpChg chg="add del mod">
          <ac:chgData name="MAO, Yulian [Student]" userId="6e79cbd5-32cf-4af5-99d5-3ce4f81ede8d" providerId="ADAL" clId="{73E77FE5-9450-4B8C-AC2F-3133D6606D63}" dt="2024-06-06T12:45:10.150" v="456" actId="165"/>
          <ac:grpSpMkLst>
            <pc:docMk/>
            <pc:sldMk cId="365103912" sldId="259"/>
            <ac:grpSpMk id="11" creationId="{7859952B-A560-D4A5-6639-2CAD647B2F50}"/>
          </ac:grpSpMkLst>
        </pc:grpChg>
        <pc:grpChg chg="add del mod topLvl">
          <ac:chgData name="MAO, Yulian [Student]" userId="6e79cbd5-32cf-4af5-99d5-3ce4f81ede8d" providerId="ADAL" clId="{73E77FE5-9450-4B8C-AC2F-3133D6606D63}" dt="2024-06-06T13:17:03.705" v="1023" actId="165"/>
          <ac:grpSpMkLst>
            <pc:docMk/>
            <pc:sldMk cId="365103912" sldId="259"/>
            <ac:grpSpMk id="13" creationId="{1801C4A7-65BF-C36F-030C-2CAD55B1FDDB}"/>
          </ac:grpSpMkLst>
        </pc:grpChg>
        <pc:grpChg chg="add mod">
          <ac:chgData name="MAO, Yulian [Student]" userId="6e79cbd5-32cf-4af5-99d5-3ce4f81ede8d" providerId="ADAL" clId="{73E77FE5-9450-4B8C-AC2F-3133D6606D63}" dt="2024-06-06T12:45:59.081" v="472"/>
          <ac:grpSpMkLst>
            <pc:docMk/>
            <pc:sldMk cId="365103912" sldId="259"/>
            <ac:grpSpMk id="30" creationId="{75E4715C-8F90-E536-9AB5-C3FB374B7311}"/>
          </ac:grpSpMkLst>
        </pc:grpChg>
        <pc:grpChg chg="add del mod">
          <ac:chgData name="MAO, Yulian [Student]" userId="6e79cbd5-32cf-4af5-99d5-3ce4f81ede8d" providerId="ADAL" clId="{73E77FE5-9450-4B8C-AC2F-3133D6606D63}" dt="2024-06-06T13:11:49.393" v="896" actId="165"/>
          <ac:grpSpMkLst>
            <pc:docMk/>
            <pc:sldMk cId="365103912" sldId="259"/>
            <ac:grpSpMk id="41" creationId="{D33FF2E4-4D25-756C-D484-A44CA90D1FBA}"/>
          </ac:grpSpMkLst>
        </pc:grpChg>
        <pc:grpChg chg="add mod">
          <ac:chgData name="MAO, Yulian [Student]" userId="6e79cbd5-32cf-4af5-99d5-3ce4f81ede8d" providerId="ADAL" clId="{73E77FE5-9450-4B8C-AC2F-3133D6606D63}" dt="2024-06-06T12:57:55.132" v="761" actId="571"/>
          <ac:grpSpMkLst>
            <pc:docMk/>
            <pc:sldMk cId="365103912" sldId="259"/>
            <ac:grpSpMk id="42" creationId="{6B17FC8D-3A56-9C5D-1CAE-9495B10C1676}"/>
          </ac:grpSpMkLst>
        </pc:grpChg>
        <pc:grpChg chg="add del mod">
          <ac:chgData name="MAO, Yulian [Student]" userId="6e79cbd5-32cf-4af5-99d5-3ce4f81ede8d" providerId="ADAL" clId="{73E77FE5-9450-4B8C-AC2F-3133D6606D63}" dt="2024-06-06T13:16:59.603" v="1022" actId="165"/>
          <ac:grpSpMkLst>
            <pc:docMk/>
            <pc:sldMk cId="365103912" sldId="259"/>
            <ac:grpSpMk id="47" creationId="{B92869B8-5303-6818-C770-21385EBB3FC1}"/>
          </ac:grpSpMkLst>
        </pc:grpChg>
        <pc:grpChg chg="add del mod">
          <ac:chgData name="MAO, Yulian [Student]" userId="6e79cbd5-32cf-4af5-99d5-3ce4f81ede8d" providerId="ADAL" clId="{73E77FE5-9450-4B8C-AC2F-3133D6606D63}" dt="2024-06-06T12:59:47.938" v="779" actId="478"/>
          <ac:grpSpMkLst>
            <pc:docMk/>
            <pc:sldMk cId="365103912" sldId="259"/>
            <ac:grpSpMk id="48" creationId="{52BDD89B-F6A4-659C-7323-7E158721CD77}"/>
          </ac:grpSpMkLst>
        </pc:grpChg>
        <pc:grpChg chg="mod">
          <ac:chgData name="MAO, Yulian [Student]" userId="6e79cbd5-32cf-4af5-99d5-3ce4f81ede8d" providerId="ADAL" clId="{73E77FE5-9450-4B8C-AC2F-3133D6606D63}" dt="2024-06-06T12:58:33.584" v="765"/>
          <ac:grpSpMkLst>
            <pc:docMk/>
            <pc:sldMk cId="365103912" sldId="259"/>
            <ac:grpSpMk id="49" creationId="{41FE0152-6579-62CF-5566-7BEB0B428D1B}"/>
          </ac:grpSpMkLst>
        </pc:grpChg>
        <pc:grpChg chg="add del mod">
          <ac:chgData name="MAO, Yulian [Student]" userId="6e79cbd5-32cf-4af5-99d5-3ce4f81ede8d" providerId="ADAL" clId="{73E77FE5-9450-4B8C-AC2F-3133D6606D63}" dt="2024-06-06T12:59:50.457" v="780" actId="478"/>
          <ac:grpSpMkLst>
            <pc:docMk/>
            <pc:sldMk cId="365103912" sldId="259"/>
            <ac:grpSpMk id="61" creationId="{D7729EB7-2C23-820A-8055-543DC5FD61BB}"/>
          </ac:grpSpMkLst>
        </pc:grpChg>
        <pc:grpChg chg="mod">
          <ac:chgData name="MAO, Yulian [Student]" userId="6e79cbd5-32cf-4af5-99d5-3ce4f81ede8d" providerId="ADAL" clId="{73E77FE5-9450-4B8C-AC2F-3133D6606D63}" dt="2024-06-06T12:58:59.583" v="773"/>
          <ac:grpSpMkLst>
            <pc:docMk/>
            <pc:sldMk cId="365103912" sldId="259"/>
            <ac:grpSpMk id="62" creationId="{FAF603FE-28AE-AC92-83B2-3CCD05B90656}"/>
          </ac:grpSpMkLst>
        </pc:grpChg>
        <pc:grpChg chg="add del mod">
          <ac:chgData name="MAO, Yulian [Student]" userId="6e79cbd5-32cf-4af5-99d5-3ce4f81ede8d" providerId="ADAL" clId="{73E77FE5-9450-4B8C-AC2F-3133D6606D63}" dt="2024-06-06T13:02:50.953" v="811" actId="478"/>
          <ac:grpSpMkLst>
            <pc:docMk/>
            <pc:sldMk cId="365103912" sldId="259"/>
            <ac:grpSpMk id="71" creationId="{1B3F513B-1DE2-4F1C-A464-35187B08C36B}"/>
          </ac:grpSpMkLst>
        </pc:grpChg>
        <pc:grpChg chg="mod">
          <ac:chgData name="MAO, Yulian [Student]" userId="6e79cbd5-32cf-4af5-99d5-3ce4f81ede8d" providerId="ADAL" clId="{73E77FE5-9450-4B8C-AC2F-3133D6606D63}" dt="2024-06-06T13:01:46.910" v="801"/>
          <ac:grpSpMkLst>
            <pc:docMk/>
            <pc:sldMk cId="365103912" sldId="259"/>
            <ac:grpSpMk id="72" creationId="{CFAC4D62-7F64-7A20-93ED-7E2D7D91AAF5}"/>
          </ac:grpSpMkLst>
        </pc:grpChg>
        <pc:grpChg chg="add del mod">
          <ac:chgData name="MAO, Yulian [Student]" userId="6e79cbd5-32cf-4af5-99d5-3ce4f81ede8d" providerId="ADAL" clId="{73E77FE5-9450-4B8C-AC2F-3133D6606D63}" dt="2024-06-06T13:04:50.041" v="830" actId="478"/>
          <ac:grpSpMkLst>
            <pc:docMk/>
            <pc:sldMk cId="365103912" sldId="259"/>
            <ac:grpSpMk id="83" creationId="{37AD8EEB-E3BF-02B7-F795-3469D892B2C9}"/>
          </ac:grpSpMkLst>
        </pc:grpChg>
        <pc:grpChg chg="mod">
          <ac:chgData name="MAO, Yulian [Student]" userId="6e79cbd5-32cf-4af5-99d5-3ce4f81ede8d" providerId="ADAL" clId="{73E77FE5-9450-4B8C-AC2F-3133D6606D63}" dt="2024-06-06T13:02:53.045" v="812"/>
          <ac:grpSpMkLst>
            <pc:docMk/>
            <pc:sldMk cId="365103912" sldId="259"/>
            <ac:grpSpMk id="84" creationId="{A4441C7D-B965-1416-C6B8-B06686A5E088}"/>
          </ac:grpSpMkLst>
        </pc:grpChg>
        <pc:grpChg chg="add del mod">
          <ac:chgData name="MAO, Yulian [Student]" userId="6e79cbd5-32cf-4af5-99d5-3ce4f81ede8d" providerId="ADAL" clId="{73E77FE5-9450-4B8C-AC2F-3133D6606D63}" dt="2024-06-06T13:03:07.505" v="815" actId="478"/>
          <ac:grpSpMkLst>
            <pc:docMk/>
            <pc:sldMk cId="365103912" sldId="259"/>
            <ac:grpSpMk id="95" creationId="{4060AFB9-362F-C1ED-4845-94CA5B9E52CA}"/>
          </ac:grpSpMkLst>
        </pc:grpChg>
        <pc:grpChg chg="mod">
          <ac:chgData name="MAO, Yulian [Student]" userId="6e79cbd5-32cf-4af5-99d5-3ce4f81ede8d" providerId="ADAL" clId="{73E77FE5-9450-4B8C-AC2F-3133D6606D63}" dt="2024-06-06T13:02:58.471" v="814"/>
          <ac:grpSpMkLst>
            <pc:docMk/>
            <pc:sldMk cId="365103912" sldId="259"/>
            <ac:grpSpMk id="96" creationId="{92903F65-9396-C1AF-6378-27C593EAF945}"/>
          </ac:grpSpMkLst>
        </pc:grpChg>
        <pc:grpChg chg="add del mod">
          <ac:chgData name="MAO, Yulian [Student]" userId="6e79cbd5-32cf-4af5-99d5-3ce4f81ede8d" providerId="ADAL" clId="{73E77FE5-9450-4B8C-AC2F-3133D6606D63}" dt="2024-06-06T13:04:52.785" v="831" actId="478"/>
          <ac:grpSpMkLst>
            <pc:docMk/>
            <pc:sldMk cId="365103912" sldId="259"/>
            <ac:grpSpMk id="108" creationId="{733DED56-0AE6-1AB8-8163-3587E2419319}"/>
          </ac:grpSpMkLst>
        </pc:grpChg>
        <pc:grpChg chg="mod">
          <ac:chgData name="MAO, Yulian [Student]" userId="6e79cbd5-32cf-4af5-99d5-3ce4f81ede8d" providerId="ADAL" clId="{73E77FE5-9450-4B8C-AC2F-3133D6606D63}" dt="2024-06-06T13:03:27.527" v="820"/>
          <ac:grpSpMkLst>
            <pc:docMk/>
            <pc:sldMk cId="365103912" sldId="259"/>
            <ac:grpSpMk id="109" creationId="{9F47ECD6-6C70-4B40-FDBE-F7A35353C7B2}"/>
          </ac:grpSpMkLst>
        </pc:grpChg>
        <pc:grpChg chg="add del mod">
          <ac:chgData name="MAO, Yulian [Student]" userId="6e79cbd5-32cf-4af5-99d5-3ce4f81ede8d" providerId="ADAL" clId="{73E77FE5-9450-4B8C-AC2F-3133D6606D63}" dt="2024-06-06T13:04:56.481" v="833" actId="478"/>
          <ac:grpSpMkLst>
            <pc:docMk/>
            <pc:sldMk cId="365103912" sldId="259"/>
            <ac:grpSpMk id="118" creationId="{40FFFC0A-93D3-8CFE-728F-2885E2D9D705}"/>
          </ac:grpSpMkLst>
        </pc:grpChg>
        <pc:grpChg chg="mod">
          <ac:chgData name="MAO, Yulian [Student]" userId="6e79cbd5-32cf-4af5-99d5-3ce4f81ede8d" providerId="ADAL" clId="{73E77FE5-9450-4B8C-AC2F-3133D6606D63}" dt="2024-06-06T13:04:07.430" v="825"/>
          <ac:grpSpMkLst>
            <pc:docMk/>
            <pc:sldMk cId="365103912" sldId="259"/>
            <ac:grpSpMk id="119" creationId="{4FCF06FC-F5C6-A751-AA25-7A64A901FCBA}"/>
          </ac:grpSpMkLst>
        </pc:grpChg>
        <pc:grpChg chg="add del mod">
          <ac:chgData name="MAO, Yulian [Student]" userId="6e79cbd5-32cf-4af5-99d5-3ce4f81ede8d" providerId="ADAL" clId="{73E77FE5-9450-4B8C-AC2F-3133D6606D63}" dt="2024-06-06T13:15:14.059" v="1010" actId="165"/>
          <ac:grpSpMkLst>
            <pc:docMk/>
            <pc:sldMk cId="365103912" sldId="259"/>
            <ac:grpSpMk id="128" creationId="{08EECB6F-78F2-0207-0FEC-9883F81141E4}"/>
          </ac:grpSpMkLst>
        </pc:grpChg>
        <pc:grpChg chg="del mod topLvl">
          <ac:chgData name="MAO, Yulian [Student]" userId="6e79cbd5-32cf-4af5-99d5-3ce4f81ede8d" providerId="ADAL" clId="{73E77FE5-9450-4B8C-AC2F-3133D6606D63}" dt="2024-06-06T13:15:40.898" v="1012" actId="165"/>
          <ac:grpSpMkLst>
            <pc:docMk/>
            <pc:sldMk cId="365103912" sldId="259"/>
            <ac:grpSpMk id="129" creationId="{A3A706DD-E292-7226-BD95-5141DF410B5D}"/>
          </ac:grpSpMkLst>
        </pc:grpChg>
        <pc:grpChg chg="add del mod">
          <ac:chgData name="MAO, Yulian [Student]" userId="6e79cbd5-32cf-4af5-99d5-3ce4f81ede8d" providerId="ADAL" clId="{73E77FE5-9450-4B8C-AC2F-3133D6606D63}" dt="2024-06-06T13:08:39.754" v="869" actId="478"/>
          <ac:grpSpMkLst>
            <pc:docMk/>
            <pc:sldMk cId="365103912" sldId="259"/>
            <ac:grpSpMk id="140" creationId="{D1A5B842-ECB4-72E5-4F66-F9FC086D55A8}"/>
          </ac:grpSpMkLst>
        </pc:grpChg>
        <pc:grpChg chg="mod">
          <ac:chgData name="MAO, Yulian [Student]" userId="6e79cbd5-32cf-4af5-99d5-3ce4f81ede8d" providerId="ADAL" clId="{73E77FE5-9450-4B8C-AC2F-3133D6606D63}" dt="2024-06-06T13:08:24.791" v="863"/>
          <ac:grpSpMkLst>
            <pc:docMk/>
            <pc:sldMk cId="365103912" sldId="259"/>
            <ac:grpSpMk id="141" creationId="{ACFA4B8E-CA7C-5AC5-7DD3-E85F95E52390}"/>
          </ac:grpSpMkLst>
        </pc:grpChg>
        <pc:grpChg chg="add del mod">
          <ac:chgData name="MAO, Yulian [Student]" userId="6e79cbd5-32cf-4af5-99d5-3ce4f81ede8d" providerId="ADAL" clId="{73E77FE5-9450-4B8C-AC2F-3133D6606D63}" dt="2024-06-06T13:08:36.864" v="868" actId="478"/>
          <ac:grpSpMkLst>
            <pc:docMk/>
            <pc:sldMk cId="365103912" sldId="259"/>
            <ac:grpSpMk id="152" creationId="{AE9B512D-8CFA-6A52-A514-C31364F06D8E}"/>
          </ac:grpSpMkLst>
        </pc:grpChg>
        <pc:grpChg chg="mod">
          <ac:chgData name="MAO, Yulian [Student]" userId="6e79cbd5-32cf-4af5-99d5-3ce4f81ede8d" providerId="ADAL" clId="{73E77FE5-9450-4B8C-AC2F-3133D6606D63}" dt="2024-06-06T13:08:28.023" v="865"/>
          <ac:grpSpMkLst>
            <pc:docMk/>
            <pc:sldMk cId="365103912" sldId="259"/>
            <ac:grpSpMk id="153" creationId="{6E54F8B4-C5AD-64BC-84E6-11B91C0BDD22}"/>
          </ac:grpSpMkLst>
        </pc:grpChg>
        <pc:grpChg chg="add del mod">
          <ac:chgData name="MAO, Yulian [Student]" userId="6e79cbd5-32cf-4af5-99d5-3ce4f81ede8d" providerId="ADAL" clId="{73E77FE5-9450-4B8C-AC2F-3133D6606D63}" dt="2024-06-07T02:28:32.200" v="1859" actId="165"/>
          <ac:grpSpMkLst>
            <pc:docMk/>
            <pc:sldMk cId="365103912" sldId="259"/>
            <ac:grpSpMk id="164" creationId="{4BC144D7-E90C-C7B8-ECB5-E550DC0E6C82}"/>
          </ac:grpSpMkLst>
        </pc:grpChg>
        <pc:grpChg chg="add del mod topLvl">
          <ac:chgData name="MAO, Yulian [Student]" userId="6e79cbd5-32cf-4af5-99d5-3ce4f81ede8d" providerId="ADAL" clId="{73E77FE5-9450-4B8C-AC2F-3133D6606D63}" dt="2024-06-07T02:32:01.790" v="1892" actId="14100"/>
          <ac:grpSpMkLst>
            <pc:docMk/>
            <pc:sldMk cId="365103912" sldId="259"/>
            <ac:grpSpMk id="165" creationId="{B7FE9114-4D6F-E941-39BC-C826EDA61A52}"/>
          </ac:grpSpMkLst>
        </pc:grpChg>
        <pc:grpChg chg="add del mod">
          <ac:chgData name="MAO, Yulian [Student]" userId="6e79cbd5-32cf-4af5-99d5-3ce4f81ede8d" providerId="ADAL" clId="{73E77FE5-9450-4B8C-AC2F-3133D6606D63}" dt="2024-06-07T02:33:49.056" v="1902" actId="165"/>
          <ac:grpSpMkLst>
            <pc:docMk/>
            <pc:sldMk cId="365103912" sldId="259"/>
            <ac:grpSpMk id="175" creationId="{2BAE58F1-3134-1DB2-C672-16D485872057}"/>
          </ac:grpSpMkLst>
        </pc:grpChg>
        <pc:grpChg chg="mod topLvl">
          <ac:chgData name="MAO, Yulian [Student]" userId="6e79cbd5-32cf-4af5-99d5-3ce4f81ede8d" providerId="ADAL" clId="{73E77FE5-9450-4B8C-AC2F-3133D6606D63}" dt="2024-06-07T02:37:44.573" v="1937" actId="14100"/>
          <ac:grpSpMkLst>
            <pc:docMk/>
            <pc:sldMk cId="365103912" sldId="259"/>
            <ac:grpSpMk id="176" creationId="{B9741363-3634-D503-2D93-DBD82E3DAE04}"/>
          </ac:grpSpMkLst>
        </pc:grpChg>
        <pc:grpChg chg="add del mod">
          <ac:chgData name="MAO, Yulian [Student]" userId="6e79cbd5-32cf-4af5-99d5-3ce4f81ede8d" providerId="ADAL" clId="{73E77FE5-9450-4B8C-AC2F-3133D6606D63}" dt="2024-06-06T13:12:01.603" v="900" actId="165"/>
          <ac:grpSpMkLst>
            <pc:docMk/>
            <pc:sldMk cId="365103912" sldId="259"/>
            <ac:grpSpMk id="185" creationId="{66CF0863-F01F-E52C-F10F-0863CB94A30D}"/>
          </ac:grpSpMkLst>
        </pc:grpChg>
        <pc:grpChg chg="mod topLvl">
          <ac:chgData name="MAO, Yulian [Student]" userId="6e79cbd5-32cf-4af5-99d5-3ce4f81ede8d" providerId="ADAL" clId="{73E77FE5-9450-4B8C-AC2F-3133D6606D63}" dt="2024-06-06T13:14:07.418" v="1000" actId="164"/>
          <ac:grpSpMkLst>
            <pc:docMk/>
            <pc:sldMk cId="365103912" sldId="259"/>
            <ac:grpSpMk id="186" creationId="{CA94D3E9-F6AB-2FFF-4431-ED70E691A026}"/>
          </ac:grpSpMkLst>
        </pc:grpChg>
        <pc:grpChg chg="add mod">
          <ac:chgData name="MAO, Yulian [Student]" userId="6e79cbd5-32cf-4af5-99d5-3ce4f81ede8d" providerId="ADAL" clId="{73E77FE5-9450-4B8C-AC2F-3133D6606D63}" dt="2024-06-07T02:43:31.871" v="1992" actId="14100"/>
          <ac:grpSpMkLst>
            <pc:docMk/>
            <pc:sldMk cId="365103912" sldId="259"/>
            <ac:grpSpMk id="197" creationId="{33FE73BC-F867-5502-C5CF-6E6B207D8FF3}"/>
          </ac:grpSpMkLst>
        </pc:grpChg>
        <pc:grpChg chg="add mod">
          <ac:chgData name="MAO, Yulian [Student]" userId="6e79cbd5-32cf-4af5-99d5-3ce4f81ede8d" providerId="ADAL" clId="{73E77FE5-9450-4B8C-AC2F-3133D6606D63}" dt="2024-06-06T13:35:24.049" v="1709" actId="164"/>
          <ac:grpSpMkLst>
            <pc:docMk/>
            <pc:sldMk cId="365103912" sldId="259"/>
            <ac:grpSpMk id="230" creationId="{F0B0FCF4-3185-3B91-A3DB-9349E060A3E1}"/>
          </ac:grpSpMkLst>
        </pc:grpChg>
        <pc:grpChg chg="mod">
          <ac:chgData name="MAO, Yulian [Student]" userId="6e79cbd5-32cf-4af5-99d5-3ce4f81ede8d" providerId="ADAL" clId="{73E77FE5-9450-4B8C-AC2F-3133D6606D63}" dt="2024-06-06T13:31:10.100" v="1516"/>
          <ac:grpSpMkLst>
            <pc:docMk/>
            <pc:sldMk cId="365103912" sldId="259"/>
            <ac:grpSpMk id="231" creationId="{72EFCECC-F565-8514-DAB4-8DAB1DEEEC58}"/>
          </ac:grpSpMkLst>
        </pc:grpChg>
        <pc:grpChg chg="add mod">
          <ac:chgData name="MAO, Yulian [Student]" userId="6e79cbd5-32cf-4af5-99d5-3ce4f81ede8d" providerId="ADAL" clId="{73E77FE5-9450-4B8C-AC2F-3133D6606D63}" dt="2024-06-07T02:41:41.022" v="1975" actId="1076"/>
          <ac:grpSpMkLst>
            <pc:docMk/>
            <pc:sldMk cId="365103912" sldId="259"/>
            <ac:grpSpMk id="242" creationId="{47879BB7-0C56-C1FB-3A8F-57454D91B684}"/>
          </ac:grpSpMkLst>
        </pc:grpChg>
        <pc:cxnChg chg="add del mod">
          <ac:chgData name="MAO, Yulian [Student]" userId="6e79cbd5-32cf-4af5-99d5-3ce4f81ede8d" providerId="ADAL" clId="{73E77FE5-9450-4B8C-AC2F-3133D6606D63}" dt="2024-06-06T13:14:26.227" v="1004" actId="11529"/>
          <ac:cxnSpMkLst>
            <pc:docMk/>
            <pc:sldMk cId="365103912" sldId="259"/>
            <ac:cxnSpMk id="199" creationId="{C283F07E-2C4C-D373-63E1-8E117D2EFC90}"/>
          </ac:cxnSpMkLst>
        </pc:cxnChg>
        <pc:cxnChg chg="add del mod">
          <ac:chgData name="MAO, Yulian [Student]" userId="6e79cbd5-32cf-4af5-99d5-3ce4f81ede8d" providerId="ADAL" clId="{73E77FE5-9450-4B8C-AC2F-3133D6606D63}" dt="2024-06-06T13:15:08.721" v="1009" actId="478"/>
          <ac:cxnSpMkLst>
            <pc:docMk/>
            <pc:sldMk cId="365103912" sldId="259"/>
            <ac:cxnSpMk id="201" creationId="{06984F9A-9223-5D3A-B11C-3D61C685074E}"/>
          </ac:cxnSpMkLst>
        </pc:cxnChg>
        <pc:cxnChg chg="add del mod">
          <ac:chgData name="MAO, Yulian [Student]" userId="6e79cbd5-32cf-4af5-99d5-3ce4f81ede8d" providerId="ADAL" clId="{73E77FE5-9450-4B8C-AC2F-3133D6606D63}" dt="2024-06-06T13:15:43.791" v="1013" actId="478"/>
          <ac:cxnSpMkLst>
            <pc:docMk/>
            <pc:sldMk cId="365103912" sldId="259"/>
            <ac:cxnSpMk id="205" creationId="{9D944F35-0E02-E5B3-684B-6A937D762CA6}"/>
          </ac:cxnSpMkLst>
        </pc:cxnChg>
        <pc:cxnChg chg="add del mod">
          <ac:chgData name="MAO, Yulian [Student]" userId="6e79cbd5-32cf-4af5-99d5-3ce4f81ede8d" providerId="ADAL" clId="{73E77FE5-9450-4B8C-AC2F-3133D6606D63}" dt="2024-06-06T13:16:06.432" v="1015" actId="478"/>
          <ac:cxnSpMkLst>
            <pc:docMk/>
            <pc:sldMk cId="365103912" sldId="259"/>
            <ac:cxnSpMk id="207" creationId="{71987D12-B7BF-030F-FC18-10573B2F3EE0}"/>
          </ac:cxnSpMkLst>
        </pc:cxnChg>
        <pc:cxnChg chg="add mod">
          <ac:chgData name="MAO, Yulian [Student]" userId="6e79cbd5-32cf-4af5-99d5-3ce4f81ede8d" providerId="ADAL" clId="{73E77FE5-9450-4B8C-AC2F-3133D6606D63}" dt="2024-06-07T02:43:31.871" v="1992" actId="14100"/>
          <ac:cxnSpMkLst>
            <pc:docMk/>
            <pc:sldMk cId="365103912" sldId="259"/>
            <ac:cxnSpMk id="209" creationId="{27E62C50-6176-F975-7E05-5C43968B6080}"/>
          </ac:cxnSpMkLst>
        </pc:cxnChg>
        <pc:cxnChg chg="add del mod">
          <ac:chgData name="MAO, Yulian [Student]" userId="6e79cbd5-32cf-4af5-99d5-3ce4f81ede8d" providerId="ADAL" clId="{73E77FE5-9450-4B8C-AC2F-3133D6606D63}" dt="2024-06-06T13:17:13.864" v="1025" actId="478"/>
          <ac:cxnSpMkLst>
            <pc:docMk/>
            <pc:sldMk cId="365103912" sldId="259"/>
            <ac:cxnSpMk id="211" creationId="{CB3EFEF4-E7E8-3053-78E8-5E0162D6F07B}"/>
          </ac:cxnSpMkLst>
        </pc:cxnChg>
        <pc:cxnChg chg="add del mod">
          <ac:chgData name="MAO, Yulian [Student]" userId="6e79cbd5-32cf-4af5-99d5-3ce4f81ede8d" providerId="ADAL" clId="{73E77FE5-9450-4B8C-AC2F-3133D6606D63}" dt="2024-06-06T13:17:33.103" v="1027" actId="478"/>
          <ac:cxnSpMkLst>
            <pc:docMk/>
            <pc:sldMk cId="365103912" sldId="259"/>
            <ac:cxnSpMk id="213" creationId="{E77151BE-4390-9CDB-4A54-F847D2D8727D}"/>
          </ac:cxnSpMkLst>
        </pc:cxnChg>
        <pc:cxnChg chg="add del mod">
          <ac:chgData name="MAO, Yulian [Student]" userId="6e79cbd5-32cf-4af5-99d5-3ce4f81ede8d" providerId="ADAL" clId="{73E77FE5-9450-4B8C-AC2F-3133D6606D63}" dt="2024-06-06T13:17:51.664" v="1031" actId="478"/>
          <ac:cxnSpMkLst>
            <pc:docMk/>
            <pc:sldMk cId="365103912" sldId="259"/>
            <ac:cxnSpMk id="215" creationId="{9086CFCB-7FE2-D9D2-E3AE-364E964C9B24}"/>
          </ac:cxnSpMkLst>
        </pc:cxnChg>
        <pc:cxnChg chg="add del mod">
          <ac:chgData name="MAO, Yulian [Student]" userId="6e79cbd5-32cf-4af5-99d5-3ce4f81ede8d" providerId="ADAL" clId="{73E77FE5-9450-4B8C-AC2F-3133D6606D63}" dt="2024-06-06T13:17:58.839" v="1033" actId="478"/>
          <ac:cxnSpMkLst>
            <pc:docMk/>
            <pc:sldMk cId="365103912" sldId="259"/>
            <ac:cxnSpMk id="217" creationId="{CBED83E3-BF7E-57CC-1045-6446612BB25D}"/>
          </ac:cxnSpMkLst>
        </pc:cxnChg>
        <pc:cxnChg chg="add mod">
          <ac:chgData name="MAO, Yulian [Student]" userId="6e79cbd5-32cf-4af5-99d5-3ce4f81ede8d" providerId="ADAL" clId="{73E77FE5-9450-4B8C-AC2F-3133D6606D63}" dt="2024-06-07T02:43:31.871" v="1992" actId="14100"/>
          <ac:cxnSpMkLst>
            <pc:docMk/>
            <pc:sldMk cId="365103912" sldId="259"/>
            <ac:cxnSpMk id="219" creationId="{2F88CE44-1B8A-D18D-F5C8-F01BF15915C1}"/>
          </ac:cxnSpMkLst>
        </pc:cxnChg>
        <pc:cxnChg chg="add mod">
          <ac:chgData name="MAO, Yulian [Student]" userId="6e79cbd5-32cf-4af5-99d5-3ce4f81ede8d" providerId="ADAL" clId="{73E77FE5-9450-4B8C-AC2F-3133D6606D63}" dt="2024-06-07T02:43:31.871" v="1992" actId="14100"/>
          <ac:cxnSpMkLst>
            <pc:docMk/>
            <pc:sldMk cId="365103912" sldId="259"/>
            <ac:cxnSpMk id="225" creationId="{30B741A6-8255-0CA9-58A5-562BC9C22949}"/>
          </ac:cxnSpMkLst>
        </pc:cxnChg>
        <pc:cxnChg chg="add del mod">
          <ac:chgData name="MAO, Yulian [Student]" userId="6e79cbd5-32cf-4af5-99d5-3ce4f81ede8d" providerId="ADAL" clId="{73E77FE5-9450-4B8C-AC2F-3133D6606D63}" dt="2024-06-06T13:30:29.447" v="1513" actId="478"/>
          <ac:cxnSpMkLst>
            <pc:docMk/>
            <pc:sldMk cId="365103912" sldId="259"/>
            <ac:cxnSpMk id="227" creationId="{AFF3D531-8CDA-C76F-EE27-A22D5B11D556}"/>
          </ac:cxnSpMkLst>
        </pc:cxnChg>
        <pc:cxnChg chg="add mod">
          <ac:chgData name="MAO, Yulian [Student]" userId="6e79cbd5-32cf-4af5-99d5-3ce4f81ede8d" providerId="ADAL" clId="{73E77FE5-9450-4B8C-AC2F-3133D6606D63}" dt="2024-06-07T02:43:31.871" v="1992" actId="14100"/>
          <ac:cxnSpMkLst>
            <pc:docMk/>
            <pc:sldMk cId="365103912" sldId="259"/>
            <ac:cxnSpMk id="229" creationId="{F943A2DD-C2C8-1BB3-63EC-0922950421B3}"/>
          </ac:cxnSpMkLst>
        </pc:cxnChg>
        <pc:cxnChg chg="add mod">
          <ac:chgData name="MAO, Yulian [Student]" userId="6e79cbd5-32cf-4af5-99d5-3ce4f81ede8d" providerId="ADAL" clId="{73E77FE5-9450-4B8C-AC2F-3133D6606D63}" dt="2024-06-07T02:41:41.022" v="1975" actId="1076"/>
          <ac:cxnSpMkLst>
            <pc:docMk/>
            <pc:sldMk cId="365103912" sldId="259"/>
            <ac:cxnSpMk id="244" creationId="{688650BF-F21D-9DF6-26FC-9065B11A87F6}"/>
          </ac:cxnSpMkLst>
        </pc:cxnChg>
        <pc:cxnChg chg="add mod">
          <ac:chgData name="MAO, Yulian [Student]" userId="6e79cbd5-32cf-4af5-99d5-3ce4f81ede8d" providerId="ADAL" clId="{73E77FE5-9450-4B8C-AC2F-3133D6606D63}" dt="2024-06-07T02:41:56.573" v="1977" actId="14100"/>
          <ac:cxnSpMkLst>
            <pc:docMk/>
            <pc:sldMk cId="365103912" sldId="259"/>
            <ac:cxnSpMk id="246" creationId="{001C99DF-321F-D932-73F2-881DBEA11C9C}"/>
          </ac:cxnSpMkLst>
        </pc:cxnChg>
        <pc:cxnChg chg="add mod">
          <ac:chgData name="MAO, Yulian [Student]" userId="6e79cbd5-32cf-4af5-99d5-3ce4f81ede8d" providerId="ADAL" clId="{73E77FE5-9450-4B8C-AC2F-3133D6606D63}" dt="2024-06-07T02:42:46.445" v="1985" actId="14100"/>
          <ac:cxnSpMkLst>
            <pc:docMk/>
            <pc:sldMk cId="365103912" sldId="259"/>
            <ac:cxnSpMk id="249" creationId="{BB08303A-84CF-2C21-D242-49C56A1687AE}"/>
          </ac:cxnSpMkLst>
        </pc:cxnChg>
        <pc:cxnChg chg="add del">
          <ac:chgData name="MAO, Yulian [Student]" userId="6e79cbd5-32cf-4af5-99d5-3ce4f81ede8d" providerId="ADAL" clId="{73E77FE5-9450-4B8C-AC2F-3133D6606D63}" dt="2024-06-06T13:36:47.790" v="1719" actId="478"/>
          <ac:cxnSpMkLst>
            <pc:docMk/>
            <pc:sldMk cId="365103912" sldId="259"/>
            <ac:cxnSpMk id="253" creationId="{0069C0E4-7181-739D-9DE9-DDB3E28CDEE5}"/>
          </ac:cxnSpMkLst>
        </pc:cxnChg>
        <pc:cxnChg chg="add mod">
          <ac:chgData name="MAO, Yulian [Student]" userId="6e79cbd5-32cf-4af5-99d5-3ce4f81ede8d" providerId="ADAL" clId="{73E77FE5-9450-4B8C-AC2F-3133D6606D63}" dt="2024-06-07T02:42:54.413" v="1986" actId="14100"/>
          <ac:cxnSpMkLst>
            <pc:docMk/>
            <pc:sldMk cId="365103912" sldId="259"/>
            <ac:cxnSpMk id="255" creationId="{63A10D9B-EB8E-688F-B0FA-1D24EC609E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8E776-0C64-9B64-A6EC-D109CDA27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7AC292-7020-EFB1-C8E6-730F892D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3C2D6-2347-572F-63A8-49DD04AB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17901-E380-745A-FEEE-37A733E7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98E26-B01F-16F2-5A3A-49B5830D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3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CC9D9-EEE1-44AA-1579-954F23BA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FEB61-549E-EC68-22CF-A54B52A3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9963B-1D7E-EB73-DEF0-3CE15623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3DCBF-B719-E9C2-9640-3AD25E16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74B5B-0281-6F64-5C37-B5F509C5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3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4F6058-7225-24F5-3D57-90BB9665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F62D0-7869-BB9E-0B1D-B75A8C25B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938D5-91B3-5DB7-C4E4-5E74D144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3FC2C-3C5F-A94B-E6E4-07C5823E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27375-AC66-73B9-C8C6-CEB52B91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7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146A0-3B6B-D47E-6640-A2B0F47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0AEE9-9A6B-5BCF-E5F6-97911A72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504AC-38D5-EF03-BE06-46406629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25A84-1B9C-4A12-A7F0-D7AA604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D4010-2A12-0C1A-2771-A515966C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8A1FF-92B3-E4B9-B9DC-C5F82ED7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84EDF-350D-2569-2359-55451D99B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53CA7-4CCC-5483-604B-C5EC0C3E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11EB5-76AD-AF91-BA94-7CFD3E74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D2FE1-36A7-D067-CAC6-FFFAF1BD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479A9-4BE7-BE99-F003-35322B76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60699-B6A7-1FF3-6F1A-FB0791210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CA31-7C1A-7CAA-6014-85CB399E8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A3249-9030-2FE0-F3DB-A48175ED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71BFF-3BDF-9A21-CC85-006DA2A8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0CD12-2315-53AC-862A-8BFC9085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5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1123F-EC59-6370-6A72-A1B2BC9D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26AAB-60B3-D04B-0C92-B7A56896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0EB7-77A7-4694-9A23-94C318406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D356A9-0102-338D-834C-B5B943DF6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A6216B-7E6A-25CF-EB12-20DD343FD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C49FB-3169-1CB0-B9A4-A114B07E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E47E09-AE62-D26C-926D-2466E2F6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92685C-150F-7F0D-5FD3-32D05A41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51B1-5191-6F3A-BA94-D46A0CC3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C10DE-CEC2-ADF2-D01E-23666232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C3C673-ED9D-D7E0-922B-62384CC9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0429A-11B8-C263-4F21-4FA9617B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E433F-E882-A887-BE65-EC1C91F6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3E7FF3-CF4D-AFAC-4B00-11BE1965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CFAE8-8DF7-8F38-BABF-FFE2045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D648-ABCA-108F-5B2B-C3F567D6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ED762-DD1F-6902-F67D-D2B3C531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81EE6-7BC1-6535-6087-A6B1D313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CE07C-88FA-4A83-87DC-71F6A53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B1D74-AC62-A17E-0956-211905BC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4B728-7BC7-B2FB-0A63-27C10B6A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5CDB2-802B-4A12-CF0C-49010BED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95CF9A-4805-E16B-60BA-3E6E9BE0A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B2EA8-6030-4CF2-95F0-A7A29516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860B4-D45F-AACA-94B9-30BFA174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91163-5761-4079-86B9-ADD0AACE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6CB6A-6F20-8270-E408-9D22578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2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686E1-D5F6-5620-A267-37A3CBFA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0C994-CCB5-0D69-71EA-F6AD5013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D75C7-3006-7830-ADCA-94B11086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5E893-5876-4726-B750-303D32DCD45F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42AD9-DFF0-267E-6AFE-142C3210B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D93B-F9A3-34E0-5B66-58346D8FC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0B25B-EF49-4799-944C-C9CF2FBA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2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8592585-BCD7-471A-8B04-4B8E18CDBC15}"/>
              </a:ext>
            </a:extLst>
          </p:cNvPr>
          <p:cNvSpPr/>
          <p:nvPr/>
        </p:nvSpPr>
        <p:spPr>
          <a:xfrm>
            <a:off x="6612693" y="1574276"/>
            <a:ext cx="4997621" cy="2592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6397A1D-6616-C215-EEB5-D00BD7D89093}"/>
              </a:ext>
            </a:extLst>
          </p:cNvPr>
          <p:cNvSpPr/>
          <p:nvPr/>
        </p:nvSpPr>
        <p:spPr>
          <a:xfrm>
            <a:off x="518474" y="1574276"/>
            <a:ext cx="4997621" cy="259237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11D0D3D5-A4B8-DCDA-0E86-5120E73E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887" y="2243806"/>
            <a:ext cx="991234" cy="991234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C4191B78-B1EE-5804-1C9F-760FE2F7E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67" y="2941340"/>
            <a:ext cx="446644" cy="4466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836B63-89F9-E1D6-7D66-5B4D89E7A87F}"/>
              </a:ext>
            </a:extLst>
          </p:cNvPr>
          <p:cNvSpPr txBox="1"/>
          <p:nvPr/>
        </p:nvSpPr>
        <p:spPr>
          <a:xfrm>
            <a:off x="8232890" y="3420498"/>
            <a:ext cx="2201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Untrusted Third Party</a:t>
            </a:r>
            <a:endParaRPr lang="zh-CN" altLang="en-US" sz="1600" b="1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54BCEA1-D0BD-F1F2-39BE-79B385E3B645}"/>
              </a:ext>
            </a:extLst>
          </p:cNvPr>
          <p:cNvSpPr/>
          <p:nvPr/>
        </p:nvSpPr>
        <p:spPr>
          <a:xfrm>
            <a:off x="9735798" y="2659222"/>
            <a:ext cx="625139" cy="376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77F7014A-73E1-8B6A-7214-DB808107F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46" y="2409178"/>
            <a:ext cx="800977" cy="800977"/>
          </a:xfrm>
          <a:prstGeom prst="rect">
            <a:avLst/>
          </a:prstGeom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C5D44BDF-AF61-4436-C69D-A9A3A2557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820" y="1826672"/>
            <a:ext cx="442202" cy="442202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4B508-9171-76A7-0578-F3EE38D60E4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491022" y="2047773"/>
            <a:ext cx="1007403" cy="372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34E4A57D-FB4E-359A-D547-C0F3B4247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86" y="2684039"/>
            <a:ext cx="442202" cy="44220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AF34D2E-E027-391E-4347-78AC1A30301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82388" y="2896221"/>
            <a:ext cx="996188" cy="8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07E14CB1-12A1-256D-BE1E-67B95E8B8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820" y="3541406"/>
            <a:ext cx="442202" cy="442202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521CA17-EB06-813F-57D6-82112F84962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491022" y="3235040"/>
            <a:ext cx="1012047" cy="527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6D02E48B-33B1-69B9-E53C-D5744FE1D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32" y="2243806"/>
            <a:ext cx="991234" cy="9912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F9BFD04-74F2-B9E0-982F-83F116F02041}"/>
              </a:ext>
            </a:extLst>
          </p:cNvPr>
          <p:cNvSpPr txBox="1"/>
          <p:nvPr/>
        </p:nvSpPr>
        <p:spPr>
          <a:xfrm>
            <a:off x="1994002" y="3447222"/>
            <a:ext cx="195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Trusted Third Party</a:t>
            </a:r>
            <a:endParaRPr lang="zh-CN" altLang="en-US" sz="1600" b="1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4F90E72-F9B6-DF07-56DC-1135CDE6974D}"/>
              </a:ext>
            </a:extLst>
          </p:cNvPr>
          <p:cNvSpPr/>
          <p:nvPr/>
        </p:nvSpPr>
        <p:spPr>
          <a:xfrm>
            <a:off x="3423143" y="2659222"/>
            <a:ext cx="625139" cy="376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 descr="图标&#10;&#10;描述已自动生成">
            <a:extLst>
              <a:ext uri="{FF2B5EF4-FFF2-40B4-BE49-F238E27FC236}">
                <a16:creationId xmlns:a16="http://schemas.microsoft.com/office/drawing/2014/main" id="{BA321F82-3326-171C-6452-FD908F764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5" y="1826672"/>
            <a:ext cx="442202" cy="442202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C742A6F-9681-8683-8ED9-3BDAC30D734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178367" y="2047773"/>
            <a:ext cx="1007403" cy="372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 descr="图标&#10;&#10;描述已自动生成">
            <a:extLst>
              <a:ext uri="{FF2B5EF4-FFF2-40B4-BE49-F238E27FC236}">
                <a16:creationId xmlns:a16="http://schemas.microsoft.com/office/drawing/2014/main" id="{13A0EE70-B1A9-B17E-418F-B46D2FC00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31" y="2684039"/>
            <a:ext cx="442202" cy="442202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7F03F48-1600-6914-C0ED-6DCDD78BD05B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169733" y="2896221"/>
            <a:ext cx="996188" cy="8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5F4574D8-8507-26E3-2B6A-14BB0C356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5" y="3541406"/>
            <a:ext cx="442202" cy="442202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86701CA-5305-09D6-87B6-B8AE3D72F561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178367" y="3235040"/>
            <a:ext cx="1012047" cy="527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 descr="徽标, 图标&#10;&#10;描述已自动生成">
            <a:extLst>
              <a:ext uri="{FF2B5EF4-FFF2-40B4-BE49-F238E27FC236}">
                <a16:creationId xmlns:a16="http://schemas.microsoft.com/office/drawing/2014/main" id="{E8803963-CEB9-D9A0-3484-CE3973E22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44" y="2894169"/>
            <a:ext cx="503888" cy="503888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DF95C9D6-400F-D2AD-E30F-C3D88A5FB760}"/>
              </a:ext>
            </a:extLst>
          </p:cNvPr>
          <p:cNvSpPr txBox="1"/>
          <p:nvPr/>
        </p:nvSpPr>
        <p:spPr>
          <a:xfrm>
            <a:off x="8184252" y="1847038"/>
            <a:ext cx="18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Noised Data</a:t>
            </a:r>
            <a:endParaRPr lang="zh-CN" altLang="en-US" sz="1600" b="1" dirty="0"/>
          </a:p>
        </p:txBody>
      </p:sp>
      <p:pic>
        <p:nvPicPr>
          <p:cNvPr id="48" name="图片 47" descr="图标&#10;&#10;描述已自动生成">
            <a:extLst>
              <a:ext uri="{FF2B5EF4-FFF2-40B4-BE49-F238E27FC236}">
                <a16:creationId xmlns:a16="http://schemas.microsoft.com/office/drawing/2014/main" id="{55DED6F8-275F-D601-2B9E-5E03F70B5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86" y="1952561"/>
            <a:ext cx="464286" cy="464286"/>
          </a:xfrm>
          <a:prstGeom prst="rect">
            <a:avLst/>
          </a:prstGeom>
        </p:spPr>
      </p:pic>
      <p:pic>
        <p:nvPicPr>
          <p:cNvPr id="49" name="图片 48" descr="图标&#10;&#10;描述已自动生成">
            <a:extLst>
              <a:ext uri="{FF2B5EF4-FFF2-40B4-BE49-F238E27FC236}">
                <a16:creationId xmlns:a16="http://schemas.microsoft.com/office/drawing/2014/main" id="{7685B144-A6C8-2C84-C809-B2F01A1AD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86" y="2697710"/>
            <a:ext cx="464286" cy="464286"/>
          </a:xfrm>
          <a:prstGeom prst="rect">
            <a:avLst/>
          </a:prstGeom>
        </p:spPr>
      </p:pic>
      <p:pic>
        <p:nvPicPr>
          <p:cNvPr id="50" name="图片 49" descr="图标&#10;&#10;描述已自动生成">
            <a:extLst>
              <a:ext uri="{FF2B5EF4-FFF2-40B4-BE49-F238E27FC236}">
                <a16:creationId xmlns:a16="http://schemas.microsoft.com/office/drawing/2014/main" id="{78FA1634-370C-977A-FD80-76BA5D6CF9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33" y="3367494"/>
            <a:ext cx="464286" cy="464286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BCCECF3D-498C-A1D0-59E7-416923952A3C}"/>
              </a:ext>
            </a:extLst>
          </p:cNvPr>
          <p:cNvSpPr txBox="1"/>
          <p:nvPr/>
        </p:nvSpPr>
        <p:spPr>
          <a:xfrm>
            <a:off x="1883837" y="1848450"/>
            <a:ext cx="182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Original Data</a:t>
            </a:r>
            <a:endParaRPr lang="zh-CN" altLang="en-US" sz="1600" b="1" dirty="0"/>
          </a:p>
        </p:txBody>
      </p:sp>
      <p:pic>
        <p:nvPicPr>
          <p:cNvPr id="55" name="图片 54" descr="图标&#10;&#10;描述已自动生成">
            <a:extLst>
              <a:ext uri="{FF2B5EF4-FFF2-40B4-BE49-F238E27FC236}">
                <a16:creationId xmlns:a16="http://schemas.microsoft.com/office/drawing/2014/main" id="{CD92E42C-DB2E-056B-A9A3-03161763D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28" y="2409598"/>
            <a:ext cx="829467" cy="829467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CD285678-010D-0510-F0D0-370080E0E45A}"/>
              </a:ext>
            </a:extLst>
          </p:cNvPr>
          <p:cNvSpPr txBox="1"/>
          <p:nvPr/>
        </p:nvSpPr>
        <p:spPr>
          <a:xfrm>
            <a:off x="4024266" y="3447222"/>
            <a:ext cx="195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Noised Result</a:t>
            </a:r>
            <a:endParaRPr lang="zh-CN" altLang="en-US" sz="16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FBDC44-9DB9-A880-4A71-1D028A9C40AB}"/>
              </a:ext>
            </a:extLst>
          </p:cNvPr>
          <p:cNvSpPr txBox="1"/>
          <p:nvPr/>
        </p:nvSpPr>
        <p:spPr>
          <a:xfrm>
            <a:off x="10483484" y="3415479"/>
            <a:ext cx="195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Result</a:t>
            </a:r>
            <a:endParaRPr lang="zh-CN" altLang="en-US" sz="1600" b="1" dirty="0"/>
          </a:p>
        </p:txBody>
      </p:sp>
      <p:pic>
        <p:nvPicPr>
          <p:cNvPr id="63" name="图片 62" descr="文本, 图标&#10;&#10;描述已自动生成">
            <a:extLst>
              <a:ext uri="{FF2B5EF4-FFF2-40B4-BE49-F238E27FC236}">
                <a16:creationId xmlns:a16="http://schemas.microsoft.com/office/drawing/2014/main" id="{EF90EC1A-3976-F918-13EC-01647FE97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60" y="1895360"/>
            <a:ext cx="460177" cy="460177"/>
          </a:xfrm>
          <a:prstGeom prst="rect">
            <a:avLst/>
          </a:prstGeom>
        </p:spPr>
      </p:pic>
      <p:pic>
        <p:nvPicPr>
          <p:cNvPr id="64" name="图片 63" descr="文本, 图标&#10;&#10;描述已自动生成">
            <a:extLst>
              <a:ext uri="{FF2B5EF4-FFF2-40B4-BE49-F238E27FC236}">
                <a16:creationId xmlns:a16="http://schemas.microsoft.com/office/drawing/2014/main" id="{F4C0A785-09B4-89BA-2DD8-FFBA0C43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501" y="2640372"/>
            <a:ext cx="460177" cy="460177"/>
          </a:xfrm>
          <a:prstGeom prst="rect">
            <a:avLst/>
          </a:prstGeom>
        </p:spPr>
      </p:pic>
      <p:pic>
        <p:nvPicPr>
          <p:cNvPr id="65" name="图片 64" descr="文本, 图标&#10;&#10;描述已自动生成">
            <a:extLst>
              <a:ext uri="{FF2B5EF4-FFF2-40B4-BE49-F238E27FC236}">
                <a16:creationId xmlns:a16="http://schemas.microsoft.com/office/drawing/2014/main" id="{C9EBEAF7-1D70-9331-02B0-9536C4E5AF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75" y="3302330"/>
            <a:ext cx="460177" cy="460177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EA0F962F-0C13-2425-F122-E80CAAE03937}"/>
              </a:ext>
            </a:extLst>
          </p:cNvPr>
          <p:cNvSpPr txBox="1"/>
          <p:nvPr/>
        </p:nvSpPr>
        <p:spPr>
          <a:xfrm>
            <a:off x="1344530" y="4344631"/>
            <a:ext cx="35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Centralized Differential Privacy</a:t>
            </a:r>
            <a:endParaRPr lang="zh-CN" altLang="en-US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3C34D48-4173-B88B-10A1-22AA29986C72}"/>
              </a:ext>
            </a:extLst>
          </p:cNvPr>
          <p:cNvSpPr txBox="1"/>
          <p:nvPr/>
        </p:nvSpPr>
        <p:spPr>
          <a:xfrm>
            <a:off x="7652577" y="4344631"/>
            <a:ext cx="35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Local Differential Privacy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949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0D4AA9-B211-CC26-C468-B90BB422B601}"/>
              </a:ext>
            </a:extLst>
          </p:cNvPr>
          <p:cNvSpPr txBox="1"/>
          <p:nvPr/>
        </p:nvSpPr>
        <p:spPr>
          <a:xfrm>
            <a:off x="546079" y="2804768"/>
            <a:ext cx="355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Event-Level Privacy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F25E46-CB52-E88A-6547-CA0BA113AEB3}"/>
                  </a:ext>
                </a:extLst>
              </p:cNvPr>
              <p:cNvSpPr txBox="1"/>
              <p:nvPr/>
            </p:nvSpPr>
            <p:spPr>
              <a:xfrm>
                <a:off x="3431666" y="2811252"/>
                <a:ext cx="2744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sz="1400" b="1" dirty="0"/>
                  <a:t>-Event Level Privacy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F25E46-CB52-E88A-6547-CA0BA113A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666" y="2811252"/>
                <a:ext cx="2744480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810A347-D359-2426-EA72-134E26D2BEEA}"/>
              </a:ext>
            </a:extLst>
          </p:cNvPr>
          <p:cNvSpPr txBox="1"/>
          <p:nvPr/>
        </p:nvSpPr>
        <p:spPr>
          <a:xfrm>
            <a:off x="6046270" y="2800989"/>
            <a:ext cx="273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User-Level Privacy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(CDP)</a:t>
            </a:r>
            <a:endParaRPr lang="zh-CN" altLang="en-US" sz="14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870465B-1C37-8D5C-9ABB-382A1EFECC51}"/>
              </a:ext>
            </a:extLst>
          </p:cNvPr>
          <p:cNvGrpSpPr/>
          <p:nvPr/>
        </p:nvGrpSpPr>
        <p:grpSpPr>
          <a:xfrm>
            <a:off x="489817" y="1295143"/>
            <a:ext cx="2535264" cy="1452293"/>
            <a:chOff x="292389" y="1024932"/>
            <a:chExt cx="3770810" cy="203473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AFEDD16-A0C3-1495-74D7-37F2C8920DCE}"/>
                </a:ext>
              </a:extLst>
            </p:cNvPr>
            <p:cNvSpPr/>
            <p:nvPr/>
          </p:nvSpPr>
          <p:spPr>
            <a:xfrm>
              <a:off x="428912" y="1024932"/>
              <a:ext cx="3376247" cy="20347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E920B55-28A6-5AB2-0485-8A280EBA9B7F}"/>
                    </a:ext>
                  </a:extLst>
                </p:cNvPr>
                <p:cNvSpPr txBox="1"/>
                <p:nvPr/>
              </p:nvSpPr>
              <p:spPr>
                <a:xfrm>
                  <a:off x="292389" y="1298063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E920B55-28A6-5AB2-0485-8A280EBA9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89" y="1298063"/>
                  <a:ext cx="93449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A64768C-3EC4-189D-5F31-2C16A0FD05C7}"/>
                    </a:ext>
                  </a:extLst>
                </p:cNvPr>
                <p:cNvSpPr txBox="1"/>
                <p:nvPr/>
              </p:nvSpPr>
              <p:spPr>
                <a:xfrm>
                  <a:off x="292389" y="1996987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A64768C-3EC4-189D-5F31-2C16A0FD0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89" y="1996987"/>
                  <a:ext cx="93449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51F700-6DB4-FD38-D271-9DB16E7877D0}"/>
                </a:ext>
              </a:extLst>
            </p:cNvPr>
            <p:cNvSpPr/>
            <p:nvPr/>
          </p:nvSpPr>
          <p:spPr>
            <a:xfrm>
              <a:off x="1136449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1CCFDF1-B3F9-44A3-3333-6266C7BD1CD3}"/>
                </a:ext>
              </a:extLst>
            </p:cNvPr>
            <p:cNvSpPr/>
            <p:nvPr/>
          </p:nvSpPr>
          <p:spPr>
            <a:xfrm>
              <a:off x="1616220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1D8B097-CFDC-FED6-3992-60D7FEC5F322}"/>
                </a:ext>
              </a:extLst>
            </p:cNvPr>
            <p:cNvSpPr/>
            <p:nvPr/>
          </p:nvSpPr>
          <p:spPr>
            <a:xfrm>
              <a:off x="2095991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A19AC70-BA82-39AC-A8F4-B66169E19EB6}"/>
                </a:ext>
              </a:extLst>
            </p:cNvPr>
            <p:cNvSpPr/>
            <p:nvPr/>
          </p:nvSpPr>
          <p:spPr>
            <a:xfrm>
              <a:off x="2849577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394786-780F-4BB2-48C1-E881FC2DF955}"/>
                </a:ext>
              </a:extLst>
            </p:cNvPr>
            <p:cNvSpPr/>
            <p:nvPr/>
          </p:nvSpPr>
          <p:spPr>
            <a:xfrm>
              <a:off x="3327368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4F92E92-A897-8FF9-21AF-16086A6DBC87}"/>
                </a:ext>
              </a:extLst>
            </p:cNvPr>
            <p:cNvSpPr txBox="1"/>
            <p:nvPr/>
          </p:nvSpPr>
          <p:spPr>
            <a:xfrm>
              <a:off x="2430296" y="1354916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EF6EBC-E106-4DAD-FE13-41F4EB004BD6}"/>
                </a:ext>
              </a:extLst>
            </p:cNvPr>
            <p:cNvSpPr/>
            <p:nvPr/>
          </p:nvSpPr>
          <p:spPr>
            <a:xfrm>
              <a:off x="1136449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DBE1AAA-CCC3-C8A8-D6F2-6AB3AB9499CE}"/>
                </a:ext>
              </a:extLst>
            </p:cNvPr>
            <p:cNvSpPr/>
            <p:nvPr/>
          </p:nvSpPr>
          <p:spPr>
            <a:xfrm>
              <a:off x="1616220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3C42046-BF48-2D12-6024-38C6CA0A74D6}"/>
                </a:ext>
              </a:extLst>
            </p:cNvPr>
            <p:cNvSpPr/>
            <p:nvPr/>
          </p:nvSpPr>
          <p:spPr>
            <a:xfrm>
              <a:off x="2095991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3A3CE19-6D50-EE42-C1CF-12BC5DACB996}"/>
                </a:ext>
              </a:extLst>
            </p:cNvPr>
            <p:cNvSpPr/>
            <p:nvPr/>
          </p:nvSpPr>
          <p:spPr>
            <a:xfrm>
              <a:off x="2849577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E7E7620-4A6C-A51F-B379-78C8B3C103C1}"/>
                </a:ext>
              </a:extLst>
            </p:cNvPr>
            <p:cNvSpPr/>
            <p:nvPr/>
          </p:nvSpPr>
          <p:spPr>
            <a:xfrm>
              <a:off x="3327368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5534DFF-8EBF-8310-0973-7A44A1F318FC}"/>
                </a:ext>
              </a:extLst>
            </p:cNvPr>
            <p:cNvSpPr txBox="1"/>
            <p:nvPr/>
          </p:nvSpPr>
          <p:spPr>
            <a:xfrm>
              <a:off x="2430296" y="2002952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7B7B3E-13A2-3665-5B70-FF186320F821}"/>
                </a:ext>
              </a:extLst>
            </p:cNvPr>
            <p:cNvSpPr/>
            <p:nvPr/>
          </p:nvSpPr>
          <p:spPr>
            <a:xfrm>
              <a:off x="1519989" y="1315453"/>
              <a:ext cx="473243" cy="111091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7E26B29-1730-5AB4-FDFB-39932D7BB9ED}"/>
                </a:ext>
              </a:extLst>
            </p:cNvPr>
            <p:cNvSpPr txBox="1"/>
            <p:nvPr/>
          </p:nvSpPr>
          <p:spPr>
            <a:xfrm>
              <a:off x="504865" y="2632713"/>
              <a:ext cx="3558334" cy="388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Only one element is different</a:t>
              </a:r>
              <a:endParaRPr lang="zh-CN" altLang="en-US" sz="1200" b="1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AC912A-CA2D-1F7F-7F4E-117F0B5E6445}"/>
              </a:ext>
            </a:extLst>
          </p:cNvPr>
          <p:cNvGrpSpPr/>
          <p:nvPr/>
        </p:nvGrpSpPr>
        <p:grpSpPr>
          <a:xfrm>
            <a:off x="3143930" y="1270840"/>
            <a:ext cx="2361185" cy="1455536"/>
            <a:chOff x="4209462" y="1024932"/>
            <a:chExt cx="3512770" cy="203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9E60D7-9803-60EB-5708-619C728E74D7}"/>
                </a:ext>
              </a:extLst>
            </p:cNvPr>
            <p:cNvSpPr/>
            <p:nvPr/>
          </p:nvSpPr>
          <p:spPr>
            <a:xfrm>
              <a:off x="4345985" y="1024932"/>
              <a:ext cx="3376247" cy="203473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B23E2F3-E96C-0790-27C4-E6EFD265BC74}"/>
                    </a:ext>
                  </a:extLst>
                </p:cNvPr>
                <p:cNvSpPr txBox="1"/>
                <p:nvPr/>
              </p:nvSpPr>
              <p:spPr>
                <a:xfrm>
                  <a:off x="4209462" y="1354916"/>
                  <a:ext cx="9344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B23E2F3-E96C-0790-27C4-E6EFD265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462" y="1354916"/>
                  <a:ext cx="9344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C91D4B5-D312-1C71-ADEB-DDE454FE8D62}"/>
                    </a:ext>
                  </a:extLst>
                </p:cNvPr>
                <p:cNvSpPr txBox="1"/>
                <p:nvPr/>
              </p:nvSpPr>
              <p:spPr>
                <a:xfrm>
                  <a:off x="4209462" y="1996985"/>
                  <a:ext cx="9344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C91D4B5-D312-1C71-ADEB-DDE454FE8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462" y="1996985"/>
                  <a:ext cx="9344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A9929A1-E5F5-9B6E-8E60-116168747285}"/>
                </a:ext>
              </a:extLst>
            </p:cNvPr>
            <p:cNvSpPr/>
            <p:nvPr/>
          </p:nvSpPr>
          <p:spPr>
            <a:xfrm>
              <a:off x="5053522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59CA6FF-3442-2054-5815-D70CC408B999}"/>
                </a:ext>
              </a:extLst>
            </p:cNvPr>
            <p:cNvSpPr/>
            <p:nvPr/>
          </p:nvSpPr>
          <p:spPr>
            <a:xfrm>
              <a:off x="5533293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A5989EC-C302-D411-82A3-D0ECC8E5489D}"/>
                </a:ext>
              </a:extLst>
            </p:cNvPr>
            <p:cNvSpPr/>
            <p:nvPr/>
          </p:nvSpPr>
          <p:spPr>
            <a:xfrm>
              <a:off x="6013064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20897E0-EEBC-693A-4949-5BE4D2F670D8}"/>
                </a:ext>
              </a:extLst>
            </p:cNvPr>
            <p:cNvSpPr/>
            <p:nvPr/>
          </p:nvSpPr>
          <p:spPr>
            <a:xfrm>
              <a:off x="6766650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E9A787E-1FD5-9DC9-8D34-8B860A42743B}"/>
                </a:ext>
              </a:extLst>
            </p:cNvPr>
            <p:cNvSpPr/>
            <p:nvPr/>
          </p:nvSpPr>
          <p:spPr>
            <a:xfrm>
              <a:off x="7244441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38E585E-9A9F-471D-7E22-45100861ACB3}"/>
                </a:ext>
              </a:extLst>
            </p:cNvPr>
            <p:cNvSpPr txBox="1"/>
            <p:nvPr/>
          </p:nvSpPr>
          <p:spPr>
            <a:xfrm>
              <a:off x="6347369" y="1354916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F577D1E-166C-EF5B-6FE4-15D81B1766F7}"/>
                </a:ext>
              </a:extLst>
            </p:cNvPr>
            <p:cNvSpPr/>
            <p:nvPr/>
          </p:nvSpPr>
          <p:spPr>
            <a:xfrm>
              <a:off x="5053522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503836E-01F5-49B8-35E1-CB35059E1309}"/>
                </a:ext>
              </a:extLst>
            </p:cNvPr>
            <p:cNvSpPr/>
            <p:nvPr/>
          </p:nvSpPr>
          <p:spPr>
            <a:xfrm>
              <a:off x="5533293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EFAE1E7-E7BF-A55A-6095-465085084248}"/>
                </a:ext>
              </a:extLst>
            </p:cNvPr>
            <p:cNvSpPr/>
            <p:nvPr/>
          </p:nvSpPr>
          <p:spPr>
            <a:xfrm>
              <a:off x="7244441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98BD3EA-A680-0CC7-6FD6-78536A26D460}"/>
                </a:ext>
              </a:extLst>
            </p:cNvPr>
            <p:cNvSpPr txBox="1"/>
            <p:nvPr/>
          </p:nvSpPr>
          <p:spPr>
            <a:xfrm>
              <a:off x="6347369" y="2002952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668DC1-B90B-FC46-2FC6-D99F5AA46337}"/>
                </a:ext>
              </a:extLst>
            </p:cNvPr>
            <p:cNvSpPr/>
            <p:nvPr/>
          </p:nvSpPr>
          <p:spPr>
            <a:xfrm>
              <a:off x="5437062" y="1315453"/>
              <a:ext cx="1717717" cy="111091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E9B7343-1AD6-45D2-0511-148B33D16BE4}"/>
                </a:ext>
              </a:extLst>
            </p:cNvPr>
            <p:cNvSpPr/>
            <p:nvPr/>
          </p:nvSpPr>
          <p:spPr>
            <a:xfrm>
              <a:off x="6038317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4EA27B1-7817-808D-0846-38E7FDC10F61}"/>
                </a:ext>
              </a:extLst>
            </p:cNvPr>
            <p:cNvSpPr/>
            <p:nvPr/>
          </p:nvSpPr>
          <p:spPr>
            <a:xfrm>
              <a:off x="6770047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32D28B0-0D32-5DB2-9349-0FE5DB4BC6C9}"/>
                    </a:ext>
                  </a:extLst>
                </p:cNvPr>
                <p:cNvSpPr txBox="1"/>
                <p:nvPr/>
              </p:nvSpPr>
              <p:spPr>
                <a:xfrm>
                  <a:off x="4345985" y="2589880"/>
                  <a:ext cx="3202364" cy="474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lang="en-US" altLang="zh-CN" sz="1200" b="1" dirty="0"/>
                    <a:t> elements are different</a:t>
                  </a:r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32D28B0-0D32-5DB2-9349-0FE5DB4BC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985" y="2589880"/>
                  <a:ext cx="3202364" cy="474332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11E752B7-5ADA-1309-9EF5-D7E7EBF5767F}"/>
                </a:ext>
              </a:extLst>
            </p:cNvPr>
            <p:cNvSpPr/>
            <p:nvPr/>
          </p:nvSpPr>
          <p:spPr>
            <a:xfrm rot="5400000">
              <a:off x="6126028" y="1758557"/>
              <a:ext cx="338553" cy="1499765"/>
            </a:xfrm>
            <a:prstGeom prst="rightBrac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DE0EED6-5AA3-2CAD-E4F1-822290B88441}"/>
              </a:ext>
            </a:extLst>
          </p:cNvPr>
          <p:cNvGrpSpPr/>
          <p:nvPr/>
        </p:nvGrpSpPr>
        <p:grpSpPr>
          <a:xfrm>
            <a:off x="5889221" y="1295143"/>
            <a:ext cx="2361390" cy="1474302"/>
            <a:chOff x="8121240" y="1024932"/>
            <a:chExt cx="3512770" cy="2065572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9F6E323-0F5C-7121-08B9-356B3F3218C7}"/>
                </a:ext>
              </a:extLst>
            </p:cNvPr>
            <p:cNvSpPr/>
            <p:nvPr/>
          </p:nvSpPr>
          <p:spPr>
            <a:xfrm>
              <a:off x="8257763" y="1024932"/>
              <a:ext cx="3376247" cy="203473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D8E32CF-EFB7-25BD-879C-A8C9D7E0AA3D}"/>
                    </a:ext>
                  </a:extLst>
                </p:cNvPr>
                <p:cNvSpPr txBox="1"/>
                <p:nvPr/>
              </p:nvSpPr>
              <p:spPr>
                <a:xfrm>
                  <a:off x="8121240" y="1354916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D8E32CF-EFB7-25BD-879C-A8C9D7E0A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240" y="1354916"/>
                  <a:ext cx="93449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8A64496-26E5-1367-F1A4-781C6AE7341A}"/>
                    </a:ext>
                  </a:extLst>
                </p:cNvPr>
                <p:cNvSpPr txBox="1"/>
                <p:nvPr/>
              </p:nvSpPr>
              <p:spPr>
                <a:xfrm>
                  <a:off x="8121240" y="1996987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8A64496-26E5-1367-F1A4-781C6AE73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240" y="1996987"/>
                  <a:ext cx="9344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34FB3E4-1E15-7EFC-AF81-80A1D393AE2B}"/>
                </a:ext>
              </a:extLst>
            </p:cNvPr>
            <p:cNvSpPr/>
            <p:nvPr/>
          </p:nvSpPr>
          <p:spPr>
            <a:xfrm>
              <a:off x="8965300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D70D150-886F-E5F1-C675-F837EBA92265}"/>
                </a:ext>
              </a:extLst>
            </p:cNvPr>
            <p:cNvSpPr/>
            <p:nvPr/>
          </p:nvSpPr>
          <p:spPr>
            <a:xfrm>
              <a:off x="9445071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31F0E0A-4693-4CEB-A695-C157D6B473A8}"/>
                </a:ext>
              </a:extLst>
            </p:cNvPr>
            <p:cNvSpPr/>
            <p:nvPr/>
          </p:nvSpPr>
          <p:spPr>
            <a:xfrm>
              <a:off x="9924842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B75F51F-AC0A-B3E3-A1AF-A1D398B67F8F}"/>
                </a:ext>
              </a:extLst>
            </p:cNvPr>
            <p:cNvSpPr/>
            <p:nvPr/>
          </p:nvSpPr>
          <p:spPr>
            <a:xfrm>
              <a:off x="10678428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98E164-2F4D-A099-E308-9141A03307DB}"/>
                </a:ext>
              </a:extLst>
            </p:cNvPr>
            <p:cNvSpPr/>
            <p:nvPr/>
          </p:nvSpPr>
          <p:spPr>
            <a:xfrm>
              <a:off x="11156219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62665FD-2AE4-046F-7B9F-B9CD5BFB752B}"/>
                </a:ext>
              </a:extLst>
            </p:cNvPr>
            <p:cNvSpPr txBox="1"/>
            <p:nvPr/>
          </p:nvSpPr>
          <p:spPr>
            <a:xfrm>
              <a:off x="10259147" y="1354916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EDBEDD1-BFA6-62A7-0F01-FC65B9F59125}"/>
                </a:ext>
              </a:extLst>
            </p:cNvPr>
            <p:cNvSpPr/>
            <p:nvPr/>
          </p:nvSpPr>
          <p:spPr>
            <a:xfrm>
              <a:off x="9445071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7B17A35-AD65-301C-3029-5778980F98B3}"/>
                </a:ext>
              </a:extLst>
            </p:cNvPr>
            <p:cNvSpPr txBox="1"/>
            <p:nvPr/>
          </p:nvSpPr>
          <p:spPr>
            <a:xfrm>
              <a:off x="10259147" y="2002952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A80D22C-E294-51FE-8953-15801588174F}"/>
                </a:ext>
              </a:extLst>
            </p:cNvPr>
            <p:cNvSpPr/>
            <p:nvPr/>
          </p:nvSpPr>
          <p:spPr>
            <a:xfrm>
              <a:off x="10681825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53698A1-F3B0-F8D5-1C8F-9BD217C7D3FC}"/>
                </a:ext>
              </a:extLst>
            </p:cNvPr>
            <p:cNvSpPr txBox="1"/>
            <p:nvPr/>
          </p:nvSpPr>
          <p:spPr>
            <a:xfrm>
              <a:off x="8354864" y="2443688"/>
              <a:ext cx="3182044" cy="64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All elements from any user are different</a:t>
              </a:r>
              <a:endParaRPr lang="zh-CN" altLang="en-US" sz="1200" b="1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D660F20-78E3-B62A-79D6-C75238998831}"/>
                </a:ext>
              </a:extLst>
            </p:cNvPr>
            <p:cNvSpPr/>
            <p:nvPr/>
          </p:nvSpPr>
          <p:spPr>
            <a:xfrm>
              <a:off x="11156742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901B04-D1C7-70FA-F8AC-A3A5A7E90E47}"/>
                </a:ext>
              </a:extLst>
            </p:cNvPr>
            <p:cNvSpPr/>
            <p:nvPr/>
          </p:nvSpPr>
          <p:spPr>
            <a:xfrm>
              <a:off x="8965300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ABC13AC-5754-490F-E956-A45CC9F7E29E}"/>
                </a:ext>
              </a:extLst>
            </p:cNvPr>
            <p:cNvSpPr/>
            <p:nvPr/>
          </p:nvSpPr>
          <p:spPr>
            <a:xfrm>
              <a:off x="9924842" y="2057439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0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0D4AA9-B211-CC26-C468-B90BB422B601}"/>
              </a:ext>
            </a:extLst>
          </p:cNvPr>
          <p:cNvSpPr txBox="1"/>
          <p:nvPr/>
        </p:nvSpPr>
        <p:spPr>
          <a:xfrm>
            <a:off x="751186" y="2804613"/>
            <a:ext cx="355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Event-Level Privacy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F25E46-CB52-E88A-6547-CA0BA113AEB3}"/>
                  </a:ext>
                </a:extLst>
              </p:cNvPr>
              <p:cNvSpPr txBox="1"/>
              <p:nvPr/>
            </p:nvSpPr>
            <p:spPr>
              <a:xfrm>
                <a:off x="3444676" y="2804613"/>
                <a:ext cx="2744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sz="1400" b="1" dirty="0"/>
                  <a:t>-Event Level Privacy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F25E46-CB52-E88A-6547-CA0BA113A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76" y="2804613"/>
                <a:ext cx="2744480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810A347-D359-2426-EA72-134E26D2BEEA}"/>
              </a:ext>
            </a:extLst>
          </p:cNvPr>
          <p:cNvSpPr txBox="1"/>
          <p:nvPr/>
        </p:nvSpPr>
        <p:spPr>
          <a:xfrm>
            <a:off x="6046270" y="2811053"/>
            <a:ext cx="273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User-Level Privacy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(CDP)</a:t>
            </a:r>
            <a:endParaRPr lang="zh-CN" altLang="en-US" sz="14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870465B-1C37-8D5C-9ABB-382A1EFECC51}"/>
              </a:ext>
            </a:extLst>
          </p:cNvPr>
          <p:cNvGrpSpPr/>
          <p:nvPr/>
        </p:nvGrpSpPr>
        <p:grpSpPr>
          <a:xfrm>
            <a:off x="489817" y="1295143"/>
            <a:ext cx="2535264" cy="1452293"/>
            <a:chOff x="292389" y="1024932"/>
            <a:chExt cx="3770810" cy="203473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AFEDD16-A0C3-1495-74D7-37F2C8920DCE}"/>
                </a:ext>
              </a:extLst>
            </p:cNvPr>
            <p:cNvSpPr/>
            <p:nvPr/>
          </p:nvSpPr>
          <p:spPr>
            <a:xfrm>
              <a:off x="428912" y="1024932"/>
              <a:ext cx="3376247" cy="20347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E920B55-28A6-5AB2-0485-8A280EBA9B7F}"/>
                    </a:ext>
                  </a:extLst>
                </p:cNvPr>
                <p:cNvSpPr txBox="1"/>
                <p:nvPr/>
              </p:nvSpPr>
              <p:spPr>
                <a:xfrm>
                  <a:off x="292389" y="1298063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E920B55-28A6-5AB2-0485-8A280EBA9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89" y="1298063"/>
                  <a:ext cx="93449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A64768C-3EC4-189D-5F31-2C16A0FD05C7}"/>
                    </a:ext>
                  </a:extLst>
                </p:cNvPr>
                <p:cNvSpPr txBox="1"/>
                <p:nvPr/>
              </p:nvSpPr>
              <p:spPr>
                <a:xfrm>
                  <a:off x="292389" y="1975542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A64768C-3EC4-189D-5F31-2C16A0FD0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89" y="1975542"/>
                  <a:ext cx="93449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51F700-6DB4-FD38-D271-9DB16E7877D0}"/>
                </a:ext>
              </a:extLst>
            </p:cNvPr>
            <p:cNvSpPr/>
            <p:nvPr/>
          </p:nvSpPr>
          <p:spPr>
            <a:xfrm>
              <a:off x="1136449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1CCFDF1-B3F9-44A3-3333-6266C7BD1CD3}"/>
                </a:ext>
              </a:extLst>
            </p:cNvPr>
            <p:cNvSpPr/>
            <p:nvPr/>
          </p:nvSpPr>
          <p:spPr>
            <a:xfrm>
              <a:off x="1616220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1D8B097-CFDC-FED6-3992-60D7FEC5F322}"/>
                </a:ext>
              </a:extLst>
            </p:cNvPr>
            <p:cNvSpPr/>
            <p:nvPr/>
          </p:nvSpPr>
          <p:spPr>
            <a:xfrm>
              <a:off x="2095991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A19AC70-BA82-39AC-A8F4-B66169E19EB6}"/>
                </a:ext>
              </a:extLst>
            </p:cNvPr>
            <p:cNvSpPr/>
            <p:nvPr/>
          </p:nvSpPr>
          <p:spPr>
            <a:xfrm>
              <a:off x="2849577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394786-780F-4BB2-48C1-E881FC2DF955}"/>
                </a:ext>
              </a:extLst>
            </p:cNvPr>
            <p:cNvSpPr/>
            <p:nvPr/>
          </p:nvSpPr>
          <p:spPr>
            <a:xfrm>
              <a:off x="3327368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4F92E92-A897-8FF9-21AF-16086A6DBC87}"/>
                </a:ext>
              </a:extLst>
            </p:cNvPr>
            <p:cNvSpPr txBox="1"/>
            <p:nvPr/>
          </p:nvSpPr>
          <p:spPr>
            <a:xfrm>
              <a:off x="2430296" y="1354916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EF6EBC-E106-4DAD-FE13-41F4EB004BD6}"/>
                </a:ext>
              </a:extLst>
            </p:cNvPr>
            <p:cNvSpPr/>
            <p:nvPr/>
          </p:nvSpPr>
          <p:spPr>
            <a:xfrm>
              <a:off x="1136449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DBE1AAA-CCC3-C8A8-D6F2-6AB3AB9499CE}"/>
                </a:ext>
              </a:extLst>
            </p:cNvPr>
            <p:cNvSpPr/>
            <p:nvPr/>
          </p:nvSpPr>
          <p:spPr>
            <a:xfrm>
              <a:off x="1616220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3C42046-BF48-2D12-6024-38C6CA0A74D6}"/>
                </a:ext>
              </a:extLst>
            </p:cNvPr>
            <p:cNvSpPr/>
            <p:nvPr/>
          </p:nvSpPr>
          <p:spPr>
            <a:xfrm>
              <a:off x="2095991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3A3CE19-6D50-EE42-C1CF-12BC5DACB996}"/>
                </a:ext>
              </a:extLst>
            </p:cNvPr>
            <p:cNvSpPr/>
            <p:nvPr/>
          </p:nvSpPr>
          <p:spPr>
            <a:xfrm>
              <a:off x="2849577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E7E7620-4A6C-A51F-B379-78C8B3C103C1}"/>
                </a:ext>
              </a:extLst>
            </p:cNvPr>
            <p:cNvSpPr/>
            <p:nvPr/>
          </p:nvSpPr>
          <p:spPr>
            <a:xfrm>
              <a:off x="3327368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5534DFF-8EBF-8310-0973-7A44A1F318FC}"/>
                </a:ext>
              </a:extLst>
            </p:cNvPr>
            <p:cNvSpPr txBox="1"/>
            <p:nvPr/>
          </p:nvSpPr>
          <p:spPr>
            <a:xfrm>
              <a:off x="2430296" y="2002952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7B7B3E-13A2-3665-5B70-FF186320F821}"/>
                </a:ext>
              </a:extLst>
            </p:cNvPr>
            <p:cNvSpPr/>
            <p:nvPr/>
          </p:nvSpPr>
          <p:spPr>
            <a:xfrm>
              <a:off x="1519989" y="1315453"/>
              <a:ext cx="473243" cy="111091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7E26B29-1730-5AB4-FDFB-39932D7BB9ED}"/>
                </a:ext>
              </a:extLst>
            </p:cNvPr>
            <p:cNvSpPr txBox="1"/>
            <p:nvPr/>
          </p:nvSpPr>
          <p:spPr>
            <a:xfrm>
              <a:off x="504865" y="2632713"/>
              <a:ext cx="3558334" cy="388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Only one element is different</a:t>
              </a:r>
              <a:endParaRPr lang="zh-CN" altLang="en-US" sz="1200" b="1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9AC912A-CA2D-1F7F-7F4E-117F0B5E6445}"/>
              </a:ext>
            </a:extLst>
          </p:cNvPr>
          <p:cNvGrpSpPr/>
          <p:nvPr/>
        </p:nvGrpSpPr>
        <p:grpSpPr>
          <a:xfrm>
            <a:off x="3175416" y="1292806"/>
            <a:ext cx="2361185" cy="1455536"/>
            <a:chOff x="4209462" y="1024932"/>
            <a:chExt cx="3512770" cy="203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9E60D7-9803-60EB-5708-619C728E74D7}"/>
                </a:ext>
              </a:extLst>
            </p:cNvPr>
            <p:cNvSpPr/>
            <p:nvPr/>
          </p:nvSpPr>
          <p:spPr>
            <a:xfrm>
              <a:off x="4345985" y="1024932"/>
              <a:ext cx="3376247" cy="203473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B23E2F3-E96C-0790-27C4-E6EFD265BC74}"/>
                    </a:ext>
                  </a:extLst>
                </p:cNvPr>
                <p:cNvSpPr txBox="1"/>
                <p:nvPr/>
              </p:nvSpPr>
              <p:spPr>
                <a:xfrm>
                  <a:off x="4209462" y="1303636"/>
                  <a:ext cx="9344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B23E2F3-E96C-0790-27C4-E6EFD265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462" y="1303636"/>
                  <a:ext cx="9344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C91D4B5-D312-1C71-ADEB-DDE454FE8D62}"/>
                    </a:ext>
                  </a:extLst>
                </p:cNvPr>
                <p:cNvSpPr txBox="1"/>
                <p:nvPr/>
              </p:nvSpPr>
              <p:spPr>
                <a:xfrm>
                  <a:off x="4218400" y="2009375"/>
                  <a:ext cx="9344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C91D4B5-D312-1C71-ADEB-DDE454FE8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00" y="2009375"/>
                  <a:ext cx="9344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A9929A1-E5F5-9B6E-8E60-116168747285}"/>
                </a:ext>
              </a:extLst>
            </p:cNvPr>
            <p:cNvSpPr/>
            <p:nvPr/>
          </p:nvSpPr>
          <p:spPr>
            <a:xfrm>
              <a:off x="5053522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59CA6FF-3442-2054-5815-D70CC408B999}"/>
                </a:ext>
              </a:extLst>
            </p:cNvPr>
            <p:cNvSpPr/>
            <p:nvPr/>
          </p:nvSpPr>
          <p:spPr>
            <a:xfrm>
              <a:off x="5533293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A5989EC-C302-D411-82A3-D0ECC8E5489D}"/>
                </a:ext>
              </a:extLst>
            </p:cNvPr>
            <p:cNvSpPr/>
            <p:nvPr/>
          </p:nvSpPr>
          <p:spPr>
            <a:xfrm>
              <a:off x="6013064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20897E0-EEBC-693A-4949-5BE4D2F670D8}"/>
                </a:ext>
              </a:extLst>
            </p:cNvPr>
            <p:cNvSpPr/>
            <p:nvPr/>
          </p:nvSpPr>
          <p:spPr>
            <a:xfrm>
              <a:off x="6766650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E9A787E-1FD5-9DC9-8D34-8B860A42743B}"/>
                </a:ext>
              </a:extLst>
            </p:cNvPr>
            <p:cNvSpPr/>
            <p:nvPr/>
          </p:nvSpPr>
          <p:spPr>
            <a:xfrm>
              <a:off x="7244441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38E585E-9A9F-471D-7E22-45100861ACB3}"/>
                </a:ext>
              </a:extLst>
            </p:cNvPr>
            <p:cNvSpPr txBox="1"/>
            <p:nvPr/>
          </p:nvSpPr>
          <p:spPr>
            <a:xfrm>
              <a:off x="6347369" y="1354916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F577D1E-166C-EF5B-6FE4-15D81B1766F7}"/>
                </a:ext>
              </a:extLst>
            </p:cNvPr>
            <p:cNvSpPr/>
            <p:nvPr/>
          </p:nvSpPr>
          <p:spPr>
            <a:xfrm>
              <a:off x="5053522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503836E-01F5-49B8-35E1-CB35059E1309}"/>
                </a:ext>
              </a:extLst>
            </p:cNvPr>
            <p:cNvSpPr/>
            <p:nvPr/>
          </p:nvSpPr>
          <p:spPr>
            <a:xfrm>
              <a:off x="5533293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EFAE1E7-E7BF-A55A-6095-465085084248}"/>
                </a:ext>
              </a:extLst>
            </p:cNvPr>
            <p:cNvSpPr/>
            <p:nvPr/>
          </p:nvSpPr>
          <p:spPr>
            <a:xfrm>
              <a:off x="7244441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98BD3EA-A680-0CC7-6FD6-78536A26D460}"/>
                </a:ext>
              </a:extLst>
            </p:cNvPr>
            <p:cNvSpPr txBox="1"/>
            <p:nvPr/>
          </p:nvSpPr>
          <p:spPr>
            <a:xfrm>
              <a:off x="6347369" y="2002952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668DC1-B90B-FC46-2FC6-D99F5AA46337}"/>
                </a:ext>
              </a:extLst>
            </p:cNvPr>
            <p:cNvSpPr/>
            <p:nvPr/>
          </p:nvSpPr>
          <p:spPr>
            <a:xfrm>
              <a:off x="5437062" y="1315453"/>
              <a:ext cx="1717717" cy="111091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E9B7343-1AD6-45D2-0511-148B33D16BE4}"/>
                </a:ext>
              </a:extLst>
            </p:cNvPr>
            <p:cNvSpPr/>
            <p:nvPr/>
          </p:nvSpPr>
          <p:spPr>
            <a:xfrm>
              <a:off x="6038317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4EA27B1-7817-808D-0846-38E7FDC10F61}"/>
                </a:ext>
              </a:extLst>
            </p:cNvPr>
            <p:cNvSpPr/>
            <p:nvPr/>
          </p:nvSpPr>
          <p:spPr>
            <a:xfrm>
              <a:off x="6770047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32D28B0-0D32-5DB2-9349-0FE5DB4BC6C9}"/>
                    </a:ext>
                  </a:extLst>
                </p:cNvPr>
                <p:cNvSpPr txBox="1"/>
                <p:nvPr/>
              </p:nvSpPr>
              <p:spPr>
                <a:xfrm>
                  <a:off x="4345985" y="2589880"/>
                  <a:ext cx="3202364" cy="474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lang="en-US" altLang="zh-CN" sz="1200" b="1" dirty="0"/>
                    <a:t> elements are different</a:t>
                  </a:r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32D28B0-0D32-5DB2-9349-0FE5DB4BC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985" y="2589880"/>
                  <a:ext cx="3202364" cy="474332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11E752B7-5ADA-1309-9EF5-D7E7EBF5767F}"/>
                </a:ext>
              </a:extLst>
            </p:cNvPr>
            <p:cNvSpPr/>
            <p:nvPr/>
          </p:nvSpPr>
          <p:spPr>
            <a:xfrm rot="5400000">
              <a:off x="6126028" y="1758557"/>
              <a:ext cx="338553" cy="1499765"/>
            </a:xfrm>
            <a:prstGeom prst="rightBrac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DE0EED6-5AA3-2CAD-E4F1-822290B88441}"/>
              </a:ext>
            </a:extLst>
          </p:cNvPr>
          <p:cNvGrpSpPr/>
          <p:nvPr/>
        </p:nvGrpSpPr>
        <p:grpSpPr>
          <a:xfrm>
            <a:off x="5864071" y="1300554"/>
            <a:ext cx="2370404" cy="1474302"/>
            <a:chOff x="8107831" y="1024932"/>
            <a:chExt cx="3526179" cy="2065572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9F6E323-0F5C-7121-08B9-356B3F3218C7}"/>
                </a:ext>
              </a:extLst>
            </p:cNvPr>
            <p:cNvSpPr/>
            <p:nvPr/>
          </p:nvSpPr>
          <p:spPr>
            <a:xfrm>
              <a:off x="8257763" y="1024932"/>
              <a:ext cx="3376247" cy="203473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D8E32CF-EFB7-25BD-879C-A8C9D7E0AA3D}"/>
                    </a:ext>
                  </a:extLst>
                </p:cNvPr>
                <p:cNvSpPr txBox="1"/>
                <p:nvPr/>
              </p:nvSpPr>
              <p:spPr>
                <a:xfrm>
                  <a:off x="8107831" y="1320865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D8E32CF-EFB7-25BD-879C-A8C9D7E0A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831" y="1320865"/>
                  <a:ext cx="93449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8A64496-26E5-1367-F1A4-781C6AE7341A}"/>
                    </a:ext>
                  </a:extLst>
                </p:cNvPr>
                <p:cNvSpPr txBox="1"/>
                <p:nvPr/>
              </p:nvSpPr>
              <p:spPr>
                <a:xfrm>
                  <a:off x="8144097" y="1952215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8A64496-26E5-1367-F1A4-781C6AE73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097" y="1952215"/>
                  <a:ext cx="9344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34FB3E4-1E15-7EFC-AF81-80A1D393AE2B}"/>
                </a:ext>
              </a:extLst>
            </p:cNvPr>
            <p:cNvSpPr/>
            <p:nvPr/>
          </p:nvSpPr>
          <p:spPr>
            <a:xfrm>
              <a:off x="8965300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D70D150-886F-E5F1-C675-F837EBA92265}"/>
                </a:ext>
              </a:extLst>
            </p:cNvPr>
            <p:cNvSpPr/>
            <p:nvPr/>
          </p:nvSpPr>
          <p:spPr>
            <a:xfrm>
              <a:off x="9445071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31F0E0A-4693-4CEB-A695-C157D6B473A8}"/>
                </a:ext>
              </a:extLst>
            </p:cNvPr>
            <p:cNvSpPr/>
            <p:nvPr/>
          </p:nvSpPr>
          <p:spPr>
            <a:xfrm>
              <a:off x="9924842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B75F51F-AC0A-B3E3-A1AF-A1D398B67F8F}"/>
                </a:ext>
              </a:extLst>
            </p:cNvPr>
            <p:cNvSpPr/>
            <p:nvPr/>
          </p:nvSpPr>
          <p:spPr>
            <a:xfrm>
              <a:off x="10678428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98E164-2F4D-A099-E308-9141A03307DB}"/>
                </a:ext>
              </a:extLst>
            </p:cNvPr>
            <p:cNvSpPr/>
            <p:nvPr/>
          </p:nvSpPr>
          <p:spPr>
            <a:xfrm>
              <a:off x="11156219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62665FD-2AE4-046F-7B9F-B9CD5BFB752B}"/>
                </a:ext>
              </a:extLst>
            </p:cNvPr>
            <p:cNvSpPr txBox="1"/>
            <p:nvPr/>
          </p:nvSpPr>
          <p:spPr>
            <a:xfrm>
              <a:off x="10259147" y="1354916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EDBEDD1-BFA6-62A7-0F01-FC65B9F59125}"/>
                </a:ext>
              </a:extLst>
            </p:cNvPr>
            <p:cNvSpPr/>
            <p:nvPr/>
          </p:nvSpPr>
          <p:spPr>
            <a:xfrm>
              <a:off x="9445071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7B17A35-AD65-301C-3029-5778980F98B3}"/>
                </a:ext>
              </a:extLst>
            </p:cNvPr>
            <p:cNvSpPr txBox="1"/>
            <p:nvPr/>
          </p:nvSpPr>
          <p:spPr>
            <a:xfrm>
              <a:off x="10259147" y="2002952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A80D22C-E294-51FE-8953-15801588174F}"/>
                </a:ext>
              </a:extLst>
            </p:cNvPr>
            <p:cNvSpPr/>
            <p:nvPr/>
          </p:nvSpPr>
          <p:spPr>
            <a:xfrm>
              <a:off x="10681825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53698A1-F3B0-F8D5-1C8F-9BD217C7D3FC}"/>
                </a:ext>
              </a:extLst>
            </p:cNvPr>
            <p:cNvSpPr txBox="1"/>
            <p:nvPr/>
          </p:nvSpPr>
          <p:spPr>
            <a:xfrm>
              <a:off x="8354864" y="2443688"/>
              <a:ext cx="3182044" cy="64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All elements from any user are different</a:t>
              </a:r>
              <a:endParaRPr lang="zh-CN" altLang="en-US" sz="1200" b="1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D660F20-78E3-B62A-79D6-C75238998831}"/>
                </a:ext>
              </a:extLst>
            </p:cNvPr>
            <p:cNvSpPr/>
            <p:nvPr/>
          </p:nvSpPr>
          <p:spPr>
            <a:xfrm>
              <a:off x="11156742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901B04-D1C7-70FA-F8AC-A3A5A7E90E47}"/>
                </a:ext>
              </a:extLst>
            </p:cNvPr>
            <p:cNvSpPr/>
            <p:nvPr/>
          </p:nvSpPr>
          <p:spPr>
            <a:xfrm>
              <a:off x="8965300" y="2054232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ABC13AC-5754-490F-E956-A45CC9F7E29E}"/>
                </a:ext>
              </a:extLst>
            </p:cNvPr>
            <p:cNvSpPr/>
            <p:nvPr/>
          </p:nvSpPr>
          <p:spPr>
            <a:xfrm>
              <a:off x="9924842" y="2057439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B5F549C-FAA2-6E10-0DE9-02E2194CDEEE}"/>
              </a:ext>
            </a:extLst>
          </p:cNvPr>
          <p:cNvGrpSpPr/>
          <p:nvPr/>
        </p:nvGrpSpPr>
        <p:grpSpPr>
          <a:xfrm>
            <a:off x="8529205" y="1270797"/>
            <a:ext cx="2370404" cy="1474302"/>
            <a:chOff x="8107831" y="1024932"/>
            <a:chExt cx="3526179" cy="2065572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266020E9-D412-4C14-1C5B-E0C31B3F6DAD}"/>
                </a:ext>
              </a:extLst>
            </p:cNvPr>
            <p:cNvSpPr/>
            <p:nvPr/>
          </p:nvSpPr>
          <p:spPr>
            <a:xfrm>
              <a:off x="8257763" y="1024932"/>
              <a:ext cx="3376247" cy="20347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E49F7E4-2AD9-8920-92B4-5738305DFBE8}"/>
                    </a:ext>
                  </a:extLst>
                </p:cNvPr>
                <p:cNvSpPr txBox="1"/>
                <p:nvPr/>
              </p:nvSpPr>
              <p:spPr>
                <a:xfrm>
                  <a:off x="8107831" y="1320865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E49F7E4-2AD9-8920-92B4-5738305DF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831" y="1320865"/>
                  <a:ext cx="93449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061C0BA-3B14-B84C-6FB9-A6E5DC880274}"/>
                    </a:ext>
                  </a:extLst>
                </p:cNvPr>
                <p:cNvSpPr txBox="1"/>
                <p:nvPr/>
              </p:nvSpPr>
              <p:spPr>
                <a:xfrm>
                  <a:off x="8144097" y="1952215"/>
                  <a:ext cx="934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061C0BA-3B14-B84C-6FB9-A6E5DC880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097" y="1952215"/>
                  <a:ext cx="93449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34BDB3F-0732-9A2E-67D3-0931BFF6B74B}"/>
                </a:ext>
              </a:extLst>
            </p:cNvPr>
            <p:cNvSpPr/>
            <p:nvPr/>
          </p:nvSpPr>
          <p:spPr>
            <a:xfrm>
              <a:off x="8965300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231C93-2E31-3CDC-C044-7FBC935403B5}"/>
                </a:ext>
              </a:extLst>
            </p:cNvPr>
            <p:cNvSpPr/>
            <p:nvPr/>
          </p:nvSpPr>
          <p:spPr>
            <a:xfrm>
              <a:off x="9445071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02BB0EF-DF64-C4EE-25D0-48632771DCEA}"/>
                </a:ext>
              </a:extLst>
            </p:cNvPr>
            <p:cNvSpPr/>
            <p:nvPr/>
          </p:nvSpPr>
          <p:spPr>
            <a:xfrm>
              <a:off x="9924842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1F17AF3-9951-18F7-5F21-96745C0A6D90}"/>
                </a:ext>
              </a:extLst>
            </p:cNvPr>
            <p:cNvSpPr/>
            <p:nvPr/>
          </p:nvSpPr>
          <p:spPr>
            <a:xfrm>
              <a:off x="10678428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A63AC1F-719F-5AF9-82E7-B84B6AB4E4BD}"/>
                </a:ext>
              </a:extLst>
            </p:cNvPr>
            <p:cNvSpPr/>
            <p:nvPr/>
          </p:nvSpPr>
          <p:spPr>
            <a:xfrm>
              <a:off x="11156219" y="1406196"/>
              <a:ext cx="278538" cy="2667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ED87A70-15B2-0121-018D-2C02E993E310}"/>
                </a:ext>
              </a:extLst>
            </p:cNvPr>
            <p:cNvSpPr txBox="1"/>
            <p:nvPr/>
          </p:nvSpPr>
          <p:spPr>
            <a:xfrm>
              <a:off x="10259147" y="1354916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40A25F7-CC82-15F8-333C-50216FB2B17B}"/>
                </a:ext>
              </a:extLst>
            </p:cNvPr>
            <p:cNvSpPr/>
            <p:nvPr/>
          </p:nvSpPr>
          <p:spPr>
            <a:xfrm>
              <a:off x="9445071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7DF341F-E8DD-0F2A-FAA6-A2CC9D0C02DD}"/>
                </a:ext>
              </a:extLst>
            </p:cNvPr>
            <p:cNvSpPr txBox="1"/>
            <p:nvPr/>
          </p:nvSpPr>
          <p:spPr>
            <a:xfrm>
              <a:off x="10259147" y="2002952"/>
              <a:ext cx="351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475C403-7CEF-B9F6-8DC5-0956551DD24B}"/>
                </a:ext>
              </a:extLst>
            </p:cNvPr>
            <p:cNvSpPr/>
            <p:nvPr/>
          </p:nvSpPr>
          <p:spPr>
            <a:xfrm>
              <a:off x="10681825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4E5305D-6502-AAD3-A1D6-E403A251FAF6}"/>
                </a:ext>
              </a:extLst>
            </p:cNvPr>
            <p:cNvSpPr txBox="1"/>
            <p:nvPr/>
          </p:nvSpPr>
          <p:spPr>
            <a:xfrm>
              <a:off x="8354864" y="2443688"/>
              <a:ext cx="3182044" cy="64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All elements from any user are different</a:t>
              </a:r>
              <a:endParaRPr lang="zh-CN" altLang="en-US" sz="1200" b="1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0AC3A999-175C-F25D-36A2-DE4CDE904908}"/>
                </a:ext>
              </a:extLst>
            </p:cNvPr>
            <p:cNvSpPr/>
            <p:nvPr/>
          </p:nvSpPr>
          <p:spPr>
            <a:xfrm>
              <a:off x="11156742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A68228A-EB10-9050-948E-C95054E874E9}"/>
                </a:ext>
              </a:extLst>
            </p:cNvPr>
            <p:cNvSpPr/>
            <p:nvPr/>
          </p:nvSpPr>
          <p:spPr>
            <a:xfrm>
              <a:off x="8965300" y="2054232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27DAB7A-7086-1D0F-2010-8A66DE8DAADA}"/>
                </a:ext>
              </a:extLst>
            </p:cNvPr>
            <p:cNvSpPr/>
            <p:nvPr/>
          </p:nvSpPr>
          <p:spPr>
            <a:xfrm>
              <a:off x="9924842" y="2057439"/>
              <a:ext cx="278538" cy="26677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71D6CFDB-F950-41DB-2147-79C358D44259}"/>
              </a:ext>
            </a:extLst>
          </p:cNvPr>
          <p:cNvSpPr txBox="1"/>
          <p:nvPr/>
        </p:nvSpPr>
        <p:spPr>
          <a:xfrm>
            <a:off x="8783921" y="2805098"/>
            <a:ext cx="273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User-Level Privacy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(LDP)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4120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15D5E7-8882-19BF-0E32-0D08080B079B}"/>
              </a:ext>
            </a:extLst>
          </p:cNvPr>
          <p:cNvSpPr/>
          <p:nvPr/>
        </p:nvSpPr>
        <p:spPr>
          <a:xfrm>
            <a:off x="38591" y="2774944"/>
            <a:ext cx="2785820" cy="2441292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BB4C31-4902-98BD-5126-CB780C23E171}"/>
              </a:ext>
            </a:extLst>
          </p:cNvPr>
          <p:cNvSpPr txBox="1"/>
          <p:nvPr/>
        </p:nvSpPr>
        <p:spPr>
          <a:xfrm>
            <a:off x="15913" y="2775601"/>
            <a:ext cx="280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Count Queries</a:t>
            </a:r>
            <a:endParaRPr lang="zh-CN" altLang="en-US" sz="1200" b="1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99A935A-1555-108D-AF3D-6BB5D1909B3C}"/>
              </a:ext>
            </a:extLst>
          </p:cNvPr>
          <p:cNvSpPr/>
          <p:nvPr/>
        </p:nvSpPr>
        <p:spPr>
          <a:xfrm>
            <a:off x="165486" y="3176306"/>
            <a:ext cx="2470795" cy="3097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Essential Information of Count Queries</a:t>
            </a:r>
            <a:endParaRPr lang="zh-CN" altLang="en-US" sz="10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62B13-D3A8-FF3B-D9B3-70D3A44B8FDB}"/>
              </a:ext>
            </a:extLst>
          </p:cNvPr>
          <p:cNvSpPr txBox="1"/>
          <p:nvPr/>
        </p:nvSpPr>
        <p:spPr>
          <a:xfrm>
            <a:off x="951131" y="2985040"/>
            <a:ext cx="2273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3.1</a:t>
            </a:r>
            <a:endParaRPr lang="zh-CN" altLang="en-US" sz="10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DB73F12-DE0D-E669-9EA6-359BD23F5B4E}"/>
              </a:ext>
            </a:extLst>
          </p:cNvPr>
          <p:cNvSpPr/>
          <p:nvPr/>
        </p:nvSpPr>
        <p:spPr>
          <a:xfrm>
            <a:off x="165486" y="3715549"/>
            <a:ext cx="2470795" cy="3097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Core Techniques in Count Queries</a:t>
            </a:r>
            <a:endParaRPr lang="zh-CN" altLang="en-US" sz="10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FA2E00-6003-83DA-7315-C597B4325C91}"/>
              </a:ext>
            </a:extLst>
          </p:cNvPr>
          <p:cNvSpPr txBox="1"/>
          <p:nvPr/>
        </p:nvSpPr>
        <p:spPr>
          <a:xfrm>
            <a:off x="938207" y="3514584"/>
            <a:ext cx="2273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3.2</a:t>
            </a:r>
            <a:endParaRPr lang="zh-CN" altLang="en-US" sz="10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CE66579-5F91-9DF1-DD03-3155CEF1A996}"/>
              </a:ext>
            </a:extLst>
          </p:cNvPr>
          <p:cNvSpPr/>
          <p:nvPr/>
        </p:nvSpPr>
        <p:spPr>
          <a:xfrm>
            <a:off x="165486" y="4227639"/>
            <a:ext cx="2470795" cy="3097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Advanced Queries Based on Count Queries</a:t>
            </a:r>
            <a:endParaRPr lang="zh-CN" altLang="en-US" sz="1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8488E30-F609-7272-9445-2D76477FA5E2}"/>
              </a:ext>
            </a:extLst>
          </p:cNvPr>
          <p:cNvSpPr txBox="1"/>
          <p:nvPr/>
        </p:nvSpPr>
        <p:spPr>
          <a:xfrm>
            <a:off x="953398" y="4037407"/>
            <a:ext cx="2273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3.3</a:t>
            </a:r>
            <a:endParaRPr lang="zh-CN" altLang="en-US" sz="10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B1915DB-77B2-D1C1-3A29-6CBE12759052}"/>
              </a:ext>
            </a:extLst>
          </p:cNvPr>
          <p:cNvSpPr/>
          <p:nvPr/>
        </p:nvSpPr>
        <p:spPr>
          <a:xfrm>
            <a:off x="165546" y="4759294"/>
            <a:ext cx="2470735" cy="3097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Downstream Applications Based on Count Queries</a:t>
            </a:r>
            <a:endParaRPr lang="zh-CN" altLang="en-US" sz="10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062FB0-E04E-8E45-FD7E-3630FBF421D7}"/>
              </a:ext>
            </a:extLst>
          </p:cNvPr>
          <p:cNvSpPr txBox="1"/>
          <p:nvPr/>
        </p:nvSpPr>
        <p:spPr>
          <a:xfrm>
            <a:off x="951131" y="4581294"/>
            <a:ext cx="2273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3.4</a:t>
            </a:r>
            <a:endParaRPr lang="zh-CN" altLang="en-US" sz="1000" dirty="0"/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10231DDF-26EF-AC47-623B-743F17A96E6E}"/>
              </a:ext>
            </a:extLst>
          </p:cNvPr>
          <p:cNvSpPr/>
          <p:nvPr/>
        </p:nvSpPr>
        <p:spPr>
          <a:xfrm>
            <a:off x="2908578" y="2794414"/>
            <a:ext cx="2785820" cy="1947094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D9A59F4-954D-C6E2-EF05-65169D24C61C}"/>
              </a:ext>
            </a:extLst>
          </p:cNvPr>
          <p:cNvSpPr txBox="1"/>
          <p:nvPr/>
        </p:nvSpPr>
        <p:spPr>
          <a:xfrm>
            <a:off x="2980535" y="2783972"/>
            <a:ext cx="2672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Sum/Mean Queries</a:t>
            </a:r>
            <a:endParaRPr lang="zh-CN" altLang="en-US" sz="1200" b="1" dirty="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F2C2723B-C67A-FE3B-C159-AA7B2B962335}"/>
              </a:ext>
            </a:extLst>
          </p:cNvPr>
          <p:cNvSpPr/>
          <p:nvPr/>
        </p:nvSpPr>
        <p:spPr>
          <a:xfrm>
            <a:off x="3045114" y="3225981"/>
            <a:ext cx="2545478" cy="3185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Essential Information of Sum/Mean Queries</a:t>
            </a:r>
            <a:endParaRPr lang="zh-CN" altLang="en-US" sz="10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11154C8-4648-7A83-8878-ADA115F98279}"/>
              </a:ext>
            </a:extLst>
          </p:cNvPr>
          <p:cNvSpPr txBox="1"/>
          <p:nvPr/>
        </p:nvSpPr>
        <p:spPr>
          <a:xfrm>
            <a:off x="3885625" y="3017944"/>
            <a:ext cx="780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4.1</a:t>
            </a:r>
            <a:endParaRPr lang="zh-CN" altLang="en-US" sz="1000" dirty="0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482711D1-52D3-AA1F-F584-3F093604E0DE}"/>
              </a:ext>
            </a:extLst>
          </p:cNvPr>
          <p:cNvSpPr/>
          <p:nvPr/>
        </p:nvSpPr>
        <p:spPr>
          <a:xfrm>
            <a:off x="3044287" y="3759199"/>
            <a:ext cx="2545478" cy="3144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Basic Sum/Mean Queries</a:t>
            </a:r>
            <a:endParaRPr lang="zh-CN" altLang="en-US" sz="10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5FB0575-E7CF-D0F4-23BA-C06663A5B096}"/>
              </a:ext>
            </a:extLst>
          </p:cNvPr>
          <p:cNvSpPr txBox="1"/>
          <p:nvPr/>
        </p:nvSpPr>
        <p:spPr>
          <a:xfrm>
            <a:off x="3858720" y="3560149"/>
            <a:ext cx="780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4.2</a:t>
            </a:r>
            <a:endParaRPr lang="zh-CN" altLang="en-US" sz="1000" dirty="0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E17CDA3C-2DD2-C04F-1D8C-01527C77163E}"/>
              </a:ext>
            </a:extLst>
          </p:cNvPr>
          <p:cNvSpPr/>
          <p:nvPr/>
        </p:nvSpPr>
        <p:spPr>
          <a:xfrm>
            <a:off x="3044287" y="4259688"/>
            <a:ext cx="2545478" cy="311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Downstream Applications Based on Sum/Mean Queries</a:t>
            </a:r>
            <a:endParaRPr lang="zh-CN" altLang="en-US" sz="1000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83CC76B-E3A7-757C-04FE-2494AC736D45}"/>
              </a:ext>
            </a:extLst>
          </p:cNvPr>
          <p:cNvSpPr txBox="1"/>
          <p:nvPr/>
        </p:nvSpPr>
        <p:spPr>
          <a:xfrm>
            <a:off x="3903173" y="4065190"/>
            <a:ext cx="997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4.3</a:t>
            </a:r>
            <a:endParaRPr lang="zh-CN" altLang="en-US" sz="1000" dirty="0"/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7FE9114-4D6F-E941-39BC-C826EDA61A52}"/>
              </a:ext>
            </a:extLst>
          </p:cNvPr>
          <p:cNvGrpSpPr/>
          <p:nvPr/>
        </p:nvGrpSpPr>
        <p:grpSpPr>
          <a:xfrm>
            <a:off x="5783369" y="2767660"/>
            <a:ext cx="2458700" cy="1991634"/>
            <a:chOff x="2779989" y="581891"/>
            <a:chExt cx="2693828" cy="1725352"/>
          </a:xfrm>
        </p:grpSpPr>
        <p:sp>
          <p:nvSpPr>
            <p:cNvPr id="172" name="矩形: 圆角 171">
              <a:extLst>
                <a:ext uri="{FF2B5EF4-FFF2-40B4-BE49-F238E27FC236}">
                  <a16:creationId xmlns:a16="http://schemas.microsoft.com/office/drawing/2014/main" id="{9A8C0060-A74C-EAF6-8914-4974C24CA1AB}"/>
                </a:ext>
              </a:extLst>
            </p:cNvPr>
            <p:cNvSpPr/>
            <p:nvPr/>
          </p:nvSpPr>
          <p:spPr>
            <a:xfrm>
              <a:off x="2779989" y="581891"/>
              <a:ext cx="2693828" cy="1725352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F0D56224-D46C-BE8C-10CA-1424AB321040}"/>
                </a:ext>
              </a:extLst>
            </p:cNvPr>
            <p:cNvSpPr txBox="1"/>
            <p:nvPr/>
          </p:nvSpPr>
          <p:spPr>
            <a:xfrm>
              <a:off x="2982592" y="583443"/>
              <a:ext cx="2366552" cy="2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/>
                <a:t>Time Series Release</a:t>
              </a:r>
              <a:endParaRPr lang="zh-CN" altLang="en-US" sz="1200" b="1" dirty="0"/>
            </a:p>
          </p:txBody>
        </p:sp>
      </p:grp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D1C1064-7692-A45B-DD44-E0411A367D9B}"/>
              </a:ext>
            </a:extLst>
          </p:cNvPr>
          <p:cNvSpPr/>
          <p:nvPr/>
        </p:nvSpPr>
        <p:spPr>
          <a:xfrm>
            <a:off x="5910263" y="3190171"/>
            <a:ext cx="2232849" cy="3055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Value Perturbation Based Methods</a:t>
            </a:r>
            <a:endParaRPr lang="zh-CN" altLang="en-US" sz="1000" b="1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8DAF235-F08E-022E-769B-22CCD9B45144}"/>
              </a:ext>
            </a:extLst>
          </p:cNvPr>
          <p:cNvSpPr txBox="1"/>
          <p:nvPr/>
        </p:nvSpPr>
        <p:spPr>
          <a:xfrm>
            <a:off x="6579632" y="3002834"/>
            <a:ext cx="982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5.1</a:t>
            </a:r>
            <a:endParaRPr lang="zh-CN" altLang="en-US" sz="1000" dirty="0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D54A783C-ACD6-B667-FDFB-1D8F3D1C997D}"/>
              </a:ext>
            </a:extLst>
          </p:cNvPr>
          <p:cNvSpPr/>
          <p:nvPr/>
        </p:nvSpPr>
        <p:spPr>
          <a:xfrm>
            <a:off x="5890147" y="3753361"/>
            <a:ext cx="2232850" cy="3065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Synthesis Based Methods</a:t>
            </a:r>
            <a:endParaRPr lang="zh-CN" altLang="en-US" sz="1000" b="1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06A4991-CAAF-D452-A78C-6FD3D676A50B}"/>
              </a:ext>
            </a:extLst>
          </p:cNvPr>
          <p:cNvSpPr txBox="1"/>
          <p:nvPr/>
        </p:nvSpPr>
        <p:spPr>
          <a:xfrm>
            <a:off x="6591475" y="3558303"/>
            <a:ext cx="2273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5.2</a:t>
            </a:r>
            <a:endParaRPr lang="zh-CN" altLang="en-US" sz="1000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ABFC7ED2-2893-D8EA-37DC-BF28BC3EF766}"/>
              </a:ext>
            </a:extLst>
          </p:cNvPr>
          <p:cNvSpPr/>
          <p:nvPr/>
        </p:nvSpPr>
        <p:spPr>
          <a:xfrm>
            <a:off x="5890147" y="4264654"/>
            <a:ext cx="2252170" cy="3065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Discussion</a:t>
            </a:r>
            <a:endParaRPr lang="zh-CN" altLang="en-US" sz="1000" b="1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AA00E38-3818-7159-F670-0A2C159D322D}"/>
              </a:ext>
            </a:extLst>
          </p:cNvPr>
          <p:cNvSpPr txBox="1"/>
          <p:nvPr/>
        </p:nvSpPr>
        <p:spPr>
          <a:xfrm>
            <a:off x="6579632" y="4065106"/>
            <a:ext cx="1015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5.3</a:t>
            </a:r>
            <a:endParaRPr lang="zh-CN" altLang="en-US" sz="1000" dirty="0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B9741363-3634-D503-2D93-DBD82E3DAE04}"/>
              </a:ext>
            </a:extLst>
          </p:cNvPr>
          <p:cNvGrpSpPr/>
          <p:nvPr/>
        </p:nvGrpSpPr>
        <p:grpSpPr>
          <a:xfrm>
            <a:off x="8327237" y="2752199"/>
            <a:ext cx="2823499" cy="2007095"/>
            <a:chOff x="2655063" y="600549"/>
            <a:chExt cx="2802103" cy="1150190"/>
          </a:xfrm>
        </p:grpSpPr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C9E4AEE8-D134-8673-4D2A-FF6F392D0ADE}"/>
                </a:ext>
              </a:extLst>
            </p:cNvPr>
            <p:cNvSpPr/>
            <p:nvPr/>
          </p:nvSpPr>
          <p:spPr>
            <a:xfrm>
              <a:off x="2655063" y="604621"/>
              <a:ext cx="2802103" cy="1146118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4F1D19C8-A4CC-8690-1851-C734EC4EA172}"/>
                </a:ext>
              </a:extLst>
            </p:cNvPr>
            <p:cNvSpPr txBox="1"/>
            <p:nvPr/>
          </p:nvSpPr>
          <p:spPr>
            <a:xfrm>
              <a:off x="3064323" y="600549"/>
              <a:ext cx="2074699" cy="15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Location Based Services</a:t>
              </a:r>
              <a:endParaRPr lang="zh-CN" altLang="en-US" sz="1200" b="1" dirty="0"/>
            </a:p>
          </p:txBody>
        </p:sp>
      </p:grp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02161D4B-C085-9AEB-5189-CAED6FFE1F38}"/>
              </a:ext>
            </a:extLst>
          </p:cNvPr>
          <p:cNvSpPr/>
          <p:nvPr/>
        </p:nvSpPr>
        <p:spPr>
          <a:xfrm>
            <a:off x="8424336" y="3183222"/>
            <a:ext cx="2632286" cy="3077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Location Perturbation Based on Geo-indistinguishability</a:t>
            </a:r>
            <a:endParaRPr lang="zh-CN" altLang="en-US" sz="1000" b="1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1E35553C-EE86-4ECC-FC3F-DDDE6ABA21C2}"/>
              </a:ext>
            </a:extLst>
          </p:cNvPr>
          <p:cNvSpPr txBox="1"/>
          <p:nvPr/>
        </p:nvSpPr>
        <p:spPr>
          <a:xfrm>
            <a:off x="9334399" y="2981427"/>
            <a:ext cx="1077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6.1</a:t>
            </a:r>
            <a:endParaRPr lang="zh-CN" altLang="en-US" sz="1000" dirty="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A4FD9D04-0CD4-E5E4-CF81-0D8E446305E5}"/>
              </a:ext>
            </a:extLst>
          </p:cNvPr>
          <p:cNvSpPr/>
          <p:nvPr/>
        </p:nvSpPr>
        <p:spPr>
          <a:xfrm>
            <a:off x="8420199" y="3767996"/>
            <a:ext cx="2632286" cy="3077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Privacy Preservation Against Temporal Correlation</a:t>
            </a:r>
            <a:endParaRPr lang="zh-CN" altLang="en-US" sz="1000" b="1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C7F81BF-FB1B-73A5-E76A-A0FD7918800F}"/>
              </a:ext>
            </a:extLst>
          </p:cNvPr>
          <p:cNvSpPr txBox="1"/>
          <p:nvPr/>
        </p:nvSpPr>
        <p:spPr>
          <a:xfrm>
            <a:off x="9337356" y="3569410"/>
            <a:ext cx="2390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6.2</a:t>
            </a:r>
            <a:endParaRPr lang="zh-CN" altLang="en-US" sz="1000" dirty="0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DDE9CCF6-27AD-A945-045C-7FCD11C1C5E0}"/>
              </a:ext>
            </a:extLst>
          </p:cNvPr>
          <p:cNvSpPr/>
          <p:nvPr/>
        </p:nvSpPr>
        <p:spPr>
          <a:xfrm>
            <a:off x="8419339" y="4259688"/>
            <a:ext cx="2632285" cy="311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Trajectory Release Based on Perturbation or Synthesis</a:t>
            </a:r>
            <a:endParaRPr lang="zh-CN" altLang="en-US" sz="1000" b="1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80E8D2B-8823-F30D-50BC-90FAA4613FBB}"/>
              </a:ext>
            </a:extLst>
          </p:cNvPr>
          <p:cNvSpPr txBox="1"/>
          <p:nvPr/>
        </p:nvSpPr>
        <p:spPr>
          <a:xfrm>
            <a:off x="9337356" y="4069585"/>
            <a:ext cx="2390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Section 6.3</a:t>
            </a:r>
            <a:endParaRPr lang="zh-CN" altLang="en-US" sz="1000" dirty="0"/>
          </a:p>
        </p:txBody>
      </p: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33FE73BC-F867-5502-C5CF-6E6B207D8FF3}"/>
              </a:ext>
            </a:extLst>
          </p:cNvPr>
          <p:cNvGrpSpPr/>
          <p:nvPr/>
        </p:nvGrpSpPr>
        <p:grpSpPr>
          <a:xfrm>
            <a:off x="2956270" y="1276938"/>
            <a:ext cx="6279460" cy="832341"/>
            <a:chOff x="4750715" y="711377"/>
            <a:chExt cx="6279460" cy="648502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CA94D3E9-F6AB-2FFF-4431-ED70E691A026}"/>
                </a:ext>
              </a:extLst>
            </p:cNvPr>
            <p:cNvGrpSpPr/>
            <p:nvPr/>
          </p:nvGrpSpPr>
          <p:grpSpPr>
            <a:xfrm>
              <a:off x="4750715" y="711377"/>
              <a:ext cx="5903217" cy="648502"/>
              <a:chOff x="2779987" y="572845"/>
              <a:chExt cx="3932161" cy="561797"/>
            </a:xfrm>
          </p:grpSpPr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80658FB3-0640-C96F-D053-BD63F56A4981}"/>
                  </a:ext>
                </a:extLst>
              </p:cNvPr>
              <p:cNvSpPr/>
              <p:nvPr/>
            </p:nvSpPr>
            <p:spPr>
              <a:xfrm>
                <a:off x="2779987" y="581892"/>
                <a:ext cx="3875938" cy="55275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11CD6FB1-AD94-B4D5-90C5-EA18AEBC5045}"/>
                  </a:ext>
                </a:extLst>
              </p:cNvPr>
              <p:cNvSpPr txBox="1"/>
              <p:nvPr/>
            </p:nvSpPr>
            <p:spPr>
              <a:xfrm>
                <a:off x="2779987" y="572845"/>
                <a:ext cx="3932161" cy="18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Preliminaries</a:t>
                </a:r>
                <a:endParaRPr lang="zh-CN" altLang="en-US" sz="1200" b="1" dirty="0"/>
              </a:p>
            </p:txBody>
          </p:sp>
        </p:grp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25173622-51E0-A88A-3459-73C8D9EBDAB4}"/>
                </a:ext>
              </a:extLst>
            </p:cNvPr>
            <p:cNvSpPr/>
            <p:nvPr/>
          </p:nvSpPr>
          <p:spPr>
            <a:xfrm>
              <a:off x="4877611" y="1033622"/>
              <a:ext cx="2548263" cy="17938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Differential Privacy</a:t>
              </a:r>
              <a:endParaRPr lang="zh-CN" altLang="en-US" sz="1000" b="1" dirty="0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10B1FD12-B2D5-C459-C4DE-D76068339A59}"/>
                </a:ext>
              </a:extLst>
            </p:cNvPr>
            <p:cNvSpPr txBox="1"/>
            <p:nvPr/>
          </p:nvSpPr>
          <p:spPr>
            <a:xfrm>
              <a:off x="5757881" y="870808"/>
              <a:ext cx="2273531" cy="191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Section 2.1</a:t>
              </a:r>
              <a:endParaRPr lang="zh-CN" altLang="en-US" sz="1000" dirty="0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2AA0D583-16D6-062C-A0E6-0BCF8B453D9B}"/>
                </a:ext>
              </a:extLst>
            </p:cNvPr>
            <p:cNvSpPr/>
            <p:nvPr/>
          </p:nvSpPr>
          <p:spPr>
            <a:xfrm>
              <a:off x="7876374" y="1027173"/>
              <a:ext cx="2548263" cy="17938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Differential Privacy for Time Series</a:t>
              </a:r>
              <a:endParaRPr lang="zh-CN" altLang="en-US" sz="1000" b="1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1B76C67D-DF88-3228-2573-1FC1CA543BCC}"/>
                </a:ext>
              </a:extLst>
            </p:cNvPr>
            <p:cNvSpPr txBox="1"/>
            <p:nvPr/>
          </p:nvSpPr>
          <p:spPr>
            <a:xfrm>
              <a:off x="8756644" y="864359"/>
              <a:ext cx="2273531" cy="191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Section 3.1</a:t>
              </a:r>
              <a:endParaRPr lang="zh-CN" altLang="en-US" sz="1000" dirty="0"/>
            </a:p>
          </p:txBody>
        </p:sp>
      </p:grp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27E62C50-6176-F975-7E05-5C43968B6080}"/>
              </a:ext>
            </a:extLst>
          </p:cNvPr>
          <p:cNvCxnSpPr>
            <a:cxnSpLocks/>
            <a:stCxn id="193" idx="2"/>
            <a:endCxn id="139" idx="0"/>
          </p:cNvCxnSpPr>
          <p:nvPr/>
        </p:nvCxnSpPr>
        <p:spPr>
          <a:xfrm rot="5400000">
            <a:off x="4754006" y="1672301"/>
            <a:ext cx="674693" cy="15486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2F88CE44-1B8A-D18D-F5C8-F01BF15915C1}"/>
              </a:ext>
            </a:extLst>
          </p:cNvPr>
          <p:cNvCxnSpPr>
            <a:cxnSpLocks/>
            <a:stCxn id="193" idx="2"/>
            <a:endCxn id="15" idx="0"/>
          </p:cNvCxnSpPr>
          <p:nvPr/>
        </p:nvCxnSpPr>
        <p:spPr>
          <a:xfrm rot="5400000">
            <a:off x="3308507" y="218432"/>
            <a:ext cx="666322" cy="44480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30B741A6-8255-0CA9-58A5-562BC9C22949}"/>
              </a:ext>
            </a:extLst>
          </p:cNvPr>
          <p:cNvCxnSpPr>
            <a:cxnSpLocks/>
            <a:stCxn id="193" idx="2"/>
            <a:endCxn id="173" idx="0"/>
          </p:cNvCxnSpPr>
          <p:nvPr/>
        </p:nvCxnSpPr>
        <p:spPr>
          <a:xfrm rot="16200000" flipH="1">
            <a:off x="6126893" y="1848061"/>
            <a:ext cx="660173" cy="1182607"/>
          </a:xfrm>
          <a:prstGeom prst="bentConnector3">
            <a:avLst>
              <a:gd name="adj1" fmla="val 510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F943A2DD-C2C8-1BB3-63EC-0922950421B3}"/>
              </a:ext>
            </a:extLst>
          </p:cNvPr>
          <p:cNvCxnSpPr>
            <a:cxnSpLocks/>
            <a:stCxn id="193" idx="2"/>
            <a:endCxn id="184" idx="0"/>
          </p:cNvCxnSpPr>
          <p:nvPr/>
        </p:nvCxnSpPr>
        <p:spPr>
          <a:xfrm rot="16200000" flipH="1">
            <a:off x="7503824" y="471130"/>
            <a:ext cx="642920" cy="3919217"/>
          </a:xfrm>
          <a:prstGeom prst="bentConnector3">
            <a:avLst>
              <a:gd name="adj1" fmla="val 524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47879BB7-0C56-C1FB-3A8F-57454D91B684}"/>
              </a:ext>
            </a:extLst>
          </p:cNvPr>
          <p:cNvGrpSpPr/>
          <p:nvPr/>
        </p:nvGrpSpPr>
        <p:grpSpPr>
          <a:xfrm>
            <a:off x="2644556" y="5628468"/>
            <a:ext cx="7870152" cy="856072"/>
            <a:chOff x="2971298" y="4546788"/>
            <a:chExt cx="7870152" cy="648502"/>
          </a:xfrm>
        </p:grpSpPr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F0B0FCF4-3185-3B91-A3DB-9349E060A3E1}"/>
                </a:ext>
              </a:extLst>
            </p:cNvPr>
            <p:cNvGrpSpPr/>
            <p:nvPr/>
          </p:nvGrpSpPr>
          <p:grpSpPr>
            <a:xfrm>
              <a:off x="2971298" y="4546788"/>
              <a:ext cx="6778933" cy="648502"/>
              <a:chOff x="4750715" y="711377"/>
              <a:chExt cx="6778933" cy="648502"/>
            </a:xfrm>
          </p:grpSpPr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72EFCECC-F565-8514-DAB4-8DAB1DEEEC58}"/>
                  </a:ext>
                </a:extLst>
              </p:cNvPr>
              <p:cNvGrpSpPr/>
              <p:nvPr/>
            </p:nvGrpSpPr>
            <p:grpSpPr>
              <a:xfrm>
                <a:off x="4750715" y="711377"/>
                <a:ext cx="6778933" cy="648502"/>
                <a:chOff x="2779987" y="572845"/>
                <a:chExt cx="4515480" cy="561797"/>
              </a:xfrm>
            </p:grpSpPr>
            <p:sp>
              <p:nvSpPr>
                <p:cNvPr id="236" name="矩形: 圆角 235">
                  <a:extLst>
                    <a:ext uri="{FF2B5EF4-FFF2-40B4-BE49-F238E27FC236}">
                      <a16:creationId xmlns:a16="http://schemas.microsoft.com/office/drawing/2014/main" id="{BCF7B892-5C52-5E04-2C59-5FA944E63267}"/>
                    </a:ext>
                  </a:extLst>
                </p:cNvPr>
                <p:cNvSpPr/>
                <p:nvPr/>
              </p:nvSpPr>
              <p:spPr>
                <a:xfrm>
                  <a:off x="2779987" y="581892"/>
                  <a:ext cx="4515480" cy="552750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8A65A3B5-CA41-E76A-0A3D-8D2138D704DD}"/>
                    </a:ext>
                  </a:extLst>
                </p:cNvPr>
                <p:cNvSpPr txBox="1"/>
                <p:nvPr/>
              </p:nvSpPr>
              <p:spPr>
                <a:xfrm>
                  <a:off x="2779987" y="572845"/>
                  <a:ext cx="4483516" cy="181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/>
                    <a:t>Open Challenges</a:t>
                  </a:r>
                  <a:endParaRPr lang="zh-CN" altLang="en-US" sz="1200" b="1" dirty="0"/>
                </a:p>
              </p:txBody>
            </p:sp>
          </p:grpSp>
          <p:sp>
            <p:nvSpPr>
              <p:cNvPr id="232" name="矩形: 圆角 231">
                <a:extLst>
                  <a:ext uri="{FF2B5EF4-FFF2-40B4-BE49-F238E27FC236}">
                    <a16:creationId xmlns:a16="http://schemas.microsoft.com/office/drawing/2014/main" id="{1222B4D8-5A1C-5906-1E8D-187ECDF5DB0A}"/>
                  </a:ext>
                </a:extLst>
              </p:cNvPr>
              <p:cNvSpPr/>
              <p:nvPr/>
            </p:nvSpPr>
            <p:spPr>
              <a:xfrm>
                <a:off x="4877612" y="1033622"/>
                <a:ext cx="1038369" cy="264615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/>
                  <a:t>Privacy Model</a:t>
                </a:r>
                <a:endParaRPr lang="zh-CN" altLang="en-US" sz="1000" b="1" dirty="0"/>
              </a:p>
            </p:txBody>
          </p: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3529F0AE-C1D7-2F03-1179-547DABB48871}"/>
                  </a:ext>
                </a:extLst>
              </p:cNvPr>
              <p:cNvSpPr txBox="1"/>
              <p:nvPr/>
            </p:nvSpPr>
            <p:spPr>
              <a:xfrm>
                <a:off x="4983791" y="864359"/>
                <a:ext cx="2273531" cy="18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Section 7.1</a:t>
                </a:r>
                <a:endParaRPr lang="zh-CN" altLang="en-US" sz="1000" dirty="0"/>
              </a:p>
            </p:txBody>
          </p:sp>
          <p:sp>
            <p:nvSpPr>
              <p:cNvPr id="234" name="矩形: 圆角 233">
                <a:extLst>
                  <a:ext uri="{FF2B5EF4-FFF2-40B4-BE49-F238E27FC236}">
                    <a16:creationId xmlns:a16="http://schemas.microsoft.com/office/drawing/2014/main" id="{9C85A3A2-12A7-00BD-8139-F43E6ADAF44D}"/>
                  </a:ext>
                </a:extLst>
              </p:cNvPr>
              <p:cNvSpPr/>
              <p:nvPr/>
            </p:nvSpPr>
            <p:spPr>
              <a:xfrm>
                <a:off x="6055657" y="1030230"/>
                <a:ext cx="1990884" cy="26800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 dirty="0"/>
                  <a:t>Temporal Correlation Based Attacks</a:t>
                </a:r>
                <a:endParaRPr lang="zh-CN" altLang="en-US" sz="1000" b="1" dirty="0"/>
              </a:p>
            </p:txBody>
          </p: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C0AFE899-D02F-138A-CA98-1FF75ACCF963}"/>
                  </a:ext>
                </a:extLst>
              </p:cNvPr>
              <p:cNvSpPr txBox="1"/>
              <p:nvPr/>
            </p:nvSpPr>
            <p:spPr>
              <a:xfrm>
                <a:off x="6620095" y="858048"/>
                <a:ext cx="2273531" cy="18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Section 7.2</a:t>
                </a:r>
                <a:endParaRPr lang="zh-CN" altLang="en-US" sz="1000" dirty="0"/>
              </a:p>
            </p:txBody>
          </p:sp>
        </p:grpSp>
        <p:sp>
          <p:nvSpPr>
            <p:cNvPr id="238" name="矩形: 圆角 237">
              <a:extLst>
                <a:ext uri="{FF2B5EF4-FFF2-40B4-BE49-F238E27FC236}">
                  <a16:creationId xmlns:a16="http://schemas.microsoft.com/office/drawing/2014/main" id="{D9B76915-0177-70A4-7CC8-C2DC5BFF7F47}"/>
                </a:ext>
              </a:extLst>
            </p:cNvPr>
            <p:cNvSpPr/>
            <p:nvPr/>
          </p:nvSpPr>
          <p:spPr>
            <a:xfrm>
              <a:off x="6397761" y="4865642"/>
              <a:ext cx="1449730" cy="26800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Complex Data Type</a:t>
              </a:r>
              <a:endParaRPr lang="zh-CN" altLang="en-US" sz="1000" b="1" dirty="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48B434D7-D9EA-2E1F-F3E3-5D97AE3DD261}"/>
                </a:ext>
              </a:extLst>
            </p:cNvPr>
            <p:cNvSpPr txBox="1"/>
            <p:nvPr/>
          </p:nvSpPr>
          <p:spPr>
            <a:xfrm>
              <a:off x="6695565" y="4693459"/>
              <a:ext cx="2273531" cy="18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Section 7.3</a:t>
              </a:r>
              <a:endParaRPr lang="zh-CN" altLang="en-US" sz="1000" dirty="0"/>
            </a:p>
          </p:txBody>
        </p:sp>
        <p:sp>
          <p:nvSpPr>
            <p:cNvPr id="240" name="矩形: 圆角 239">
              <a:extLst>
                <a:ext uri="{FF2B5EF4-FFF2-40B4-BE49-F238E27FC236}">
                  <a16:creationId xmlns:a16="http://schemas.microsoft.com/office/drawing/2014/main" id="{5268A401-ACA3-B03F-B290-C7746392E150}"/>
                </a:ext>
              </a:extLst>
            </p:cNvPr>
            <p:cNvSpPr/>
            <p:nvPr/>
          </p:nvSpPr>
          <p:spPr>
            <a:xfrm>
              <a:off x="8003481" y="4857235"/>
              <a:ext cx="1616112" cy="27641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Learning Based Problems</a:t>
              </a:r>
              <a:endParaRPr lang="zh-CN" altLang="en-US" sz="1000" b="1" dirty="0"/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988D75C6-C954-EF02-DCD7-8922ADA7AECC}"/>
                </a:ext>
              </a:extLst>
            </p:cNvPr>
            <p:cNvSpPr txBox="1"/>
            <p:nvPr/>
          </p:nvSpPr>
          <p:spPr>
            <a:xfrm>
              <a:off x="8567919" y="4687323"/>
              <a:ext cx="2273531" cy="18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Section 7.4</a:t>
              </a:r>
              <a:endParaRPr lang="zh-CN" altLang="en-US" sz="1000" dirty="0"/>
            </a:p>
          </p:txBody>
        </p:sp>
      </p:grp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688650BF-F21D-9DF6-26FC-9065B11A87F6}"/>
              </a:ext>
            </a:extLst>
          </p:cNvPr>
          <p:cNvCxnSpPr>
            <a:cxnSpLocks/>
            <a:stCxn id="14" idx="2"/>
            <a:endCxn id="237" idx="0"/>
          </p:cNvCxnSpPr>
          <p:nvPr/>
        </p:nvCxnSpPr>
        <p:spPr>
          <a:xfrm rot="16200000" flipH="1">
            <a:off x="3514649" y="3133087"/>
            <a:ext cx="412232" cy="45785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001C99DF-321F-D932-73F2-881DBEA11C9C}"/>
              </a:ext>
            </a:extLst>
          </p:cNvPr>
          <p:cNvCxnSpPr>
            <a:cxnSpLocks/>
            <a:stCxn id="138" idx="2"/>
            <a:endCxn id="237" idx="0"/>
          </p:cNvCxnSpPr>
          <p:nvPr/>
        </p:nvCxnSpPr>
        <p:spPr>
          <a:xfrm rot="16200000" flipH="1">
            <a:off x="4712279" y="4330717"/>
            <a:ext cx="886960" cy="1708542"/>
          </a:xfrm>
          <a:prstGeom prst="bentConnector3">
            <a:avLst>
              <a:gd name="adj1" fmla="val 768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BB08303A-84CF-2C21-D242-49C56A1687AE}"/>
              </a:ext>
            </a:extLst>
          </p:cNvPr>
          <p:cNvCxnSpPr>
            <a:cxnSpLocks/>
            <a:stCxn id="172" idx="2"/>
            <a:endCxn id="237" idx="0"/>
          </p:cNvCxnSpPr>
          <p:nvPr/>
        </p:nvCxnSpPr>
        <p:spPr>
          <a:xfrm rot="5400000">
            <a:off x="6076788" y="4692537"/>
            <a:ext cx="869174" cy="1002689"/>
          </a:xfrm>
          <a:prstGeom prst="bentConnector3">
            <a:avLst>
              <a:gd name="adj1" fmla="val 763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63A10D9B-EB8E-688F-B0FA-1D24EC609E67}"/>
              </a:ext>
            </a:extLst>
          </p:cNvPr>
          <p:cNvCxnSpPr>
            <a:cxnSpLocks/>
            <a:stCxn id="183" idx="2"/>
            <a:endCxn id="237" idx="0"/>
          </p:cNvCxnSpPr>
          <p:nvPr/>
        </p:nvCxnSpPr>
        <p:spPr>
          <a:xfrm rot="5400000">
            <a:off x="7439922" y="3329403"/>
            <a:ext cx="869174" cy="3728957"/>
          </a:xfrm>
          <a:prstGeom prst="bentConnector3">
            <a:avLst>
              <a:gd name="adj1" fmla="val 7655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263</Words>
  <Application>Microsoft Office PowerPoint</Application>
  <PresentationFormat>宽屏</PresentationFormat>
  <Paragraphs>94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MAO, Yulian [Student]</dc:creator>
  <cp:lastModifiedBy>MAO, Yulian [Student]</cp:lastModifiedBy>
  <cp:revision>1</cp:revision>
  <dcterms:created xsi:type="dcterms:W3CDTF">2024-04-18T14:19:04Z</dcterms:created>
  <dcterms:modified xsi:type="dcterms:W3CDTF">2024-06-07T02:43:37Z</dcterms:modified>
</cp:coreProperties>
</file>