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98E75-B765-42B8-BC24-EDB372F67321}" v="14" dt="2024-05-29T11:36:2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, Yulian [Student]" userId="6e79cbd5-32cf-4af5-99d5-3ce4f81ede8d" providerId="ADAL" clId="{A1098E75-B765-42B8-BC24-EDB372F67321}"/>
    <pc:docChg chg="undo custSel modSld">
      <pc:chgData name="MAO, Yulian [Student]" userId="6e79cbd5-32cf-4af5-99d5-3ce4f81ede8d" providerId="ADAL" clId="{A1098E75-B765-42B8-BC24-EDB372F67321}" dt="2024-05-30T02:29:46.507" v="187" actId="1076"/>
      <pc:docMkLst>
        <pc:docMk/>
      </pc:docMkLst>
      <pc:sldChg chg="addSp delSp modSp mod">
        <pc:chgData name="MAO, Yulian [Student]" userId="6e79cbd5-32cf-4af5-99d5-3ce4f81ede8d" providerId="ADAL" clId="{A1098E75-B765-42B8-BC24-EDB372F67321}" dt="2024-05-30T02:29:46.507" v="187" actId="1076"/>
        <pc:sldMkLst>
          <pc:docMk/>
          <pc:sldMk cId="2744235593" sldId="258"/>
        </pc:sldMkLst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2" creationId="{3879B124-9E60-235D-DAA1-D6677A35676C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3" creationId="{97E6FFB6-8C63-90F2-646C-42A53AFF1F8F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4" creationId="{46634635-BF39-3580-F739-2182305A106F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5" creationId="{8152A6E9-70C6-7D9B-B72B-E6686E7E1B0B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6" creationId="{D44687EC-4089-A2AA-36D5-0D960E5F6447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7" creationId="{ED6605A6-B5E7-C845-D86F-8A19A3CE4C85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8" creationId="{8D3C06F4-7027-06B5-2B6E-A737875A34EB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5" creationId="{3051EBE5-B71C-D2C7-D192-5FEBA4EB89AC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6" creationId="{B372F635-628B-48A1-6FC5-2EADF8248E53}"/>
          </ac:spMkLst>
        </pc:spChg>
        <pc:spChg chg="add mod">
          <ac:chgData name="MAO, Yulian [Student]" userId="6e79cbd5-32cf-4af5-99d5-3ce4f81ede8d" providerId="ADAL" clId="{A1098E75-B765-42B8-BC24-EDB372F67321}" dt="2024-05-30T02:29:46.507" v="187" actId="1076"/>
          <ac:spMkLst>
            <pc:docMk/>
            <pc:sldMk cId="2744235593" sldId="258"/>
            <ac:spMk id="18" creationId="{FD3580D7-BF8A-898B-69D8-E4FA08F75A6B}"/>
          </ac:spMkLst>
        </pc:spChg>
        <pc:spChg chg="add mod">
          <ac:chgData name="MAO, Yulian [Student]" userId="6e79cbd5-32cf-4af5-99d5-3ce4f81ede8d" providerId="ADAL" clId="{A1098E75-B765-42B8-BC24-EDB372F67321}" dt="2024-05-30T02:21:52.773" v="176" actId="1076"/>
          <ac:spMkLst>
            <pc:docMk/>
            <pc:sldMk cId="2744235593" sldId="258"/>
            <ac:spMk id="19" creationId="{D048439C-A134-08AF-C8D2-E31780956786}"/>
          </ac:spMkLst>
        </pc:spChg>
        <pc:spChg chg="del">
          <ac:chgData name="MAO, Yulian [Student]" userId="6e79cbd5-32cf-4af5-99d5-3ce4f81ede8d" providerId="ADAL" clId="{A1098E75-B765-42B8-BC24-EDB372F67321}" dt="2024-05-29T11:28:22.901" v="6" actId="478"/>
          <ac:spMkLst>
            <pc:docMk/>
            <pc:sldMk cId="2744235593" sldId="258"/>
            <ac:spMk id="21" creationId="{6E533F90-2748-9E38-DF02-63322703F890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2" creationId="{1CBA99A4-6D0F-124B-E303-81510BAA3C79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3" creationId="{94619747-A80E-3066-CDCC-131CCEB6C8BD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4" creationId="{D05B3464-4D5B-6C38-A8A5-DF213DBC8B3F}"/>
          </ac:spMkLst>
        </pc:spChg>
        <pc:spChg chg="del">
          <ac:chgData name="MAO, Yulian [Student]" userId="6e79cbd5-32cf-4af5-99d5-3ce4f81ede8d" providerId="ADAL" clId="{A1098E75-B765-42B8-BC24-EDB372F67321}" dt="2024-05-29T11:28:18.477" v="5" actId="478"/>
          <ac:spMkLst>
            <pc:docMk/>
            <pc:sldMk cId="2744235593" sldId="258"/>
            <ac:spMk id="25" creationId="{723EC9EF-21E0-A365-365B-099783D7CB00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6" creationId="{F7DEA7CB-E640-8200-7E67-3A5AAB8AA8D7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7" creationId="{A39E0239-CE56-C03D-942F-C3DA06855786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9" creationId="{638B5240-13FE-5571-B43F-A22D7F391FF3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0" creationId="{97AF9AAE-122E-BAC6-B605-8F47C6F931F9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1" creationId="{8B7DAFB4-12E4-6FE3-37CC-B23AAA5B8E4D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2" creationId="{EAB5F2E8-B617-9584-AD57-17677378440B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3" creationId="{C2953822-0488-0E66-B012-C93EEE9A4C00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4" creationId="{80AEB034-2A37-A109-2B44-BF5CF2FA213A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5" creationId="{4911C731-0557-A1E6-914E-504A38F000E2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36" creationId="{B71DD3F9-A439-5001-9CCB-B342E9700C94}"/>
          </ac:spMkLst>
        </pc:spChg>
        <pc:spChg chg="add mod">
          <ac:chgData name="MAO, Yulian [Student]" userId="6e79cbd5-32cf-4af5-99d5-3ce4f81ede8d" providerId="ADAL" clId="{A1098E75-B765-42B8-BC24-EDB372F67321}" dt="2024-05-30T02:22:42.619" v="181" actId="1076"/>
          <ac:spMkLst>
            <pc:docMk/>
            <pc:sldMk cId="2744235593" sldId="258"/>
            <ac:spMk id="37" creationId="{71D322C8-2923-E99B-5656-720B23483837}"/>
          </ac:spMkLst>
        </pc:spChg>
        <pc:spChg chg="add mod">
          <ac:chgData name="MAO, Yulian [Student]" userId="6e79cbd5-32cf-4af5-99d5-3ce4f81ede8d" providerId="ADAL" clId="{A1098E75-B765-42B8-BC24-EDB372F67321}" dt="2024-05-30T02:22:54.811" v="182" actId="1076"/>
          <ac:spMkLst>
            <pc:docMk/>
            <pc:sldMk cId="2744235593" sldId="258"/>
            <ac:spMk id="38" creationId="{1B75FA6D-CB77-A0B1-42B4-FE20E3F3762A}"/>
          </ac:spMkLst>
        </pc:spChg>
        <pc:spChg chg="del">
          <ac:chgData name="MAO, Yulian [Student]" userId="6e79cbd5-32cf-4af5-99d5-3ce4f81ede8d" providerId="ADAL" clId="{A1098E75-B765-42B8-BC24-EDB372F67321}" dt="2024-05-29T11:28:14.582" v="4" actId="478"/>
          <ac:spMkLst>
            <pc:docMk/>
            <pc:sldMk cId="2744235593" sldId="258"/>
            <ac:spMk id="41" creationId="{200D7D79-9553-7F5F-E3F5-0AE43A87F2CF}"/>
          </ac:spMkLst>
        </pc:spChg>
        <pc:spChg chg="add del mod">
          <ac:chgData name="MAO, Yulian [Student]" userId="6e79cbd5-32cf-4af5-99d5-3ce4f81ede8d" providerId="ADAL" clId="{A1098E75-B765-42B8-BC24-EDB372F67321}" dt="2024-05-29T11:36:23.157" v="169" actId="478"/>
          <ac:spMkLst>
            <pc:docMk/>
            <pc:sldMk cId="2744235593" sldId="258"/>
            <ac:spMk id="54" creationId="{EB807765-F1BA-2BB1-04A4-599FB7CF2E52}"/>
          </ac:spMkLst>
        </pc:spChg>
        <pc:spChg chg="add mod">
          <ac:chgData name="MAO, Yulian [Student]" userId="6e79cbd5-32cf-4af5-99d5-3ce4f81ede8d" providerId="ADAL" clId="{A1098E75-B765-42B8-BC24-EDB372F67321}" dt="2024-05-29T11:43:04.034" v="174" actId="207"/>
          <ac:spMkLst>
            <pc:docMk/>
            <pc:sldMk cId="2744235593" sldId="258"/>
            <ac:spMk id="56" creationId="{C2CD19F0-C39B-1614-3E99-347791EEBA1F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59" creationId="{BE805DBF-838B-151C-53DE-20F6E29B8D84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62" creationId="{9F937436-6E4F-C922-80D0-5FC1240033C0}"/>
          </ac:spMkLst>
        </pc:spChg>
        <pc:spChg chg="add mod">
          <ac:chgData name="MAO, Yulian [Student]" userId="6e79cbd5-32cf-4af5-99d5-3ce4f81ede8d" providerId="ADAL" clId="{A1098E75-B765-42B8-BC24-EDB372F67321}" dt="2024-05-29T11:43:21.879" v="175" actId="207"/>
          <ac:spMkLst>
            <pc:docMk/>
            <pc:sldMk cId="2744235593" sldId="258"/>
            <ac:spMk id="67" creationId="{7C288A56-6237-9C0A-A16C-09500BE59E78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70" creationId="{6CC784A8-1B6D-79EC-3AAD-541FDAEDF3EB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74" creationId="{86F4502E-B87E-3D18-EA18-75A223A98145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78" creationId="{93B16B2C-C56D-DC7C-ED98-D31C14F7BE7B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26" creationId="{1D1BCBFC-CF61-EAA2-19E1-592E1EE86D18}"/>
          </ac:spMkLst>
        </pc:spChg>
        <pc:spChg chg="add mod">
          <ac:chgData name="MAO, Yulian [Student]" userId="6e79cbd5-32cf-4af5-99d5-3ce4f81ede8d" providerId="ADAL" clId="{A1098E75-B765-42B8-BC24-EDB372F67321}" dt="2024-05-30T02:22:06.187" v="177" actId="1076"/>
          <ac:spMkLst>
            <pc:docMk/>
            <pc:sldMk cId="2744235593" sldId="258"/>
            <ac:spMk id="127" creationId="{421296CA-1BB3-BAEE-4745-151D0E84E249}"/>
          </ac:spMkLst>
        </pc:spChg>
        <pc:spChg chg="add mod">
          <ac:chgData name="MAO, Yulian [Student]" userId="6e79cbd5-32cf-4af5-99d5-3ce4f81ede8d" providerId="ADAL" clId="{A1098E75-B765-42B8-BC24-EDB372F67321}" dt="2024-05-30T02:22:14.763" v="178" actId="1076"/>
          <ac:spMkLst>
            <pc:docMk/>
            <pc:sldMk cId="2744235593" sldId="258"/>
            <ac:spMk id="128" creationId="{8061E63E-B4DC-A66B-7177-C456CF9E1D13}"/>
          </ac:spMkLst>
        </pc:spChg>
        <pc:spChg chg="add mod">
          <ac:chgData name="MAO, Yulian [Student]" userId="6e79cbd5-32cf-4af5-99d5-3ce4f81ede8d" providerId="ADAL" clId="{A1098E75-B765-42B8-BC24-EDB372F67321}" dt="2024-05-30T02:22:20.531" v="179" actId="1076"/>
          <ac:spMkLst>
            <pc:docMk/>
            <pc:sldMk cId="2744235593" sldId="258"/>
            <ac:spMk id="129" creationId="{07ED3977-8933-A50D-1866-DA3970DF945F}"/>
          </ac:spMkLst>
        </pc:spChg>
        <pc:spChg chg="add del mod">
          <ac:chgData name="MAO, Yulian [Student]" userId="6e79cbd5-32cf-4af5-99d5-3ce4f81ede8d" providerId="ADAL" clId="{A1098E75-B765-42B8-BC24-EDB372F67321}" dt="2024-05-29T11:35:03.061" v="139" actId="478"/>
          <ac:spMkLst>
            <pc:docMk/>
            <pc:sldMk cId="2744235593" sldId="258"/>
            <ac:spMk id="130" creationId="{AE34FF61-4456-BC12-BECC-D94F8EC1D5F4}"/>
          </ac:spMkLst>
        </pc:spChg>
        <pc:spChg chg="add del mod">
          <ac:chgData name="MAO, Yulian [Student]" userId="6e79cbd5-32cf-4af5-99d5-3ce4f81ede8d" providerId="ADAL" clId="{A1098E75-B765-42B8-BC24-EDB372F67321}" dt="2024-05-29T11:35:20.182" v="146" actId="478"/>
          <ac:spMkLst>
            <pc:docMk/>
            <pc:sldMk cId="2744235593" sldId="258"/>
            <ac:spMk id="132" creationId="{1D0FB9E5-9663-DFC0-9537-82BBA429BF19}"/>
          </ac:spMkLst>
        </pc:spChg>
        <pc:spChg chg="add mod">
          <ac:chgData name="MAO, Yulian [Student]" userId="6e79cbd5-32cf-4af5-99d5-3ce4f81ede8d" providerId="ADAL" clId="{A1098E75-B765-42B8-BC24-EDB372F67321}" dt="2024-05-30T02:23:12.667" v="185" actId="1076"/>
          <ac:spMkLst>
            <pc:docMk/>
            <pc:sldMk cId="2744235593" sldId="258"/>
            <ac:spMk id="133" creationId="{80FB17AD-1941-B8ED-B25D-7F79A7F523EA}"/>
          </ac:spMkLst>
        </pc:spChg>
        <pc:spChg chg="mod">
          <ac:chgData name="MAO, Yulian [Student]" userId="6e79cbd5-32cf-4af5-99d5-3ce4f81ede8d" providerId="ADAL" clId="{A1098E75-B765-42B8-BC24-EDB372F67321}" dt="2024-05-29T11:30:50.091" v="39" actId="1076"/>
          <ac:spMkLst>
            <pc:docMk/>
            <pc:sldMk cId="2744235593" sldId="258"/>
            <ac:spMk id="135" creationId="{FE2BBBBF-3F1A-333E-EC03-BF65A9B1FF06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36" creationId="{19774E2B-206D-CFBC-66A8-C5AA002F8C0B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37" creationId="{C7FE229F-E6F5-3D2A-C209-0E6BF62FFBBE}"/>
          </ac:spMkLst>
        </pc:spChg>
        <pc:spChg chg="add mod">
          <ac:chgData name="MAO, Yulian [Student]" userId="6e79cbd5-32cf-4af5-99d5-3ce4f81ede8d" providerId="ADAL" clId="{A1098E75-B765-42B8-BC24-EDB372F67321}" dt="2024-05-29T11:33:28.536" v="108" actId="207"/>
          <ac:spMkLst>
            <pc:docMk/>
            <pc:sldMk cId="2744235593" sldId="258"/>
            <ac:spMk id="146" creationId="{C04BC65C-3596-B5F1-A153-488E6E259AEC}"/>
          </ac:spMkLst>
        </pc:spChg>
        <pc:spChg chg="add 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47" creationId="{43C8F7C8-91E2-5399-02F7-8A93CFF51229}"/>
          </ac:spMkLst>
        </pc:spChg>
        <pc:spChg chg="add mod">
          <ac:chgData name="MAO, Yulian [Student]" userId="6e79cbd5-32cf-4af5-99d5-3ce4f81ede8d" providerId="ADAL" clId="{A1098E75-B765-42B8-BC24-EDB372F67321}" dt="2024-05-29T11:33:19.658" v="107" actId="1076"/>
          <ac:spMkLst>
            <pc:docMk/>
            <pc:sldMk cId="2744235593" sldId="258"/>
            <ac:spMk id="148" creationId="{BE0B7328-C6D5-8B47-B077-BA2F620D4AC4}"/>
          </ac:spMkLst>
        </pc:spChg>
        <pc:spChg chg="add mod">
          <ac:chgData name="MAO, Yulian [Student]" userId="6e79cbd5-32cf-4af5-99d5-3ce4f81ede8d" providerId="ADAL" clId="{A1098E75-B765-42B8-BC24-EDB372F67321}" dt="2024-05-30T02:23:00.523" v="183" actId="1076"/>
          <ac:spMkLst>
            <pc:docMk/>
            <pc:sldMk cId="2744235593" sldId="258"/>
            <ac:spMk id="149" creationId="{F8EF0120-4B8F-BC1F-A5DC-8E51BBF49D47}"/>
          </ac:spMkLst>
        </pc:spChg>
        <pc:spChg chg="add mod">
          <ac:chgData name="MAO, Yulian [Student]" userId="6e79cbd5-32cf-4af5-99d5-3ce4f81ede8d" providerId="ADAL" clId="{A1098E75-B765-42B8-BC24-EDB372F67321}" dt="2024-05-30T02:23:04.683" v="184" actId="1076"/>
          <ac:spMkLst>
            <pc:docMk/>
            <pc:sldMk cId="2744235593" sldId="258"/>
            <ac:spMk id="150" creationId="{79CF335D-8CDA-D098-0027-50B9AB81CF08}"/>
          </ac:spMkLst>
        </pc:spChg>
        <pc:spChg chg="add mod">
          <ac:chgData name="MAO, Yulian [Student]" userId="6e79cbd5-32cf-4af5-99d5-3ce4f81ede8d" providerId="ADAL" clId="{A1098E75-B765-42B8-BC24-EDB372F67321}" dt="2024-05-30T02:22:38.491" v="180" actId="1076"/>
          <ac:spMkLst>
            <pc:docMk/>
            <pc:sldMk cId="2744235593" sldId="258"/>
            <ac:spMk id="151" creationId="{58EA07BF-7F90-BEE6-C0C6-9A80762FD9CE}"/>
          </ac:spMkLst>
        </pc:spChg>
        <pc:spChg chg="add mod">
          <ac:chgData name="MAO, Yulian [Student]" userId="6e79cbd5-32cf-4af5-99d5-3ce4f81ede8d" providerId="ADAL" clId="{A1098E75-B765-42B8-BC24-EDB372F67321}" dt="2024-05-30T02:23:27.187" v="186" actId="1076"/>
          <ac:spMkLst>
            <pc:docMk/>
            <pc:sldMk cId="2744235593" sldId="258"/>
            <ac:spMk id="152" creationId="{CA90A6EB-1C10-6792-79B8-572C978156B6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3" creationId="{0B2A8E18-0C95-BB00-842E-CAF3A1516163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4" creationId="{12E5B0F1-B73C-76E1-FCDF-E8C2C1A6AD8C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5" creationId="{21AA5965-7077-8745-E6BD-2449E86B675C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6" creationId="{F8EC9697-56D5-BCCB-1923-A213E0999F29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7" creationId="{8F5EBFB2-A5EE-AA2A-CE12-2512D0392133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8" creationId="{71ABCB70-6894-C0AD-335D-D3BE47B1F797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79" creationId="{BA4B51B1-1B14-C281-A8BA-A4860C9C84DD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86" creationId="{5EB31D67-B875-ED42-DE42-CE802F942861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87" creationId="{A3A2DCE5-3344-5CAE-1A64-B744CD79F7C8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88" creationId="{DD04200E-4C48-6C8C-1DA8-4EE11DD52CBA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89" creationId="{5343EEF0-BAD2-69D8-5F2B-92FE66503C54}"/>
          </ac:spMkLst>
        </pc:spChg>
        <pc:spChg chg="mod">
          <ac:chgData name="MAO, Yulian [Student]" userId="6e79cbd5-32cf-4af5-99d5-3ce4f81ede8d" providerId="ADAL" clId="{A1098E75-B765-42B8-BC24-EDB372F67321}" dt="2024-05-29T11:34:18.923" v="117" actId="20577"/>
          <ac:spMkLst>
            <pc:docMk/>
            <pc:sldMk cId="2744235593" sldId="258"/>
            <ac:spMk id="190" creationId="{825F7EAA-0E83-989C-6F7D-1D0E231AB57C}"/>
          </ac:spMkLst>
        </pc:spChg>
        <pc:spChg chg="mod">
          <ac:chgData name="MAO, Yulian [Student]" userId="6e79cbd5-32cf-4af5-99d5-3ce4f81ede8d" providerId="ADAL" clId="{A1098E75-B765-42B8-BC24-EDB372F67321}" dt="2024-05-29T11:34:25.444" v="121" actId="20577"/>
          <ac:spMkLst>
            <pc:docMk/>
            <pc:sldMk cId="2744235593" sldId="258"/>
            <ac:spMk id="191" creationId="{7793D764-C134-B04A-1DBB-104273BD14EC}"/>
          </ac:spMkLst>
        </pc:spChg>
        <pc:spChg chg="mod">
          <ac:chgData name="MAO, Yulian [Student]" userId="6e79cbd5-32cf-4af5-99d5-3ce4f81ede8d" providerId="ADAL" clId="{A1098E75-B765-42B8-BC24-EDB372F67321}" dt="2024-05-29T11:34:31.699" v="125" actId="20577"/>
          <ac:spMkLst>
            <pc:docMk/>
            <pc:sldMk cId="2744235593" sldId="258"/>
            <ac:spMk id="192" creationId="{7C55E70C-373B-5EFC-2C79-C11EBDFB92DF}"/>
          </ac:spMkLst>
        </pc:spChg>
        <pc:spChg chg="mod">
          <ac:chgData name="MAO, Yulian [Student]" userId="6e79cbd5-32cf-4af5-99d5-3ce4f81ede8d" providerId="ADAL" clId="{A1098E75-B765-42B8-BC24-EDB372F67321}" dt="2024-05-29T11:33:34.527" v="109" actId="207"/>
          <ac:spMkLst>
            <pc:docMk/>
            <pc:sldMk cId="2744235593" sldId="258"/>
            <ac:spMk id="193" creationId="{8BD5C4E2-1361-96BE-E3F1-3951F53F748D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94" creationId="{E6AF13AD-1CBE-7581-E0E8-1D179653C7A4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95" creationId="{F89F9D14-2AC5-18F3-5023-405F9C55AD46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98" creationId="{18F7B19F-5C97-91F9-15B3-D2A7855C30C8}"/>
          </ac:spMkLst>
        </pc:spChg>
        <pc:spChg chg="mod">
          <ac:chgData name="MAO, Yulian [Student]" userId="6e79cbd5-32cf-4af5-99d5-3ce4f81ede8d" providerId="ADAL" clId="{A1098E75-B765-42B8-BC24-EDB372F67321}" dt="2024-05-29T11:32:59.195" v="87" actId="1076"/>
          <ac:spMkLst>
            <pc:docMk/>
            <pc:sldMk cId="2744235593" sldId="258"/>
            <ac:spMk id="199" creationId="{94CEB088-F19B-57A6-39B7-9769A7624EF1}"/>
          </ac:spMkLst>
        </pc:spChg>
        <pc:spChg chg="mod">
          <ac:chgData name="MAO, Yulian [Student]" userId="6e79cbd5-32cf-4af5-99d5-3ce4f81ede8d" providerId="ADAL" clId="{A1098E75-B765-42B8-BC24-EDB372F67321}" dt="2024-05-29T11:33:40.643" v="113" actId="20577"/>
          <ac:spMkLst>
            <pc:docMk/>
            <pc:sldMk cId="2744235593" sldId="258"/>
            <ac:spMk id="200" creationId="{98D49E74-0F49-79C8-37A4-94FDCC92E1E3}"/>
          </ac:spMkLst>
        </pc:spChg>
        <pc:spChg chg="del">
          <ac:chgData name="MAO, Yulian [Student]" userId="6e79cbd5-32cf-4af5-99d5-3ce4f81ede8d" providerId="ADAL" clId="{A1098E75-B765-42B8-BC24-EDB372F67321}" dt="2024-05-29T11:27:53.376" v="0" actId="478"/>
          <ac:spMkLst>
            <pc:docMk/>
            <pc:sldMk cId="2744235593" sldId="258"/>
            <ac:spMk id="201" creationId="{A425EA29-20E3-E098-6FBA-F2CF9B65DD96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02" creationId="{9F58405B-7881-6D6E-EA97-5F5EBF4589F5}"/>
          </ac:spMkLst>
        </pc:spChg>
        <pc:spChg chg="del">
          <ac:chgData name="MAO, Yulian [Student]" userId="6e79cbd5-32cf-4af5-99d5-3ce4f81ede8d" providerId="ADAL" clId="{A1098E75-B765-42B8-BC24-EDB372F67321}" dt="2024-05-29T11:28:03.220" v="2" actId="478"/>
          <ac:spMkLst>
            <pc:docMk/>
            <pc:sldMk cId="2744235593" sldId="258"/>
            <ac:spMk id="203" creationId="{0A285AE2-3677-6500-D811-6A2361698804}"/>
          </ac:spMkLst>
        </pc:spChg>
        <pc:spChg chg="del">
          <ac:chgData name="MAO, Yulian [Student]" userId="6e79cbd5-32cf-4af5-99d5-3ce4f81ede8d" providerId="ADAL" clId="{A1098E75-B765-42B8-BC24-EDB372F67321}" dt="2024-05-29T11:28:03.220" v="2" actId="478"/>
          <ac:spMkLst>
            <pc:docMk/>
            <pc:sldMk cId="2744235593" sldId="258"/>
            <ac:spMk id="204" creationId="{C6E3AFD6-F750-0743-4A08-4D0E85A747ED}"/>
          </ac:spMkLst>
        </pc:spChg>
        <pc:spChg chg="del">
          <ac:chgData name="MAO, Yulian [Student]" userId="6e79cbd5-32cf-4af5-99d5-3ce4f81ede8d" providerId="ADAL" clId="{A1098E75-B765-42B8-BC24-EDB372F67321}" dt="2024-05-29T11:27:58.517" v="1" actId="478"/>
          <ac:spMkLst>
            <pc:docMk/>
            <pc:sldMk cId="2744235593" sldId="258"/>
            <ac:spMk id="205" creationId="{7F0C1CD5-2A7D-D1DB-BEF1-E7C4911BD8A8}"/>
          </ac:spMkLst>
        </pc:spChg>
        <pc:spChg chg="del">
          <ac:chgData name="MAO, Yulian [Student]" userId="6e79cbd5-32cf-4af5-99d5-3ce4f81ede8d" providerId="ADAL" clId="{A1098E75-B765-42B8-BC24-EDB372F67321}" dt="2024-05-29T11:28:11.213" v="3" actId="478"/>
          <ac:spMkLst>
            <pc:docMk/>
            <pc:sldMk cId="2744235593" sldId="258"/>
            <ac:spMk id="206" creationId="{C3F0B03E-C441-23FE-0557-DCB88C564D93}"/>
          </ac:spMkLst>
        </pc:spChg>
        <pc:grpChg chg="mod">
          <ac:chgData name="MAO, Yulian [Student]" userId="6e79cbd5-32cf-4af5-99d5-3ce4f81ede8d" providerId="ADAL" clId="{A1098E75-B765-42B8-BC24-EDB372F67321}" dt="2024-05-29T11:30:50.091" v="39" actId="1076"/>
          <ac:grpSpMkLst>
            <pc:docMk/>
            <pc:sldMk cId="2744235593" sldId="258"/>
            <ac:grpSpMk id="17" creationId="{E043E822-33F2-A476-79C5-F3AA95F26742}"/>
          </ac:grpSpMkLst>
        </pc:grpChg>
        <pc:grpChg chg="del">
          <ac:chgData name="MAO, Yulian [Student]" userId="6e79cbd5-32cf-4af5-99d5-3ce4f81ede8d" providerId="ADAL" clId="{A1098E75-B765-42B8-BC24-EDB372F67321}" dt="2024-05-29T11:28:18.477" v="5" actId="478"/>
          <ac:grpSpMkLst>
            <pc:docMk/>
            <pc:sldMk cId="2744235593" sldId="258"/>
            <ac:grpSpMk id="20" creationId="{E3F82686-7889-808D-9321-EE72276D98DA}"/>
          </ac:grpSpMkLst>
        </pc:grpChg>
        <pc:grpChg chg="del">
          <ac:chgData name="MAO, Yulian [Student]" userId="6e79cbd5-32cf-4af5-99d5-3ce4f81ede8d" providerId="ADAL" clId="{A1098E75-B765-42B8-BC24-EDB372F67321}" dt="2024-05-29T11:28:11.213" v="3" actId="478"/>
          <ac:grpSpMkLst>
            <pc:docMk/>
            <pc:sldMk cId="2744235593" sldId="258"/>
            <ac:grpSpMk id="28" creationId="{15468E0B-9ED7-B8AF-4DC9-3437879633ED}"/>
          </ac:grpSpMkLst>
        </pc:grp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9" creationId="{52E2E695-5724-6F13-4C45-BEE21E16F0A4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0" creationId="{040A9009-875D-12AB-5165-0A1D8CB35E67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1" creationId="{AB660217-E37C-8159-21D3-96F144D75316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2" creationId="{2E1BBE1D-BDB5-352B-4C66-2586E2BAFF30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3" creationId="{EF56B53B-EF73-FA6E-9BF9-9D11C7724261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4" creationId="{A9332F83-04D3-BA58-7077-8ED07178943B}"/>
          </ac:cxnSpMkLst>
        </pc:cxnChg>
        <pc:cxnChg chg="del 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39" creationId="{5F681FC7-DDCB-36E2-74C8-69423F70D283}"/>
          </ac:cxnSpMkLst>
        </pc:cxnChg>
        <pc:cxnChg chg="del 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40" creationId="{BCA723F5-1E0F-85C0-1805-DD2AAD97FF1A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49" creationId="{87C8390B-9707-205E-A7B2-2F7730B528A2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50" creationId="{24B99EAC-8E3C-F4BE-A8E1-672219C2ACDE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51" creationId="{6025857D-05E7-BE35-A064-A60A5CE5A639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52" creationId="{1A3EAE7E-054B-45CD-C6BE-1E1F609D7EF0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53" creationId="{4A3E4230-0DEF-90DF-6F78-D4E7348BECFA}"/>
          </ac:cxnSpMkLst>
        </pc:cxnChg>
        <pc:cxnChg chg="mod">
          <ac:chgData name="MAO, Yulian [Student]" userId="6e79cbd5-32cf-4af5-99d5-3ce4f81ede8d" providerId="ADAL" clId="{A1098E75-B765-42B8-BC24-EDB372F67321}" dt="2024-05-29T11:28:11.213" v="3" actId="478"/>
          <ac:cxnSpMkLst>
            <pc:docMk/>
            <pc:sldMk cId="2744235593" sldId="258"/>
            <ac:cxnSpMk id="55" creationId="{F20B0A18-F6F5-DF27-9F9D-E2CF3DDC2699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66" creationId="{CA525361-FF96-E1A8-5A61-FDBC8529EA04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68" creationId="{430AECFB-A92A-FE33-0A91-A07C87AE0E24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69" creationId="{782A5E33-67A1-9749-8822-7BCF0CEB95FC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71" creationId="{2294EBF5-7285-A92B-CCC2-CE46A73A5ED7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72" creationId="{76E5C50A-1925-4FE0-C9BD-DC074DB3EEC5}"/>
          </ac:cxnSpMkLst>
        </pc:cxnChg>
        <pc:cxnChg chg="mod">
          <ac:chgData name="MAO, Yulian [Student]" userId="6e79cbd5-32cf-4af5-99d5-3ce4f81ede8d" providerId="ADAL" clId="{A1098E75-B765-42B8-BC24-EDB372F67321}" dt="2024-05-29T11:28:18.477" v="5" actId="478"/>
          <ac:cxnSpMkLst>
            <pc:docMk/>
            <pc:sldMk cId="2744235593" sldId="258"/>
            <ac:cxnSpMk id="73" creationId="{8BE2AD2E-F3D8-A09F-9513-BDDAE8B7C2D5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81" creationId="{AB03A11D-A9E4-2F07-D240-BABC1D230915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96" creationId="{460E9668-3826-05B9-3A38-F754B8594B8E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03" creationId="{EEEB2947-D32C-6F4D-B154-33C8643B0DD8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04" creationId="{51D24355-E7F2-C1CC-7449-241E91B40699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05" creationId="{AF089327-FFB0-3FB7-5576-BD1B917A4308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25" creationId="{250EE690-F273-966C-7395-C146C008F4F6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38" creationId="{8745BA2C-8970-57C8-7A2A-7B2DE9D7F7C8}"/>
          </ac:cxnSpMkLst>
        </pc:cxnChg>
        <pc:cxnChg chg="add 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41" creationId="{34D32DC6-3983-2C51-1CB4-A4907369DE31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0" creationId="{20BC8D2E-0B78-B42B-50A7-D30A38A42267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1" creationId="{07206A90-77CD-024E-DC3C-A4432F075EB7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2" creationId="{FA242E1F-E706-DA7E-6480-48347B2A72C1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3" creationId="{F847E17A-6E89-7F88-85E0-68AC0AC184A4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4" creationId="{DFCF76DF-8C35-456C-CAAE-A2145E541782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85" creationId="{2E846C5A-2D58-2184-2F48-5AD478CA3E87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96" creationId="{340AE608-16B4-3453-E450-DB60DB3560E9}"/>
          </ac:cxnSpMkLst>
        </pc:cxnChg>
        <pc:cxnChg chg="mod">
          <ac:chgData name="MAO, Yulian [Student]" userId="6e79cbd5-32cf-4af5-99d5-3ce4f81ede8d" providerId="ADAL" clId="{A1098E75-B765-42B8-BC24-EDB372F67321}" dt="2024-05-29T11:32:59.195" v="87" actId="1076"/>
          <ac:cxnSpMkLst>
            <pc:docMk/>
            <pc:sldMk cId="2744235593" sldId="258"/>
            <ac:cxnSpMk id="197" creationId="{49E7D113-6108-FA83-A3C6-4F13E312B428}"/>
          </ac:cxnSpMkLst>
        </pc:cxnChg>
      </pc:sldChg>
    </pc:docChg>
  </pc:docChgLst>
  <pc:docChgLst>
    <pc:chgData name="MAO, Yulian [Student]" userId="6e79cbd5-32cf-4af5-99d5-3ce4f81ede8d" providerId="ADAL" clId="{0E33F9C9-113A-4B33-BC00-0870CA66B24D}"/>
    <pc:docChg chg="undo custSel addSld delSld modSld">
      <pc:chgData name="MAO, Yulian [Student]" userId="6e79cbd5-32cf-4af5-99d5-3ce4f81ede8d" providerId="ADAL" clId="{0E33F9C9-113A-4B33-BC00-0870CA66B24D}" dt="2024-04-26T11:31:18.253" v="643" actId="1076"/>
      <pc:docMkLst>
        <pc:docMk/>
      </pc:docMkLst>
      <pc:sldChg chg="del">
        <pc:chgData name="MAO, Yulian [Student]" userId="6e79cbd5-32cf-4af5-99d5-3ce4f81ede8d" providerId="ADAL" clId="{0E33F9C9-113A-4B33-BC00-0870CA66B24D}" dt="2024-04-25T12:13:01.591" v="0" actId="47"/>
        <pc:sldMkLst>
          <pc:docMk/>
          <pc:sldMk cId="3269491880" sldId="256"/>
        </pc:sldMkLst>
      </pc:sldChg>
      <pc:sldChg chg="addSp delSp modSp mod">
        <pc:chgData name="MAO, Yulian [Student]" userId="6e79cbd5-32cf-4af5-99d5-3ce4f81ede8d" providerId="ADAL" clId="{0E33F9C9-113A-4B33-BC00-0870CA66B24D}" dt="2024-04-25T12:27:07.072" v="235" actId="478"/>
        <pc:sldMkLst>
          <pc:docMk/>
          <pc:sldMk cId="477022067" sldId="257"/>
        </pc:sldMkLst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2" creationId="{47901B04-D1C7-70FA-F8AC-A3A5A7E90E4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" creationId="{6ABC13AC-5754-490F-E956-A45CC9F7E29E}"/>
          </ac:spMkLst>
        </pc:spChg>
        <pc:spChg chg="del">
          <ac:chgData name="MAO, Yulian [Student]" userId="6e79cbd5-32cf-4af5-99d5-3ce4f81ede8d" providerId="ADAL" clId="{0E33F9C9-113A-4B33-BC00-0870CA66B24D}" dt="2024-04-25T12:13:17.571" v="4" actId="478"/>
          <ac:spMkLst>
            <pc:docMk/>
            <pc:sldMk cId="477022067" sldId="257"/>
            <ac:spMk id="4" creationId="{4A0D4AA9-B211-CC26-C468-B90BB422B601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" creationId="{02F25E46-CB52-E88A-6547-CA0BA113AEB3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6" creationId="{1810A347-D359-2426-EA72-134E26D2BEEA}"/>
          </ac:spMkLst>
        </pc:spChg>
        <pc:spChg chg="del">
          <ac:chgData name="MAO, Yulian [Student]" userId="6e79cbd5-32cf-4af5-99d5-3ce4f81ede8d" providerId="ADAL" clId="{0E33F9C9-113A-4B33-BC00-0870CA66B24D}" dt="2024-04-25T12:13:10.717" v="1" actId="478"/>
          <ac:spMkLst>
            <pc:docMk/>
            <pc:sldMk cId="477022067" sldId="257"/>
            <ac:spMk id="7" creationId="{6AFEDD16-A0C3-1495-74D7-37F2C8920DCE}"/>
          </ac:spMkLst>
        </pc:spChg>
        <pc:spChg chg="add mod">
          <ac:chgData name="MAO, Yulian [Student]" userId="6e79cbd5-32cf-4af5-99d5-3ce4f81ede8d" providerId="ADAL" clId="{0E33F9C9-113A-4B33-BC00-0870CA66B24D}" dt="2024-04-25T12:26:10.542" v="232" actId="207"/>
          <ac:spMkLst>
            <pc:docMk/>
            <pc:sldMk cId="477022067" sldId="257"/>
            <ac:spMk id="8" creationId="{986BCEE8-4640-94DE-E586-9E650E42B78F}"/>
          </ac:spMkLst>
        </pc:spChg>
        <pc:spChg chg="add mod">
          <ac:chgData name="MAO, Yulian [Student]" userId="6e79cbd5-32cf-4af5-99d5-3ce4f81ede8d" providerId="ADAL" clId="{0E33F9C9-113A-4B33-BC00-0870CA66B24D}" dt="2024-04-25T12:24:27.489" v="198" actId="1076"/>
          <ac:spMkLst>
            <pc:docMk/>
            <pc:sldMk cId="477022067" sldId="257"/>
            <ac:spMk id="9" creationId="{82D14DED-1AC9-2B9E-F5EA-EB35A932E0F4}"/>
          </ac:spMkLst>
        </pc:spChg>
        <pc:spChg chg="del">
          <ac:chgData name="MAO, Yulian [Student]" userId="6e79cbd5-32cf-4af5-99d5-3ce4f81ede8d" providerId="ADAL" clId="{0E33F9C9-113A-4B33-BC00-0870CA66B24D}" dt="2024-04-25T12:13:30.228" v="7" actId="478"/>
          <ac:spMkLst>
            <pc:docMk/>
            <pc:sldMk cId="477022067" sldId="257"/>
            <ac:spMk id="10" creationId="{2E920B55-28A6-5AB2-0485-8A280EBA9B7F}"/>
          </ac:spMkLst>
        </pc:spChg>
        <pc:spChg chg="del">
          <ac:chgData name="MAO, Yulian [Student]" userId="6e79cbd5-32cf-4af5-99d5-3ce4f81ede8d" providerId="ADAL" clId="{0E33F9C9-113A-4B33-BC00-0870CA66B24D}" dt="2024-04-25T12:13:32.082" v="8" actId="478"/>
          <ac:spMkLst>
            <pc:docMk/>
            <pc:sldMk cId="477022067" sldId="257"/>
            <ac:spMk id="11" creationId="{6A64768C-3EC4-189D-5F31-2C16A0FD05C7}"/>
          </ac:spMkLst>
        </pc:spChg>
        <pc:spChg chg="mod">
          <ac:chgData name="MAO, Yulian [Student]" userId="6e79cbd5-32cf-4af5-99d5-3ce4f81ede8d" providerId="ADAL" clId="{0E33F9C9-113A-4B33-BC00-0870CA66B24D}" dt="2024-04-25T12:24:32.544" v="199" actId="1076"/>
          <ac:spMkLst>
            <pc:docMk/>
            <pc:sldMk cId="477022067" sldId="257"/>
            <ac:spMk id="12" creationId="{4051F700-6DB4-FD38-D271-9DB16E7877D0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3" creationId="{31CCFDF1-B3F9-44A3-3333-6266C7BD1CD3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4" creationId="{51D8B097-CFDC-FED6-3992-60D7FEC5F322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5" creationId="{7A19AC70-BA82-39AC-A8F4-B66169E19EB6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6" creationId="{75394786-780F-4BB2-48C1-E881FC2DF955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7" creationId="{44F92E92-A897-8FF9-21AF-16086A6DBC87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8" creationId="{9EEF6EBC-E106-4DAD-FE13-41F4EB004BD6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19" creationId="{4DBE1AAA-CCC3-C8A8-D6F2-6AB3AB9499CE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20" creationId="{F3C42046-BF48-2D12-6024-38C6CA0A74D6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21" creationId="{A3A3CE19-6D50-EE42-C1CF-12BC5DACB996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22" creationId="{CE7E7620-4A6C-A51F-B379-78C8B3C103C1}"/>
          </ac:spMkLst>
        </pc:spChg>
        <pc:spChg chg="del mod">
          <ac:chgData name="MAO, Yulian [Student]" userId="6e79cbd5-32cf-4af5-99d5-3ce4f81ede8d" providerId="ADAL" clId="{0E33F9C9-113A-4B33-BC00-0870CA66B24D}" dt="2024-04-25T12:27:07.072" v="235" actId="478"/>
          <ac:spMkLst>
            <pc:docMk/>
            <pc:sldMk cId="477022067" sldId="257"/>
            <ac:spMk id="23" creationId="{B5534DFF-8EBF-8310-0973-7A44A1F318FC}"/>
          </ac:spMkLst>
        </pc:spChg>
        <pc:spChg chg="del">
          <ac:chgData name="MAO, Yulian [Student]" userId="6e79cbd5-32cf-4af5-99d5-3ce4f81ede8d" providerId="ADAL" clId="{0E33F9C9-113A-4B33-BC00-0870CA66B24D}" dt="2024-04-25T12:13:13.434" v="2" actId="478"/>
          <ac:spMkLst>
            <pc:docMk/>
            <pc:sldMk cId="477022067" sldId="257"/>
            <ac:spMk id="24" creationId="{E47B7B3E-13A2-3665-5B70-FF186320F821}"/>
          </ac:spMkLst>
        </pc:spChg>
        <pc:spChg chg="del">
          <ac:chgData name="MAO, Yulian [Student]" userId="6e79cbd5-32cf-4af5-99d5-3ce4f81ede8d" providerId="ADAL" clId="{0E33F9C9-113A-4B33-BC00-0870CA66B24D}" dt="2024-04-25T12:13:15.699" v="3" actId="478"/>
          <ac:spMkLst>
            <pc:docMk/>
            <pc:sldMk cId="477022067" sldId="257"/>
            <ac:spMk id="25" creationId="{E7E26B29-1730-5AB4-FDFB-39932D7BB9ED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26" creationId="{F69E60D7-9803-60EB-5708-619C728E74D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27" creationId="{EB23E2F3-E96C-0790-27C4-E6EFD265BC74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28" creationId="{6C91D4B5-D312-1C71-ADEB-DDE454FE8D62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29" creationId="{1A9929A1-E5F5-9B6E-8E60-116168747285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0" creationId="{759CA6FF-3442-2054-5815-D70CC408B999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1" creationId="{9A5989EC-C302-D411-82A3-D0ECC8E5489D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2" creationId="{920897E0-EEBC-693A-4949-5BE4D2F670D8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3" creationId="{1E9A787E-1FD5-9DC9-8D34-8B860A42743B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4" creationId="{A38E585E-9A9F-471D-7E22-45100861ACB3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5" creationId="{5F577D1E-166C-EF5B-6FE4-15D81B1766F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6" creationId="{7503836E-01F5-49B8-35E1-CB35059E1309}"/>
          </ac:spMkLst>
        </pc:spChg>
        <pc:spChg chg="add mod">
          <ac:chgData name="MAO, Yulian [Student]" userId="6e79cbd5-32cf-4af5-99d5-3ce4f81ede8d" providerId="ADAL" clId="{0E33F9C9-113A-4B33-BC00-0870CA66B24D}" dt="2024-04-25T12:19:19.590" v="90" actId="20577"/>
          <ac:spMkLst>
            <pc:docMk/>
            <pc:sldMk cId="477022067" sldId="257"/>
            <ac:spMk id="37" creationId="{CB4FC0A7-E3A3-333D-4F5A-7DBFC93BCD09}"/>
          </ac:spMkLst>
        </pc:spChg>
        <pc:spChg chg="add mod">
          <ac:chgData name="MAO, Yulian [Student]" userId="6e79cbd5-32cf-4af5-99d5-3ce4f81ede8d" providerId="ADAL" clId="{0E33F9C9-113A-4B33-BC00-0870CA66B24D}" dt="2024-04-25T12:24:04.512" v="193" actId="1076"/>
          <ac:spMkLst>
            <pc:docMk/>
            <pc:sldMk cId="477022067" sldId="257"/>
            <ac:spMk id="38" creationId="{D7F402E6-09CA-60FF-3222-75403707F766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39" creationId="{AEFAE1E7-E7BF-A55A-6095-465085084248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0" creationId="{398BD3EA-A680-0CC7-6FD6-78536A26D460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1" creationId="{D4668DC1-B90B-FC46-2FC6-D99F5AA4633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2" creationId="{5E9B7343-1AD6-45D2-0511-148B33D16BE4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3" creationId="{C4EA27B1-7817-808D-0846-38E7FDC10F61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4" creationId="{832D28B0-0D32-5DB2-9349-0FE5DB4BC6C9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5" creationId="{39F6E323-0F5C-7121-08B9-356B3F3218C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6" creationId="{5D8E32CF-EFB7-25BD-879C-A8C9D7E0AA3D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7" creationId="{88A64496-26E5-1367-F1A4-781C6AE7341A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8" creationId="{934FB3E4-1E15-7EFC-AF81-80A1D393AE2B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49" creationId="{7D70D150-886F-E5F1-C675-F837EBA92265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0" creationId="{731F0E0A-4693-4CEB-A695-C157D6B473A8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1" creationId="{0B75F51F-AC0A-B3E3-A1AF-A1D398B67F8F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2" creationId="{5698E164-2F4D-A099-E308-9141A03307DB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3" creationId="{462665FD-2AE4-046F-7B9F-B9CD5BFB752B}"/>
          </ac:spMkLst>
        </pc:spChg>
        <pc:spChg chg="add mod">
          <ac:chgData name="MAO, Yulian [Student]" userId="6e79cbd5-32cf-4af5-99d5-3ce4f81ede8d" providerId="ADAL" clId="{0E33F9C9-113A-4B33-BC00-0870CA66B24D}" dt="2024-04-25T12:26:19.599" v="233" actId="207"/>
          <ac:spMkLst>
            <pc:docMk/>
            <pc:sldMk cId="477022067" sldId="257"/>
            <ac:spMk id="54" creationId="{87286B13-525D-F954-ECDD-CB21F3D9861C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5" creationId="{BEDBEDD1-BFA6-62A7-0F01-FC65B9F59125}"/>
          </ac:spMkLst>
        </pc:spChg>
        <pc:spChg chg="add mod">
          <ac:chgData name="MAO, Yulian [Student]" userId="6e79cbd5-32cf-4af5-99d5-3ce4f81ede8d" providerId="ADAL" clId="{0E33F9C9-113A-4B33-BC00-0870CA66B24D}" dt="2024-04-25T12:24:24.633" v="197" actId="1076"/>
          <ac:spMkLst>
            <pc:docMk/>
            <pc:sldMk cId="477022067" sldId="257"/>
            <ac:spMk id="56" creationId="{778C5748-74B5-0A6B-3963-1B48287CB647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57" creationId="{87B17A35-AD65-301C-3029-5778980F98B3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60" creationId="{8A80D22C-E294-51FE-8953-15801588174F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61" creationId="{253698A1-F3B0-F8D5-1C8F-9BD217C7D3FC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63" creationId="{0D660F20-78E3-B62A-79D6-C75238998831}"/>
          </ac:spMkLst>
        </pc:spChg>
        <pc:spChg chg="del">
          <ac:chgData name="MAO, Yulian [Student]" userId="6e79cbd5-32cf-4af5-99d5-3ce4f81ede8d" providerId="ADAL" clId="{0E33F9C9-113A-4B33-BC00-0870CA66B24D}" dt="2024-04-25T12:13:21.497" v="5" actId="478"/>
          <ac:spMkLst>
            <pc:docMk/>
            <pc:sldMk cId="477022067" sldId="257"/>
            <ac:spMk id="65" creationId="{11E752B7-5ADA-1309-9EF5-D7E7EBF5767F}"/>
          </ac:spMkLst>
        </pc:spChg>
        <pc:spChg chg="add del mod">
          <ac:chgData name="MAO, Yulian [Student]" userId="6e79cbd5-32cf-4af5-99d5-3ce4f81ede8d" providerId="ADAL" clId="{0E33F9C9-113A-4B33-BC00-0870CA66B24D}" dt="2024-04-25T12:22:56.179" v="174" actId="478"/>
          <ac:spMkLst>
            <pc:docMk/>
            <pc:sldMk cId="477022067" sldId="257"/>
            <ac:spMk id="98" creationId="{851972AB-860F-35CD-DC92-D4E97AC52899}"/>
          </ac:spMkLst>
        </pc:spChg>
        <pc:spChg chg="add del mod">
          <ac:chgData name="MAO, Yulian [Student]" userId="6e79cbd5-32cf-4af5-99d5-3ce4f81ede8d" providerId="ADAL" clId="{0E33F9C9-113A-4B33-BC00-0870CA66B24D}" dt="2024-04-25T12:22:54.394" v="173" actId="478"/>
          <ac:spMkLst>
            <pc:docMk/>
            <pc:sldMk cId="477022067" sldId="257"/>
            <ac:spMk id="99" creationId="{5BAD8BF3-4588-D960-5FC0-3FDD2534B6B1}"/>
          </ac:spMkLst>
        </pc:spChg>
        <pc:spChg chg="add del mod">
          <ac:chgData name="MAO, Yulian [Student]" userId="6e79cbd5-32cf-4af5-99d5-3ce4f81ede8d" providerId="ADAL" clId="{0E33F9C9-113A-4B33-BC00-0870CA66B24D}" dt="2024-04-25T12:22:49.890" v="171" actId="478"/>
          <ac:spMkLst>
            <pc:docMk/>
            <pc:sldMk cId="477022067" sldId="257"/>
            <ac:spMk id="100" creationId="{9BA3B053-5623-769B-9ECE-7C18F32FC976}"/>
          </ac:spMkLst>
        </pc:spChg>
        <pc:spChg chg="add del mod">
          <ac:chgData name="MAO, Yulian [Student]" userId="6e79cbd5-32cf-4af5-99d5-3ce4f81ede8d" providerId="ADAL" clId="{0E33F9C9-113A-4B33-BC00-0870CA66B24D}" dt="2024-04-25T12:22:51.874" v="172" actId="478"/>
          <ac:spMkLst>
            <pc:docMk/>
            <pc:sldMk cId="477022067" sldId="257"/>
            <ac:spMk id="101" creationId="{9E941D16-2682-2991-2A68-628AA745AFB2}"/>
          </ac:spMkLst>
        </pc:spChg>
        <pc:spChg chg="add mod">
          <ac:chgData name="MAO, Yulian [Student]" userId="6e79cbd5-32cf-4af5-99d5-3ce4f81ede8d" providerId="ADAL" clId="{0E33F9C9-113A-4B33-BC00-0870CA66B24D}" dt="2024-04-25T12:22:38.546" v="164" actId="1076"/>
          <ac:spMkLst>
            <pc:docMk/>
            <pc:sldMk cId="477022067" sldId="257"/>
            <ac:spMk id="102" creationId="{1CE5AF17-68DC-506D-B86A-2051A60C362F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03" creationId="{C4953FAD-DD95-F1F2-AA79-A837EA5A98EA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04" creationId="{6FB90406-7475-A39C-4834-90CCE2960305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05" creationId="{B4221654-2A42-B2CF-F4E1-B12E48D93779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25" creationId="{4E77B11F-892F-8264-9C6C-307F0E35301D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26" creationId="{9F27F0A5-BDA2-6FC7-7166-F95E152A76F6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27" creationId="{95BF52D2-7E1D-162F-CFF8-AEB4D4001AC3}"/>
          </ac:spMkLst>
        </pc:spChg>
        <pc:spChg chg="add mod">
          <ac:chgData name="MAO, Yulian [Student]" userId="6e79cbd5-32cf-4af5-99d5-3ce4f81ede8d" providerId="ADAL" clId="{0E33F9C9-113A-4B33-BC00-0870CA66B24D}" dt="2024-04-25T12:27:03.297" v="234" actId="1076"/>
          <ac:spMkLst>
            <pc:docMk/>
            <pc:sldMk cId="477022067" sldId="257"/>
            <ac:spMk id="128" creationId="{379A3E33-F41E-1778-6726-DDCC436303B6}"/>
          </ac:spMkLst>
        </pc:spChg>
        <pc:grpChg chg="add mod">
          <ac:chgData name="MAO, Yulian [Student]" userId="6e79cbd5-32cf-4af5-99d5-3ce4f81ede8d" providerId="ADAL" clId="{0E33F9C9-113A-4B33-BC00-0870CA66B24D}" dt="2024-04-25T12:27:03.297" v="234" actId="1076"/>
          <ac:grpSpMkLst>
            <pc:docMk/>
            <pc:sldMk cId="477022067" sldId="257"/>
            <ac:grpSpMk id="96" creationId="{B2A6C111-C6BB-15DD-85BA-81883D6AD3FC}"/>
          </ac:grpSpMkLst>
        </pc:grpChg>
        <pc:cxnChg chg="add mod">
          <ac:chgData name="MAO, Yulian [Student]" userId="6e79cbd5-32cf-4af5-99d5-3ce4f81ede8d" providerId="ADAL" clId="{0E33F9C9-113A-4B33-BC00-0870CA66B24D}" dt="2024-04-25T12:24:32.544" v="199" actId="1076"/>
          <ac:cxnSpMkLst>
            <pc:docMk/>
            <pc:sldMk cId="477022067" sldId="257"/>
            <ac:cxnSpMk id="59" creationId="{BE3298C9-9EB6-8375-E310-C60604951302}"/>
          </ac:cxnSpMkLst>
        </pc:cxnChg>
        <pc:cxnChg chg="add mod">
          <ac:chgData name="MAO, Yulian [Student]" userId="6e79cbd5-32cf-4af5-99d5-3ce4f81ede8d" providerId="ADAL" clId="{0E33F9C9-113A-4B33-BC00-0870CA66B24D}" dt="2024-04-25T12:24:32.544" v="199" actId="1076"/>
          <ac:cxnSpMkLst>
            <pc:docMk/>
            <pc:sldMk cId="477022067" sldId="257"/>
            <ac:cxnSpMk id="62" creationId="{143806BF-484D-65B7-13D3-E4AEC7D20D32}"/>
          </ac:cxnSpMkLst>
        </pc:cxnChg>
        <pc:cxnChg chg="add mod">
          <ac:chgData name="MAO, Yulian [Student]" userId="6e79cbd5-32cf-4af5-99d5-3ce4f81ede8d" providerId="ADAL" clId="{0E33F9C9-113A-4B33-BC00-0870CA66B24D}" dt="2024-04-25T12:24:07.297" v="194" actId="1076"/>
          <ac:cxnSpMkLst>
            <pc:docMk/>
            <pc:sldMk cId="477022067" sldId="257"/>
            <ac:cxnSpMk id="67" creationId="{287483E8-0B84-0F08-7464-B7EF6AEEEAC3}"/>
          </ac:cxnSpMkLst>
        </pc:cxnChg>
        <pc:cxnChg chg="add mod">
          <ac:chgData name="MAO, Yulian [Student]" userId="6e79cbd5-32cf-4af5-99d5-3ce4f81ede8d" providerId="ADAL" clId="{0E33F9C9-113A-4B33-BC00-0870CA66B24D}" dt="2024-04-25T12:24:07.297" v="194" actId="1076"/>
          <ac:cxnSpMkLst>
            <pc:docMk/>
            <pc:sldMk cId="477022067" sldId="257"/>
            <ac:cxnSpMk id="70" creationId="{82B89011-D351-675D-468B-3D4F985717BC}"/>
          </ac:cxnSpMkLst>
        </pc:cxnChg>
        <pc:cxnChg chg="add mod">
          <ac:chgData name="MAO, Yulian [Student]" userId="6e79cbd5-32cf-4af5-99d5-3ce4f81ede8d" providerId="ADAL" clId="{0E33F9C9-113A-4B33-BC00-0870CA66B24D}" dt="2024-04-25T12:24:27.489" v="198" actId="1076"/>
          <ac:cxnSpMkLst>
            <pc:docMk/>
            <pc:sldMk cId="477022067" sldId="257"/>
            <ac:cxnSpMk id="78" creationId="{8BC3D96E-1BB3-9086-22FB-949733A83D99}"/>
          </ac:cxnSpMkLst>
        </pc:cxnChg>
        <pc:cxnChg chg="add mod">
          <ac:chgData name="MAO, Yulian [Student]" userId="6e79cbd5-32cf-4af5-99d5-3ce4f81ede8d" providerId="ADAL" clId="{0E33F9C9-113A-4B33-BC00-0870CA66B24D}" dt="2024-04-25T12:24:27.489" v="198" actId="1076"/>
          <ac:cxnSpMkLst>
            <pc:docMk/>
            <pc:sldMk cId="477022067" sldId="257"/>
            <ac:cxnSpMk id="81" creationId="{8A81BB4D-2FCF-8C97-4493-424357A537E5}"/>
          </ac:cxnSpMkLst>
        </pc:cxnChg>
      </pc:sldChg>
      <pc:sldChg chg="addSp delSp modSp add mod">
        <pc:chgData name="MAO, Yulian [Student]" userId="6e79cbd5-32cf-4af5-99d5-3ce4f81ede8d" providerId="ADAL" clId="{0E33F9C9-113A-4B33-BC00-0870CA66B24D}" dt="2024-04-26T11:31:18.253" v="643" actId="1076"/>
        <pc:sldMkLst>
          <pc:docMk/>
          <pc:sldMk cId="2744235593" sldId="258"/>
        </pc:sldMkLst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2" creationId="{9609106B-AA93-DA2E-5609-8CBA76DF56D4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3" creationId="{74D44E7E-BE25-0F9E-4AFA-C63AD0613D4F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4" creationId="{E4720C0C-8A54-AFA8-F631-1236D82EBC10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7" creationId="{D66F6E5D-5701-5C26-4D69-88E2CE2FC945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8" creationId="{986BCEE8-4640-94DE-E586-9E650E42B78F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9" creationId="{82D14DED-1AC9-2B9E-F5EA-EB35A932E0F4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0" creationId="{B56BF868-3811-1B85-5A9B-C81F084D82ED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1" creationId="{FAF849BC-F893-B9C4-93D0-EDB51DE86A14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2" creationId="{4051F700-6DB4-FD38-D271-9DB16E7877D0}"/>
          </ac:spMkLst>
        </pc:spChg>
        <pc:spChg chg="add del mod">
          <ac:chgData name="MAO, Yulian [Student]" userId="6e79cbd5-32cf-4af5-99d5-3ce4f81ede8d" providerId="ADAL" clId="{0E33F9C9-113A-4B33-BC00-0870CA66B24D}" dt="2024-04-26T10:42:58.353" v="395" actId="478"/>
          <ac:spMkLst>
            <pc:docMk/>
            <pc:sldMk cId="2744235593" sldId="258"/>
            <ac:spMk id="13" creationId="{242FA5D4-5A6D-AC38-A809-CA6211CE08C7}"/>
          </ac:spMkLst>
        </pc:spChg>
        <pc:spChg chg="add 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4" creationId="{970844A7-452D-385B-3818-A7334B348C55}"/>
          </ac:spMkLst>
        </pc:spChg>
        <pc:spChg chg="add del mod">
          <ac:chgData name="MAO, Yulian [Student]" userId="6e79cbd5-32cf-4af5-99d5-3ce4f81ede8d" providerId="ADAL" clId="{0E33F9C9-113A-4B33-BC00-0870CA66B24D}" dt="2024-04-26T10:43:00.777" v="396" actId="478"/>
          <ac:spMkLst>
            <pc:docMk/>
            <pc:sldMk cId="2744235593" sldId="258"/>
            <ac:spMk id="15" creationId="{96668BBA-D8F0-5661-579D-59E006BAE9FA}"/>
          </ac:spMkLst>
        </pc:spChg>
        <pc:spChg chg="add mod">
          <ac:chgData name="MAO, Yulian [Student]" userId="6e79cbd5-32cf-4af5-99d5-3ce4f81ede8d" providerId="ADAL" clId="{0E33F9C9-113A-4B33-BC00-0870CA66B24D}" dt="2024-04-25T12:48:09.330" v="289" actId="1076"/>
          <ac:spMkLst>
            <pc:docMk/>
            <pc:sldMk cId="2744235593" sldId="258"/>
            <ac:spMk id="16" creationId="{0F398E66-5823-9195-E3AC-80D176980C36}"/>
          </ac:spMkLst>
        </pc:spChg>
        <pc:spChg chg="add del mod">
          <ac:chgData name="MAO, Yulian [Student]" userId="6e79cbd5-32cf-4af5-99d5-3ce4f81ede8d" providerId="ADAL" clId="{0E33F9C9-113A-4B33-BC00-0870CA66B24D}" dt="2024-04-26T10:45:41.983" v="460" actId="478"/>
          <ac:spMkLst>
            <pc:docMk/>
            <pc:sldMk cId="2744235593" sldId="258"/>
            <ac:spMk id="16" creationId="{6D3DB2B0-F5A0-84C0-F6E9-9D16A00CCCA8}"/>
          </ac:spMkLst>
        </pc:spChg>
        <pc:spChg chg="add mod">
          <ac:chgData name="MAO, Yulian [Student]" userId="6e79cbd5-32cf-4af5-99d5-3ce4f81ede8d" providerId="ADAL" clId="{0E33F9C9-113A-4B33-BC00-0870CA66B24D}" dt="2024-04-25T12:48:09.330" v="289" actId="1076"/>
          <ac:spMkLst>
            <pc:docMk/>
            <pc:sldMk cId="2744235593" sldId="258"/>
            <ac:spMk id="17" creationId="{BC4B08B2-6601-9057-435A-719BEDB0D7F6}"/>
          </ac:spMkLst>
        </pc:spChg>
        <pc:spChg chg="add mod">
          <ac:chgData name="MAO, Yulian [Student]" userId="6e79cbd5-32cf-4af5-99d5-3ce4f81ede8d" providerId="ADAL" clId="{0E33F9C9-113A-4B33-BC00-0870CA66B24D}" dt="2024-04-25T12:48:09.330" v="289" actId="1076"/>
          <ac:spMkLst>
            <pc:docMk/>
            <pc:sldMk cId="2744235593" sldId="258"/>
            <ac:spMk id="18" creationId="{E07BDF88-7946-3CA4-1110-2DC971320F7E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19" creationId="{BE5405E1-C89F-1E4B-48DB-ED97B68B32A5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20" creationId="{30C4513E-1C5A-7C37-B10C-155C7D3A72A7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21" creationId="{4CA437AE-845C-C68C-F820-3C9FE1A114AC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1" creationId="{6E533F90-2748-9E38-DF02-63322703F890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2" creationId="{1CBA99A4-6D0F-124B-E303-81510BAA3C79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3" creationId="{94619747-A80E-3066-CDCC-131CCEB6C8BD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4" creationId="{D05B3464-4D5B-6C38-A8A5-DF213DBC8B3F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24" creationId="{F75C852D-3E16-09A5-4675-D69A3AFD7C96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5" creationId="{723EC9EF-21E0-A365-365B-099783D7CB00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25" creationId="{B7E61B4B-972D-4886-5D90-F85D642501EE}"/>
          </ac:spMkLst>
        </pc:spChg>
        <pc:spChg chg="add del mod">
          <ac:chgData name="MAO, Yulian [Student]" userId="6e79cbd5-32cf-4af5-99d5-3ce4f81ede8d" providerId="ADAL" clId="{0E33F9C9-113A-4B33-BC00-0870CA66B24D}" dt="2024-04-25T12:52:45.744" v="311" actId="478"/>
          <ac:spMkLst>
            <pc:docMk/>
            <pc:sldMk cId="2744235593" sldId="258"/>
            <ac:spMk id="26" creationId="{CEBBE89A-2127-A650-2EC7-EF4E50440170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6" creationId="{F7DEA7CB-E640-8200-7E67-3A5AAB8AA8D7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27" creationId="{6710E311-B40F-3E7E-F7FC-202657EB750B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7" creationId="{A39E0239-CE56-C03D-942F-C3DA06855786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28" creationId="{0B687C5C-2731-C52C-41A0-D8054F8B46D3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9" creationId="{638B5240-13FE-5571-B43F-A22D7F391FF3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29" creationId="{D49B730D-42FC-1DDE-FA76-209F1841EC24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30" creationId="{97AF9AAE-122E-BAC6-B605-8F47C6F931F9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30" creationId="{A58F24A3-CFB6-4A34-ADDE-91B847122352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31" creationId="{26256E24-D205-623A-494D-78249E0EB805}"/>
          </ac:spMkLst>
        </pc:spChg>
        <pc:spChg chg="mod topLvl">
          <ac:chgData name="MAO, Yulian [Student]" userId="6e79cbd5-32cf-4af5-99d5-3ce4f81ede8d" providerId="ADAL" clId="{0E33F9C9-113A-4B33-BC00-0870CA66B24D}" dt="2024-04-26T11:25:09.688" v="623" actId="207"/>
          <ac:spMkLst>
            <pc:docMk/>
            <pc:sldMk cId="2744235593" sldId="258"/>
            <ac:spMk id="31" creationId="{8B7DAFB4-12E4-6FE3-37CC-B23AAA5B8E4D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32" creationId="{B55C9751-C812-2BF2-8E9F-14E306B34F33}"/>
          </ac:spMkLst>
        </pc:spChg>
        <pc:spChg chg="mod topLvl">
          <ac:chgData name="MAO, Yulian [Student]" userId="6e79cbd5-32cf-4af5-99d5-3ce4f81ede8d" providerId="ADAL" clId="{0E33F9C9-113A-4B33-BC00-0870CA66B24D}" dt="2024-04-26T11:25:12.799" v="624" actId="207"/>
          <ac:spMkLst>
            <pc:docMk/>
            <pc:sldMk cId="2744235593" sldId="258"/>
            <ac:spMk id="32" creationId="{EAB5F2E8-B617-9584-AD57-17677378440B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33" creationId="{5B807E3E-89CE-57F0-A0DF-6878D642E44C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33" creationId="{C2953822-0488-0E66-B012-C93EEE9A4C00}"/>
          </ac:spMkLst>
        </pc:spChg>
        <pc:spChg chg="mod topLvl">
          <ac:chgData name="MAO, Yulian [Student]" userId="6e79cbd5-32cf-4af5-99d5-3ce4f81ede8d" providerId="ADAL" clId="{0E33F9C9-113A-4B33-BC00-0870CA66B24D}" dt="2024-04-26T11:25:06.439" v="622" actId="207"/>
          <ac:spMkLst>
            <pc:docMk/>
            <pc:sldMk cId="2744235593" sldId="258"/>
            <ac:spMk id="34" creationId="{80AEB034-2A37-A109-2B44-BF5CF2FA213A}"/>
          </ac:spMkLst>
        </pc:spChg>
        <pc:spChg chg="mod topLvl">
          <ac:chgData name="MAO, Yulian [Student]" userId="6e79cbd5-32cf-4af5-99d5-3ce4f81ede8d" providerId="ADAL" clId="{0E33F9C9-113A-4B33-BC00-0870CA66B24D}" dt="2024-04-26T11:25:02.809" v="621" actId="207"/>
          <ac:spMkLst>
            <pc:docMk/>
            <pc:sldMk cId="2744235593" sldId="258"/>
            <ac:spMk id="35" creationId="{4911C731-0557-A1E6-914E-504A38F000E2}"/>
          </ac:spMkLst>
        </pc:spChg>
        <pc:spChg chg="mod topLvl">
          <ac:chgData name="MAO, Yulian [Student]" userId="6e79cbd5-32cf-4af5-99d5-3ce4f81ede8d" providerId="ADAL" clId="{0E33F9C9-113A-4B33-BC00-0870CA66B24D}" dt="2024-04-26T11:23:23.312" v="608" actId="208"/>
          <ac:spMkLst>
            <pc:docMk/>
            <pc:sldMk cId="2744235593" sldId="258"/>
            <ac:spMk id="36" creationId="{B71DD3F9-A439-5001-9CCB-B342E9700C94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37" creationId="{CB4FC0A7-E3A3-333D-4F5A-7DBFC93BCD09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38" creationId="{D7F402E6-09CA-60FF-3222-75403707F766}"/>
          </ac:spMkLst>
        </pc:spChg>
        <pc:spChg chg="mod topLvl">
          <ac:chgData name="MAO, Yulian [Student]" userId="6e79cbd5-32cf-4af5-99d5-3ce4f81ede8d" providerId="ADAL" clId="{0E33F9C9-113A-4B33-BC00-0870CA66B24D}" dt="2024-04-26T11:24:59.448" v="620" actId="207"/>
          <ac:spMkLst>
            <pc:docMk/>
            <pc:sldMk cId="2744235593" sldId="258"/>
            <ac:spMk id="41" creationId="{200D7D79-9553-7F5F-E3F5-0AE43A87F2CF}"/>
          </ac:spMkLst>
        </pc:spChg>
        <pc:spChg chg="add del mod">
          <ac:chgData name="MAO, Yulian [Student]" userId="6e79cbd5-32cf-4af5-99d5-3ce4f81ede8d" providerId="ADAL" clId="{0E33F9C9-113A-4B33-BC00-0870CA66B24D}" dt="2024-04-25T12:53:19.370" v="316" actId="478"/>
          <ac:spMkLst>
            <pc:docMk/>
            <pc:sldMk cId="2744235593" sldId="258"/>
            <ac:spMk id="42" creationId="{BE434383-51C5-61D2-3DC8-2726F8437E0C}"/>
          </ac:spMkLst>
        </pc:spChg>
        <pc:spChg chg="mod">
          <ac:chgData name="MAO, Yulian [Student]" userId="6e79cbd5-32cf-4af5-99d5-3ce4f81ede8d" providerId="ADAL" clId="{0E33F9C9-113A-4B33-BC00-0870CA66B24D}" dt="2024-04-26T11:23:34.913" v="610" actId="208"/>
          <ac:spMkLst>
            <pc:docMk/>
            <pc:sldMk cId="2744235593" sldId="258"/>
            <ac:spMk id="42" creationId="{FCCB6585-3B9F-440C-877B-50EF1DB27A87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3" creationId="{374074C6-D9F1-F26F-E23B-1775A5A61FB4}"/>
          </ac:spMkLst>
        </pc:spChg>
        <pc:spChg chg="mod">
          <ac:chgData name="MAO, Yulian [Student]" userId="6e79cbd5-32cf-4af5-99d5-3ce4f81ede8d" providerId="ADAL" clId="{0E33F9C9-113A-4B33-BC00-0870CA66B24D}" dt="2024-04-26T11:24:10.735" v="613" actId="207"/>
          <ac:spMkLst>
            <pc:docMk/>
            <pc:sldMk cId="2744235593" sldId="258"/>
            <ac:spMk id="43" creationId="{77F4B265-7890-C7AC-DFCF-806F3A15527E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4" creationId="{4F512A39-AD9D-0ADB-6F1F-C0B339535C13}"/>
          </ac:spMkLst>
        </pc:spChg>
        <pc:spChg chg="mod">
          <ac:chgData name="MAO, Yulian [Student]" userId="6e79cbd5-32cf-4af5-99d5-3ce4f81ede8d" providerId="ADAL" clId="{0E33F9C9-113A-4B33-BC00-0870CA66B24D}" dt="2024-04-26T11:23:34.913" v="610" actId="208"/>
          <ac:spMkLst>
            <pc:docMk/>
            <pc:sldMk cId="2744235593" sldId="258"/>
            <ac:spMk id="44" creationId="{A270B393-9A02-8B47-F019-C7252C35AD66}"/>
          </ac:spMkLst>
        </pc:spChg>
        <pc:spChg chg="mod">
          <ac:chgData name="MAO, Yulian [Student]" userId="6e79cbd5-32cf-4af5-99d5-3ce4f81ede8d" providerId="ADAL" clId="{0E33F9C9-113A-4B33-BC00-0870CA66B24D}" dt="2024-04-26T11:24:28.323" v="615" actId="208"/>
          <ac:spMkLst>
            <pc:docMk/>
            <pc:sldMk cId="2744235593" sldId="258"/>
            <ac:spMk id="45" creationId="{32A74CDE-3FBB-9CFB-7504-1A2E9616CFDD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5" creationId="{41D62C61-CEEA-3CF4-CDA0-0A007ABB2524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6" creationId="{4BC8B2C5-1839-31E8-E753-426D040DCFB9}"/>
          </ac:spMkLst>
        </pc:spChg>
        <pc:spChg chg="mod">
          <ac:chgData name="MAO, Yulian [Student]" userId="6e79cbd5-32cf-4af5-99d5-3ce4f81ede8d" providerId="ADAL" clId="{0E33F9C9-113A-4B33-BC00-0870CA66B24D}" dt="2024-04-26T11:24:39.064" v="617" actId="208"/>
          <ac:spMkLst>
            <pc:docMk/>
            <pc:sldMk cId="2744235593" sldId="258"/>
            <ac:spMk id="46" creationId="{85FED3F6-04BB-B6C6-CAE9-E740BFD38959}"/>
          </ac:spMkLst>
        </pc:spChg>
        <pc:spChg chg="mod">
          <ac:chgData name="MAO, Yulian [Student]" userId="6e79cbd5-32cf-4af5-99d5-3ce4f81ede8d" providerId="ADAL" clId="{0E33F9C9-113A-4B33-BC00-0870CA66B24D}" dt="2024-04-26T11:23:34.913" v="610" actId="208"/>
          <ac:spMkLst>
            <pc:docMk/>
            <pc:sldMk cId="2744235593" sldId="258"/>
            <ac:spMk id="47" creationId="{CE329A79-8486-678E-16E7-D6F1185AEE37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7" creationId="{E94A99CD-3B0A-18A1-9003-0FF39D63430D}"/>
          </ac:spMkLst>
        </pc:spChg>
        <pc:spChg chg="add del mod">
          <ac:chgData name="MAO, Yulian [Student]" userId="6e79cbd5-32cf-4af5-99d5-3ce4f81ede8d" providerId="ADAL" clId="{0E33F9C9-113A-4B33-BC00-0870CA66B24D}" dt="2024-04-25T12:53:16.106" v="315" actId="478"/>
          <ac:spMkLst>
            <pc:docMk/>
            <pc:sldMk cId="2744235593" sldId="258"/>
            <ac:spMk id="48" creationId="{887D08C6-3D69-2FE1-9396-D09CC9E2D6D1}"/>
          </ac:spMkLst>
        </pc:spChg>
        <pc:spChg chg="mod">
          <ac:chgData name="MAO, Yulian [Student]" userId="6e79cbd5-32cf-4af5-99d5-3ce4f81ede8d" providerId="ADAL" clId="{0E33F9C9-113A-4B33-BC00-0870CA66B24D}" dt="2024-04-26T11:23:34.913" v="610" actId="208"/>
          <ac:spMkLst>
            <pc:docMk/>
            <pc:sldMk cId="2744235593" sldId="258"/>
            <ac:spMk id="48" creationId="{E3F1F5C3-0394-D667-E848-63B24A14C3B6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49" creationId="{33CA7A51-7313-9C97-B46E-721BAC3BA07F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0" creationId="{2EB5E680-CF18-2ECA-2B06-542E192A2BEF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1" creationId="{A7060EE6-A2B9-EC4B-29D0-DD6CE00BEF92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2" creationId="{EC85C037-941D-158B-8F26-BCF236E3BDEF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3" creationId="{64D9B3E8-9975-E639-51AA-D268ECA9969F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54" creationId="{87286B13-525D-F954-ECDD-CB21F3D9861C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5" creationId="{A8A59D0B-9088-C355-354B-965F2D61D0FA}"/>
          </ac:spMkLst>
        </pc:spChg>
        <pc:spChg chg="mod topLvl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56" creationId="{778C5748-74B5-0A6B-3963-1B48287CB647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57" creationId="{239B6B20-9B14-51AB-A4AE-62CCDCD1F3E2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57" creationId="{42F46694-DA7C-1F1E-EDF2-074F32F0AA47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58" creationId="{583A081C-2F0C-989F-63C3-E0A564761F96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60" creationId="{95311292-E2C0-CEF0-88C1-18C57D03FF99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61" creationId="{9C1E4716-3241-9358-293F-C557809D2515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63" creationId="{73500D6B-614E-9189-6B53-509BC5BB0400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64" creationId="{5715AFF0-1DC3-8BE4-CC46-BA7FFDFE82CA}"/>
          </ac:spMkLst>
        </pc:spChg>
        <pc:spChg chg="mod">
          <ac:chgData name="MAO, Yulian [Student]" userId="6e79cbd5-32cf-4af5-99d5-3ce4f81ede8d" providerId="ADAL" clId="{0E33F9C9-113A-4B33-BC00-0870CA66B24D}" dt="2024-04-26T10:55:38.337" v="551" actId="207"/>
          <ac:spMkLst>
            <pc:docMk/>
            <pc:sldMk cId="2744235593" sldId="258"/>
            <ac:spMk id="65" creationId="{99A5FB65-995C-036F-EE2D-C9047216E68C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66" creationId="{8186CA87-DEBD-1111-1378-28BC90B37634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68" creationId="{D133B413-19EE-F12C-7397-C2CA236547B8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69" creationId="{E4D13403-C17E-AAC7-18B0-C720CD1179B0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71" creationId="{60E4E1AC-1112-E67B-734D-DA8BB97F3A7A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72" creationId="{1AE7A159-7E3B-C8A6-038F-B56C0E101222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73" creationId="{06AB12F5-ABB7-9913-DCE3-D2FB94D3E3FD}"/>
          </ac:spMkLst>
        </pc:spChg>
        <pc:spChg chg="add del mod">
          <ac:chgData name="MAO, Yulian [Student]" userId="6e79cbd5-32cf-4af5-99d5-3ce4f81ede8d" providerId="ADAL" clId="{0E33F9C9-113A-4B33-BC00-0870CA66B24D}" dt="2024-04-25T12:53:12.993" v="314" actId="478"/>
          <ac:spMkLst>
            <pc:docMk/>
            <pc:sldMk cId="2744235593" sldId="258"/>
            <ac:spMk id="74" creationId="{DB0F42B9-CA91-A3A4-4029-A4FEF8D23C6C}"/>
          </ac:spMkLst>
        </pc:spChg>
        <pc:spChg chg="mod">
          <ac:chgData name="MAO, Yulian [Student]" userId="6e79cbd5-32cf-4af5-99d5-3ce4f81ede8d" providerId="ADAL" clId="{0E33F9C9-113A-4B33-BC00-0870CA66B24D}" dt="2024-04-25T12:56:01.183" v="359" actId="207"/>
          <ac:spMkLst>
            <pc:docMk/>
            <pc:sldMk cId="2744235593" sldId="258"/>
            <ac:spMk id="76" creationId="{1D38FDB2-CD88-B5E8-9E18-D189EEBF8A7F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77" creationId="{0F3A4D16-50BD-53C9-3FAE-8AE52DA8BAF2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79" creationId="{740CB68F-1253-6382-B1A5-F19A463003B4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80" creationId="{6D7C3BBB-F1D9-3D52-0105-B9CA589D20E0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82" creationId="{7D70BD24-CC25-C781-1DE3-3AD8B2F581F4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83" creationId="{7117AAC4-E988-DC9E-8F91-CAEC4EC01A56}"/>
          </ac:spMkLst>
        </pc:spChg>
        <pc:spChg chg="mod">
          <ac:chgData name="MAO, Yulian [Student]" userId="6e79cbd5-32cf-4af5-99d5-3ce4f81ede8d" providerId="ADAL" clId="{0E33F9C9-113A-4B33-BC00-0870CA66B24D}" dt="2024-04-25T12:55:46.511" v="357" actId="207"/>
          <ac:spMkLst>
            <pc:docMk/>
            <pc:sldMk cId="2744235593" sldId="258"/>
            <ac:spMk id="84" creationId="{E80C8C6E-E07F-24DC-A8F2-E51E3A731311}"/>
          </ac:spMkLst>
        </pc:spChg>
        <pc:spChg chg="add mod">
          <ac:chgData name="MAO, Yulian [Student]" userId="6e79cbd5-32cf-4af5-99d5-3ce4f81ede8d" providerId="ADAL" clId="{0E33F9C9-113A-4B33-BC00-0870CA66B24D}" dt="2024-04-26T10:46:51.766" v="473" actId="1076"/>
          <ac:spMkLst>
            <pc:docMk/>
            <pc:sldMk cId="2744235593" sldId="258"/>
            <ac:spMk id="91" creationId="{66449837-C472-7068-B8B2-7C2E61EB5CEA}"/>
          </ac:spMkLst>
        </pc:spChg>
        <pc:spChg chg="add mod">
          <ac:chgData name="MAO, Yulian [Student]" userId="6e79cbd5-32cf-4af5-99d5-3ce4f81ede8d" providerId="ADAL" clId="{0E33F9C9-113A-4B33-BC00-0870CA66B24D}" dt="2024-04-26T10:46:55.199" v="474" actId="1076"/>
          <ac:spMkLst>
            <pc:docMk/>
            <pc:sldMk cId="2744235593" sldId="258"/>
            <ac:spMk id="92" creationId="{08F9C171-125D-CCDD-4EDB-AA225EEA85D2}"/>
          </ac:spMkLst>
        </pc:spChg>
        <pc:spChg chg="add mod">
          <ac:chgData name="MAO, Yulian [Student]" userId="6e79cbd5-32cf-4af5-99d5-3ce4f81ede8d" providerId="ADAL" clId="{0E33F9C9-113A-4B33-BC00-0870CA66B24D}" dt="2024-04-26T10:47:17.326" v="477" actId="1076"/>
          <ac:spMkLst>
            <pc:docMk/>
            <pc:sldMk cId="2744235593" sldId="258"/>
            <ac:spMk id="93" creationId="{7D4B976B-C505-CEB2-F583-4910E72A5B26}"/>
          </ac:spMkLst>
        </pc:spChg>
        <pc:spChg chg="add mod">
          <ac:chgData name="MAO, Yulian [Student]" userId="6e79cbd5-32cf-4af5-99d5-3ce4f81ede8d" providerId="ADAL" clId="{0E33F9C9-113A-4B33-BC00-0870CA66B24D}" dt="2024-04-26T10:47:03.166" v="476" actId="1076"/>
          <ac:spMkLst>
            <pc:docMk/>
            <pc:sldMk cId="2744235593" sldId="258"/>
            <ac:spMk id="94" creationId="{B3859C76-C801-36A6-400D-B2176C706F78}"/>
          </ac:spMkLst>
        </pc:spChg>
        <pc:spChg chg="add mod">
          <ac:chgData name="MAO, Yulian [Student]" userId="6e79cbd5-32cf-4af5-99d5-3ce4f81ede8d" providerId="ADAL" clId="{0E33F9C9-113A-4B33-BC00-0870CA66B24D}" dt="2024-04-26T10:47:47.686" v="484" actId="1076"/>
          <ac:spMkLst>
            <pc:docMk/>
            <pc:sldMk cId="2744235593" sldId="258"/>
            <ac:spMk id="95" creationId="{93A42D07-866E-3736-8E11-445D602C22F3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96" creationId="{26DF5D08-DE49-72F2-84DA-0C808F6CCD48}"/>
          </ac:spMkLst>
        </pc:spChg>
        <pc:spChg chg="add mod">
          <ac:chgData name="MAO, Yulian [Student]" userId="6e79cbd5-32cf-4af5-99d5-3ce4f81ede8d" providerId="ADAL" clId="{0E33F9C9-113A-4B33-BC00-0870CA66B24D}" dt="2024-04-26T10:48:02.943" v="488" actId="1076"/>
          <ac:spMkLst>
            <pc:docMk/>
            <pc:sldMk cId="2744235593" sldId="258"/>
            <ac:spMk id="97" creationId="{1F4EC502-2A7E-57D3-F7CE-BB17333CAEA1}"/>
          </ac:spMkLst>
        </pc:spChg>
        <pc:spChg chg="add mod">
          <ac:chgData name="MAO, Yulian [Student]" userId="6e79cbd5-32cf-4af5-99d5-3ce4f81ede8d" providerId="ADAL" clId="{0E33F9C9-113A-4B33-BC00-0870CA66B24D}" dt="2024-04-26T10:48:15.590" v="491" actId="1076"/>
          <ac:spMkLst>
            <pc:docMk/>
            <pc:sldMk cId="2744235593" sldId="258"/>
            <ac:spMk id="98" creationId="{A1969D42-A7D2-44F8-7F92-5CF1AB825C6B}"/>
          </ac:spMkLst>
        </pc:spChg>
        <pc:spChg chg="mod">
          <ac:chgData name="MAO, Yulian [Student]" userId="6e79cbd5-32cf-4af5-99d5-3ce4f81ede8d" providerId="ADAL" clId="{0E33F9C9-113A-4B33-BC00-0870CA66B24D}" dt="2024-04-25T12:55:54.830" v="358" actId="207"/>
          <ac:spMkLst>
            <pc:docMk/>
            <pc:sldMk cId="2744235593" sldId="258"/>
            <ac:spMk id="100" creationId="{78B914D7-4876-EDD0-71F6-ABA508D7340B}"/>
          </ac:spMkLst>
        </pc:spChg>
        <pc:spChg chg="mod">
          <ac:chgData name="MAO, Yulian [Student]" userId="6e79cbd5-32cf-4af5-99d5-3ce4f81ede8d" providerId="ADAL" clId="{0E33F9C9-113A-4B33-BC00-0870CA66B24D}" dt="2024-04-26T11:13:41.351" v="556" actId="207"/>
          <ac:spMkLst>
            <pc:docMk/>
            <pc:sldMk cId="2744235593" sldId="258"/>
            <ac:spMk id="101" creationId="{C2B8D1EE-6EBC-E99F-9AE2-A9D92570CFDE}"/>
          </ac:spMkLst>
        </pc:spChg>
        <pc:spChg chg="mod">
          <ac:chgData name="MAO, Yulian [Student]" userId="6e79cbd5-32cf-4af5-99d5-3ce4f81ede8d" providerId="ADAL" clId="{0E33F9C9-113A-4B33-BC00-0870CA66B24D}" dt="2024-04-25T12:55:54.830" v="358" actId="207"/>
          <ac:spMkLst>
            <pc:docMk/>
            <pc:sldMk cId="2744235593" sldId="258"/>
            <ac:spMk id="102" creationId="{67F168EA-1C00-F30B-D823-760108AC7FDC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03" creationId="{C4953FAD-DD95-F1F2-AA79-A837EA5A98EA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04" creationId="{6FB90406-7475-A39C-4834-90CCE2960305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05" creationId="{B4221654-2A42-B2CF-F4E1-B12E48D93779}"/>
          </ac:spMkLst>
        </pc:spChg>
        <pc:spChg chg="mod">
          <ac:chgData name="MAO, Yulian [Student]" userId="6e79cbd5-32cf-4af5-99d5-3ce4f81ede8d" providerId="ADAL" clId="{0E33F9C9-113A-4B33-BC00-0870CA66B24D}" dt="2024-04-26T11:13:36.831" v="555" actId="207"/>
          <ac:spMkLst>
            <pc:docMk/>
            <pc:sldMk cId="2744235593" sldId="258"/>
            <ac:spMk id="106" creationId="{F67ED312-5E34-41E8-01A6-99EFCE7B3973}"/>
          </ac:spMkLst>
        </pc:spChg>
        <pc:spChg chg="mod">
          <ac:chgData name="MAO, Yulian [Student]" userId="6e79cbd5-32cf-4af5-99d5-3ce4f81ede8d" providerId="ADAL" clId="{0E33F9C9-113A-4B33-BC00-0870CA66B24D}" dt="2024-04-25T12:55:54.830" v="358" actId="207"/>
          <ac:spMkLst>
            <pc:docMk/>
            <pc:sldMk cId="2744235593" sldId="258"/>
            <ac:spMk id="107" creationId="{ADF2E849-A607-BBC3-BCEE-EB92D16C0382}"/>
          </ac:spMkLst>
        </pc:spChg>
        <pc:spChg chg="mod">
          <ac:chgData name="MAO, Yulian [Student]" userId="6e79cbd5-32cf-4af5-99d5-3ce4f81ede8d" providerId="ADAL" clId="{0E33F9C9-113A-4B33-BC00-0870CA66B24D}" dt="2024-04-25T12:55:54.830" v="358" actId="207"/>
          <ac:spMkLst>
            <pc:docMk/>
            <pc:sldMk cId="2744235593" sldId="258"/>
            <ac:spMk id="108" creationId="{C7A8B6FB-F55E-C3FF-AEEA-B74C9418466D}"/>
          </ac:spMkLst>
        </pc:spChg>
        <pc:spChg chg="mod">
          <ac:chgData name="MAO, Yulian [Student]" userId="6e79cbd5-32cf-4af5-99d5-3ce4f81ede8d" providerId="ADAL" clId="{0E33F9C9-113A-4B33-BC00-0870CA66B24D}" dt="2024-04-25T12:55:54.830" v="358" actId="207"/>
          <ac:spMkLst>
            <pc:docMk/>
            <pc:sldMk cId="2744235593" sldId="258"/>
            <ac:spMk id="109" creationId="{9EEB5B26-A9AA-70C9-0DA1-478229A3C757}"/>
          </ac:spMkLst>
        </pc:spChg>
        <pc:spChg chg="add mod">
          <ac:chgData name="MAO, Yulian [Student]" userId="6e79cbd5-32cf-4af5-99d5-3ce4f81ede8d" providerId="ADAL" clId="{0E33F9C9-113A-4B33-BC00-0870CA66B24D}" dt="2024-04-26T10:47:22.150" v="478" actId="1076"/>
          <ac:spMkLst>
            <pc:docMk/>
            <pc:sldMk cId="2744235593" sldId="258"/>
            <ac:spMk id="116" creationId="{95BB0714-775E-9BB2-9348-FA40A75EB3A7}"/>
          </ac:spMkLst>
        </pc:spChg>
        <pc:spChg chg="add mod">
          <ac:chgData name="MAO, Yulian [Student]" userId="6e79cbd5-32cf-4af5-99d5-3ce4f81ede8d" providerId="ADAL" clId="{0E33F9C9-113A-4B33-BC00-0870CA66B24D}" dt="2024-04-26T10:47:28.327" v="479" actId="1076"/>
          <ac:spMkLst>
            <pc:docMk/>
            <pc:sldMk cId="2744235593" sldId="258"/>
            <ac:spMk id="117" creationId="{69BCDA30-A219-40A5-D4BC-9F474CF508D6}"/>
          </ac:spMkLst>
        </pc:spChg>
        <pc:spChg chg="add mod">
          <ac:chgData name="MAO, Yulian [Student]" userId="6e79cbd5-32cf-4af5-99d5-3ce4f81ede8d" providerId="ADAL" clId="{0E33F9C9-113A-4B33-BC00-0870CA66B24D}" dt="2024-04-26T10:47:32.374" v="480" actId="1076"/>
          <ac:spMkLst>
            <pc:docMk/>
            <pc:sldMk cId="2744235593" sldId="258"/>
            <ac:spMk id="118" creationId="{FB79C171-5D4E-E84B-C51E-532516C9D423}"/>
          </ac:spMkLst>
        </pc:spChg>
        <pc:spChg chg="add mod">
          <ac:chgData name="MAO, Yulian [Student]" userId="6e79cbd5-32cf-4af5-99d5-3ce4f81ede8d" providerId="ADAL" clId="{0E33F9C9-113A-4B33-BC00-0870CA66B24D}" dt="2024-04-26T10:47:36.030" v="481" actId="1076"/>
          <ac:spMkLst>
            <pc:docMk/>
            <pc:sldMk cId="2744235593" sldId="258"/>
            <ac:spMk id="119" creationId="{EFDC7B7E-EE18-6519-6499-3FB177E308C1}"/>
          </ac:spMkLst>
        </pc:spChg>
        <pc:spChg chg="add mod">
          <ac:chgData name="MAO, Yulian [Student]" userId="6e79cbd5-32cf-4af5-99d5-3ce4f81ede8d" providerId="ADAL" clId="{0E33F9C9-113A-4B33-BC00-0870CA66B24D}" dt="2024-04-26T10:48:30.382" v="495" actId="1076"/>
          <ac:spMkLst>
            <pc:docMk/>
            <pc:sldMk cId="2744235593" sldId="258"/>
            <ac:spMk id="120" creationId="{8D47D45F-78AB-C40C-DD83-61251386BE10}"/>
          </ac:spMkLst>
        </pc:spChg>
        <pc:spChg chg="add mod">
          <ac:chgData name="MAO, Yulian [Student]" userId="6e79cbd5-32cf-4af5-99d5-3ce4f81ede8d" providerId="ADAL" clId="{0E33F9C9-113A-4B33-BC00-0870CA66B24D}" dt="2024-04-26T10:48:37.854" v="497" actId="1076"/>
          <ac:spMkLst>
            <pc:docMk/>
            <pc:sldMk cId="2744235593" sldId="258"/>
            <ac:spMk id="121" creationId="{A0F46E99-D9CD-4225-1AF0-88F99A6E9DD3}"/>
          </ac:spMkLst>
        </pc:spChg>
        <pc:spChg chg="add mod">
          <ac:chgData name="MAO, Yulian [Student]" userId="6e79cbd5-32cf-4af5-99d5-3ce4f81ede8d" providerId="ADAL" clId="{0E33F9C9-113A-4B33-BC00-0870CA66B24D}" dt="2024-04-26T10:48:21.502" v="493" actId="1076"/>
          <ac:spMkLst>
            <pc:docMk/>
            <pc:sldMk cId="2744235593" sldId="258"/>
            <ac:spMk id="122" creationId="{920B0E2D-0CBD-F9F0-D727-D32D05BC4B76}"/>
          </ac:spMkLst>
        </pc:spChg>
        <pc:spChg chg="add mod">
          <ac:chgData name="MAO, Yulian [Student]" userId="6e79cbd5-32cf-4af5-99d5-3ce4f81ede8d" providerId="ADAL" clId="{0E33F9C9-113A-4B33-BC00-0870CA66B24D}" dt="2024-04-26T10:46:15.188" v="463" actId="164"/>
          <ac:spMkLst>
            <pc:docMk/>
            <pc:sldMk cId="2744235593" sldId="258"/>
            <ac:spMk id="123" creationId="{33890961-4ED6-72CA-DF94-E3E91146A69F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25" creationId="{4E77B11F-892F-8264-9C6C-307F0E35301D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26" creationId="{9F27F0A5-BDA2-6FC7-7166-F95E152A76F6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27" creationId="{95BF52D2-7E1D-162F-CFF8-AEB4D4001AC3}"/>
          </ac:spMkLst>
        </pc:spChg>
        <pc:spChg chg="mod">
          <ac:chgData name="MAO, Yulian [Student]" userId="6e79cbd5-32cf-4af5-99d5-3ce4f81ede8d" providerId="ADAL" clId="{0E33F9C9-113A-4B33-BC00-0870CA66B24D}" dt="2024-04-26T10:48:55.026" v="499" actId="164"/>
          <ac:spMkLst>
            <pc:docMk/>
            <pc:sldMk cId="2744235593" sldId="258"/>
            <ac:spMk id="128" creationId="{379A3E33-F41E-1778-6726-DDCC436303B6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29" creationId="{9521DD28-02D5-BE09-3210-7081F64DC989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30" creationId="{1188361D-4642-FA72-0E7B-10C7F05E09AD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32" creationId="{AA6CC9C8-3F68-6C36-DCBC-970D32836DBB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33" creationId="{4B12E817-A525-A3C1-73FE-EA46FE3A9E6C}"/>
          </ac:spMkLst>
        </pc:spChg>
        <pc:spChg chg="add mod">
          <ac:chgData name="MAO, Yulian [Student]" userId="6e79cbd5-32cf-4af5-99d5-3ce4f81ede8d" providerId="ADAL" clId="{0E33F9C9-113A-4B33-BC00-0870CA66B24D}" dt="2024-04-26T10:48:10.558" v="490" actId="1076"/>
          <ac:spMkLst>
            <pc:docMk/>
            <pc:sldMk cId="2744235593" sldId="258"/>
            <ac:spMk id="134" creationId="{35F91B33-BBBC-E920-284A-656EDE3017B2}"/>
          </ac:spMkLst>
        </pc:spChg>
        <pc:spChg chg="add mod">
          <ac:chgData name="MAO, Yulian [Student]" userId="6e79cbd5-32cf-4af5-99d5-3ce4f81ede8d" providerId="ADAL" clId="{0E33F9C9-113A-4B33-BC00-0870CA66B24D}" dt="2024-04-26T11:31:18.253" v="643" actId="1076"/>
          <ac:spMkLst>
            <pc:docMk/>
            <pc:sldMk cId="2744235593" sldId="258"/>
            <ac:spMk id="135" creationId="{FE2BBBBF-3F1A-333E-EC03-BF65A9B1FF06}"/>
          </ac:spMkLst>
        </pc:spChg>
        <pc:spChg chg="add mod">
          <ac:chgData name="MAO, Yulian [Student]" userId="6e79cbd5-32cf-4af5-99d5-3ce4f81ede8d" providerId="ADAL" clId="{0E33F9C9-113A-4B33-BC00-0870CA66B24D}" dt="2024-04-26T11:17:34.965" v="559" actId="1076"/>
          <ac:spMkLst>
            <pc:docMk/>
            <pc:sldMk cId="2744235593" sldId="258"/>
            <ac:spMk id="136" creationId="{19774E2B-206D-CFBC-66A8-C5AA002F8C0B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37" creationId="{EF6011BC-4EE3-6F2A-48A4-BD162444BABE}"/>
          </ac:spMkLst>
        </pc:spChg>
        <pc:spChg chg="del mod topLvl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38" creationId="{E758C0AA-0BF5-B754-51F2-9CB7D451CD39}"/>
          </ac:spMkLst>
        </pc:spChg>
        <pc:spChg chg="add del mod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45" creationId="{8F482265-5402-5719-5413-3B3C29732132}"/>
          </ac:spMkLst>
        </pc:spChg>
        <pc:spChg chg="add del mod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46" creationId="{36D19AFB-7614-3A2A-6C8D-598E606CB024}"/>
          </ac:spMkLst>
        </pc:spChg>
        <pc:spChg chg="add del mod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47" creationId="{BFE740FF-DE54-E1BF-26A9-82B823117B66}"/>
          </ac:spMkLst>
        </pc:spChg>
        <pc:spChg chg="add del mod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48" creationId="{BC3F8DD9-5289-BE5A-0DB7-ADA09425E956}"/>
          </ac:spMkLst>
        </pc:spChg>
        <pc:spChg chg="add del mod">
          <ac:chgData name="MAO, Yulian [Student]" userId="6e79cbd5-32cf-4af5-99d5-3ce4f81ede8d" providerId="ADAL" clId="{0E33F9C9-113A-4B33-BC00-0870CA66B24D}" dt="2024-04-26T10:50:35.087" v="515" actId="478"/>
          <ac:spMkLst>
            <pc:docMk/>
            <pc:sldMk cId="2744235593" sldId="258"/>
            <ac:spMk id="149" creationId="{39A058A7-8A34-477C-985E-E81C5BA1EF18}"/>
          </ac:spMkLst>
        </pc:spChg>
        <pc:spChg chg="add mod">
          <ac:chgData name="MAO, Yulian [Student]" userId="6e79cbd5-32cf-4af5-99d5-3ce4f81ede8d" providerId="ADAL" clId="{0E33F9C9-113A-4B33-BC00-0870CA66B24D}" dt="2024-04-26T10:50:23.671" v="514" actId="1076"/>
          <ac:spMkLst>
            <pc:docMk/>
            <pc:sldMk cId="2744235593" sldId="258"/>
            <ac:spMk id="150" creationId="{0200A146-D798-A67F-D71C-0762E8126613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2" creationId="{A1E533E1-4537-6662-8201-18A15688CB03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3" creationId="{130F6707-06E5-2B3E-E9E3-0720ACFE37EC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4" creationId="{CAC6A648-7527-219E-8E80-DFA32D1732B1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5" creationId="{B5216788-2B30-9E57-5127-24FA9A9CEAE2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6" creationId="{43D53E1E-99E8-B780-A298-720F7548FCA6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7" creationId="{255B40AD-57F0-2439-A79B-A03463E1DC6C}"/>
          </ac:spMkLst>
        </pc:spChg>
        <pc:spChg chg="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58" creationId="{6791CA39-54C4-7DF1-B91D-42E1BA988968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65" creationId="{82B847BE-6860-648F-2DCE-F349B8A20A7F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66" creationId="{BBDD82B1-03E6-02B3-867A-E59DF177731C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67" creationId="{7CEB9F2F-274E-BF9A-2C99-578DE400BF8F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68" creationId="{FF7AEA9C-C26C-8DFF-C10B-EE4454A684B3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69" creationId="{039F3E23-96B8-EC7D-9586-9471C360A6D7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70" creationId="{B13CB96A-95EB-195B-AB49-958B4C99F8E3}"/>
          </ac:spMkLst>
        </pc:spChg>
        <pc:spChg chg="add mod">
          <ac:chgData name="MAO, Yulian [Student]" userId="6e79cbd5-32cf-4af5-99d5-3ce4f81ede8d" providerId="ADAL" clId="{0E33F9C9-113A-4B33-BC00-0870CA66B24D}" dt="2024-04-26T10:50:42.827" v="516"/>
          <ac:spMkLst>
            <pc:docMk/>
            <pc:sldMk cId="2744235593" sldId="258"/>
            <ac:spMk id="171" creationId="{6C9C7B33-5371-6F33-AF04-07A9D71FD65A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3" creationId="{0B2A8E18-0C95-BB00-842E-CAF3A1516163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4" creationId="{12E5B0F1-B73C-76E1-FCDF-E8C2C1A6AD8C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5" creationId="{21AA5965-7077-8745-E6BD-2449E86B675C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6" creationId="{F8EC9697-56D5-BCCB-1923-A213E0999F29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7" creationId="{8F5EBFB2-A5EE-AA2A-CE12-2512D0392133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8" creationId="{71ABCB70-6894-C0AD-335D-D3BE47B1F797}"/>
          </ac:spMkLst>
        </pc:spChg>
        <pc:spChg chg="mod topLvl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79" creationId="{BA4B51B1-1B14-C281-A8BA-A4860C9C84DD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86" creationId="{5EB31D67-B875-ED42-DE42-CE802F942861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87" creationId="{A3A2DCE5-3344-5CAE-1A64-B744CD79F7C8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88" creationId="{DD04200E-4C48-6C8C-1DA8-4EE11DD52CBA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89" creationId="{5343EEF0-BAD2-69D8-5F2B-92FE66503C54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0" creationId="{825F7EAA-0E83-989C-6F7D-1D0E231AB57C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1" creationId="{7793D764-C134-B04A-1DBB-104273BD14EC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2" creationId="{7C55E70C-373B-5EFC-2C79-C11EBDFB92DF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3" creationId="{8BD5C4E2-1361-96BE-E3F1-3951F53F748D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4" creationId="{E6AF13AD-1CBE-7581-E0E8-1D179653C7A4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5" creationId="{F89F9D14-2AC5-18F3-5023-405F9C55AD46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8" creationId="{18F7B19F-5C97-91F9-15B3-D2A7855C30C8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199" creationId="{94CEB088-F19B-57A6-39B7-9769A7624EF1}"/>
          </ac:spMkLst>
        </pc:spChg>
        <pc:spChg chg="add mod">
          <ac:chgData name="MAO, Yulian [Student]" userId="6e79cbd5-32cf-4af5-99d5-3ce4f81ede8d" providerId="ADAL" clId="{0E33F9C9-113A-4B33-BC00-0870CA66B24D}" dt="2024-04-26T11:17:25.012" v="558" actId="1076"/>
          <ac:spMkLst>
            <pc:docMk/>
            <pc:sldMk cId="2744235593" sldId="258"/>
            <ac:spMk id="200" creationId="{98D49E74-0F49-79C8-37A4-94FDCC92E1E3}"/>
          </ac:spMkLst>
        </pc:spChg>
        <pc:spChg chg="add mod">
          <ac:chgData name="MAO, Yulian [Student]" userId="6e79cbd5-32cf-4af5-99d5-3ce4f81ede8d" providerId="ADAL" clId="{0E33F9C9-113A-4B33-BC00-0870CA66B24D}" dt="2024-04-26T11:27:41.704" v="641" actId="208"/>
          <ac:spMkLst>
            <pc:docMk/>
            <pc:sldMk cId="2744235593" sldId="258"/>
            <ac:spMk id="201" creationId="{A425EA29-20E3-E098-6FBA-F2CF9B65DD96}"/>
          </ac:spMkLst>
        </pc:spChg>
        <pc:spChg chg="add mod ord">
          <ac:chgData name="MAO, Yulian [Student]" userId="6e79cbd5-32cf-4af5-99d5-3ce4f81ede8d" providerId="ADAL" clId="{0E33F9C9-113A-4B33-BC00-0870CA66B24D}" dt="2024-04-26T11:26:33.179" v="637" actId="166"/>
          <ac:spMkLst>
            <pc:docMk/>
            <pc:sldMk cId="2744235593" sldId="258"/>
            <ac:spMk id="202" creationId="{9F58405B-7881-6D6E-EA97-5F5EBF4589F5}"/>
          </ac:spMkLst>
        </pc:spChg>
        <pc:spChg chg="add mod">
          <ac:chgData name="MAO, Yulian [Student]" userId="6e79cbd5-32cf-4af5-99d5-3ce4f81ede8d" providerId="ADAL" clId="{0E33F9C9-113A-4B33-BC00-0870CA66B24D}" dt="2024-04-26T11:21:38.942" v="571" actId="1076"/>
          <ac:spMkLst>
            <pc:docMk/>
            <pc:sldMk cId="2744235593" sldId="258"/>
            <ac:spMk id="203" creationId="{0A285AE2-3677-6500-D811-6A2361698804}"/>
          </ac:spMkLst>
        </pc:spChg>
        <pc:spChg chg="add mod">
          <ac:chgData name="MAO, Yulian [Student]" userId="6e79cbd5-32cf-4af5-99d5-3ce4f81ede8d" providerId="ADAL" clId="{0E33F9C9-113A-4B33-BC00-0870CA66B24D}" dt="2024-04-26T11:21:38.942" v="571" actId="1076"/>
          <ac:spMkLst>
            <pc:docMk/>
            <pc:sldMk cId="2744235593" sldId="258"/>
            <ac:spMk id="204" creationId="{C6E3AFD6-F750-0743-4A08-4D0E85A747ED}"/>
          </ac:spMkLst>
        </pc:spChg>
        <pc:spChg chg="add mod">
          <ac:chgData name="MAO, Yulian [Student]" userId="6e79cbd5-32cf-4af5-99d5-3ce4f81ede8d" providerId="ADAL" clId="{0E33F9C9-113A-4B33-BC00-0870CA66B24D}" dt="2024-04-26T11:22:42.382" v="606" actId="1076"/>
          <ac:spMkLst>
            <pc:docMk/>
            <pc:sldMk cId="2744235593" sldId="258"/>
            <ac:spMk id="205" creationId="{7F0C1CD5-2A7D-D1DB-BEF1-E7C4911BD8A8}"/>
          </ac:spMkLst>
        </pc:spChg>
        <pc:spChg chg="add mod ord">
          <ac:chgData name="MAO, Yulian [Student]" userId="6e79cbd5-32cf-4af5-99d5-3ce4f81ede8d" providerId="ADAL" clId="{0E33F9C9-113A-4B33-BC00-0870CA66B24D}" dt="2024-04-26T11:26:47.909" v="639" actId="1076"/>
          <ac:spMkLst>
            <pc:docMk/>
            <pc:sldMk cId="2744235593" sldId="258"/>
            <ac:spMk id="206" creationId="{C3F0B03E-C441-23FE-0557-DCB88C564D93}"/>
          </ac:spMkLst>
        </pc:spChg>
        <pc:grpChg chg="add del mod">
          <ac:chgData name="MAO, Yulian [Student]" userId="6e79cbd5-32cf-4af5-99d5-3ce4f81ede8d" providerId="ADAL" clId="{0E33F9C9-113A-4B33-BC00-0870CA66B24D}" dt="2024-04-26T11:31:18.253" v="643" actId="1076"/>
          <ac:grpSpMkLst>
            <pc:docMk/>
            <pc:sldMk cId="2744235593" sldId="258"/>
            <ac:grpSpMk id="17" creationId="{E043E822-33F2-A476-79C5-F3AA95F26742}"/>
          </ac:grpSpMkLst>
        </pc:grpChg>
        <pc:grpChg chg="add del mod">
          <ac:chgData name="MAO, Yulian [Student]" userId="6e79cbd5-32cf-4af5-99d5-3ce4f81ede8d" providerId="ADAL" clId="{0E33F9C9-113A-4B33-BC00-0870CA66B24D}" dt="2024-04-26T10:49:13.391" v="502" actId="478"/>
          <ac:grpSpMkLst>
            <pc:docMk/>
            <pc:sldMk cId="2744235593" sldId="258"/>
            <ac:grpSpMk id="18" creationId="{84CC6A0A-4BA0-2446-8C7A-24633EE379C2}"/>
          </ac:grpSpMkLst>
        </pc:grpChg>
        <pc:grpChg chg="add del mod">
          <ac:chgData name="MAO, Yulian [Student]" userId="6e79cbd5-32cf-4af5-99d5-3ce4f81ede8d" providerId="ADAL" clId="{0E33F9C9-113A-4B33-BC00-0870CA66B24D}" dt="2024-04-26T10:49:33.875" v="507" actId="165"/>
          <ac:grpSpMkLst>
            <pc:docMk/>
            <pc:sldMk cId="2744235593" sldId="258"/>
            <ac:grpSpMk id="19" creationId="{810414E6-25F5-C8F0-236B-C51F9482C954}"/>
          </ac:grpSpMkLst>
        </pc:grpChg>
        <pc:grpChg chg="mod topLvl">
          <ac:chgData name="MAO, Yulian [Student]" userId="6e79cbd5-32cf-4af5-99d5-3ce4f81ede8d" providerId="ADAL" clId="{0E33F9C9-113A-4B33-BC00-0870CA66B24D}" dt="2024-04-26T11:17:25.012" v="558" actId="1076"/>
          <ac:grpSpMkLst>
            <pc:docMk/>
            <pc:sldMk cId="2744235593" sldId="258"/>
            <ac:grpSpMk id="20" creationId="{E3F82686-7889-808D-9321-EE72276D98DA}"/>
          </ac:grpSpMkLst>
        </pc:grpChg>
        <pc:grpChg chg="mod topLvl">
          <ac:chgData name="MAO, Yulian [Student]" userId="6e79cbd5-32cf-4af5-99d5-3ce4f81ede8d" providerId="ADAL" clId="{0E33F9C9-113A-4B33-BC00-0870CA66B24D}" dt="2024-04-26T11:23:32.257" v="609" actId="207"/>
          <ac:grpSpMkLst>
            <pc:docMk/>
            <pc:sldMk cId="2744235593" sldId="258"/>
            <ac:grpSpMk id="28" creationId="{15468E0B-9ED7-B8AF-4DC9-3437879633ED}"/>
          </ac:grpSpMkLst>
        </pc:grpChg>
        <pc:grpChg chg="add del mod">
          <ac:chgData name="MAO, Yulian [Student]" userId="6e79cbd5-32cf-4af5-99d5-3ce4f81ede8d" providerId="ADAL" clId="{0E33F9C9-113A-4B33-BC00-0870CA66B24D}" dt="2024-04-26T10:50:08.724" v="511" actId="165"/>
          <ac:grpSpMkLst>
            <pc:docMk/>
            <pc:sldMk cId="2744235593" sldId="258"/>
            <ac:grpSpMk id="74" creationId="{2C2C97E3-1809-CD9C-78C3-57726D6753CE}"/>
          </ac:grpSpMkLst>
        </pc:grpChg>
        <pc:grpChg chg="add mod">
          <ac:chgData name="MAO, Yulian [Student]" userId="6e79cbd5-32cf-4af5-99d5-3ce4f81ede8d" providerId="ADAL" clId="{0E33F9C9-113A-4B33-BC00-0870CA66B24D}" dt="2024-04-26T10:46:15.188" v="463" actId="164"/>
          <ac:grpSpMkLst>
            <pc:docMk/>
            <pc:sldMk cId="2744235593" sldId="258"/>
            <ac:grpSpMk id="75" creationId="{ECF7FF16-38CA-FF41-B41C-25B16B131B59}"/>
          </ac:grpSpMkLst>
        </pc:grpChg>
        <pc:grpChg chg="del mod">
          <ac:chgData name="MAO, Yulian [Student]" userId="6e79cbd5-32cf-4af5-99d5-3ce4f81ede8d" providerId="ADAL" clId="{0E33F9C9-113A-4B33-BC00-0870CA66B24D}" dt="2024-04-25T12:27:34.884" v="238" actId="165"/>
          <ac:grpSpMkLst>
            <pc:docMk/>
            <pc:sldMk cId="2744235593" sldId="258"/>
            <ac:grpSpMk id="96" creationId="{B2A6C111-C6BB-15DD-85BA-81883D6AD3FC}"/>
          </ac:grpSpMkLst>
        </pc:grpChg>
        <pc:grpChg chg="add mod">
          <ac:chgData name="MAO, Yulian [Student]" userId="6e79cbd5-32cf-4af5-99d5-3ce4f81ede8d" providerId="ADAL" clId="{0E33F9C9-113A-4B33-BC00-0870CA66B24D}" dt="2024-04-26T10:46:15.188" v="463" actId="164"/>
          <ac:grpSpMkLst>
            <pc:docMk/>
            <pc:sldMk cId="2744235593" sldId="258"/>
            <ac:grpSpMk id="99" creationId="{5497BC86-3A2A-50E3-F0B7-209EBA5CA06E}"/>
          </ac:grpSpMkLst>
        </pc:grpChg>
        <pc:grpChg chg="add mod">
          <ac:chgData name="MAO, Yulian [Student]" userId="6e79cbd5-32cf-4af5-99d5-3ce4f81ede8d" providerId="ADAL" clId="{0E33F9C9-113A-4B33-BC00-0870CA66B24D}" dt="2024-04-26T10:50:42.827" v="516"/>
          <ac:grpSpMkLst>
            <pc:docMk/>
            <pc:sldMk cId="2744235593" sldId="258"/>
            <ac:grpSpMk id="151" creationId="{82957760-A741-35C0-3050-E4568555E86C}"/>
          </ac:grpSpMkLst>
        </pc:grpChg>
        <pc:grpChg chg="add del mod">
          <ac:chgData name="MAO, Yulian [Student]" userId="6e79cbd5-32cf-4af5-99d5-3ce4f81ede8d" providerId="ADAL" clId="{0E33F9C9-113A-4B33-BC00-0870CA66B24D}" dt="2024-04-26T10:50:59.219" v="519" actId="165"/>
          <ac:grpSpMkLst>
            <pc:docMk/>
            <pc:sldMk cId="2744235593" sldId="258"/>
            <ac:grpSpMk id="172" creationId="{E1C3AB3E-0F14-BE6E-09AE-01F5076A59F8}"/>
          </ac:grpSpMkLst>
        </pc:grpChg>
        <pc:cxnChg chg="add mod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5" creationId="{C0EAC303-E5DB-383C-509C-BE196089C5B4}"/>
          </ac:cxnSpMkLst>
        </pc:cxnChg>
        <pc:cxnChg chg="add mod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6" creationId="{2BE34039-A441-46DE-FF78-5584B27ACE94}"/>
          </ac:cxnSpMkLst>
        </pc:cxnChg>
        <pc:cxnChg chg="add del mod">
          <ac:chgData name="MAO, Yulian [Student]" userId="6e79cbd5-32cf-4af5-99d5-3ce4f81ede8d" providerId="ADAL" clId="{0E33F9C9-113A-4B33-BC00-0870CA66B24D}" dt="2024-04-25T12:52:45.744" v="311" actId="478"/>
          <ac:cxnSpMkLst>
            <pc:docMk/>
            <pc:sldMk cId="2744235593" sldId="258"/>
            <ac:cxnSpMk id="22" creationId="{98EDDE94-71E8-4FAB-8C15-4040D10AB2A3}"/>
          </ac:cxnSpMkLst>
        </pc:cxnChg>
        <pc:cxnChg chg="add del mod">
          <ac:chgData name="MAO, Yulian [Student]" userId="6e79cbd5-32cf-4af5-99d5-3ce4f81ede8d" providerId="ADAL" clId="{0E33F9C9-113A-4B33-BC00-0870CA66B24D}" dt="2024-04-25T12:52:45.744" v="311" actId="478"/>
          <ac:cxnSpMkLst>
            <pc:docMk/>
            <pc:sldMk cId="2744235593" sldId="258"/>
            <ac:cxnSpMk id="23" creationId="{33FED413-8DDC-D3B6-1509-B2BBAB85CAF4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34" creationId="{0FC5588E-F02F-A3CD-9C33-637BD5AA1C9F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35" creationId="{32FA9657-F880-8953-08CD-7ECA4472434B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36" creationId="{DF79ADCC-ACC2-CF95-2E0F-549DE897B8CC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39" creationId="{4B02B5F5-F8E4-FFC9-DA05-9D092C7EEE01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39" creationId="{5F681FC7-DDCB-36E2-74C8-69423F70D283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40" creationId="{BCA723F5-1E0F-85C0-1805-DD2AAD97FF1A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40" creationId="{E3361496-B89E-02EF-0744-4339341C86FE}"/>
          </ac:cxnSpMkLst>
        </pc:cxnChg>
        <pc:cxnChg chg="add del mod">
          <ac:chgData name="MAO, Yulian [Student]" userId="6e79cbd5-32cf-4af5-99d5-3ce4f81ede8d" providerId="ADAL" clId="{0E33F9C9-113A-4B33-BC00-0870CA66B24D}" dt="2024-04-25T12:53:16.106" v="315" actId="478"/>
          <ac:cxnSpMkLst>
            <pc:docMk/>
            <pc:sldMk cId="2744235593" sldId="258"/>
            <ac:cxnSpMk id="41" creationId="{39D969E1-4F94-AF83-C273-B311D5FE475F}"/>
          </ac:cxnSpMkLst>
        </pc:cxnChg>
        <pc:cxnChg chg="mod">
          <ac:chgData name="MAO, Yulian [Student]" userId="6e79cbd5-32cf-4af5-99d5-3ce4f81ede8d" providerId="ADAL" clId="{0E33F9C9-113A-4B33-BC00-0870CA66B24D}" dt="2024-04-26T11:23:34.913" v="610" actId="208"/>
          <ac:cxnSpMkLst>
            <pc:docMk/>
            <pc:sldMk cId="2744235593" sldId="258"/>
            <ac:cxnSpMk id="49" creationId="{87C8390B-9707-205E-A7B2-2F7730B528A2}"/>
          </ac:cxnSpMkLst>
        </pc:cxnChg>
        <pc:cxnChg chg="mod">
          <ac:chgData name="MAO, Yulian [Student]" userId="6e79cbd5-32cf-4af5-99d5-3ce4f81ede8d" providerId="ADAL" clId="{0E33F9C9-113A-4B33-BC00-0870CA66B24D}" dt="2024-04-26T11:23:34.913" v="610" actId="208"/>
          <ac:cxnSpMkLst>
            <pc:docMk/>
            <pc:sldMk cId="2744235593" sldId="258"/>
            <ac:cxnSpMk id="50" creationId="{24B99EAC-8E3C-F4BE-A8E1-672219C2ACDE}"/>
          </ac:cxnSpMkLst>
        </pc:cxnChg>
        <pc:cxnChg chg="mod">
          <ac:chgData name="MAO, Yulian [Student]" userId="6e79cbd5-32cf-4af5-99d5-3ce4f81ede8d" providerId="ADAL" clId="{0E33F9C9-113A-4B33-BC00-0870CA66B24D}" dt="2024-04-26T11:24:45.628" v="618" actId="208"/>
          <ac:cxnSpMkLst>
            <pc:docMk/>
            <pc:sldMk cId="2744235593" sldId="258"/>
            <ac:cxnSpMk id="51" creationId="{6025857D-05E7-BE35-A064-A60A5CE5A639}"/>
          </ac:cxnSpMkLst>
        </pc:cxnChg>
        <pc:cxnChg chg="mod">
          <ac:chgData name="MAO, Yulian [Student]" userId="6e79cbd5-32cf-4af5-99d5-3ce4f81ede8d" providerId="ADAL" clId="{0E33F9C9-113A-4B33-BC00-0870CA66B24D}" dt="2024-04-26T11:24:50.696" v="619" actId="208"/>
          <ac:cxnSpMkLst>
            <pc:docMk/>
            <pc:sldMk cId="2744235593" sldId="258"/>
            <ac:cxnSpMk id="52" creationId="{1A3EAE7E-054B-45CD-C6BE-1E1F609D7EF0}"/>
          </ac:cxnSpMkLst>
        </pc:cxnChg>
        <pc:cxnChg chg="mod">
          <ac:chgData name="MAO, Yulian [Student]" userId="6e79cbd5-32cf-4af5-99d5-3ce4f81ede8d" providerId="ADAL" clId="{0E33F9C9-113A-4B33-BC00-0870CA66B24D}" dt="2024-04-26T11:23:34.913" v="610" actId="208"/>
          <ac:cxnSpMkLst>
            <pc:docMk/>
            <pc:sldMk cId="2744235593" sldId="258"/>
            <ac:cxnSpMk id="53" creationId="{4A3E4230-0DEF-90DF-6F78-D4E7348BECFA}"/>
          </ac:cxnSpMkLst>
        </pc:cxnChg>
        <pc:cxnChg chg="mod">
          <ac:chgData name="MAO, Yulian [Student]" userId="6e79cbd5-32cf-4af5-99d5-3ce4f81ede8d" providerId="ADAL" clId="{0E33F9C9-113A-4B33-BC00-0870CA66B24D}" dt="2024-04-26T11:23:34.913" v="610" actId="208"/>
          <ac:cxnSpMkLst>
            <pc:docMk/>
            <pc:sldMk cId="2744235593" sldId="258"/>
            <ac:cxnSpMk id="55" creationId="{F20B0A18-F6F5-DF27-9F9D-E2CF3DDC2699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58" creationId="{67099A75-38CF-E1B7-D1BE-54B5A8F1123F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59" creationId="{BE3298C9-9EB6-8375-E310-C60604951302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60" creationId="{9BB00943-2D2F-5890-83F6-5E56341A5A19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61" creationId="{37C99D1D-9258-000B-9F4F-D463DA16D1B4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62" creationId="{143806BF-484D-65B7-13D3-E4AEC7D20D32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63" creationId="{2B116810-E186-EE1F-949A-CB2B58DD3400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64" creationId="{B5B7E217-50D7-8BB2-BE22-7795E57582DB}"/>
          </ac:cxnSpMkLst>
        </pc:cxnChg>
        <pc:cxnChg chg="add del mod">
          <ac:chgData name="MAO, Yulian [Student]" userId="6e79cbd5-32cf-4af5-99d5-3ce4f81ede8d" providerId="ADAL" clId="{0E33F9C9-113A-4B33-BC00-0870CA66B24D}" dt="2024-04-25T12:53:12.993" v="314" actId="478"/>
          <ac:cxnSpMkLst>
            <pc:docMk/>
            <pc:sldMk cId="2744235593" sldId="258"/>
            <ac:cxnSpMk id="65" creationId="{2294A3E5-5B71-8124-E1A4-5F9398748A23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66" creationId="{CA525361-FF96-E1A8-5A61-FDBC8529EA04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67" creationId="{287483E8-0B84-0F08-7464-B7EF6AEEEAC3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68" creationId="{430AECFB-A92A-FE33-0A91-A07C87AE0E24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69" creationId="{782A5E33-67A1-9749-8822-7BCF0CEB95FC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70" creationId="{82B89011-D351-675D-468B-3D4F985717BC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71" creationId="{2294EBF5-7285-A92B-CCC2-CE46A73A5ED7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72" creationId="{76E5C50A-1925-4FE0-C9BD-DC074DB3EEC5}"/>
          </ac:cxnSpMkLst>
        </pc:cxnChg>
        <pc:cxnChg chg="mod">
          <ac:chgData name="MAO, Yulian [Student]" userId="6e79cbd5-32cf-4af5-99d5-3ce4f81ede8d" providerId="ADAL" clId="{0E33F9C9-113A-4B33-BC00-0870CA66B24D}" dt="2024-04-26T10:55:38.337" v="551" actId="207"/>
          <ac:cxnSpMkLst>
            <pc:docMk/>
            <pc:sldMk cId="2744235593" sldId="258"/>
            <ac:cxnSpMk id="73" creationId="{8BE2AD2E-F3D8-A09F-9513-BDDAE8B7C2D5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78" creationId="{8BC3D96E-1BB3-9086-22FB-949733A83D99}"/>
          </ac:cxnSpMkLst>
        </pc:cxnChg>
        <pc:cxnChg chg="mod topLvl">
          <ac:chgData name="MAO, Yulian [Student]" userId="6e79cbd5-32cf-4af5-99d5-3ce4f81ede8d" providerId="ADAL" clId="{0E33F9C9-113A-4B33-BC00-0870CA66B24D}" dt="2024-04-26T10:49:13.391" v="502" actId="478"/>
          <ac:cxnSpMkLst>
            <pc:docMk/>
            <pc:sldMk cId="2744235593" sldId="258"/>
            <ac:cxnSpMk id="81" creationId="{8A81BB4D-2FCF-8C97-4493-424357A537E5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85" creationId="{7051A8C7-0A27-ED09-91B8-73EC436CFB69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86" creationId="{E243A341-2984-A5EA-68CD-93E4BE2A01BD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87" creationId="{6AF2ACCB-4163-30C9-791D-0F12CCF8223C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88" creationId="{B51F88D7-956A-68D2-901F-846EB9E2B8AB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89" creationId="{69E9ED9C-78B7-2AEF-6C98-C622685C9A1D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90" creationId="{EA9B2204-C8A0-AE8E-B1A6-E6C38E38D421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0" creationId="{22BD7873-E6E1-1DDA-B89C-1324BEC75C5D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1" creationId="{A961DB82-F17B-2D58-D49E-F47670FE329A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2" creationId="{25134C0F-36DB-132F-EF71-6AECC053A651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3" creationId="{AE2290A8-8405-52D5-ACA1-F4365B467DC4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4" creationId="{7B6CB212-7944-145B-DCD6-249CC0CDEAD9}"/>
          </ac:cxnSpMkLst>
        </pc:cxnChg>
        <pc:cxnChg chg="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15" creationId="{891F6E0D-D8E8-614B-1A37-DEF06FC6D49F}"/>
          </ac:cxnSpMkLst>
        </pc:cxnChg>
        <pc:cxnChg chg="add 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24" creationId="{4AB0A670-E649-45C3-AF21-EEE7E38A7EF2}"/>
          </ac:cxnSpMkLst>
        </pc:cxnChg>
        <pc:cxnChg chg="add mod">
          <ac:chgData name="MAO, Yulian [Student]" userId="6e79cbd5-32cf-4af5-99d5-3ce4f81ede8d" providerId="ADAL" clId="{0E33F9C9-113A-4B33-BC00-0870CA66B24D}" dt="2024-04-26T10:49:17.816" v="504" actId="21"/>
          <ac:cxnSpMkLst>
            <pc:docMk/>
            <pc:sldMk cId="2744235593" sldId="258"/>
            <ac:cxnSpMk id="131" creationId="{83D28615-8538-FF20-5B83-0BC7EACF1D9A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39" creationId="{EF55C5B3-E557-A759-C362-33C8C55997D9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40" creationId="{017E9A58-49A6-7D11-7481-4E4D89C3E8DE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41" creationId="{E0575535-2B5C-6DF6-9FA2-3D26B7E4CBAA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42" creationId="{954BAA56-F329-536B-1EF7-D313B2F9C841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43" creationId="{B77C637A-BCF1-B2A2-DB28-38B1E95639F6}"/>
          </ac:cxnSpMkLst>
        </pc:cxnChg>
        <pc:cxnChg chg="del mod topLvl">
          <ac:chgData name="MAO, Yulian [Student]" userId="6e79cbd5-32cf-4af5-99d5-3ce4f81ede8d" providerId="ADAL" clId="{0E33F9C9-113A-4B33-BC00-0870CA66B24D}" dt="2024-04-26T10:50:35.087" v="515" actId="478"/>
          <ac:cxnSpMkLst>
            <pc:docMk/>
            <pc:sldMk cId="2744235593" sldId="258"/>
            <ac:cxnSpMk id="144" creationId="{3D9AFF8C-E68C-BEE3-196C-63CFFF71CC47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59" creationId="{ADCDBA5E-9B84-9685-FF93-15AEB227523C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60" creationId="{0443651E-4DA4-C9F9-BCE4-DD69A201BD96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61" creationId="{48418914-A6AD-98DA-A47A-793585AF0700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62" creationId="{ACFB2788-2463-9F1E-E331-C3176489A596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63" creationId="{3CB0525F-1F5E-E6ED-3910-382598FD92D4}"/>
          </ac:cxnSpMkLst>
        </pc:cxnChg>
        <pc:cxnChg chg="mod">
          <ac:chgData name="MAO, Yulian [Student]" userId="6e79cbd5-32cf-4af5-99d5-3ce4f81ede8d" providerId="ADAL" clId="{0E33F9C9-113A-4B33-BC00-0870CA66B24D}" dt="2024-04-26T10:50:42.827" v="516"/>
          <ac:cxnSpMkLst>
            <pc:docMk/>
            <pc:sldMk cId="2744235593" sldId="258"/>
            <ac:cxnSpMk id="164" creationId="{499DD659-0A92-C072-1D37-B905B302320C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0" creationId="{20BC8D2E-0B78-B42B-50A7-D30A38A42267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1" creationId="{07206A90-77CD-024E-DC3C-A4432F075EB7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2" creationId="{FA242E1F-E706-DA7E-6480-48347B2A72C1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3" creationId="{F847E17A-6E89-7F88-85E0-68AC0AC184A4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4" creationId="{DFCF76DF-8C35-456C-CAAE-A2145E541782}"/>
          </ac:cxnSpMkLst>
        </pc:cxnChg>
        <pc:cxnChg chg="mod topLvl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85" creationId="{2E846C5A-2D58-2184-2F48-5AD478CA3E87}"/>
          </ac:cxnSpMkLst>
        </pc:cxnChg>
        <pc:cxnChg chg="add mod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96" creationId="{340AE608-16B4-3453-E450-DB60DB3560E9}"/>
          </ac:cxnSpMkLst>
        </pc:cxnChg>
        <pc:cxnChg chg="add mod">
          <ac:chgData name="MAO, Yulian [Student]" userId="6e79cbd5-32cf-4af5-99d5-3ce4f81ede8d" providerId="ADAL" clId="{0E33F9C9-113A-4B33-BC00-0870CA66B24D}" dt="2024-04-26T11:17:25.012" v="558" actId="1076"/>
          <ac:cxnSpMkLst>
            <pc:docMk/>
            <pc:sldMk cId="2744235593" sldId="258"/>
            <ac:cxnSpMk id="197" creationId="{49E7D113-6108-FA83-A3C6-4F13E312B428}"/>
          </ac:cxnSpMkLst>
        </pc:cxnChg>
      </pc:sldChg>
    </pc:docChg>
  </pc:docChgLst>
  <pc:docChgLst>
    <pc:chgData name="MAO, Yulian [Student]" userId="6e79cbd5-32cf-4af5-99d5-3ce4f81ede8d" providerId="ADAL" clId="{2D3B35E3-EE15-4847-8556-FD1930D8F466}"/>
    <pc:docChg chg="undo custSel addSld modSld">
      <pc:chgData name="MAO, Yulian [Student]" userId="6e79cbd5-32cf-4af5-99d5-3ce4f81ede8d" providerId="ADAL" clId="{2D3B35E3-EE15-4847-8556-FD1930D8F466}" dt="2024-04-18T14:56:21.240" v="301" actId="1076"/>
      <pc:docMkLst>
        <pc:docMk/>
      </pc:docMkLst>
      <pc:sldChg chg="addSp delSp modSp new mod addAnim delAnim modAnim">
        <pc:chgData name="MAO, Yulian [Student]" userId="6e79cbd5-32cf-4af5-99d5-3ce4f81ede8d" providerId="ADAL" clId="{2D3B35E3-EE15-4847-8556-FD1930D8F466}" dt="2024-04-18T14:56:21.240" v="301" actId="1076"/>
        <pc:sldMkLst>
          <pc:docMk/>
          <pc:sldMk cId="3269491880" sldId="256"/>
        </pc:sldMkLst>
        <pc:spChg chg="del">
          <ac:chgData name="MAO, Yulian [Student]" userId="6e79cbd5-32cf-4af5-99d5-3ce4f81ede8d" providerId="ADAL" clId="{2D3B35E3-EE15-4847-8556-FD1930D8F466}" dt="2024-04-18T14:25:55.305" v="1" actId="478"/>
          <ac:spMkLst>
            <pc:docMk/>
            <pc:sldMk cId="3269491880" sldId="256"/>
            <ac:spMk id="2" creationId="{832AFAFB-BB34-24BF-C076-944B7C19DFA0}"/>
          </ac:spMkLst>
        </pc:spChg>
        <pc:spChg chg="del">
          <ac:chgData name="MAO, Yulian [Student]" userId="6e79cbd5-32cf-4af5-99d5-3ce4f81ede8d" providerId="ADAL" clId="{2D3B35E3-EE15-4847-8556-FD1930D8F466}" dt="2024-04-18T14:25:58.670" v="2" actId="478"/>
          <ac:spMkLst>
            <pc:docMk/>
            <pc:sldMk cId="3269491880" sldId="256"/>
            <ac:spMk id="3" creationId="{271BAB42-3241-5FD1-C811-9B3C1E893565}"/>
          </ac:spMkLst>
        </pc:spChg>
        <pc:spChg chg="add mod">
          <ac:chgData name="MAO, Yulian [Student]" userId="6e79cbd5-32cf-4af5-99d5-3ce4f81ede8d" providerId="ADAL" clId="{2D3B35E3-EE15-4847-8556-FD1930D8F466}" dt="2024-04-18T14:55:26.775" v="294" actId="1076"/>
          <ac:spMkLst>
            <pc:docMk/>
            <pc:sldMk cId="3269491880" sldId="256"/>
            <ac:spMk id="8" creationId="{7A836B63-89F9-E1D6-7D66-5B4D89E7A87F}"/>
          </ac:spMkLst>
        </pc:spChg>
        <pc:spChg chg="add del mod">
          <ac:chgData name="MAO, Yulian [Student]" userId="6e79cbd5-32cf-4af5-99d5-3ce4f81ede8d" providerId="ADAL" clId="{2D3B35E3-EE15-4847-8556-FD1930D8F466}" dt="2024-04-18T14:31:50.326" v="63" actId="478"/>
          <ac:spMkLst>
            <pc:docMk/>
            <pc:sldMk cId="3269491880" sldId="256"/>
            <ac:spMk id="9" creationId="{754BCEA1-D0BD-F1F2-39BE-79B385E3B645}"/>
          </ac:spMkLst>
        </pc:spChg>
        <pc:spChg chg="add del mod">
          <ac:chgData name="MAO, Yulian [Student]" userId="6e79cbd5-32cf-4af5-99d5-3ce4f81ede8d" providerId="ADAL" clId="{2D3B35E3-EE15-4847-8556-FD1930D8F466}" dt="2024-04-18T14:28:21.961" v="22" actId="478"/>
          <ac:spMkLst>
            <pc:docMk/>
            <pc:sldMk cId="3269491880" sldId="256"/>
            <ac:spMk id="11" creationId="{28D519B4-46CE-6BB2-4153-ABEE1D4065FF}"/>
          </ac:spMkLst>
        </pc:spChg>
        <pc:spChg chg="add mod">
          <ac:chgData name="MAO, Yulian [Student]" userId="6e79cbd5-32cf-4af5-99d5-3ce4f81ede8d" providerId="ADAL" clId="{2D3B35E3-EE15-4847-8556-FD1930D8F466}" dt="2024-04-18T14:54:53.151" v="288" actId="1076"/>
          <ac:spMkLst>
            <pc:docMk/>
            <pc:sldMk cId="3269491880" sldId="256"/>
            <ac:spMk id="32" creationId="{6F9BFD04-74F2-B9E0-982F-83F116F02041}"/>
          </ac:spMkLst>
        </pc:spChg>
        <pc:spChg chg="add mod">
          <ac:chgData name="MAO, Yulian [Student]" userId="6e79cbd5-32cf-4af5-99d5-3ce4f81ede8d" providerId="ADAL" clId="{2D3B35E3-EE15-4847-8556-FD1930D8F466}" dt="2024-04-18T14:32:30.656" v="74" actId="1076"/>
          <ac:spMkLst>
            <pc:docMk/>
            <pc:sldMk cId="3269491880" sldId="256"/>
            <ac:spMk id="33" creationId="{24F90E72-F9B6-DF07-56DC-1135CDE6974D}"/>
          </ac:spMkLst>
        </pc:spChg>
        <pc:spChg chg="add mod">
          <ac:chgData name="MAO, Yulian [Student]" userId="6e79cbd5-32cf-4af5-99d5-3ce4f81ede8d" providerId="ADAL" clId="{2D3B35E3-EE15-4847-8556-FD1930D8F466}" dt="2024-04-18T14:56:06.049" v="299" actId="1076"/>
          <ac:spMkLst>
            <pc:docMk/>
            <pc:sldMk cId="3269491880" sldId="256"/>
            <ac:spMk id="46" creationId="{DF95C9D6-400F-D2AD-E30F-C3D88A5FB760}"/>
          </ac:spMkLst>
        </pc:spChg>
        <pc:spChg chg="add mod">
          <ac:chgData name="MAO, Yulian [Student]" userId="6e79cbd5-32cf-4af5-99d5-3ce4f81ede8d" providerId="ADAL" clId="{2D3B35E3-EE15-4847-8556-FD1930D8F466}" dt="2024-04-18T14:54:58.136" v="289" actId="255"/>
          <ac:spMkLst>
            <pc:docMk/>
            <pc:sldMk cId="3269491880" sldId="256"/>
            <ac:spMk id="51" creationId="{BCCECF3D-498C-A1D0-59E7-416923952A3C}"/>
          </ac:spMkLst>
        </pc:spChg>
        <pc:spChg chg="add mod">
          <ac:chgData name="MAO, Yulian [Student]" userId="6e79cbd5-32cf-4af5-99d5-3ce4f81ede8d" providerId="ADAL" clId="{2D3B35E3-EE15-4847-8556-FD1930D8F466}" dt="2024-04-18T14:56:15.636" v="300" actId="1076"/>
          <ac:spMkLst>
            <pc:docMk/>
            <pc:sldMk cId="3269491880" sldId="256"/>
            <ac:spMk id="56" creationId="{CD285678-010D-0510-F0D0-370080E0E45A}"/>
          </ac:spMkLst>
        </pc:spChg>
        <pc:spChg chg="add mod">
          <ac:chgData name="MAO, Yulian [Student]" userId="6e79cbd5-32cf-4af5-99d5-3ce4f81ede8d" providerId="ADAL" clId="{2D3B35E3-EE15-4847-8556-FD1930D8F466}" dt="2024-04-18T14:56:21.240" v="301" actId="1076"/>
          <ac:spMkLst>
            <pc:docMk/>
            <pc:sldMk cId="3269491880" sldId="256"/>
            <ac:spMk id="57" creationId="{61FBDC44-9DB9-A880-4A71-1D028A9C40AB}"/>
          </ac:spMkLst>
        </pc:spChg>
        <pc:spChg chg="add mod ord">
          <ac:chgData name="MAO, Yulian [Student]" userId="6e79cbd5-32cf-4af5-99d5-3ce4f81ede8d" providerId="ADAL" clId="{2D3B35E3-EE15-4847-8556-FD1930D8F466}" dt="2024-04-18T14:45:14.969" v="194" actId="207"/>
          <ac:spMkLst>
            <pc:docMk/>
            <pc:sldMk cId="3269491880" sldId="256"/>
            <ac:spMk id="58" creationId="{76397A1D-6616-C215-EEB5-D00BD7D89093}"/>
          </ac:spMkLst>
        </pc:spChg>
        <pc:spChg chg="add mod ord">
          <ac:chgData name="MAO, Yulian [Student]" userId="6e79cbd5-32cf-4af5-99d5-3ce4f81ede8d" providerId="ADAL" clId="{2D3B35E3-EE15-4847-8556-FD1930D8F466}" dt="2024-04-18T14:45:50.339" v="203" actId="208"/>
          <ac:spMkLst>
            <pc:docMk/>
            <pc:sldMk cId="3269491880" sldId="256"/>
            <ac:spMk id="59" creationId="{58592585-BCD7-471A-8B04-4B8E18CDBC15}"/>
          </ac:spMkLst>
        </pc:spChg>
        <pc:spChg chg="add mod">
          <ac:chgData name="MAO, Yulian [Student]" userId="6e79cbd5-32cf-4af5-99d5-3ce4f81ede8d" providerId="ADAL" clId="{2D3B35E3-EE15-4847-8556-FD1930D8F466}" dt="2024-04-18T14:49:59.920" v="281" actId="1076"/>
          <ac:spMkLst>
            <pc:docMk/>
            <pc:sldMk cId="3269491880" sldId="256"/>
            <ac:spMk id="66" creationId="{EA0F962F-0C13-2425-F122-E80CAAE03937}"/>
          </ac:spMkLst>
        </pc:spChg>
        <pc:spChg chg="add mod">
          <ac:chgData name="MAO, Yulian [Student]" userId="6e79cbd5-32cf-4af5-99d5-3ce4f81ede8d" providerId="ADAL" clId="{2D3B35E3-EE15-4847-8556-FD1930D8F466}" dt="2024-04-18T14:50:12.484" v="282" actId="1076"/>
          <ac:spMkLst>
            <pc:docMk/>
            <pc:sldMk cId="3269491880" sldId="256"/>
            <ac:spMk id="67" creationId="{43C34D48-4173-B88B-10A1-22AA29986C72}"/>
          </ac:spMkLst>
        </pc:spChg>
        <pc:grpChg chg="add del mod">
          <ac:chgData name="MAO, Yulian [Student]" userId="6e79cbd5-32cf-4af5-99d5-3ce4f81ede8d" providerId="ADAL" clId="{2D3B35E3-EE15-4847-8556-FD1930D8F466}" dt="2024-04-18T14:31:21.158" v="55" actId="165"/>
          <ac:grpSpMkLst>
            <pc:docMk/>
            <pc:sldMk cId="3269491880" sldId="256"/>
            <ac:grpSpMk id="21" creationId="{20E95A9A-3ACC-2055-8449-9F6933F5B71E}"/>
          </ac:grpSpMkLst>
        </pc:grpChg>
        <pc:grpChg chg="add del mod">
          <ac:chgData name="MAO, Yulian [Student]" userId="6e79cbd5-32cf-4af5-99d5-3ce4f81ede8d" providerId="ADAL" clId="{2D3B35E3-EE15-4847-8556-FD1930D8F466}" dt="2024-04-18T14:30:39.242" v="46" actId="165"/>
          <ac:grpSpMkLst>
            <pc:docMk/>
            <pc:sldMk cId="3269491880" sldId="256"/>
            <ac:grpSpMk id="23" creationId="{C395E2D8-F5DF-F9EC-B79B-2124CF5840D9}"/>
          </ac:grpSpMkLst>
        </pc:grpChg>
        <pc:picChg chg="add mod topLvl">
          <ac:chgData name="MAO, Yulian [Student]" userId="6e79cbd5-32cf-4af5-99d5-3ce4f81ede8d" providerId="ADAL" clId="{2D3B35E3-EE15-4847-8556-FD1930D8F466}" dt="2024-04-18T14:31:21.158" v="55" actId="165"/>
          <ac:picMkLst>
            <pc:docMk/>
            <pc:sldMk cId="3269491880" sldId="256"/>
            <ac:picMk id="4" creationId="{C5D44BDF-AF61-4436-C69D-A9A3A25578DF}"/>
          </ac:picMkLst>
        </pc:picChg>
        <pc:picChg chg="add mod topLvl">
          <ac:chgData name="MAO, Yulian [Student]" userId="6e79cbd5-32cf-4af5-99d5-3ce4f81ede8d" providerId="ADAL" clId="{2D3B35E3-EE15-4847-8556-FD1930D8F466}" dt="2024-04-18T14:30:39.242" v="46" actId="165"/>
          <ac:picMkLst>
            <pc:docMk/>
            <pc:sldMk cId="3269491880" sldId="256"/>
            <ac:picMk id="5" creationId="{34E4A57D-FB4E-359A-D547-C0F3B4247C5D}"/>
          </ac:picMkLst>
        </pc:picChg>
        <pc:picChg chg="add mod">
          <ac:chgData name="MAO, Yulian [Student]" userId="6e79cbd5-32cf-4af5-99d5-3ce4f81ede8d" providerId="ADAL" clId="{2D3B35E3-EE15-4847-8556-FD1930D8F466}" dt="2024-04-18T14:27:26.140" v="15" actId="1076"/>
          <ac:picMkLst>
            <pc:docMk/>
            <pc:sldMk cId="3269491880" sldId="256"/>
            <ac:picMk id="6" creationId="{11D0D3D5-A4B8-DCDA-0E86-5120E73ECAEE}"/>
          </ac:picMkLst>
        </pc:picChg>
        <pc:picChg chg="add mod">
          <ac:chgData name="MAO, Yulian [Student]" userId="6e79cbd5-32cf-4af5-99d5-3ce4f81ede8d" providerId="ADAL" clId="{2D3B35E3-EE15-4847-8556-FD1930D8F466}" dt="2024-04-18T14:27:26.140" v="15" actId="1076"/>
          <ac:picMkLst>
            <pc:docMk/>
            <pc:sldMk cId="3269491880" sldId="256"/>
            <ac:picMk id="7" creationId="{C4191B78-B1EE-5804-1C9F-760FE2F7E7CD}"/>
          </ac:picMkLst>
        </pc:picChg>
        <pc:picChg chg="add del mod">
          <ac:chgData name="MAO, Yulian [Student]" userId="6e79cbd5-32cf-4af5-99d5-3ce4f81ede8d" providerId="ADAL" clId="{2D3B35E3-EE15-4847-8556-FD1930D8F466}" dt="2024-04-18T14:31:49.756" v="62" actId="1076"/>
          <ac:picMkLst>
            <pc:docMk/>
            <pc:sldMk cId="3269491880" sldId="256"/>
            <ac:picMk id="10" creationId="{77F7014A-73E1-8B6A-7214-DB808107F6E4}"/>
          </ac:picMkLst>
        </pc:picChg>
        <pc:picChg chg="add del mod topLvl">
          <ac:chgData name="MAO, Yulian [Student]" userId="6e79cbd5-32cf-4af5-99d5-3ce4f81ede8d" providerId="ADAL" clId="{2D3B35E3-EE15-4847-8556-FD1930D8F466}" dt="2024-04-18T14:46:01.938" v="206" actId="478"/>
          <ac:picMkLst>
            <pc:docMk/>
            <pc:sldMk cId="3269491880" sldId="256"/>
            <ac:picMk id="14" creationId="{C7B3A39A-8E74-5411-E014-35622612AF4D}"/>
          </ac:picMkLst>
        </pc:picChg>
        <pc:picChg chg="add del mod topLvl">
          <ac:chgData name="MAO, Yulian [Student]" userId="6e79cbd5-32cf-4af5-99d5-3ce4f81ede8d" providerId="ADAL" clId="{2D3B35E3-EE15-4847-8556-FD1930D8F466}" dt="2024-04-18T14:45:59.372" v="205" actId="478"/>
          <ac:picMkLst>
            <pc:docMk/>
            <pc:sldMk cId="3269491880" sldId="256"/>
            <ac:picMk id="15" creationId="{29E4A25E-F846-3483-799A-F7D006F9419E}"/>
          </ac:picMkLst>
        </pc:picChg>
        <pc:picChg chg="add mod">
          <ac:chgData name="MAO, Yulian [Student]" userId="6e79cbd5-32cf-4af5-99d5-3ce4f81ede8d" providerId="ADAL" clId="{2D3B35E3-EE15-4847-8556-FD1930D8F466}" dt="2024-04-18T14:30:53.622" v="48" actId="1076"/>
          <ac:picMkLst>
            <pc:docMk/>
            <pc:sldMk cId="3269491880" sldId="256"/>
            <ac:picMk id="18" creationId="{07E14CB1-12A1-256D-BE1E-67B95E8B8AAA}"/>
          </ac:picMkLst>
        </pc:picChg>
        <pc:picChg chg="add del mod">
          <ac:chgData name="MAO, Yulian [Student]" userId="6e79cbd5-32cf-4af5-99d5-3ce4f81ede8d" providerId="ADAL" clId="{2D3B35E3-EE15-4847-8556-FD1930D8F466}" dt="2024-04-18T14:45:56.718" v="204" actId="478"/>
          <ac:picMkLst>
            <pc:docMk/>
            <pc:sldMk cId="3269491880" sldId="256"/>
            <ac:picMk id="20" creationId="{DD1A48F1-602A-1064-6676-163A115DA524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0" creationId="{6D02E48B-33B1-69B9-E53C-D5744FE1D9B1}"/>
          </ac:picMkLst>
        </pc:picChg>
        <pc:picChg chg="add del mod">
          <ac:chgData name="MAO, Yulian [Student]" userId="6e79cbd5-32cf-4af5-99d5-3ce4f81ede8d" providerId="ADAL" clId="{2D3B35E3-EE15-4847-8556-FD1930D8F466}" dt="2024-04-18T14:32:02.379" v="66" actId="478"/>
          <ac:picMkLst>
            <pc:docMk/>
            <pc:sldMk cId="3269491880" sldId="256"/>
            <ac:picMk id="31" creationId="{CF8861FB-8DD4-2769-E1A0-43B9F06D3A18}"/>
          </ac:picMkLst>
        </pc:picChg>
        <pc:picChg chg="add del mod">
          <ac:chgData name="MAO, Yulian [Student]" userId="6e79cbd5-32cf-4af5-99d5-3ce4f81ede8d" providerId="ADAL" clId="{2D3B35E3-EE15-4847-8556-FD1930D8F466}" dt="2024-04-18T14:42:56.227" v="160" actId="478"/>
          <ac:picMkLst>
            <pc:docMk/>
            <pc:sldMk cId="3269491880" sldId="256"/>
            <ac:picMk id="34" creationId="{819D2C91-9507-CD82-6BA0-149DADE786BC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5" creationId="{BA321F82-3326-171C-6452-FD908F7648D6}"/>
          </ac:picMkLst>
        </pc:picChg>
        <pc:picChg chg="add del mod">
          <ac:chgData name="MAO, Yulian [Student]" userId="6e79cbd5-32cf-4af5-99d5-3ce4f81ede8d" providerId="ADAL" clId="{2D3B35E3-EE15-4847-8556-FD1930D8F466}" dt="2024-04-18T14:32:18.557" v="73" actId="478"/>
          <ac:picMkLst>
            <pc:docMk/>
            <pc:sldMk cId="3269491880" sldId="256"/>
            <ac:picMk id="37" creationId="{1792FF5F-9C2F-996D-3CD7-038A01655D7F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8" creationId="{13A0EE70-B1A9-B17E-418F-B46D2FC00D70}"/>
          </ac:picMkLst>
        </pc:picChg>
        <pc:picChg chg="add del mod">
          <ac:chgData name="MAO, Yulian [Student]" userId="6e79cbd5-32cf-4af5-99d5-3ce4f81ede8d" providerId="ADAL" clId="{2D3B35E3-EE15-4847-8556-FD1930D8F466}" dt="2024-04-18T14:32:17.887" v="72" actId="478"/>
          <ac:picMkLst>
            <pc:docMk/>
            <pc:sldMk cId="3269491880" sldId="256"/>
            <ac:picMk id="40" creationId="{666E2986-346F-2242-1F99-0B5E764D0D35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41" creationId="{5F4574D8-8507-26E3-2B6A-14BB0C356577}"/>
          </ac:picMkLst>
        </pc:picChg>
        <pc:picChg chg="add del mod">
          <ac:chgData name="MAO, Yulian [Student]" userId="6e79cbd5-32cf-4af5-99d5-3ce4f81ede8d" providerId="ADAL" clId="{2D3B35E3-EE15-4847-8556-FD1930D8F466}" dt="2024-04-18T14:32:16.634" v="71" actId="478"/>
          <ac:picMkLst>
            <pc:docMk/>
            <pc:sldMk cId="3269491880" sldId="256"/>
            <ac:picMk id="43" creationId="{B31FF3A7-77D3-8614-67B9-6B122826CE7F}"/>
          </ac:picMkLst>
        </pc:picChg>
        <pc:picChg chg="add mod">
          <ac:chgData name="MAO, Yulian [Student]" userId="6e79cbd5-32cf-4af5-99d5-3ce4f81ede8d" providerId="ADAL" clId="{2D3B35E3-EE15-4847-8556-FD1930D8F466}" dt="2024-04-18T14:35:12.489" v="79" actId="1076"/>
          <ac:picMkLst>
            <pc:docMk/>
            <pc:sldMk cId="3269491880" sldId="256"/>
            <ac:picMk id="45" creationId="{E8803963-CEB9-D9A0-3484-CE3973E220C3}"/>
          </ac:picMkLst>
        </pc:picChg>
        <pc:picChg chg="add mod">
          <ac:chgData name="MAO, Yulian [Student]" userId="6e79cbd5-32cf-4af5-99d5-3ce4f81ede8d" providerId="ADAL" clId="{2D3B35E3-EE15-4847-8556-FD1930D8F466}" dt="2024-04-18T14:37:25.568" v="130" actId="1076"/>
          <ac:picMkLst>
            <pc:docMk/>
            <pc:sldMk cId="3269491880" sldId="256"/>
            <ac:picMk id="48" creationId="{55DED6F8-275F-D601-2B9E-5E03F70B5A91}"/>
          </ac:picMkLst>
        </pc:picChg>
        <pc:picChg chg="add mod">
          <ac:chgData name="MAO, Yulian [Student]" userId="6e79cbd5-32cf-4af5-99d5-3ce4f81ede8d" providerId="ADAL" clId="{2D3B35E3-EE15-4847-8556-FD1930D8F466}" dt="2024-04-18T14:37:29.821" v="132" actId="1076"/>
          <ac:picMkLst>
            <pc:docMk/>
            <pc:sldMk cId="3269491880" sldId="256"/>
            <ac:picMk id="49" creationId="{7685B144-A6C8-2C84-C809-B2F01A1AD9A5}"/>
          </ac:picMkLst>
        </pc:picChg>
        <pc:picChg chg="add mod">
          <ac:chgData name="MAO, Yulian [Student]" userId="6e79cbd5-32cf-4af5-99d5-3ce4f81ede8d" providerId="ADAL" clId="{2D3B35E3-EE15-4847-8556-FD1930D8F466}" dt="2024-04-18T14:37:33.862" v="134" actId="1076"/>
          <ac:picMkLst>
            <pc:docMk/>
            <pc:sldMk cId="3269491880" sldId="256"/>
            <ac:picMk id="50" creationId="{78FA1634-370C-977A-FD80-76BA5D6CF969}"/>
          </ac:picMkLst>
        </pc:picChg>
        <pc:picChg chg="add del mod">
          <ac:chgData name="MAO, Yulian [Student]" userId="6e79cbd5-32cf-4af5-99d5-3ce4f81ede8d" providerId="ADAL" clId="{2D3B35E3-EE15-4847-8556-FD1930D8F466}" dt="2024-04-18T14:41:40.574" v="159" actId="478"/>
          <ac:picMkLst>
            <pc:docMk/>
            <pc:sldMk cId="3269491880" sldId="256"/>
            <ac:picMk id="53" creationId="{C60C8F63-1BE0-503B-4595-EB9433302095}"/>
          </ac:picMkLst>
        </pc:picChg>
        <pc:picChg chg="add mod">
          <ac:chgData name="MAO, Yulian [Student]" userId="6e79cbd5-32cf-4af5-99d5-3ce4f81ede8d" providerId="ADAL" clId="{2D3B35E3-EE15-4847-8556-FD1930D8F466}" dt="2024-04-18T14:43:18.077" v="168" actId="1076"/>
          <ac:picMkLst>
            <pc:docMk/>
            <pc:sldMk cId="3269491880" sldId="256"/>
            <ac:picMk id="55" creationId="{CD92E42C-DB2E-056B-A9A3-03161763DA43}"/>
          </ac:picMkLst>
        </pc:picChg>
        <pc:picChg chg="add del mod">
          <ac:chgData name="MAO, Yulian [Student]" userId="6e79cbd5-32cf-4af5-99d5-3ce4f81ede8d" providerId="ADAL" clId="{2D3B35E3-EE15-4847-8556-FD1930D8F466}" dt="2024-04-18T14:47:07.436" v="218" actId="478"/>
          <ac:picMkLst>
            <pc:docMk/>
            <pc:sldMk cId="3269491880" sldId="256"/>
            <ac:picMk id="61" creationId="{B88463FE-FB9D-370A-544B-117F573FDEC4}"/>
          </ac:picMkLst>
        </pc:picChg>
        <pc:picChg chg="add mod">
          <ac:chgData name="MAO, Yulian [Student]" userId="6e79cbd5-32cf-4af5-99d5-3ce4f81ede8d" providerId="ADAL" clId="{2D3B35E3-EE15-4847-8556-FD1930D8F466}" dt="2024-04-18T14:47:54.670" v="225" actId="1076"/>
          <ac:picMkLst>
            <pc:docMk/>
            <pc:sldMk cId="3269491880" sldId="256"/>
            <ac:picMk id="63" creationId="{EF90EC1A-3976-F918-13EC-01647FE97081}"/>
          </ac:picMkLst>
        </pc:picChg>
        <pc:picChg chg="add mod">
          <ac:chgData name="MAO, Yulian [Student]" userId="6e79cbd5-32cf-4af5-99d5-3ce4f81ede8d" providerId="ADAL" clId="{2D3B35E3-EE15-4847-8556-FD1930D8F466}" dt="2024-04-18T14:48:01.924" v="227" actId="1076"/>
          <ac:picMkLst>
            <pc:docMk/>
            <pc:sldMk cId="3269491880" sldId="256"/>
            <ac:picMk id="64" creationId="{F4C0A785-09B4-89BA-2DD8-FFBA0C4359CA}"/>
          </ac:picMkLst>
        </pc:picChg>
        <pc:picChg chg="add mod">
          <ac:chgData name="MAO, Yulian [Student]" userId="6e79cbd5-32cf-4af5-99d5-3ce4f81ede8d" providerId="ADAL" clId="{2D3B35E3-EE15-4847-8556-FD1930D8F466}" dt="2024-04-18T14:48:20.354" v="233" actId="14100"/>
          <ac:picMkLst>
            <pc:docMk/>
            <pc:sldMk cId="3269491880" sldId="256"/>
            <ac:picMk id="65" creationId="{C9EBEAF7-1D70-9331-02B0-9536C4E5AF98}"/>
          </ac:picMkLst>
        </pc:picChg>
        <pc:cxnChg chg="add mod topLvl">
          <ac:chgData name="MAO, Yulian [Student]" userId="6e79cbd5-32cf-4af5-99d5-3ce4f81ede8d" providerId="ADAL" clId="{2D3B35E3-EE15-4847-8556-FD1930D8F466}" dt="2024-04-18T14:31:21.158" v="55" actId="165"/>
          <ac:cxnSpMkLst>
            <pc:docMk/>
            <pc:sldMk cId="3269491880" sldId="256"/>
            <ac:cxnSpMk id="12" creationId="{8E24B508-9171-76A7-0578-F3EE38D60E42}"/>
          </ac:cxnSpMkLst>
        </pc:cxnChg>
        <pc:cxnChg chg="add mod topLvl">
          <ac:chgData name="MAO, Yulian [Student]" userId="6e79cbd5-32cf-4af5-99d5-3ce4f81ede8d" providerId="ADAL" clId="{2D3B35E3-EE15-4847-8556-FD1930D8F466}" dt="2024-04-18T14:30:39.242" v="46" actId="165"/>
          <ac:cxnSpMkLst>
            <pc:docMk/>
            <pc:sldMk cId="3269491880" sldId="256"/>
            <ac:cxnSpMk id="13" creationId="{9AF34D2E-E027-391E-4347-78AC1A30301E}"/>
          </ac:cxnSpMkLst>
        </pc:cxnChg>
        <pc:cxnChg chg="add mod">
          <ac:chgData name="MAO, Yulian [Student]" userId="6e79cbd5-32cf-4af5-99d5-3ce4f81ede8d" providerId="ADAL" clId="{2D3B35E3-EE15-4847-8556-FD1930D8F466}" dt="2024-04-18T14:31:06.023" v="51" actId="14100"/>
          <ac:cxnSpMkLst>
            <pc:docMk/>
            <pc:sldMk cId="3269491880" sldId="256"/>
            <ac:cxnSpMk id="19" creationId="{F521CA17-EB06-813F-57D6-82112F849629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36" creationId="{1C742A6F-9681-8683-8ED9-3BDAC30D7349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39" creationId="{97F03F48-1600-6914-C0ED-6DCDD78BD05B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42" creationId="{386701CA-5305-09D6-87B6-B8AE3D72F561}"/>
          </ac:cxnSpMkLst>
        </pc:cxnChg>
      </pc:sldChg>
    </pc:docChg>
  </pc:docChgLst>
  <pc:docChgLst>
    <pc:chgData name="MAO, Yulian [Student]" userId="6e79cbd5-32cf-4af5-99d5-3ce4f81ede8d" providerId="ADAL" clId="{BC961DE6-C853-470B-A105-E95F21D30CEC}"/>
    <pc:docChg chg="undo custSel addSld modSld">
      <pc:chgData name="MAO, Yulian [Student]" userId="6e79cbd5-32cf-4af5-99d5-3ce4f81ede8d" providerId="ADAL" clId="{BC961DE6-C853-470B-A105-E95F21D30CEC}" dt="2024-04-21T09:24:29.183" v="224" actId="20577"/>
      <pc:docMkLst>
        <pc:docMk/>
      </pc:docMkLst>
      <pc:sldChg chg="addSp delSp modSp new mod">
        <pc:chgData name="MAO, Yulian [Student]" userId="6e79cbd5-32cf-4af5-99d5-3ce4f81ede8d" providerId="ADAL" clId="{BC961DE6-C853-470B-A105-E95F21D30CEC}" dt="2024-04-21T09:24:29.183" v="224" actId="20577"/>
        <pc:sldMkLst>
          <pc:docMk/>
          <pc:sldMk cId="477022067" sldId="257"/>
        </pc:sldMkLst>
        <pc:spChg chg="del">
          <ac:chgData name="MAO, Yulian [Student]" userId="6e79cbd5-32cf-4af5-99d5-3ce4f81ede8d" providerId="ADAL" clId="{BC961DE6-C853-470B-A105-E95F21D30CEC}" dt="2024-04-21T09:04:43.782" v="1" actId="478"/>
          <ac:spMkLst>
            <pc:docMk/>
            <pc:sldMk cId="477022067" sldId="257"/>
            <ac:spMk id="2" creationId="{16BD4F2D-9ED8-2036-C61B-E4639E0B1BBD}"/>
          </ac:spMkLst>
        </pc:spChg>
        <pc:spChg chg="del">
          <ac:chgData name="MAO, Yulian [Student]" userId="6e79cbd5-32cf-4af5-99d5-3ce4f81ede8d" providerId="ADAL" clId="{BC961DE6-C853-470B-A105-E95F21D30CEC}" dt="2024-04-21T09:04:46.479" v="2" actId="478"/>
          <ac:spMkLst>
            <pc:docMk/>
            <pc:sldMk cId="477022067" sldId="257"/>
            <ac:spMk id="3" creationId="{E7BC5A63-875C-F252-FC9D-30DE5D9E714E}"/>
          </ac:spMkLst>
        </pc:spChg>
        <pc:spChg chg="add mod">
          <ac:chgData name="MAO, Yulian [Student]" userId="6e79cbd5-32cf-4af5-99d5-3ce4f81ede8d" providerId="ADAL" clId="{BC961DE6-C853-470B-A105-E95F21D30CEC}" dt="2024-04-21T09:24:29.183" v="224" actId="20577"/>
          <ac:spMkLst>
            <pc:docMk/>
            <pc:sldMk cId="477022067" sldId="257"/>
            <ac:spMk id="4" creationId="{4A0D4AA9-B211-CC26-C468-B90BB422B601}"/>
          </ac:spMkLst>
        </pc:spChg>
        <pc:spChg chg="add mod">
          <ac:chgData name="MAO, Yulian [Student]" userId="6e79cbd5-32cf-4af5-99d5-3ce4f81ede8d" providerId="ADAL" clId="{BC961DE6-C853-470B-A105-E95F21D30CEC}" dt="2024-04-21T09:19:35.177" v="176" actId="1076"/>
          <ac:spMkLst>
            <pc:docMk/>
            <pc:sldMk cId="477022067" sldId="257"/>
            <ac:spMk id="5" creationId="{02F25E46-CB52-E88A-6547-CA0BA113AEB3}"/>
          </ac:spMkLst>
        </pc:spChg>
        <pc:spChg chg="add mod">
          <ac:chgData name="MAO, Yulian [Student]" userId="6e79cbd5-32cf-4af5-99d5-3ce4f81ede8d" providerId="ADAL" clId="{BC961DE6-C853-470B-A105-E95F21D30CEC}" dt="2024-04-21T09:19:17.398" v="174" actId="1076"/>
          <ac:spMkLst>
            <pc:docMk/>
            <pc:sldMk cId="477022067" sldId="257"/>
            <ac:spMk id="6" creationId="{1810A347-D359-2426-EA72-134E26D2BEEA}"/>
          </ac:spMkLst>
        </pc:spChg>
        <pc:spChg chg="add mod">
          <ac:chgData name="MAO, Yulian [Student]" userId="6e79cbd5-32cf-4af5-99d5-3ce4f81ede8d" providerId="ADAL" clId="{BC961DE6-C853-470B-A105-E95F21D30CEC}" dt="2024-04-21T09:16:08.566" v="154" actId="1076"/>
          <ac:spMkLst>
            <pc:docMk/>
            <pc:sldMk cId="477022067" sldId="257"/>
            <ac:spMk id="7" creationId="{6AFEDD16-A0C3-1495-74D7-37F2C8920DCE}"/>
          </ac:spMkLst>
        </pc:spChg>
        <pc:spChg chg="add del mod">
          <ac:chgData name="MAO, Yulian [Student]" userId="6e79cbd5-32cf-4af5-99d5-3ce4f81ede8d" providerId="ADAL" clId="{BC961DE6-C853-470B-A105-E95F21D30CEC}" dt="2024-04-21T09:13:33.810" v="139" actId="478"/>
          <ac:spMkLst>
            <pc:docMk/>
            <pc:sldMk cId="477022067" sldId="257"/>
            <ac:spMk id="8" creationId="{32BA986F-CD9C-B697-1917-4BD499E06CEC}"/>
          </ac:spMkLst>
        </pc:spChg>
        <pc:spChg chg="add del mod">
          <ac:chgData name="MAO, Yulian [Student]" userId="6e79cbd5-32cf-4af5-99d5-3ce4f81ede8d" providerId="ADAL" clId="{BC961DE6-C853-470B-A105-E95F21D30CEC}" dt="2024-04-21T09:13:32.146" v="138" actId="478"/>
          <ac:spMkLst>
            <pc:docMk/>
            <pc:sldMk cId="477022067" sldId="257"/>
            <ac:spMk id="9" creationId="{5C3A4F73-DC87-5352-D13D-C36E789FECE4}"/>
          </ac:spMkLst>
        </pc:spChg>
        <pc:spChg chg="add mod">
          <ac:chgData name="MAO, Yulian [Student]" userId="6e79cbd5-32cf-4af5-99d5-3ce4f81ede8d" providerId="ADAL" clId="{BC961DE6-C853-470B-A105-E95F21D30CEC}" dt="2024-04-21T09:09:25.982" v="69" actId="1076"/>
          <ac:spMkLst>
            <pc:docMk/>
            <pc:sldMk cId="477022067" sldId="257"/>
            <ac:spMk id="10" creationId="{2E920B55-28A6-5AB2-0485-8A280EBA9B7F}"/>
          </ac:spMkLst>
        </pc:spChg>
        <pc:spChg chg="add mod">
          <ac:chgData name="MAO, Yulian [Student]" userId="6e79cbd5-32cf-4af5-99d5-3ce4f81ede8d" providerId="ADAL" clId="{BC961DE6-C853-470B-A105-E95F21D30CEC}" dt="2024-04-21T09:09:41.033" v="72" actId="1076"/>
          <ac:spMkLst>
            <pc:docMk/>
            <pc:sldMk cId="477022067" sldId="257"/>
            <ac:spMk id="11" creationId="{6A64768C-3EC4-189D-5F31-2C16A0FD05C7}"/>
          </ac:spMkLst>
        </pc:spChg>
        <pc:spChg chg="add mod">
          <ac:chgData name="MAO, Yulian [Student]" userId="6e79cbd5-32cf-4af5-99d5-3ce4f81ede8d" providerId="ADAL" clId="{BC961DE6-C853-470B-A105-E95F21D30CEC}" dt="2024-04-21T09:09:33.454" v="70" actId="1076"/>
          <ac:spMkLst>
            <pc:docMk/>
            <pc:sldMk cId="477022067" sldId="257"/>
            <ac:spMk id="12" creationId="{4051F700-6DB4-FD38-D271-9DB16E7877D0}"/>
          </ac:spMkLst>
        </pc:spChg>
        <pc:spChg chg="add mod">
          <ac:chgData name="MAO, Yulian [Student]" userId="6e79cbd5-32cf-4af5-99d5-3ce4f81ede8d" providerId="ADAL" clId="{BC961DE6-C853-470B-A105-E95F21D30CEC}" dt="2024-04-21T09:09:52.598" v="75" actId="1076"/>
          <ac:spMkLst>
            <pc:docMk/>
            <pc:sldMk cId="477022067" sldId="257"/>
            <ac:spMk id="13" creationId="{31CCFDF1-B3F9-44A3-3333-6266C7BD1CD3}"/>
          </ac:spMkLst>
        </pc:spChg>
        <pc:spChg chg="add mod">
          <ac:chgData name="MAO, Yulian [Student]" userId="6e79cbd5-32cf-4af5-99d5-3ce4f81ede8d" providerId="ADAL" clId="{BC961DE6-C853-470B-A105-E95F21D30CEC}" dt="2024-04-21T09:10:08.691" v="77" actId="1076"/>
          <ac:spMkLst>
            <pc:docMk/>
            <pc:sldMk cId="477022067" sldId="257"/>
            <ac:spMk id="14" creationId="{51D8B097-CFDC-FED6-3992-60D7FEC5F322}"/>
          </ac:spMkLst>
        </pc:spChg>
        <pc:spChg chg="add mod">
          <ac:chgData name="MAO, Yulian [Student]" userId="6e79cbd5-32cf-4af5-99d5-3ce4f81ede8d" providerId="ADAL" clId="{BC961DE6-C853-470B-A105-E95F21D30CEC}" dt="2024-04-21T09:10:30.952" v="83" actId="1076"/>
          <ac:spMkLst>
            <pc:docMk/>
            <pc:sldMk cId="477022067" sldId="257"/>
            <ac:spMk id="15" creationId="{7A19AC70-BA82-39AC-A8F4-B66169E19EB6}"/>
          </ac:spMkLst>
        </pc:spChg>
        <pc:spChg chg="add mod">
          <ac:chgData name="MAO, Yulian [Student]" userId="6e79cbd5-32cf-4af5-99d5-3ce4f81ede8d" providerId="ADAL" clId="{BC961DE6-C853-470B-A105-E95F21D30CEC}" dt="2024-04-21T09:11:08.176" v="93" actId="1076"/>
          <ac:spMkLst>
            <pc:docMk/>
            <pc:sldMk cId="477022067" sldId="257"/>
            <ac:spMk id="16" creationId="{75394786-780F-4BB2-48C1-E881FC2DF955}"/>
          </ac:spMkLst>
        </pc:spChg>
        <pc:spChg chg="add mod">
          <ac:chgData name="MAO, Yulian [Student]" userId="6e79cbd5-32cf-4af5-99d5-3ce4f81ede8d" providerId="ADAL" clId="{BC961DE6-C853-470B-A105-E95F21D30CEC}" dt="2024-04-21T09:10:58.142" v="91" actId="1076"/>
          <ac:spMkLst>
            <pc:docMk/>
            <pc:sldMk cId="477022067" sldId="257"/>
            <ac:spMk id="17" creationId="{44F92E92-A897-8FF9-21AF-16086A6DBC87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18" creationId="{9EEF6EBC-E106-4DAD-FE13-41F4EB004BD6}"/>
          </ac:spMkLst>
        </pc:spChg>
        <pc:spChg chg="add mod">
          <ac:chgData name="MAO, Yulian [Student]" userId="6e79cbd5-32cf-4af5-99d5-3ce4f81ede8d" providerId="ADAL" clId="{BC961DE6-C853-470B-A105-E95F21D30CEC}" dt="2024-04-21T09:11:35.328" v="97" actId="207"/>
          <ac:spMkLst>
            <pc:docMk/>
            <pc:sldMk cId="477022067" sldId="257"/>
            <ac:spMk id="19" creationId="{4DBE1AAA-CCC3-C8A8-D6F2-6AB3AB9499CE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0" creationId="{F3C42046-BF48-2D12-6024-38C6CA0A74D6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1" creationId="{A3A3CE19-6D50-EE42-C1CF-12BC5DACB996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2" creationId="{CE7E7620-4A6C-A51F-B379-78C8B3C103C1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3" creationId="{B5534DFF-8EBF-8310-0973-7A44A1F318FC}"/>
          </ac:spMkLst>
        </pc:spChg>
        <pc:spChg chg="add mod">
          <ac:chgData name="MAO, Yulian [Student]" userId="6e79cbd5-32cf-4af5-99d5-3ce4f81ede8d" providerId="ADAL" clId="{BC961DE6-C853-470B-A105-E95F21D30CEC}" dt="2024-04-21T09:12:36.482" v="102" actId="693"/>
          <ac:spMkLst>
            <pc:docMk/>
            <pc:sldMk cId="477022067" sldId="257"/>
            <ac:spMk id="24" creationId="{E47B7B3E-13A2-3665-5B70-FF186320F821}"/>
          </ac:spMkLst>
        </pc:spChg>
        <pc:spChg chg="add mod">
          <ac:chgData name="MAO, Yulian [Student]" userId="6e79cbd5-32cf-4af5-99d5-3ce4f81ede8d" providerId="ADAL" clId="{BC961DE6-C853-470B-A105-E95F21D30CEC}" dt="2024-04-21T09:22:20.660" v="212" actId="20577"/>
          <ac:spMkLst>
            <pc:docMk/>
            <pc:sldMk cId="477022067" sldId="257"/>
            <ac:spMk id="25" creationId="{E7E26B29-1730-5AB4-FDFB-39932D7BB9ED}"/>
          </ac:spMkLst>
        </pc:spChg>
        <pc:spChg chg="add mod">
          <ac:chgData name="MAO, Yulian [Student]" userId="6e79cbd5-32cf-4af5-99d5-3ce4f81ede8d" providerId="ADAL" clId="{BC961DE6-C853-470B-A105-E95F21D30CEC}" dt="2024-04-21T09:14:15.685" v="143" actId="207"/>
          <ac:spMkLst>
            <pc:docMk/>
            <pc:sldMk cId="477022067" sldId="257"/>
            <ac:spMk id="26" creationId="{F69E60D7-9803-60EB-5708-619C728E74D7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7" creationId="{EB23E2F3-E96C-0790-27C4-E6EFD265BC74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8" creationId="{6C91D4B5-D312-1C71-ADEB-DDE454FE8D62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9" creationId="{1A9929A1-E5F5-9B6E-8E60-116168747285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0" creationId="{759CA6FF-3442-2054-5815-D70CC408B999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1" creationId="{9A5989EC-C302-D411-82A3-D0ECC8E5489D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2" creationId="{920897E0-EEBC-693A-4949-5BE4D2F670D8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3" creationId="{1E9A787E-1FD5-9DC9-8D34-8B860A42743B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4" creationId="{A38E585E-9A9F-471D-7E22-45100861ACB3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5" creationId="{5F577D1E-166C-EF5B-6FE4-15D81B1766F7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6" creationId="{7503836E-01F5-49B8-35E1-CB35059E1309}"/>
          </ac:spMkLst>
        </pc:spChg>
        <pc:spChg chg="add del mod">
          <ac:chgData name="MAO, Yulian [Student]" userId="6e79cbd5-32cf-4af5-99d5-3ce4f81ede8d" providerId="ADAL" clId="{BC961DE6-C853-470B-A105-E95F21D30CEC}" dt="2024-04-21T09:15:23.782" v="145" actId="478"/>
          <ac:spMkLst>
            <pc:docMk/>
            <pc:sldMk cId="477022067" sldId="257"/>
            <ac:spMk id="37" creationId="{563DAE94-4513-5538-8DF2-530092FAADD3}"/>
          </ac:spMkLst>
        </pc:spChg>
        <pc:spChg chg="add del mod">
          <ac:chgData name="MAO, Yulian [Student]" userId="6e79cbd5-32cf-4af5-99d5-3ce4f81ede8d" providerId="ADAL" clId="{BC961DE6-C853-470B-A105-E95F21D30CEC}" dt="2024-04-21T09:15:24.911" v="146" actId="478"/>
          <ac:spMkLst>
            <pc:docMk/>
            <pc:sldMk cId="477022067" sldId="257"/>
            <ac:spMk id="38" creationId="{E071FB17-9164-F5EA-C073-AEE20F066FE3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9" creationId="{AEFAE1E7-E7BF-A55A-6095-465085084248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40" creationId="{398BD3EA-A680-0CC7-6FD6-78536A26D460}"/>
          </ac:spMkLst>
        </pc:spChg>
        <pc:spChg chg="add mod">
          <ac:chgData name="MAO, Yulian [Student]" userId="6e79cbd5-32cf-4af5-99d5-3ce4f81ede8d" providerId="ADAL" clId="{BC961DE6-C853-470B-A105-E95F21D30CEC}" dt="2024-04-21T09:15:21.496" v="144" actId="14100"/>
          <ac:spMkLst>
            <pc:docMk/>
            <pc:sldMk cId="477022067" sldId="257"/>
            <ac:spMk id="41" creationId="{D4668DC1-B90B-FC46-2FC6-D99F5AA46337}"/>
          </ac:spMkLst>
        </pc:spChg>
        <pc:spChg chg="add mod">
          <ac:chgData name="MAO, Yulian [Student]" userId="6e79cbd5-32cf-4af5-99d5-3ce4f81ede8d" providerId="ADAL" clId="{BC961DE6-C853-470B-A105-E95F21D30CEC}" dt="2024-04-21T09:15:31.389" v="148" actId="1076"/>
          <ac:spMkLst>
            <pc:docMk/>
            <pc:sldMk cId="477022067" sldId="257"/>
            <ac:spMk id="42" creationId="{5E9B7343-1AD6-45D2-0511-148B33D16BE4}"/>
          </ac:spMkLst>
        </pc:spChg>
        <pc:spChg chg="add mod">
          <ac:chgData name="MAO, Yulian [Student]" userId="6e79cbd5-32cf-4af5-99d5-3ce4f81ede8d" providerId="ADAL" clId="{BC961DE6-C853-470B-A105-E95F21D30CEC}" dt="2024-04-21T09:15:37.156" v="150" actId="1076"/>
          <ac:spMkLst>
            <pc:docMk/>
            <pc:sldMk cId="477022067" sldId="257"/>
            <ac:spMk id="43" creationId="{C4EA27B1-7817-808D-0846-38E7FDC10F61}"/>
          </ac:spMkLst>
        </pc:spChg>
        <pc:spChg chg="add mod">
          <ac:chgData name="MAO, Yulian [Student]" userId="6e79cbd5-32cf-4af5-99d5-3ce4f81ede8d" providerId="ADAL" clId="{BC961DE6-C853-470B-A105-E95F21D30CEC}" dt="2024-04-21T09:18:48.389" v="170" actId="20577"/>
          <ac:spMkLst>
            <pc:docMk/>
            <pc:sldMk cId="477022067" sldId="257"/>
            <ac:spMk id="44" creationId="{832D28B0-0D32-5DB2-9349-0FE5DB4BC6C9}"/>
          </ac:spMkLst>
        </pc:spChg>
        <pc:spChg chg="add mod">
          <ac:chgData name="MAO, Yulian [Student]" userId="6e79cbd5-32cf-4af5-99d5-3ce4f81ede8d" providerId="ADAL" clId="{BC961DE6-C853-470B-A105-E95F21D30CEC}" dt="2024-04-21T09:21:53.719" v="206" actId="207"/>
          <ac:spMkLst>
            <pc:docMk/>
            <pc:sldMk cId="477022067" sldId="257"/>
            <ac:spMk id="45" creationId="{39F6E323-0F5C-7121-08B9-356B3F3218C7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6" creationId="{5D8E32CF-EFB7-25BD-879C-A8C9D7E0AA3D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7" creationId="{88A64496-26E5-1367-F1A4-781C6AE7341A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8" creationId="{934FB3E4-1E15-7EFC-AF81-80A1D393AE2B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9" creationId="{7D70D150-886F-E5F1-C675-F837EBA92265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0" creationId="{731F0E0A-4693-4CEB-A695-C157D6B473A8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1" creationId="{0B75F51F-AC0A-B3E3-A1AF-A1D398B67F8F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2" creationId="{5698E164-2F4D-A099-E308-9141A03307DB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3" creationId="{462665FD-2AE4-046F-7B9F-B9CD5BFB752B}"/>
          </ac:spMkLst>
        </pc:spChg>
        <pc:spChg chg="add del mod">
          <ac:chgData name="MAO, Yulian [Student]" userId="6e79cbd5-32cf-4af5-99d5-3ce4f81ede8d" providerId="ADAL" clId="{BC961DE6-C853-470B-A105-E95F21D30CEC}" dt="2024-04-21T09:19:46.433" v="178" actId="478"/>
          <ac:spMkLst>
            <pc:docMk/>
            <pc:sldMk cId="477022067" sldId="257"/>
            <ac:spMk id="54" creationId="{2EF3B011-50EB-ECBB-10C8-1A0F7C85DCEA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5" creationId="{BEDBEDD1-BFA6-62A7-0F01-FC65B9F59125}"/>
          </ac:spMkLst>
        </pc:spChg>
        <pc:spChg chg="add del mod">
          <ac:chgData name="MAO, Yulian [Student]" userId="6e79cbd5-32cf-4af5-99d5-3ce4f81ede8d" providerId="ADAL" clId="{BC961DE6-C853-470B-A105-E95F21D30CEC}" dt="2024-04-21T09:19:55.643" v="181" actId="478"/>
          <ac:spMkLst>
            <pc:docMk/>
            <pc:sldMk cId="477022067" sldId="257"/>
            <ac:spMk id="56" creationId="{4F7C289E-ACEF-2F74-A99B-1ADBABA1F73E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7" creationId="{87B17A35-AD65-301C-3029-5778980F98B3}"/>
          </ac:spMkLst>
        </pc:spChg>
        <pc:spChg chg="add del mod">
          <ac:chgData name="MAO, Yulian [Student]" userId="6e79cbd5-32cf-4af5-99d5-3ce4f81ede8d" providerId="ADAL" clId="{BC961DE6-C853-470B-A105-E95F21D30CEC}" dt="2024-04-21T09:19:40.131" v="177" actId="478"/>
          <ac:spMkLst>
            <pc:docMk/>
            <pc:sldMk cId="477022067" sldId="257"/>
            <ac:spMk id="58" creationId="{18CEE9CD-9791-C26B-40D7-B5FCBFD1C15E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9" creationId="{E1B0F09B-0B57-31C1-DEC3-8D94292D3E88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60" creationId="{8A80D22C-E294-51FE-8953-15801588174F}"/>
          </ac:spMkLst>
        </pc:spChg>
        <pc:spChg chg="add mod">
          <ac:chgData name="MAO, Yulian [Student]" userId="6e79cbd5-32cf-4af5-99d5-3ce4f81ede8d" providerId="ADAL" clId="{BC961DE6-C853-470B-A105-E95F21D30CEC}" dt="2024-04-21T09:20:08.060" v="189" actId="5793"/>
          <ac:spMkLst>
            <pc:docMk/>
            <pc:sldMk cId="477022067" sldId="257"/>
            <ac:spMk id="61" creationId="{253698A1-F3B0-F8D5-1C8F-9BD217C7D3FC}"/>
          </ac:spMkLst>
        </pc:spChg>
        <pc:spChg chg="add mod">
          <ac:chgData name="MAO, Yulian [Student]" userId="6e79cbd5-32cf-4af5-99d5-3ce4f81ede8d" providerId="ADAL" clId="{BC961DE6-C853-470B-A105-E95F21D30CEC}" dt="2024-04-21T09:19:53.514" v="180" actId="1076"/>
          <ac:spMkLst>
            <pc:docMk/>
            <pc:sldMk cId="477022067" sldId="257"/>
            <ac:spMk id="62" creationId="{95DCDFBF-3F4E-B568-972C-C42ADFDD17B4}"/>
          </ac:spMkLst>
        </pc:spChg>
        <pc:spChg chg="add mod">
          <ac:chgData name="MAO, Yulian [Student]" userId="6e79cbd5-32cf-4af5-99d5-3ce4f81ede8d" providerId="ADAL" clId="{BC961DE6-C853-470B-A105-E95F21D30CEC}" dt="2024-04-21T09:20:01.368" v="183" actId="1076"/>
          <ac:spMkLst>
            <pc:docMk/>
            <pc:sldMk cId="477022067" sldId="257"/>
            <ac:spMk id="63" creationId="{0D660F20-78E3-B62A-79D6-C75238998831}"/>
          </ac:spMkLst>
        </pc:spChg>
        <pc:spChg chg="add mod">
          <ac:chgData name="MAO, Yulian [Student]" userId="6e79cbd5-32cf-4af5-99d5-3ce4f81ede8d" providerId="ADAL" clId="{BC961DE6-C853-470B-A105-E95F21D30CEC}" dt="2024-04-21T09:20:44.904" v="197" actId="14100"/>
          <ac:spMkLst>
            <pc:docMk/>
            <pc:sldMk cId="477022067" sldId="257"/>
            <ac:spMk id="64" creationId="{EF447F04-8E57-4327-E8C3-147AF206242A}"/>
          </ac:spMkLst>
        </pc:spChg>
        <pc:spChg chg="add mod">
          <ac:chgData name="MAO, Yulian [Student]" userId="6e79cbd5-32cf-4af5-99d5-3ce4f81ede8d" providerId="ADAL" clId="{BC961DE6-C853-470B-A105-E95F21D30CEC}" dt="2024-04-21T09:21:26.414" v="204" actId="14100"/>
          <ac:spMkLst>
            <pc:docMk/>
            <pc:sldMk cId="477022067" sldId="257"/>
            <ac:spMk id="65" creationId="{11E752B7-5ADA-1309-9EF5-D7E7EBF5767F}"/>
          </ac:spMkLst>
        </pc:spChg>
      </pc:sldChg>
    </pc:docChg>
  </pc:docChgLst>
  <pc:docChgLst>
    <pc:chgData name="MAO, Yulian [Student]" userId="6e79cbd5-32cf-4af5-99d5-3ce4f81ede8d" providerId="ADAL" clId="{73E77FE5-9450-4B8C-AC2F-3133D6606D63}"/>
    <pc:docChg chg="custSel modSld">
      <pc:chgData name="MAO, Yulian [Student]" userId="6e79cbd5-32cf-4af5-99d5-3ce4f81ede8d" providerId="ADAL" clId="{73E77FE5-9450-4B8C-AC2F-3133D6606D63}" dt="2024-04-24T12:04:51.554" v="25" actId="20577"/>
      <pc:docMkLst>
        <pc:docMk/>
      </pc:docMkLst>
      <pc:sldChg chg="addSp delSp modSp mod">
        <pc:chgData name="MAO, Yulian [Student]" userId="6e79cbd5-32cf-4af5-99d5-3ce4f81ede8d" providerId="ADAL" clId="{73E77FE5-9450-4B8C-AC2F-3133D6606D63}" dt="2024-04-24T12:04:51.554" v="25" actId="20577"/>
        <pc:sldMkLst>
          <pc:docMk/>
          <pc:sldMk cId="477022067" sldId="257"/>
        </pc:sldMkLst>
        <pc:spChg chg="add mod">
          <ac:chgData name="MAO, Yulian [Student]" userId="6e79cbd5-32cf-4af5-99d5-3ce4f81ede8d" providerId="ADAL" clId="{73E77FE5-9450-4B8C-AC2F-3133D6606D63}" dt="2024-04-24T12:04:11.242" v="3" actId="1076"/>
          <ac:spMkLst>
            <pc:docMk/>
            <pc:sldMk cId="477022067" sldId="257"/>
            <ac:spMk id="2" creationId="{47901B04-D1C7-70FA-F8AC-A3A5A7E90E47}"/>
          </ac:spMkLst>
        </pc:spChg>
        <pc:spChg chg="add mod">
          <ac:chgData name="MAO, Yulian [Student]" userId="6e79cbd5-32cf-4af5-99d5-3ce4f81ede8d" providerId="ADAL" clId="{73E77FE5-9450-4B8C-AC2F-3133D6606D63}" dt="2024-04-24T12:04:19.455" v="6" actId="1076"/>
          <ac:spMkLst>
            <pc:docMk/>
            <pc:sldMk cId="477022067" sldId="257"/>
            <ac:spMk id="3" creationId="{6ABC13AC-5754-490F-E956-A45CC9F7E29E}"/>
          </ac:spMkLst>
        </pc:spChg>
        <pc:spChg chg="del">
          <ac:chgData name="MAO, Yulian [Student]" userId="6e79cbd5-32cf-4af5-99d5-3ce4f81ede8d" providerId="ADAL" clId="{73E77FE5-9450-4B8C-AC2F-3133D6606D63}" dt="2024-04-24T12:04:14.099" v="4" actId="478"/>
          <ac:spMkLst>
            <pc:docMk/>
            <pc:sldMk cId="477022067" sldId="257"/>
            <ac:spMk id="59" creationId="{E1B0F09B-0B57-31C1-DEC3-8D94292D3E88}"/>
          </ac:spMkLst>
        </pc:spChg>
        <pc:spChg chg="mod">
          <ac:chgData name="MAO, Yulian [Student]" userId="6e79cbd5-32cf-4af5-99d5-3ce4f81ede8d" providerId="ADAL" clId="{73E77FE5-9450-4B8C-AC2F-3133D6606D63}" dt="2024-04-24T12:04:51.554" v="25" actId="20577"/>
          <ac:spMkLst>
            <pc:docMk/>
            <pc:sldMk cId="477022067" sldId="257"/>
            <ac:spMk id="61" creationId="{253698A1-F3B0-F8D5-1C8F-9BD217C7D3FC}"/>
          </ac:spMkLst>
        </pc:spChg>
        <pc:spChg chg="del">
          <ac:chgData name="MAO, Yulian [Student]" userId="6e79cbd5-32cf-4af5-99d5-3ce4f81ede8d" providerId="ADAL" clId="{73E77FE5-9450-4B8C-AC2F-3133D6606D63}" dt="2024-04-24T12:04:05.035" v="1" actId="478"/>
          <ac:spMkLst>
            <pc:docMk/>
            <pc:sldMk cId="477022067" sldId="257"/>
            <ac:spMk id="62" creationId="{95DCDFBF-3F4E-B568-972C-C42ADFDD17B4}"/>
          </ac:spMkLst>
        </pc:spChg>
        <pc:spChg chg="del">
          <ac:chgData name="MAO, Yulian [Student]" userId="6e79cbd5-32cf-4af5-99d5-3ce4f81ede8d" providerId="ADAL" clId="{73E77FE5-9450-4B8C-AC2F-3133D6606D63}" dt="2024-04-24T12:04:00.033" v="0" actId="478"/>
          <ac:spMkLst>
            <pc:docMk/>
            <pc:sldMk cId="477022067" sldId="257"/>
            <ac:spMk id="64" creationId="{EF447F04-8E57-4327-E8C3-147AF20624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8E776-0C64-9B64-A6EC-D109CDA27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AC292-7020-EFB1-C8E6-730F892D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3C2D6-2347-572F-63A8-49DD04AB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17901-E380-745A-FEEE-37A733E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8E26-B01F-16F2-5A3A-49B5830D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C9D9-EEE1-44AA-1579-954F23BA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FEB61-549E-EC68-22CF-A54B52A3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9963B-1D7E-EB73-DEF0-3CE15623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3DCBF-B719-E9C2-9640-3AD25E16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74B5B-0281-6F64-5C37-B5F509C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F6058-7225-24F5-3D57-90BB9665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F62D0-7869-BB9E-0B1D-B75A8C25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938D5-91B3-5DB7-C4E4-5E74D144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FC2C-3C5F-A94B-E6E4-07C5823E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7375-AC66-73B9-C8C6-CEB52B91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46A0-3B6B-D47E-6640-A2B0F47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0AEE9-9A6B-5BCF-E5F6-97911A72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504AC-38D5-EF03-BE06-4640662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25A84-1B9C-4A12-A7F0-D7AA604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D4010-2A12-0C1A-2771-A515966C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8A1FF-92B3-E4B9-B9DC-C5F82ED7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84EDF-350D-2569-2359-55451D99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53CA7-4CCC-5483-604B-C5EC0C3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11EB5-76AD-AF91-BA94-7CFD3E74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D2FE1-36A7-D067-CAC6-FFFAF1BD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479A9-4BE7-BE99-F003-35322B76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0699-B6A7-1FF3-6F1A-FB079121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CA31-7C1A-7CAA-6014-85CB399E8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A3249-9030-2FE0-F3DB-A48175ED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71BFF-3BDF-9A21-CC85-006DA2A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0CD12-2315-53AC-862A-8BFC908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1123F-EC59-6370-6A72-A1B2BC9D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26AAB-60B3-D04B-0C92-B7A5689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0EB7-77A7-4694-9A23-94C31840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356A9-0102-338D-834C-B5B943DF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6216B-7E6A-25CF-EB12-20DD343F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C49FB-3169-1CB0-B9A4-A114B07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47E09-AE62-D26C-926D-2466E2F6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2685C-150F-7F0D-5FD3-32D05A4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51B1-5191-6F3A-BA94-D46A0CC3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C10DE-CEC2-ADF2-D01E-23666232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3C673-ED9D-D7E0-922B-62384CC9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0429A-11B8-C263-4F21-4FA9617B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E433F-E882-A887-BE65-EC1C91F6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E7FF3-CF4D-AFAC-4B00-11BE196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CFAE8-8DF7-8F38-BABF-FFE2045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D648-ABCA-108F-5B2B-C3F567D6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ED762-DD1F-6902-F67D-D2B3C531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81EE6-7BC1-6535-6087-A6B1D313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CE07C-88FA-4A83-87DC-71F6A53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B1D74-AC62-A17E-0956-211905BC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4B728-7BC7-B2FB-0A63-27C10B6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CDB2-802B-4A12-CF0C-49010BED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95CF9A-4805-E16B-60BA-3E6E9BE0A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B2EA8-6030-4CF2-95F0-A7A29516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860B4-D45F-AACA-94B9-30BFA174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91163-5761-4079-86B9-ADD0AACE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6CB6A-6F20-8270-E408-9D22578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686E1-D5F6-5620-A267-37A3CBFA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0C994-CCB5-0D69-71EA-F6AD5013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75C7-3006-7830-ADCA-94B11086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5E893-5876-4726-B750-303D32DCD45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42AD9-DFF0-267E-6AFE-142C3210B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D93B-F9A3-34E0-5B66-58346D8F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B2A6C111-C6BB-15DD-85BA-81883D6AD3FC}"/>
              </a:ext>
            </a:extLst>
          </p:cNvPr>
          <p:cNvGrpSpPr/>
          <p:nvPr/>
        </p:nvGrpSpPr>
        <p:grpSpPr>
          <a:xfrm>
            <a:off x="1208800" y="1067148"/>
            <a:ext cx="2049108" cy="1211640"/>
            <a:chOff x="446117" y="1469606"/>
            <a:chExt cx="1712019" cy="98468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51F700-6DB4-FD38-D271-9DB16E7877D0}"/>
                </a:ext>
              </a:extLst>
            </p:cNvPr>
            <p:cNvSpPr/>
            <p:nvPr/>
          </p:nvSpPr>
          <p:spPr>
            <a:xfrm>
              <a:off x="1165843" y="146960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6BCEE8-4640-94DE-E586-9E650E42B78F}"/>
                </a:ext>
              </a:extLst>
            </p:cNvPr>
            <p:cNvSpPr/>
            <p:nvPr/>
          </p:nvSpPr>
          <p:spPr>
            <a:xfrm>
              <a:off x="708248" y="1830230"/>
              <a:ext cx="278538" cy="2667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D14DED-1AC9-2B9E-F5EA-EB35A932E0F4}"/>
                </a:ext>
              </a:extLst>
            </p:cNvPr>
            <p:cNvSpPr/>
            <p:nvPr/>
          </p:nvSpPr>
          <p:spPr>
            <a:xfrm>
              <a:off x="1646510" y="1830230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B4FC0A7-E3A3-333D-4F5A-7DBFC93BCD09}"/>
                </a:ext>
              </a:extLst>
            </p:cNvPr>
            <p:cNvSpPr/>
            <p:nvPr/>
          </p:nvSpPr>
          <p:spPr>
            <a:xfrm>
              <a:off x="446117" y="2187521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b="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7F402E6-09CA-60FF-3222-75403707F766}"/>
                </a:ext>
              </a:extLst>
            </p:cNvPr>
            <p:cNvSpPr/>
            <p:nvPr/>
          </p:nvSpPr>
          <p:spPr>
            <a:xfrm>
              <a:off x="941976" y="2187520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7286B13-525D-F954-ECDD-CB21F3D9861C}"/>
                </a:ext>
              </a:extLst>
            </p:cNvPr>
            <p:cNvSpPr/>
            <p:nvPr/>
          </p:nvSpPr>
          <p:spPr>
            <a:xfrm>
              <a:off x="1410787" y="2187520"/>
              <a:ext cx="278538" cy="2667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78C5748-74B5-0A6B-3963-1B48287CB647}"/>
                </a:ext>
              </a:extLst>
            </p:cNvPr>
            <p:cNvSpPr/>
            <p:nvPr/>
          </p:nvSpPr>
          <p:spPr>
            <a:xfrm>
              <a:off x="1879598" y="2187520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E3298C9-9EB6-8375-E310-C60604951302}"/>
                </a:ext>
              </a:extLst>
            </p:cNvPr>
            <p:cNvCxnSpPr>
              <a:stCxn id="12" idx="3"/>
              <a:endCxn id="8" idx="7"/>
            </p:cNvCxnSpPr>
            <p:nvPr/>
          </p:nvCxnSpPr>
          <p:spPr>
            <a:xfrm flipH="1">
              <a:off x="945994" y="1697310"/>
              <a:ext cx="260640" cy="171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43806BF-484D-65B7-13D3-E4AEC7D20D32}"/>
                </a:ext>
              </a:extLst>
            </p:cNvPr>
            <p:cNvCxnSpPr>
              <a:cxnSpLocks/>
              <a:stCxn id="12" idx="5"/>
              <a:endCxn id="9" idx="1"/>
            </p:cNvCxnSpPr>
            <p:nvPr/>
          </p:nvCxnSpPr>
          <p:spPr>
            <a:xfrm>
              <a:off x="1403590" y="1697310"/>
              <a:ext cx="283711" cy="171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87483E8-0B84-0F08-7464-B7EF6AEEEAC3}"/>
                </a:ext>
              </a:extLst>
            </p:cNvPr>
            <p:cNvCxnSpPr>
              <a:cxnSpLocks/>
              <a:stCxn id="37" idx="0"/>
              <a:endCxn id="8" idx="3"/>
            </p:cNvCxnSpPr>
            <p:nvPr/>
          </p:nvCxnSpPr>
          <p:spPr>
            <a:xfrm flipV="1">
              <a:off x="585386" y="2057934"/>
              <a:ext cx="163653" cy="129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2B89011-D351-675D-468B-3D4F985717BC}"/>
                </a:ext>
              </a:extLst>
            </p:cNvPr>
            <p:cNvCxnSpPr>
              <a:cxnSpLocks/>
              <a:stCxn id="38" idx="0"/>
              <a:endCxn id="8" idx="5"/>
            </p:cNvCxnSpPr>
            <p:nvPr/>
          </p:nvCxnSpPr>
          <p:spPr>
            <a:xfrm flipH="1" flipV="1">
              <a:off x="945995" y="2057934"/>
              <a:ext cx="135251" cy="129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BC3D96E-1BB3-9086-22FB-949733A83D99}"/>
                </a:ext>
              </a:extLst>
            </p:cNvPr>
            <p:cNvCxnSpPr>
              <a:cxnSpLocks/>
              <a:stCxn id="54" idx="0"/>
              <a:endCxn id="9" idx="3"/>
            </p:cNvCxnSpPr>
            <p:nvPr/>
          </p:nvCxnSpPr>
          <p:spPr>
            <a:xfrm flipV="1">
              <a:off x="1550056" y="2057934"/>
              <a:ext cx="137245" cy="129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81BB4D-2FCF-8C97-4493-424357A537E5}"/>
                </a:ext>
              </a:extLst>
            </p:cNvPr>
            <p:cNvCxnSpPr>
              <a:cxnSpLocks/>
              <a:stCxn id="56" idx="0"/>
              <a:endCxn id="9" idx="5"/>
            </p:cNvCxnSpPr>
            <p:nvPr/>
          </p:nvCxnSpPr>
          <p:spPr>
            <a:xfrm flipH="1" flipV="1">
              <a:off x="1884257" y="2057934"/>
              <a:ext cx="134611" cy="1295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4953FAD-DD95-F1F2-AA79-A837EA5A98EA}"/>
              </a:ext>
            </a:extLst>
          </p:cNvPr>
          <p:cNvSpPr txBox="1"/>
          <p:nvPr/>
        </p:nvSpPr>
        <p:spPr>
          <a:xfrm>
            <a:off x="1168093" y="2278787"/>
            <a:ext cx="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[1]</a:t>
            </a:r>
            <a:endParaRPr lang="zh-CN" altLang="en-US" sz="14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FB90406-7475-A39C-4834-90CCE2960305}"/>
              </a:ext>
            </a:extLst>
          </p:cNvPr>
          <p:cNvSpPr txBox="1"/>
          <p:nvPr/>
        </p:nvSpPr>
        <p:spPr>
          <a:xfrm>
            <a:off x="1794491" y="2278787"/>
            <a:ext cx="41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[2]</a:t>
            </a:r>
            <a:endParaRPr lang="zh-CN" altLang="en-US" sz="14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221654-2A42-B2CF-F4E1-B12E48D93779}"/>
              </a:ext>
            </a:extLst>
          </p:cNvPr>
          <p:cNvSpPr txBox="1"/>
          <p:nvPr/>
        </p:nvSpPr>
        <p:spPr>
          <a:xfrm>
            <a:off x="2363408" y="2278787"/>
            <a:ext cx="41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[3]</a:t>
            </a:r>
            <a:endParaRPr lang="zh-CN" altLang="en-US" sz="14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E77B11F-892F-8264-9C6C-307F0E35301D}"/>
              </a:ext>
            </a:extLst>
          </p:cNvPr>
          <p:cNvSpPr txBox="1"/>
          <p:nvPr/>
        </p:nvSpPr>
        <p:spPr>
          <a:xfrm>
            <a:off x="2932325" y="2278786"/>
            <a:ext cx="41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[4]</a:t>
            </a:r>
            <a:endParaRPr lang="zh-CN" altLang="en-US" sz="1400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F27F0A5-BDA2-6FC7-7166-F95E152A76F6}"/>
              </a:ext>
            </a:extLst>
          </p:cNvPr>
          <p:cNvSpPr txBox="1"/>
          <p:nvPr/>
        </p:nvSpPr>
        <p:spPr>
          <a:xfrm>
            <a:off x="1395489" y="1206289"/>
            <a:ext cx="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2]</a:t>
            </a:r>
            <a:endParaRPr lang="zh-CN" altLang="en-US" sz="14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5BF52D2-7E1D-162F-CFF8-AEB4D4001AC3}"/>
              </a:ext>
            </a:extLst>
          </p:cNvPr>
          <p:cNvSpPr txBox="1"/>
          <p:nvPr/>
        </p:nvSpPr>
        <p:spPr>
          <a:xfrm>
            <a:off x="2553165" y="1203111"/>
            <a:ext cx="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[3, 4]</a:t>
            </a:r>
            <a:endParaRPr lang="zh-CN" altLang="en-US" sz="14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79A3E33-F41E-1778-6726-DDCC436303B6}"/>
              </a:ext>
            </a:extLst>
          </p:cNvPr>
          <p:cNvSpPr txBox="1"/>
          <p:nvPr/>
        </p:nvSpPr>
        <p:spPr>
          <a:xfrm>
            <a:off x="1922835" y="762697"/>
            <a:ext cx="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4]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702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43E822-33F2-A476-79C5-F3AA95F26742}"/>
              </a:ext>
            </a:extLst>
          </p:cNvPr>
          <p:cNvGrpSpPr/>
          <p:nvPr/>
        </p:nvGrpSpPr>
        <p:grpSpPr>
          <a:xfrm>
            <a:off x="704281" y="2655861"/>
            <a:ext cx="3291942" cy="1722999"/>
            <a:chOff x="434939" y="2087486"/>
            <a:chExt cx="4576756" cy="232463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ECF7FF16-38CA-FF41-B41C-25B16B131B59}"/>
                </a:ext>
              </a:extLst>
            </p:cNvPr>
            <p:cNvGrpSpPr/>
            <p:nvPr/>
          </p:nvGrpSpPr>
          <p:grpSpPr>
            <a:xfrm>
              <a:off x="565121" y="2785237"/>
              <a:ext cx="2049108" cy="1211640"/>
              <a:chOff x="446117" y="1469606"/>
              <a:chExt cx="1712019" cy="984687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D38FDB2-CD88-B5E8-9E18-D189EEBF8A7F}"/>
                  </a:ext>
                </a:extLst>
              </p:cNvPr>
              <p:cNvSpPr/>
              <p:nvPr/>
            </p:nvSpPr>
            <p:spPr>
              <a:xfrm>
                <a:off x="1165843" y="1469606"/>
                <a:ext cx="278538" cy="2667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F3A4D16-50BD-53C9-3FAE-8AE52DA8BAF2}"/>
                  </a:ext>
                </a:extLst>
              </p:cNvPr>
              <p:cNvSpPr/>
              <p:nvPr/>
            </p:nvSpPr>
            <p:spPr>
              <a:xfrm>
                <a:off x="708248" y="183023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740CB68F-1253-6382-B1A5-F19A463003B4}"/>
                  </a:ext>
                </a:extLst>
              </p:cNvPr>
              <p:cNvSpPr/>
              <p:nvPr/>
            </p:nvSpPr>
            <p:spPr>
              <a:xfrm>
                <a:off x="1646510" y="183023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D7C3BBB-F1D9-3D52-0105-B9CA589D20E0}"/>
                  </a:ext>
                </a:extLst>
              </p:cNvPr>
              <p:cNvSpPr/>
              <p:nvPr/>
            </p:nvSpPr>
            <p:spPr>
              <a:xfrm>
                <a:off x="446117" y="2187521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000" b="0" dirty="0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D70BD24-CC25-C781-1DE3-3AD8B2F581F4}"/>
                  </a:ext>
                </a:extLst>
              </p:cNvPr>
              <p:cNvSpPr/>
              <p:nvPr/>
            </p:nvSpPr>
            <p:spPr>
              <a:xfrm>
                <a:off x="941976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117AAC4-E988-DC9E-8F91-CAEC4EC01A56}"/>
                  </a:ext>
                </a:extLst>
              </p:cNvPr>
              <p:cNvSpPr/>
              <p:nvPr/>
            </p:nvSpPr>
            <p:spPr>
              <a:xfrm>
                <a:off x="1410787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E80C8C6E-E07F-24DC-A8F2-E51E3A731311}"/>
                  </a:ext>
                </a:extLst>
              </p:cNvPr>
              <p:cNvSpPr/>
              <p:nvPr/>
            </p:nvSpPr>
            <p:spPr>
              <a:xfrm>
                <a:off x="1879598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7051A8C7-0A27-ED09-91B8-73EC436CFB69}"/>
                  </a:ext>
                </a:extLst>
              </p:cNvPr>
              <p:cNvCxnSpPr>
                <a:cxnSpLocks/>
                <a:stCxn id="76" idx="3"/>
                <a:endCxn id="77" idx="7"/>
              </p:cNvCxnSpPr>
              <p:nvPr/>
            </p:nvCxnSpPr>
            <p:spPr>
              <a:xfrm flipH="1">
                <a:off x="945994" y="1697310"/>
                <a:ext cx="260640" cy="1719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243A341-2984-A5EA-68CD-93E4BE2A01BD}"/>
                  </a:ext>
                </a:extLst>
              </p:cNvPr>
              <p:cNvCxnSpPr>
                <a:cxnSpLocks/>
                <a:stCxn id="76" idx="5"/>
                <a:endCxn id="79" idx="1"/>
              </p:cNvCxnSpPr>
              <p:nvPr/>
            </p:nvCxnSpPr>
            <p:spPr>
              <a:xfrm>
                <a:off x="1403590" y="1697310"/>
                <a:ext cx="283711" cy="1719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AF2ACCB-4163-30C9-791D-0F12CCF8223C}"/>
                  </a:ext>
                </a:extLst>
              </p:cNvPr>
              <p:cNvCxnSpPr>
                <a:cxnSpLocks/>
                <a:stCxn id="80" idx="0"/>
                <a:endCxn id="77" idx="3"/>
              </p:cNvCxnSpPr>
              <p:nvPr/>
            </p:nvCxnSpPr>
            <p:spPr>
              <a:xfrm flipV="1">
                <a:off x="585386" y="2057934"/>
                <a:ext cx="163653" cy="1295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51F88D7-956A-68D2-901F-846EB9E2B8AB}"/>
                  </a:ext>
                </a:extLst>
              </p:cNvPr>
              <p:cNvCxnSpPr>
                <a:cxnSpLocks/>
                <a:stCxn id="82" idx="0"/>
                <a:endCxn id="77" idx="5"/>
              </p:cNvCxnSpPr>
              <p:nvPr/>
            </p:nvCxnSpPr>
            <p:spPr>
              <a:xfrm flipH="1" flipV="1">
                <a:off x="945995" y="2057934"/>
                <a:ext cx="135251" cy="1295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69E9ED9C-78B7-2AEF-6C98-C622685C9A1D}"/>
                  </a:ext>
                </a:extLst>
              </p:cNvPr>
              <p:cNvCxnSpPr>
                <a:cxnSpLocks/>
                <a:stCxn id="83" idx="0"/>
                <a:endCxn id="79" idx="3"/>
              </p:cNvCxnSpPr>
              <p:nvPr/>
            </p:nvCxnSpPr>
            <p:spPr>
              <a:xfrm flipV="1">
                <a:off x="1550056" y="2057934"/>
                <a:ext cx="137245" cy="12958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A9B2204-C8A0-AE8E-B1A6-E6C38E38D421}"/>
                  </a:ext>
                </a:extLst>
              </p:cNvPr>
              <p:cNvCxnSpPr>
                <a:cxnSpLocks/>
                <a:stCxn id="84" idx="0"/>
                <a:endCxn id="79" idx="5"/>
              </p:cNvCxnSpPr>
              <p:nvPr/>
            </p:nvCxnSpPr>
            <p:spPr>
              <a:xfrm flipH="1" flipV="1">
                <a:off x="1884257" y="2057934"/>
                <a:ext cx="134611" cy="12958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6449837-C472-7068-B8B2-7C2E61EB5CEA}"/>
                </a:ext>
              </a:extLst>
            </p:cNvPr>
            <p:cNvSpPr txBox="1"/>
            <p:nvPr/>
          </p:nvSpPr>
          <p:spPr>
            <a:xfrm>
              <a:off x="434939" y="3996875"/>
              <a:ext cx="552677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[1]</a:t>
              </a:r>
              <a:endParaRPr lang="zh-CN" altLang="en-US" sz="1400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8F9C171-125D-CCDD-4EDB-AA225EEA85D2}"/>
                </a:ext>
              </a:extLst>
            </p:cNvPr>
            <p:cNvSpPr txBox="1"/>
            <p:nvPr/>
          </p:nvSpPr>
          <p:spPr>
            <a:xfrm>
              <a:off x="1053814" y="3996875"/>
              <a:ext cx="539732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[2]</a:t>
              </a:r>
              <a:endParaRPr lang="zh-CN" altLang="en-US" sz="1400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D4B976B-C505-CEB2-F583-4910E72A5B26}"/>
                </a:ext>
              </a:extLst>
            </p:cNvPr>
            <p:cNvSpPr txBox="1"/>
            <p:nvPr/>
          </p:nvSpPr>
          <p:spPr>
            <a:xfrm>
              <a:off x="1617257" y="3996874"/>
              <a:ext cx="491704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[3]</a:t>
              </a:r>
              <a:endParaRPr lang="zh-CN" altLang="en-US" sz="1400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3859C76-C801-36A6-400D-B2176C706F78}"/>
                </a:ext>
              </a:extLst>
            </p:cNvPr>
            <p:cNvSpPr txBox="1"/>
            <p:nvPr/>
          </p:nvSpPr>
          <p:spPr>
            <a:xfrm>
              <a:off x="2162990" y="3996874"/>
              <a:ext cx="530408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[4]</a:t>
              </a:r>
              <a:endParaRPr lang="zh-CN" altLang="en-US" sz="1400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3A42D07-866E-3736-8E11-445D602C22F3}"/>
                </a:ext>
              </a:extLst>
            </p:cNvPr>
            <p:cNvSpPr txBox="1"/>
            <p:nvPr/>
          </p:nvSpPr>
          <p:spPr>
            <a:xfrm>
              <a:off x="610366" y="2873936"/>
              <a:ext cx="828641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[1, 2]</a:t>
              </a:r>
              <a:endParaRPr lang="zh-CN" altLang="en-US" sz="1400" b="1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F4EC502-2A7E-57D3-F7CE-BB17333CAEA1}"/>
                </a:ext>
              </a:extLst>
            </p:cNvPr>
            <p:cNvSpPr txBox="1"/>
            <p:nvPr/>
          </p:nvSpPr>
          <p:spPr>
            <a:xfrm>
              <a:off x="1825745" y="2867190"/>
              <a:ext cx="756265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[3, 4]</a:t>
              </a:r>
              <a:endParaRPr lang="zh-CN" altLang="en-US" sz="1400" b="1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1969D42-A7D2-44F8-7F92-5CF1AB825C6B}"/>
                </a:ext>
              </a:extLst>
            </p:cNvPr>
            <p:cNvSpPr txBox="1"/>
            <p:nvPr/>
          </p:nvSpPr>
          <p:spPr>
            <a:xfrm>
              <a:off x="1172088" y="2438388"/>
              <a:ext cx="828641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[1, 4]</a:t>
              </a:r>
              <a:endParaRPr lang="zh-CN" altLang="en-US" sz="1400" b="1" dirty="0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5497BC86-3A2A-50E3-F0B7-209EBA5CA06E}"/>
                </a:ext>
              </a:extLst>
            </p:cNvPr>
            <p:cNvGrpSpPr/>
            <p:nvPr/>
          </p:nvGrpSpPr>
          <p:grpSpPr>
            <a:xfrm>
              <a:off x="2848239" y="2785237"/>
              <a:ext cx="2049108" cy="1211640"/>
              <a:chOff x="446117" y="1469606"/>
              <a:chExt cx="1712019" cy="984687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8B914D7-4876-EDD0-71F6-ABA508D7340B}"/>
                  </a:ext>
                </a:extLst>
              </p:cNvPr>
              <p:cNvSpPr/>
              <p:nvPr/>
            </p:nvSpPr>
            <p:spPr>
              <a:xfrm>
                <a:off x="1165843" y="1469606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2B8D1EE-6EBC-E99F-9AE2-A9D92570CFDE}"/>
                  </a:ext>
                </a:extLst>
              </p:cNvPr>
              <p:cNvSpPr/>
              <p:nvPr/>
            </p:nvSpPr>
            <p:spPr>
              <a:xfrm>
                <a:off x="708248" y="1830230"/>
                <a:ext cx="278538" cy="26677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67F168EA-1C00-F30B-D823-760108AC7FDC}"/>
                  </a:ext>
                </a:extLst>
              </p:cNvPr>
              <p:cNvSpPr/>
              <p:nvPr/>
            </p:nvSpPr>
            <p:spPr>
              <a:xfrm>
                <a:off x="1646510" y="183023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F67ED312-5E34-41E8-01A6-99EFCE7B3973}"/>
                  </a:ext>
                </a:extLst>
              </p:cNvPr>
              <p:cNvSpPr/>
              <p:nvPr/>
            </p:nvSpPr>
            <p:spPr>
              <a:xfrm>
                <a:off x="446117" y="2187521"/>
                <a:ext cx="278538" cy="26677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000" b="0" dirty="0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ADF2E849-A607-BBC3-BCEE-EB92D16C0382}"/>
                  </a:ext>
                </a:extLst>
              </p:cNvPr>
              <p:cNvSpPr/>
              <p:nvPr/>
            </p:nvSpPr>
            <p:spPr>
              <a:xfrm>
                <a:off x="941976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7A8B6FB-F55E-C3FF-AEEA-B74C9418466D}"/>
                  </a:ext>
                </a:extLst>
              </p:cNvPr>
              <p:cNvSpPr/>
              <p:nvPr/>
            </p:nvSpPr>
            <p:spPr>
              <a:xfrm>
                <a:off x="1410787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9EEB5B26-A9AA-70C9-0DA1-478229A3C757}"/>
                  </a:ext>
                </a:extLst>
              </p:cNvPr>
              <p:cNvSpPr/>
              <p:nvPr/>
            </p:nvSpPr>
            <p:spPr>
              <a:xfrm>
                <a:off x="1879598" y="2187520"/>
                <a:ext cx="278538" cy="26677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2BD7873-E6E1-1DDA-B89C-1324BEC75C5D}"/>
                  </a:ext>
                </a:extLst>
              </p:cNvPr>
              <p:cNvCxnSpPr>
                <a:cxnSpLocks/>
                <a:stCxn id="100" idx="3"/>
                <a:endCxn id="101" idx="7"/>
              </p:cNvCxnSpPr>
              <p:nvPr/>
            </p:nvCxnSpPr>
            <p:spPr>
              <a:xfrm flipH="1">
                <a:off x="945994" y="1697310"/>
                <a:ext cx="260640" cy="1719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A961DB82-F17B-2D58-D49E-F47670FE329A}"/>
                  </a:ext>
                </a:extLst>
              </p:cNvPr>
              <p:cNvCxnSpPr>
                <a:cxnSpLocks/>
                <a:stCxn id="100" idx="5"/>
                <a:endCxn id="102" idx="1"/>
              </p:cNvCxnSpPr>
              <p:nvPr/>
            </p:nvCxnSpPr>
            <p:spPr>
              <a:xfrm>
                <a:off x="1403590" y="1697310"/>
                <a:ext cx="283711" cy="1719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25134C0F-36DB-132F-EF71-6AECC053A651}"/>
                  </a:ext>
                </a:extLst>
              </p:cNvPr>
              <p:cNvCxnSpPr>
                <a:cxnSpLocks/>
                <a:stCxn id="106" idx="0"/>
                <a:endCxn id="101" idx="3"/>
              </p:cNvCxnSpPr>
              <p:nvPr/>
            </p:nvCxnSpPr>
            <p:spPr>
              <a:xfrm flipV="1">
                <a:off x="585386" y="2057934"/>
                <a:ext cx="163653" cy="1295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AE2290A8-8405-52D5-ACA1-F4365B467DC4}"/>
                  </a:ext>
                </a:extLst>
              </p:cNvPr>
              <p:cNvCxnSpPr>
                <a:cxnSpLocks/>
                <a:stCxn id="107" idx="0"/>
                <a:endCxn id="101" idx="5"/>
              </p:cNvCxnSpPr>
              <p:nvPr/>
            </p:nvCxnSpPr>
            <p:spPr>
              <a:xfrm flipH="1" flipV="1">
                <a:off x="945995" y="2057934"/>
                <a:ext cx="135251" cy="129587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7B6CB212-7944-145B-DCD6-249CC0CDEAD9}"/>
                  </a:ext>
                </a:extLst>
              </p:cNvPr>
              <p:cNvCxnSpPr>
                <a:cxnSpLocks/>
                <a:stCxn id="108" idx="0"/>
                <a:endCxn id="102" idx="3"/>
              </p:cNvCxnSpPr>
              <p:nvPr/>
            </p:nvCxnSpPr>
            <p:spPr>
              <a:xfrm flipV="1">
                <a:off x="1550056" y="2057934"/>
                <a:ext cx="137245" cy="12958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91F6E0D-D8E8-614B-1A37-DEF06FC6D49F}"/>
                  </a:ext>
                </a:extLst>
              </p:cNvPr>
              <p:cNvCxnSpPr>
                <a:cxnSpLocks/>
                <a:stCxn id="109" idx="0"/>
                <a:endCxn id="102" idx="5"/>
              </p:cNvCxnSpPr>
              <p:nvPr/>
            </p:nvCxnSpPr>
            <p:spPr>
              <a:xfrm flipH="1" flipV="1">
                <a:off x="1884257" y="2057934"/>
                <a:ext cx="134611" cy="12958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95BB0714-775E-9BB2-9348-FA40A75EB3A7}"/>
                </a:ext>
              </a:extLst>
            </p:cNvPr>
            <p:cNvSpPr txBox="1"/>
            <p:nvPr/>
          </p:nvSpPr>
          <p:spPr>
            <a:xfrm>
              <a:off x="2743157" y="3996874"/>
              <a:ext cx="526140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[5]</a:t>
              </a:r>
              <a:endParaRPr lang="zh-CN" altLang="en-US" sz="1400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9BCDA30-A219-40A5-D4BC-9F474CF508D6}"/>
                </a:ext>
              </a:extLst>
            </p:cNvPr>
            <p:cNvSpPr txBox="1"/>
            <p:nvPr/>
          </p:nvSpPr>
          <p:spPr>
            <a:xfrm>
              <a:off x="3378152" y="3996872"/>
              <a:ext cx="495843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[6]</a:t>
              </a:r>
              <a:endParaRPr lang="zh-CN" altLang="en-US" sz="1400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B79C171-5D4E-E84B-C51E-532516C9D423}"/>
                </a:ext>
              </a:extLst>
            </p:cNvPr>
            <p:cNvSpPr txBox="1"/>
            <p:nvPr/>
          </p:nvSpPr>
          <p:spPr>
            <a:xfrm>
              <a:off x="3930166" y="3996872"/>
              <a:ext cx="476109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[7]</a:t>
              </a:r>
              <a:endParaRPr lang="zh-CN" altLang="en-US" sz="1400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FDC7B7E-EE18-6519-6499-3FB177E308C1}"/>
                </a:ext>
              </a:extLst>
            </p:cNvPr>
            <p:cNvSpPr txBox="1"/>
            <p:nvPr/>
          </p:nvSpPr>
          <p:spPr>
            <a:xfrm>
              <a:off x="4485555" y="3996873"/>
              <a:ext cx="526140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[8]</a:t>
              </a:r>
              <a:endParaRPr lang="zh-CN" altLang="en-US" sz="1400" b="1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8D47D45F-78AB-C40C-DD83-61251386BE10}"/>
                </a:ext>
              </a:extLst>
            </p:cNvPr>
            <p:cNvSpPr txBox="1"/>
            <p:nvPr/>
          </p:nvSpPr>
          <p:spPr>
            <a:xfrm>
              <a:off x="2893508" y="2873891"/>
              <a:ext cx="791840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[5, 6]</a:t>
              </a:r>
              <a:endParaRPr lang="zh-CN" altLang="en-US" sz="1400" b="1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0F46E99-D9CD-4225-1AF0-88F99A6E9DD3}"/>
                </a:ext>
              </a:extLst>
            </p:cNvPr>
            <p:cNvSpPr txBox="1"/>
            <p:nvPr/>
          </p:nvSpPr>
          <p:spPr>
            <a:xfrm>
              <a:off x="4135903" y="2857193"/>
              <a:ext cx="849981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[7, 8]</a:t>
              </a:r>
              <a:endParaRPr lang="zh-CN" altLang="en-US" sz="1400" b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920B0E2D-0CBD-F9F0-D727-D32D05BC4B76}"/>
                </a:ext>
              </a:extLst>
            </p:cNvPr>
            <p:cNvSpPr txBox="1"/>
            <p:nvPr/>
          </p:nvSpPr>
          <p:spPr>
            <a:xfrm>
              <a:off x="3551941" y="2436016"/>
              <a:ext cx="884585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[5, 8]</a:t>
              </a:r>
              <a:endParaRPr lang="zh-CN" altLang="en-US" sz="1400" b="1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3890961-4ED6-72CA-DF94-E3E91146A69F}"/>
                </a:ext>
              </a:extLst>
            </p:cNvPr>
            <p:cNvSpPr/>
            <p:nvPr/>
          </p:nvSpPr>
          <p:spPr>
            <a:xfrm>
              <a:off x="2540533" y="2425069"/>
              <a:ext cx="333381" cy="32825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4AB0A670-E649-45C3-AF21-EEE7E38A7EF2}"/>
                </a:ext>
              </a:extLst>
            </p:cNvPr>
            <p:cNvCxnSpPr>
              <a:cxnSpLocks/>
              <a:stCxn id="123" idx="2"/>
              <a:endCxn id="76" idx="7"/>
            </p:cNvCxnSpPr>
            <p:nvPr/>
          </p:nvCxnSpPr>
          <p:spPr>
            <a:xfrm flipH="1">
              <a:off x="1711116" y="2589198"/>
              <a:ext cx="829417" cy="24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83D28615-8538-FF20-5B83-0BC7EACF1D9A}"/>
                </a:ext>
              </a:extLst>
            </p:cNvPr>
            <p:cNvCxnSpPr>
              <a:cxnSpLocks/>
              <a:stCxn id="123" idx="6"/>
              <a:endCxn id="100" idx="1"/>
            </p:cNvCxnSpPr>
            <p:nvPr/>
          </p:nvCxnSpPr>
          <p:spPr>
            <a:xfrm>
              <a:off x="2873914" y="2589198"/>
              <a:ext cx="884585" cy="24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F91B33-BBBC-E920-284A-656EDE3017B2}"/>
                </a:ext>
              </a:extLst>
            </p:cNvPr>
            <p:cNvSpPr txBox="1"/>
            <p:nvPr/>
          </p:nvSpPr>
          <p:spPr>
            <a:xfrm>
              <a:off x="2310922" y="2087486"/>
              <a:ext cx="829417" cy="4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[1, 8]</a:t>
              </a:r>
              <a:endParaRPr lang="zh-CN" altLang="en-US" sz="1400" b="1" dirty="0"/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E2BBBBF-3F1A-333E-EC03-BF65A9B1FF06}"/>
              </a:ext>
            </a:extLst>
          </p:cNvPr>
          <p:cNvSpPr txBox="1"/>
          <p:nvPr/>
        </p:nvSpPr>
        <p:spPr>
          <a:xfrm>
            <a:off x="1409927" y="4423633"/>
            <a:ext cx="21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Finite Time Series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9774E2B-206D-CFBC-66A8-C5AA002F8C0B}"/>
              </a:ext>
            </a:extLst>
          </p:cNvPr>
          <p:cNvSpPr txBox="1"/>
          <p:nvPr/>
        </p:nvSpPr>
        <p:spPr>
          <a:xfrm>
            <a:off x="7198566" y="4423633"/>
            <a:ext cx="27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Infinite Time Series</a:t>
            </a:r>
            <a:endParaRPr lang="zh-CN" altLang="en-US" b="1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0B2A8E18-0C95-BB00-842E-CAF3A1516163}"/>
              </a:ext>
            </a:extLst>
          </p:cNvPr>
          <p:cNvSpPr/>
          <p:nvPr/>
        </p:nvSpPr>
        <p:spPr>
          <a:xfrm>
            <a:off x="7198566" y="3176716"/>
            <a:ext cx="239792" cy="2433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12E5B0F1-B73C-76E1-FCDF-E8C2C1A6AD8C}"/>
              </a:ext>
            </a:extLst>
          </p:cNvPr>
          <p:cNvSpPr/>
          <p:nvPr/>
        </p:nvSpPr>
        <p:spPr>
          <a:xfrm>
            <a:off x="6804624" y="3505613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21AA5965-7077-8745-E6BD-2449E86B675C}"/>
              </a:ext>
            </a:extLst>
          </p:cNvPr>
          <p:cNvSpPr/>
          <p:nvPr/>
        </p:nvSpPr>
        <p:spPr>
          <a:xfrm>
            <a:off x="7612370" y="3505613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F8EC9697-56D5-BCCB-1923-A213E0999F29}"/>
              </a:ext>
            </a:extLst>
          </p:cNvPr>
          <p:cNvSpPr/>
          <p:nvPr/>
        </p:nvSpPr>
        <p:spPr>
          <a:xfrm>
            <a:off x="6578957" y="3831471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F5EBFB2-A5EE-AA2A-CE12-2512D0392133}"/>
              </a:ext>
            </a:extLst>
          </p:cNvPr>
          <p:cNvSpPr/>
          <p:nvPr/>
        </p:nvSpPr>
        <p:spPr>
          <a:xfrm>
            <a:off x="7005840" y="383147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71ABCB70-6894-C0AD-335D-D3BE47B1F797}"/>
              </a:ext>
            </a:extLst>
          </p:cNvPr>
          <p:cNvSpPr/>
          <p:nvPr/>
        </p:nvSpPr>
        <p:spPr>
          <a:xfrm>
            <a:off x="7409437" y="383147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BA4B51B1-1B14-C281-A8BA-A4860C9C84DD}"/>
              </a:ext>
            </a:extLst>
          </p:cNvPr>
          <p:cNvSpPr/>
          <p:nvPr/>
        </p:nvSpPr>
        <p:spPr>
          <a:xfrm>
            <a:off x="7813035" y="383147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0BC8D2E-0B78-B42B-50A7-D30A38A42267}"/>
              </a:ext>
            </a:extLst>
          </p:cNvPr>
          <p:cNvCxnSpPr>
            <a:cxnSpLocks/>
            <a:stCxn id="173" idx="3"/>
            <a:endCxn id="174" idx="7"/>
          </p:cNvCxnSpPr>
          <p:nvPr/>
        </p:nvCxnSpPr>
        <p:spPr>
          <a:xfrm flipH="1">
            <a:off x="7009299" y="3384387"/>
            <a:ext cx="224384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07206A90-77CD-024E-DC3C-A4432F075EB7}"/>
              </a:ext>
            </a:extLst>
          </p:cNvPr>
          <p:cNvCxnSpPr>
            <a:cxnSpLocks/>
            <a:stCxn id="173" idx="5"/>
            <a:endCxn id="175" idx="1"/>
          </p:cNvCxnSpPr>
          <p:nvPr/>
        </p:nvCxnSpPr>
        <p:spPr>
          <a:xfrm>
            <a:off x="7403242" y="3384387"/>
            <a:ext cx="244246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FA242E1F-E706-DA7E-6480-48347B2A72C1}"/>
              </a:ext>
            </a:extLst>
          </p:cNvPr>
          <p:cNvCxnSpPr>
            <a:cxnSpLocks/>
            <a:stCxn id="176" idx="0"/>
            <a:endCxn id="174" idx="3"/>
          </p:cNvCxnSpPr>
          <p:nvPr/>
        </p:nvCxnSpPr>
        <p:spPr>
          <a:xfrm flipV="1">
            <a:off x="6698853" y="3713285"/>
            <a:ext cx="140888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F847E17A-6E89-7F88-85E0-68AC0AC184A4}"/>
              </a:ext>
            </a:extLst>
          </p:cNvPr>
          <p:cNvCxnSpPr>
            <a:cxnSpLocks/>
            <a:stCxn id="177" idx="0"/>
            <a:endCxn id="174" idx="5"/>
          </p:cNvCxnSpPr>
          <p:nvPr/>
        </p:nvCxnSpPr>
        <p:spPr>
          <a:xfrm flipH="1" flipV="1">
            <a:off x="7009300" y="3713285"/>
            <a:ext cx="116437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DFCF76DF-8C35-456C-CAAE-A2145E541782}"/>
              </a:ext>
            </a:extLst>
          </p:cNvPr>
          <p:cNvCxnSpPr>
            <a:cxnSpLocks/>
            <a:stCxn id="178" idx="0"/>
            <a:endCxn id="175" idx="3"/>
          </p:cNvCxnSpPr>
          <p:nvPr/>
        </p:nvCxnSpPr>
        <p:spPr>
          <a:xfrm flipV="1">
            <a:off x="7529333" y="3713285"/>
            <a:ext cx="118154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2E846C5A-2D58-2184-2F48-5AD478CA3E87}"/>
              </a:ext>
            </a:extLst>
          </p:cNvPr>
          <p:cNvCxnSpPr>
            <a:cxnSpLocks/>
            <a:stCxn id="179" idx="0"/>
            <a:endCxn id="175" idx="5"/>
          </p:cNvCxnSpPr>
          <p:nvPr/>
        </p:nvCxnSpPr>
        <p:spPr>
          <a:xfrm flipH="1" flipV="1">
            <a:off x="7817046" y="3713285"/>
            <a:ext cx="115886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EB31D67-B875-ED42-DE42-CE802F942861}"/>
              </a:ext>
            </a:extLst>
          </p:cNvPr>
          <p:cNvSpPr txBox="1"/>
          <p:nvPr/>
        </p:nvSpPr>
        <p:spPr>
          <a:xfrm>
            <a:off x="6485320" y="4074771"/>
            <a:ext cx="3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[4]</a:t>
            </a:r>
            <a:endParaRPr lang="zh-CN" altLang="en-US" sz="1400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3A2DCE5-3344-5CAE-1A64-B744CD79F7C8}"/>
              </a:ext>
            </a:extLst>
          </p:cNvPr>
          <p:cNvSpPr txBox="1"/>
          <p:nvPr/>
        </p:nvSpPr>
        <p:spPr>
          <a:xfrm>
            <a:off x="6930461" y="4074771"/>
            <a:ext cx="38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[5]</a:t>
            </a:r>
            <a:endParaRPr lang="zh-CN" altLang="en-US" sz="140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DD04200E-4C48-6C8C-1DA8-4EE11DD52CBA}"/>
              </a:ext>
            </a:extLst>
          </p:cNvPr>
          <p:cNvSpPr txBox="1"/>
          <p:nvPr/>
        </p:nvSpPr>
        <p:spPr>
          <a:xfrm>
            <a:off x="7335731" y="4074770"/>
            <a:ext cx="3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[6]</a:t>
            </a:r>
            <a:endParaRPr lang="zh-CN" altLang="en-US" sz="1400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5343EEF0-BAD2-69D8-5F2B-92FE66503C54}"/>
              </a:ext>
            </a:extLst>
          </p:cNvPr>
          <p:cNvSpPr txBox="1"/>
          <p:nvPr/>
        </p:nvSpPr>
        <p:spPr>
          <a:xfrm>
            <a:off x="7728262" y="4074770"/>
            <a:ext cx="38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[7]</a:t>
            </a:r>
            <a:endParaRPr lang="zh-CN" altLang="en-US" sz="14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25F7EAA-0E83-989C-6F7D-1D0E231AB57C}"/>
              </a:ext>
            </a:extLst>
          </p:cNvPr>
          <p:cNvSpPr txBox="1"/>
          <p:nvPr/>
        </p:nvSpPr>
        <p:spPr>
          <a:xfrm>
            <a:off x="6611500" y="3242459"/>
            <a:ext cx="59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[4, 5]</a:t>
            </a:r>
            <a:endParaRPr lang="zh-CN" altLang="en-US" sz="1400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793D764-C134-B04A-1DBB-104273BD14EC}"/>
              </a:ext>
            </a:extLst>
          </p:cNvPr>
          <p:cNvSpPr txBox="1"/>
          <p:nvPr/>
        </p:nvSpPr>
        <p:spPr>
          <a:xfrm>
            <a:off x="7485691" y="3237458"/>
            <a:ext cx="54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[6, 7]</a:t>
            </a:r>
            <a:endParaRPr lang="zh-CN" altLang="en-US" sz="1400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C55E70C-373B-5EFC-2C79-C11EBDFB92DF}"/>
              </a:ext>
            </a:extLst>
          </p:cNvPr>
          <p:cNvSpPr txBox="1"/>
          <p:nvPr/>
        </p:nvSpPr>
        <p:spPr>
          <a:xfrm>
            <a:off x="7015532" y="2919634"/>
            <a:ext cx="59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[4, 7]</a:t>
            </a:r>
            <a:endParaRPr lang="zh-CN" altLang="en-US" sz="1400" b="1" dirty="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8BD5C4E2-1361-96BE-E3F1-3951F53F748D}"/>
              </a:ext>
            </a:extLst>
          </p:cNvPr>
          <p:cNvSpPr/>
          <p:nvPr/>
        </p:nvSpPr>
        <p:spPr>
          <a:xfrm>
            <a:off x="5837643" y="3505613"/>
            <a:ext cx="239792" cy="2433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E6AF13AD-1CBE-7581-E0E8-1D179653C7A4}"/>
              </a:ext>
            </a:extLst>
          </p:cNvPr>
          <p:cNvSpPr/>
          <p:nvPr/>
        </p:nvSpPr>
        <p:spPr>
          <a:xfrm>
            <a:off x="5611976" y="3831471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0" dirty="0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F89F9D14-2AC5-18F3-5023-405F9C55AD46}"/>
              </a:ext>
            </a:extLst>
          </p:cNvPr>
          <p:cNvSpPr/>
          <p:nvPr/>
        </p:nvSpPr>
        <p:spPr>
          <a:xfrm>
            <a:off x="6038859" y="383147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340AE608-16B4-3453-E450-DB60DB3560E9}"/>
              </a:ext>
            </a:extLst>
          </p:cNvPr>
          <p:cNvCxnSpPr>
            <a:cxnSpLocks/>
            <a:stCxn id="194" idx="0"/>
            <a:endCxn id="193" idx="3"/>
          </p:cNvCxnSpPr>
          <p:nvPr/>
        </p:nvCxnSpPr>
        <p:spPr>
          <a:xfrm flipV="1">
            <a:off x="5731872" y="3713285"/>
            <a:ext cx="140888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9E7D113-6108-FA83-A3C6-4F13E312B428}"/>
              </a:ext>
            </a:extLst>
          </p:cNvPr>
          <p:cNvCxnSpPr>
            <a:cxnSpLocks/>
            <a:stCxn id="195" idx="0"/>
            <a:endCxn id="193" idx="5"/>
          </p:cNvCxnSpPr>
          <p:nvPr/>
        </p:nvCxnSpPr>
        <p:spPr>
          <a:xfrm flipH="1" flipV="1">
            <a:off x="6042319" y="3713285"/>
            <a:ext cx="116437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18F7B19F-5C97-91F9-15B3-D2A7855C30C8}"/>
              </a:ext>
            </a:extLst>
          </p:cNvPr>
          <p:cNvSpPr txBox="1"/>
          <p:nvPr/>
        </p:nvSpPr>
        <p:spPr>
          <a:xfrm>
            <a:off x="5518339" y="4074771"/>
            <a:ext cx="3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[2]</a:t>
            </a:r>
            <a:endParaRPr lang="zh-CN" altLang="en-US" sz="1400" b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4CEB088-F19B-57A6-39B7-9769A7624EF1}"/>
              </a:ext>
            </a:extLst>
          </p:cNvPr>
          <p:cNvSpPr txBox="1"/>
          <p:nvPr/>
        </p:nvSpPr>
        <p:spPr>
          <a:xfrm>
            <a:off x="5963480" y="4074771"/>
            <a:ext cx="38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[3]</a:t>
            </a:r>
            <a:endParaRPr lang="zh-CN" altLang="en-US" sz="1400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8D49E74-0F49-79C8-37A4-94FDCC92E1E3}"/>
              </a:ext>
            </a:extLst>
          </p:cNvPr>
          <p:cNvSpPr txBox="1"/>
          <p:nvPr/>
        </p:nvSpPr>
        <p:spPr>
          <a:xfrm>
            <a:off x="5644519" y="3242459"/>
            <a:ext cx="59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[2, 3]</a:t>
            </a:r>
            <a:endParaRPr lang="zh-CN" altLang="en-US" sz="1400" b="1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879B124-9E60-235D-DAA1-D6677A35676C}"/>
              </a:ext>
            </a:extLst>
          </p:cNvPr>
          <p:cNvSpPr/>
          <p:nvPr/>
        </p:nvSpPr>
        <p:spPr>
          <a:xfrm>
            <a:off x="8940449" y="3176713"/>
            <a:ext cx="239792" cy="2433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E6FFB6-8C63-90F2-646C-42A53AFF1F8F}"/>
              </a:ext>
            </a:extLst>
          </p:cNvPr>
          <p:cNvSpPr/>
          <p:nvPr/>
        </p:nvSpPr>
        <p:spPr>
          <a:xfrm>
            <a:off x="8546507" y="350561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634635-BF39-3580-F739-2182305A106F}"/>
              </a:ext>
            </a:extLst>
          </p:cNvPr>
          <p:cNvSpPr/>
          <p:nvPr/>
        </p:nvSpPr>
        <p:spPr>
          <a:xfrm>
            <a:off x="9354253" y="350561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52A6E9-70C6-7D9B-B72B-E6686E7E1B0B}"/>
              </a:ext>
            </a:extLst>
          </p:cNvPr>
          <p:cNvSpPr/>
          <p:nvPr/>
        </p:nvSpPr>
        <p:spPr>
          <a:xfrm>
            <a:off x="8320840" y="3831468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4687EC-4089-A2AA-36D5-0D960E5F6447}"/>
              </a:ext>
            </a:extLst>
          </p:cNvPr>
          <p:cNvSpPr/>
          <p:nvPr/>
        </p:nvSpPr>
        <p:spPr>
          <a:xfrm>
            <a:off x="8747723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6605A6-B5E7-C845-D86F-8A19A3CE4C85}"/>
              </a:ext>
            </a:extLst>
          </p:cNvPr>
          <p:cNvSpPr/>
          <p:nvPr/>
        </p:nvSpPr>
        <p:spPr>
          <a:xfrm>
            <a:off x="9151320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3C06F4-7027-06B5-2B6E-A737875A34EB}"/>
              </a:ext>
            </a:extLst>
          </p:cNvPr>
          <p:cNvSpPr/>
          <p:nvPr/>
        </p:nvSpPr>
        <p:spPr>
          <a:xfrm>
            <a:off x="9554918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E2E695-5724-6F13-4C45-BEE21E16F0A4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8751182" y="3384384"/>
            <a:ext cx="224384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0A9009-875D-12AB-5165-0A1D8CB35E6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9145125" y="3384384"/>
            <a:ext cx="244246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B660217-E37C-8159-21D3-96F144D7531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8440736" y="3713282"/>
            <a:ext cx="140888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BBE1D-BDB5-352B-4C66-2586E2BAFF30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8751183" y="3713282"/>
            <a:ext cx="116437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56B53B-EF73-FA6E-9BF9-9D11C772426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271216" y="3713282"/>
            <a:ext cx="118154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9332F83-04D3-BA58-7077-8ED07178943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558929" y="3713282"/>
            <a:ext cx="115886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051EBE5-B71C-D2C7-D192-5FEBA4EB89AC}"/>
              </a:ext>
            </a:extLst>
          </p:cNvPr>
          <p:cNvSpPr txBox="1"/>
          <p:nvPr/>
        </p:nvSpPr>
        <p:spPr>
          <a:xfrm>
            <a:off x="8227203" y="4074768"/>
            <a:ext cx="3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[8]</a:t>
            </a:r>
            <a:endParaRPr lang="zh-CN" altLang="en-US" sz="1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72F635-628B-48A1-6FC5-2EADF8248E53}"/>
              </a:ext>
            </a:extLst>
          </p:cNvPr>
          <p:cNvSpPr txBox="1"/>
          <p:nvPr/>
        </p:nvSpPr>
        <p:spPr>
          <a:xfrm>
            <a:off x="8672344" y="4074768"/>
            <a:ext cx="38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[9]</a:t>
            </a:r>
            <a:endParaRPr lang="zh-CN" altLang="en-US" sz="1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3580D7-BF8A-898B-69D8-E4FA08F75A6B}"/>
              </a:ext>
            </a:extLst>
          </p:cNvPr>
          <p:cNvSpPr txBox="1"/>
          <p:nvPr/>
        </p:nvSpPr>
        <p:spPr>
          <a:xfrm>
            <a:off x="9034789" y="4079974"/>
            <a:ext cx="45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[10]</a:t>
            </a:r>
            <a:endParaRPr lang="zh-CN" altLang="en-US" sz="1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8439C-A134-08AF-C8D2-E31780956786}"/>
              </a:ext>
            </a:extLst>
          </p:cNvPr>
          <p:cNvSpPr txBox="1"/>
          <p:nvPr/>
        </p:nvSpPr>
        <p:spPr>
          <a:xfrm>
            <a:off x="9458949" y="4079974"/>
            <a:ext cx="450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[11]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D322C8-2923-E99B-5656-720B23483837}"/>
              </a:ext>
            </a:extLst>
          </p:cNvPr>
          <p:cNvSpPr txBox="1"/>
          <p:nvPr/>
        </p:nvSpPr>
        <p:spPr>
          <a:xfrm>
            <a:off x="8308184" y="3242458"/>
            <a:ext cx="59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[8, 9]</a:t>
            </a:r>
            <a:endParaRPr lang="zh-CN" altLang="en-US" sz="14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B75FA6D-CB77-A0B1-42B4-FE20E3F3762A}"/>
              </a:ext>
            </a:extLst>
          </p:cNvPr>
          <p:cNvSpPr txBox="1"/>
          <p:nvPr/>
        </p:nvSpPr>
        <p:spPr>
          <a:xfrm>
            <a:off x="9196531" y="3242458"/>
            <a:ext cx="77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[10, 11]</a:t>
            </a:r>
            <a:endParaRPr lang="zh-CN" altLang="en-US" sz="1400" b="1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2CD19F0-C39B-1614-3E99-347791EEBA1F}"/>
              </a:ext>
            </a:extLst>
          </p:cNvPr>
          <p:cNvSpPr/>
          <p:nvPr/>
        </p:nvSpPr>
        <p:spPr>
          <a:xfrm>
            <a:off x="10589249" y="3176713"/>
            <a:ext cx="239792" cy="24330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E805DBF-838B-151C-53DE-20F6E29B8D84}"/>
              </a:ext>
            </a:extLst>
          </p:cNvPr>
          <p:cNvSpPr/>
          <p:nvPr/>
        </p:nvSpPr>
        <p:spPr>
          <a:xfrm>
            <a:off x="10195307" y="350561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F937436-6E4F-C922-80D0-5FC1240033C0}"/>
              </a:ext>
            </a:extLst>
          </p:cNvPr>
          <p:cNvSpPr/>
          <p:nvPr/>
        </p:nvSpPr>
        <p:spPr>
          <a:xfrm>
            <a:off x="11003053" y="3505610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288A56-6237-9C0A-A16C-09500BE59E78}"/>
              </a:ext>
            </a:extLst>
          </p:cNvPr>
          <p:cNvSpPr/>
          <p:nvPr/>
        </p:nvSpPr>
        <p:spPr>
          <a:xfrm>
            <a:off x="9969640" y="3831468"/>
            <a:ext cx="239792" cy="2433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CC784A8-1B6D-79EC-3AAD-541FDAEDF3EB}"/>
              </a:ext>
            </a:extLst>
          </p:cNvPr>
          <p:cNvSpPr/>
          <p:nvPr/>
        </p:nvSpPr>
        <p:spPr>
          <a:xfrm>
            <a:off x="10396523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6F4502E-B87E-3D18-EA18-75A223A98145}"/>
              </a:ext>
            </a:extLst>
          </p:cNvPr>
          <p:cNvSpPr/>
          <p:nvPr/>
        </p:nvSpPr>
        <p:spPr>
          <a:xfrm>
            <a:off x="10800120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3B16B2C-C56D-DC7C-ED98-D31C14F7BE7B}"/>
              </a:ext>
            </a:extLst>
          </p:cNvPr>
          <p:cNvSpPr/>
          <p:nvPr/>
        </p:nvSpPr>
        <p:spPr>
          <a:xfrm>
            <a:off x="11203718" y="3831467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B03A11D-A9E4-2F07-D240-BABC1D230915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10399982" y="3384384"/>
            <a:ext cx="224384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60E9668-3826-05B9-3A38-F754B8594B8E}"/>
              </a:ext>
            </a:extLst>
          </p:cNvPr>
          <p:cNvCxnSpPr>
            <a:cxnSpLocks/>
            <a:stCxn id="56" idx="5"/>
            <a:endCxn id="62" idx="1"/>
          </p:cNvCxnSpPr>
          <p:nvPr/>
        </p:nvCxnSpPr>
        <p:spPr>
          <a:xfrm>
            <a:off x="10793925" y="3384384"/>
            <a:ext cx="244246" cy="15685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EEB2947-D32C-6F4D-B154-33C8643B0DD8}"/>
              </a:ext>
            </a:extLst>
          </p:cNvPr>
          <p:cNvCxnSpPr>
            <a:cxnSpLocks/>
            <a:stCxn id="67" idx="0"/>
            <a:endCxn id="59" idx="3"/>
          </p:cNvCxnSpPr>
          <p:nvPr/>
        </p:nvCxnSpPr>
        <p:spPr>
          <a:xfrm flipV="1">
            <a:off x="10089536" y="3713282"/>
            <a:ext cx="140888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1D24355-E7F2-C1CC-7449-241E91B40699}"/>
              </a:ext>
            </a:extLst>
          </p:cNvPr>
          <p:cNvCxnSpPr>
            <a:cxnSpLocks/>
            <a:stCxn id="70" idx="0"/>
            <a:endCxn id="59" idx="5"/>
          </p:cNvCxnSpPr>
          <p:nvPr/>
        </p:nvCxnSpPr>
        <p:spPr>
          <a:xfrm flipH="1" flipV="1">
            <a:off x="10399983" y="3713282"/>
            <a:ext cx="116437" cy="11818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F089327-FFB0-3FB7-5576-BD1B917A4308}"/>
              </a:ext>
            </a:extLst>
          </p:cNvPr>
          <p:cNvCxnSpPr>
            <a:cxnSpLocks/>
            <a:stCxn id="74" idx="0"/>
            <a:endCxn id="62" idx="3"/>
          </p:cNvCxnSpPr>
          <p:nvPr/>
        </p:nvCxnSpPr>
        <p:spPr>
          <a:xfrm flipV="1">
            <a:off x="10920016" y="3713282"/>
            <a:ext cx="118154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50EE690-F273-966C-7395-C146C008F4F6}"/>
              </a:ext>
            </a:extLst>
          </p:cNvPr>
          <p:cNvCxnSpPr>
            <a:cxnSpLocks/>
            <a:stCxn id="78" idx="0"/>
            <a:endCxn id="62" idx="5"/>
          </p:cNvCxnSpPr>
          <p:nvPr/>
        </p:nvCxnSpPr>
        <p:spPr>
          <a:xfrm flipH="1" flipV="1">
            <a:off x="11207729" y="3713282"/>
            <a:ext cx="115886" cy="118185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D1BCBFC-CF61-EAA2-19E1-592E1EE86D18}"/>
              </a:ext>
            </a:extLst>
          </p:cNvPr>
          <p:cNvSpPr txBox="1"/>
          <p:nvPr/>
        </p:nvSpPr>
        <p:spPr>
          <a:xfrm>
            <a:off x="9876002" y="4074768"/>
            <a:ext cx="4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[12]</a:t>
            </a:r>
            <a:endParaRPr lang="zh-CN" altLang="en-US" sz="14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21296CA-1BB3-BAEE-4745-151D0E84E249}"/>
              </a:ext>
            </a:extLst>
          </p:cNvPr>
          <p:cNvSpPr txBox="1"/>
          <p:nvPr/>
        </p:nvSpPr>
        <p:spPr>
          <a:xfrm>
            <a:off x="10291679" y="4074767"/>
            <a:ext cx="4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[13]</a:t>
            </a:r>
            <a:endParaRPr lang="zh-CN" altLang="en-US" sz="14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061E63E-B4DC-A66B-7177-C456CF9E1D13}"/>
              </a:ext>
            </a:extLst>
          </p:cNvPr>
          <p:cNvSpPr txBox="1"/>
          <p:nvPr/>
        </p:nvSpPr>
        <p:spPr>
          <a:xfrm>
            <a:off x="10682332" y="4079974"/>
            <a:ext cx="44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[14]</a:t>
            </a:r>
            <a:endParaRPr lang="zh-CN" altLang="en-US" sz="1400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7ED3977-8933-A50D-1866-DA3970DF945F}"/>
              </a:ext>
            </a:extLst>
          </p:cNvPr>
          <p:cNvSpPr txBox="1"/>
          <p:nvPr/>
        </p:nvSpPr>
        <p:spPr>
          <a:xfrm>
            <a:off x="11118945" y="4074766"/>
            <a:ext cx="44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[15]</a:t>
            </a:r>
            <a:endParaRPr lang="zh-CN" altLang="en-US" sz="14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0FB17AD-1941-B8ED-B25D-7F79A7F523EA}"/>
              </a:ext>
            </a:extLst>
          </p:cNvPr>
          <p:cNvSpPr txBox="1"/>
          <p:nvPr/>
        </p:nvSpPr>
        <p:spPr>
          <a:xfrm>
            <a:off x="10515541" y="2911076"/>
            <a:ext cx="83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[12, 15]</a:t>
            </a:r>
            <a:endParaRPr lang="zh-CN" altLang="en-US" sz="1400" b="1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7FE229F-E6F5-3D2A-C209-0E6BF62FFBBE}"/>
              </a:ext>
            </a:extLst>
          </p:cNvPr>
          <p:cNvSpPr/>
          <p:nvPr/>
        </p:nvSpPr>
        <p:spPr>
          <a:xfrm>
            <a:off x="9804580" y="2618996"/>
            <a:ext cx="239792" cy="2433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8745BA2C-8970-57C8-7A2A-7B2DE9D7F7C8}"/>
              </a:ext>
            </a:extLst>
          </p:cNvPr>
          <p:cNvCxnSpPr>
            <a:cxnSpLocks/>
            <a:stCxn id="2" idx="0"/>
            <a:endCxn id="137" idx="3"/>
          </p:cNvCxnSpPr>
          <p:nvPr/>
        </p:nvCxnSpPr>
        <p:spPr>
          <a:xfrm flipV="1">
            <a:off x="9060345" y="2826667"/>
            <a:ext cx="779352" cy="35004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34D32DC6-3983-2C51-1CB4-A4907369DE31}"/>
              </a:ext>
            </a:extLst>
          </p:cNvPr>
          <p:cNvCxnSpPr>
            <a:cxnSpLocks/>
            <a:stCxn id="56" idx="0"/>
            <a:endCxn id="137" idx="5"/>
          </p:cNvCxnSpPr>
          <p:nvPr/>
        </p:nvCxnSpPr>
        <p:spPr>
          <a:xfrm flipH="1" flipV="1">
            <a:off x="10009255" y="2826667"/>
            <a:ext cx="699890" cy="350046"/>
          </a:xfrm>
          <a:prstGeom prst="lin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04BC65C-3596-B5F1-A153-488E6E259AEC}"/>
              </a:ext>
            </a:extLst>
          </p:cNvPr>
          <p:cNvSpPr/>
          <p:nvPr/>
        </p:nvSpPr>
        <p:spPr>
          <a:xfrm>
            <a:off x="5096066" y="3827782"/>
            <a:ext cx="239792" cy="2433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3C8F7C8-91E2-5399-02F7-8A93CFF51229}"/>
              </a:ext>
            </a:extLst>
          </p:cNvPr>
          <p:cNvSpPr txBox="1"/>
          <p:nvPr/>
        </p:nvSpPr>
        <p:spPr>
          <a:xfrm>
            <a:off x="5021238" y="4071080"/>
            <a:ext cx="3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[1]</a:t>
            </a:r>
            <a:endParaRPr lang="zh-CN" altLang="en-US" sz="14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E0B7328-C6D5-8B47-B077-BA2F620D4AC4}"/>
              </a:ext>
            </a:extLst>
          </p:cNvPr>
          <p:cNvSpPr txBox="1"/>
          <p:nvPr/>
        </p:nvSpPr>
        <p:spPr>
          <a:xfrm>
            <a:off x="11571011" y="3867315"/>
            <a:ext cx="44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8EF0120-4B8F-BC1F-A5DC-8E51BBF49D47}"/>
              </a:ext>
            </a:extLst>
          </p:cNvPr>
          <p:cNvSpPr txBox="1"/>
          <p:nvPr/>
        </p:nvSpPr>
        <p:spPr>
          <a:xfrm>
            <a:off x="9856963" y="3232942"/>
            <a:ext cx="77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[12, 13]</a:t>
            </a:r>
            <a:endParaRPr lang="zh-CN" altLang="en-US" sz="14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9CF335D-8CDA-D098-0027-50B9AB81CF08}"/>
              </a:ext>
            </a:extLst>
          </p:cNvPr>
          <p:cNvSpPr txBox="1"/>
          <p:nvPr/>
        </p:nvSpPr>
        <p:spPr>
          <a:xfrm>
            <a:off x="10861026" y="3241779"/>
            <a:ext cx="77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[14, 15]</a:t>
            </a:r>
            <a:endParaRPr lang="zh-CN" altLang="en-US" sz="14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8EA07BF-7F90-BEE6-C0C6-9A80762FD9CE}"/>
              </a:ext>
            </a:extLst>
          </p:cNvPr>
          <p:cNvSpPr txBox="1"/>
          <p:nvPr/>
        </p:nvSpPr>
        <p:spPr>
          <a:xfrm>
            <a:off x="8557251" y="2907661"/>
            <a:ext cx="83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[8, 11]</a:t>
            </a:r>
            <a:endParaRPr lang="zh-CN" altLang="en-US" sz="14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A90A6EB-1C10-6792-79B8-572C978156B6}"/>
              </a:ext>
            </a:extLst>
          </p:cNvPr>
          <p:cNvSpPr txBox="1"/>
          <p:nvPr/>
        </p:nvSpPr>
        <p:spPr>
          <a:xfrm>
            <a:off x="9563809" y="2343458"/>
            <a:ext cx="83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[8, 15]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4423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193</Words>
  <Application>Microsoft Office PowerPoint</Application>
  <PresentationFormat>宽屏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MAO, Yulian [Student]</dc:creator>
  <cp:lastModifiedBy>MAO, Yulian [Student]</cp:lastModifiedBy>
  <cp:revision>1</cp:revision>
  <dcterms:created xsi:type="dcterms:W3CDTF">2024-04-18T14:19:04Z</dcterms:created>
  <dcterms:modified xsi:type="dcterms:W3CDTF">2024-05-30T02:30:00Z</dcterms:modified>
</cp:coreProperties>
</file>