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C3089-819D-498C-899B-E88D6A8528BD}" v="1" dt="2024-06-09T04:52:48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O, Yulian [Student]" userId="6e79cbd5-32cf-4af5-99d5-3ce4f81ede8d" providerId="ADAL" clId="{E71C3089-819D-498C-899B-E88D6A8528BD}"/>
    <pc:docChg chg="modSld">
      <pc:chgData name="MAO, Yulian [Student]" userId="6e79cbd5-32cf-4af5-99d5-3ce4f81ede8d" providerId="ADAL" clId="{E71C3089-819D-498C-899B-E88D6A8528BD}" dt="2024-06-09T04:52:59.951" v="3" actId="1076"/>
      <pc:docMkLst>
        <pc:docMk/>
      </pc:docMkLst>
      <pc:sldChg chg="modSp mod">
        <pc:chgData name="MAO, Yulian [Student]" userId="6e79cbd5-32cf-4af5-99d5-3ce4f81ede8d" providerId="ADAL" clId="{E71C3089-819D-498C-899B-E88D6A8528BD}" dt="2024-06-09T04:52:59.951" v="3" actId="1076"/>
        <pc:sldMkLst>
          <pc:docMk/>
          <pc:sldMk cId="2417345185" sldId="257"/>
        </pc:sldMkLst>
        <pc:spChg chg="mod">
          <ac:chgData name="MAO, Yulian [Student]" userId="6e79cbd5-32cf-4af5-99d5-3ce4f81ede8d" providerId="ADAL" clId="{E71C3089-819D-498C-899B-E88D6A8528BD}" dt="2024-06-09T04:52:55.487" v="2" actId="1076"/>
          <ac:spMkLst>
            <pc:docMk/>
            <pc:sldMk cId="2417345185" sldId="257"/>
            <ac:spMk id="12" creationId="{140DC7C6-3CAB-E763-C5A6-85151E0D6AA1}"/>
          </ac:spMkLst>
        </pc:spChg>
        <pc:spChg chg="mod">
          <ac:chgData name="MAO, Yulian [Student]" userId="6e79cbd5-32cf-4af5-99d5-3ce4f81ede8d" providerId="ADAL" clId="{E71C3089-819D-498C-899B-E88D6A8528BD}" dt="2024-06-09T04:52:59.951" v="3" actId="1076"/>
          <ac:spMkLst>
            <pc:docMk/>
            <pc:sldMk cId="2417345185" sldId="257"/>
            <ac:spMk id="21" creationId="{2DFB6E58-EEB8-8628-9151-C6943DA05229}"/>
          </ac:spMkLst>
        </pc:spChg>
      </pc:sldChg>
    </pc:docChg>
  </pc:docChgLst>
  <pc:docChgLst>
    <pc:chgData name="MAO, Yulian [Student]" userId="6e79cbd5-32cf-4af5-99d5-3ce4f81ede8d" providerId="ADAL" clId="{412238F1-4866-417F-B100-FDA917ACC4CB}"/>
    <pc:docChg chg="undo custSel addSld modSld">
      <pc:chgData name="MAO, Yulian [Student]" userId="6e79cbd5-32cf-4af5-99d5-3ce4f81ede8d" providerId="ADAL" clId="{412238F1-4866-417F-B100-FDA917ACC4CB}" dt="2024-06-03T02:01:51.168" v="844" actId="14100"/>
      <pc:docMkLst>
        <pc:docMk/>
      </pc:docMkLst>
      <pc:sldChg chg="addSp delSp modSp new mod">
        <pc:chgData name="MAO, Yulian [Student]" userId="6e79cbd5-32cf-4af5-99d5-3ce4f81ede8d" providerId="ADAL" clId="{412238F1-4866-417F-B100-FDA917ACC4CB}" dt="2024-05-22T11:44:59.934" v="832" actId="1076"/>
        <pc:sldMkLst>
          <pc:docMk/>
          <pc:sldMk cId="2569367250" sldId="256"/>
        </pc:sldMkLst>
        <pc:spChg chg="del">
          <ac:chgData name="MAO, Yulian [Student]" userId="6e79cbd5-32cf-4af5-99d5-3ce4f81ede8d" providerId="ADAL" clId="{412238F1-4866-417F-B100-FDA917ACC4CB}" dt="2024-05-20T03:04:10.186" v="1" actId="478"/>
          <ac:spMkLst>
            <pc:docMk/>
            <pc:sldMk cId="2569367250" sldId="256"/>
            <ac:spMk id="2" creationId="{41BAA47C-712A-CAA5-9741-8D960572B48E}"/>
          </ac:spMkLst>
        </pc:spChg>
        <pc:spChg chg="del">
          <ac:chgData name="MAO, Yulian [Student]" userId="6e79cbd5-32cf-4af5-99d5-3ce4f81ede8d" providerId="ADAL" clId="{412238F1-4866-417F-B100-FDA917ACC4CB}" dt="2024-05-20T03:04:12.437" v="2" actId="478"/>
          <ac:spMkLst>
            <pc:docMk/>
            <pc:sldMk cId="2569367250" sldId="256"/>
            <ac:spMk id="3" creationId="{AAB49F2D-504B-6997-901F-D2FB382A728E}"/>
          </ac:spMkLst>
        </pc:spChg>
        <pc:spChg chg="add mod">
          <ac:chgData name="MAO, Yulian [Student]" userId="6e79cbd5-32cf-4af5-99d5-3ce4f81ede8d" providerId="ADAL" clId="{412238F1-4866-417F-B100-FDA917ACC4CB}" dt="2024-05-20T05:16:07.247" v="247" actId="1076"/>
          <ac:spMkLst>
            <pc:docMk/>
            <pc:sldMk cId="2569367250" sldId="256"/>
            <ac:spMk id="6" creationId="{912D20A5-A550-4179-4E51-0B2773428A4D}"/>
          </ac:spMkLst>
        </pc:spChg>
        <pc:spChg chg="add del mod">
          <ac:chgData name="MAO, Yulian [Student]" userId="6e79cbd5-32cf-4af5-99d5-3ce4f81ede8d" providerId="ADAL" clId="{412238F1-4866-417F-B100-FDA917ACC4CB}" dt="2024-05-20T03:07:47.613" v="37" actId="478"/>
          <ac:spMkLst>
            <pc:docMk/>
            <pc:sldMk cId="2569367250" sldId="256"/>
            <ac:spMk id="7" creationId="{0C7D4167-E2FC-3F9C-A75A-B33E1E260EEF}"/>
          </ac:spMkLst>
        </pc:spChg>
        <pc:spChg chg="add mod ord">
          <ac:chgData name="MAO, Yulian [Student]" userId="6e79cbd5-32cf-4af5-99d5-3ce4f81ede8d" providerId="ADAL" clId="{412238F1-4866-417F-B100-FDA917ACC4CB}" dt="2024-05-20T05:16:25.288" v="248" actId="1076"/>
          <ac:spMkLst>
            <pc:docMk/>
            <pc:sldMk cId="2569367250" sldId="256"/>
            <ac:spMk id="8" creationId="{F0419550-8664-2C42-95D8-93D4FBE6F5D7}"/>
          </ac:spMkLst>
        </pc:spChg>
        <pc:spChg chg="add del mod">
          <ac:chgData name="MAO, Yulian [Student]" userId="6e79cbd5-32cf-4af5-99d5-3ce4f81ede8d" providerId="ADAL" clId="{412238F1-4866-417F-B100-FDA917ACC4CB}" dt="2024-05-22T11:41:49.122" v="792" actId="478"/>
          <ac:spMkLst>
            <pc:docMk/>
            <pc:sldMk cId="2569367250" sldId="256"/>
            <ac:spMk id="9" creationId="{71051726-0F38-34E1-B789-18C0DF4A3057}"/>
          </ac:spMkLst>
        </pc:spChg>
        <pc:spChg chg="add mod">
          <ac:chgData name="MAO, Yulian [Student]" userId="6e79cbd5-32cf-4af5-99d5-3ce4f81ede8d" providerId="ADAL" clId="{412238F1-4866-417F-B100-FDA917ACC4CB}" dt="2024-05-22T11:44:59.934" v="832" actId="1076"/>
          <ac:spMkLst>
            <pc:docMk/>
            <pc:sldMk cId="2569367250" sldId="256"/>
            <ac:spMk id="10" creationId="{A7AB68A8-48E5-58B3-0C89-F8F12BFF95FF}"/>
          </ac:spMkLst>
        </pc:spChg>
        <pc:spChg chg="add mod ord">
          <ac:chgData name="MAO, Yulian [Student]" userId="6e79cbd5-32cf-4af5-99d5-3ce4f81ede8d" providerId="ADAL" clId="{412238F1-4866-417F-B100-FDA917ACC4CB}" dt="2024-05-22T11:44:21.687" v="825" actId="1076"/>
          <ac:spMkLst>
            <pc:docMk/>
            <pc:sldMk cId="2569367250" sldId="256"/>
            <ac:spMk id="13" creationId="{CD22EA35-7434-1519-B7B3-AD3A97D628FD}"/>
          </ac:spMkLst>
        </pc:spChg>
        <pc:spChg chg="add mod">
          <ac:chgData name="MAO, Yulian [Student]" userId="6e79cbd5-32cf-4af5-99d5-3ce4f81ede8d" providerId="ADAL" clId="{412238F1-4866-417F-B100-FDA917ACC4CB}" dt="2024-05-22T11:44:21.687" v="825" actId="1076"/>
          <ac:spMkLst>
            <pc:docMk/>
            <pc:sldMk cId="2569367250" sldId="256"/>
            <ac:spMk id="14" creationId="{09D578BE-BBF9-9BF4-05E9-061ACCCCF519}"/>
          </ac:spMkLst>
        </pc:spChg>
        <pc:spChg chg="add del mod">
          <ac:chgData name="MAO, Yulian [Student]" userId="6e79cbd5-32cf-4af5-99d5-3ce4f81ede8d" providerId="ADAL" clId="{412238F1-4866-417F-B100-FDA917ACC4CB}" dt="2024-05-22T11:41:59.826" v="795" actId="478"/>
          <ac:spMkLst>
            <pc:docMk/>
            <pc:sldMk cId="2569367250" sldId="256"/>
            <ac:spMk id="15" creationId="{044774BE-01F9-599C-0251-19F86E9A4707}"/>
          </ac:spMkLst>
        </pc:spChg>
        <pc:spChg chg="add mod">
          <ac:chgData name="MAO, Yulian [Student]" userId="6e79cbd5-32cf-4af5-99d5-3ce4f81ede8d" providerId="ADAL" clId="{412238F1-4866-417F-B100-FDA917ACC4CB}" dt="2024-05-22T11:44:38.366" v="829" actId="1076"/>
          <ac:spMkLst>
            <pc:docMk/>
            <pc:sldMk cId="2569367250" sldId="256"/>
            <ac:spMk id="16" creationId="{1535FC86-3A99-221C-A5AF-F468F8BF4450}"/>
          </ac:spMkLst>
        </pc:spChg>
        <pc:spChg chg="add mod ord">
          <ac:chgData name="MAO, Yulian [Student]" userId="6e79cbd5-32cf-4af5-99d5-3ce4f81ede8d" providerId="ADAL" clId="{412238F1-4866-417F-B100-FDA917ACC4CB}" dt="2024-05-22T11:44:21.687" v="825" actId="1076"/>
          <ac:spMkLst>
            <pc:docMk/>
            <pc:sldMk cId="2569367250" sldId="256"/>
            <ac:spMk id="19" creationId="{C92AD0FD-5D3D-467B-A78D-B3D7958F5921}"/>
          </ac:spMkLst>
        </pc:spChg>
        <pc:spChg chg="add mod">
          <ac:chgData name="MAO, Yulian [Student]" userId="6e79cbd5-32cf-4af5-99d5-3ce4f81ede8d" providerId="ADAL" clId="{412238F1-4866-417F-B100-FDA917ACC4CB}" dt="2024-05-20T04:50:27.511" v="177" actId="571"/>
          <ac:spMkLst>
            <pc:docMk/>
            <pc:sldMk cId="2569367250" sldId="256"/>
            <ac:spMk id="20" creationId="{0CD96BAF-0876-B45E-F9AD-090E58485572}"/>
          </ac:spMkLst>
        </pc:spChg>
        <pc:spChg chg="add del mod">
          <ac:chgData name="MAO, Yulian [Student]" userId="6e79cbd5-32cf-4af5-99d5-3ce4f81ede8d" providerId="ADAL" clId="{412238F1-4866-417F-B100-FDA917ACC4CB}" dt="2024-05-22T11:44:09.604" v="823" actId="22"/>
          <ac:spMkLst>
            <pc:docMk/>
            <pc:sldMk cId="2569367250" sldId="256"/>
            <ac:spMk id="21" creationId="{9E511C39-5547-0D1A-53A4-785BF7E90000}"/>
          </ac:spMkLst>
        </pc:spChg>
        <pc:spChg chg="add mod">
          <ac:chgData name="MAO, Yulian [Student]" userId="6e79cbd5-32cf-4af5-99d5-3ce4f81ede8d" providerId="ADAL" clId="{412238F1-4866-417F-B100-FDA917ACC4CB}" dt="2024-05-20T04:50:31.070" v="179" actId="571"/>
          <ac:spMkLst>
            <pc:docMk/>
            <pc:sldMk cId="2569367250" sldId="256"/>
            <ac:spMk id="22" creationId="{4A52E5AF-BBE8-1CFE-9B19-4502ABC0FF9D}"/>
          </ac:spMkLst>
        </pc:spChg>
        <pc:spChg chg="add mod">
          <ac:chgData name="MAO, Yulian [Student]" userId="6e79cbd5-32cf-4af5-99d5-3ce4f81ede8d" providerId="ADAL" clId="{412238F1-4866-417F-B100-FDA917ACC4CB}" dt="2024-05-22T11:44:21.687" v="825" actId="1076"/>
          <ac:spMkLst>
            <pc:docMk/>
            <pc:sldMk cId="2569367250" sldId="256"/>
            <ac:spMk id="24" creationId="{58432FFB-F629-D999-2D4F-C56D28D2EE51}"/>
          </ac:spMkLst>
        </pc:spChg>
        <pc:spChg chg="add del mod">
          <ac:chgData name="MAO, Yulian [Student]" userId="6e79cbd5-32cf-4af5-99d5-3ce4f81ede8d" providerId="ADAL" clId="{412238F1-4866-417F-B100-FDA917ACC4CB}" dt="2024-05-22T11:42:15.531" v="799" actId="478"/>
          <ac:spMkLst>
            <pc:docMk/>
            <pc:sldMk cId="2569367250" sldId="256"/>
            <ac:spMk id="25" creationId="{00613451-6292-1F8B-6DAF-CB0116D63FF9}"/>
          </ac:spMkLst>
        </pc:spChg>
        <pc:spChg chg="add mod">
          <ac:chgData name="MAO, Yulian [Student]" userId="6e79cbd5-32cf-4af5-99d5-3ce4f81ede8d" providerId="ADAL" clId="{412238F1-4866-417F-B100-FDA917ACC4CB}" dt="2024-05-22T11:44:21.687" v="825" actId="1076"/>
          <ac:spMkLst>
            <pc:docMk/>
            <pc:sldMk cId="2569367250" sldId="256"/>
            <ac:spMk id="26" creationId="{6093FB73-AE83-6F1D-CA57-EC476658F990}"/>
          </ac:spMkLst>
        </pc:spChg>
        <pc:spChg chg="add mod ord">
          <ac:chgData name="MAO, Yulian [Student]" userId="6e79cbd5-32cf-4af5-99d5-3ce4f81ede8d" providerId="ADAL" clId="{412238F1-4866-417F-B100-FDA917ACC4CB}" dt="2024-05-22T11:44:21.687" v="825" actId="1076"/>
          <ac:spMkLst>
            <pc:docMk/>
            <pc:sldMk cId="2569367250" sldId="256"/>
            <ac:spMk id="29" creationId="{F16F14C0-EFC5-D674-9141-264EA790EBA5}"/>
          </ac:spMkLst>
        </pc:spChg>
        <pc:spChg chg="add mod">
          <ac:chgData name="MAO, Yulian [Student]" userId="6e79cbd5-32cf-4af5-99d5-3ce4f81ede8d" providerId="ADAL" clId="{412238F1-4866-417F-B100-FDA917ACC4CB}" dt="2024-05-22T11:44:21.687" v="825" actId="1076"/>
          <ac:spMkLst>
            <pc:docMk/>
            <pc:sldMk cId="2569367250" sldId="256"/>
            <ac:spMk id="30" creationId="{21DBF187-B938-B2D4-AF1B-CD2010859C6A}"/>
          </ac:spMkLst>
        </pc:spChg>
        <pc:picChg chg="add mod">
          <ac:chgData name="MAO, Yulian [Student]" userId="6e79cbd5-32cf-4af5-99d5-3ce4f81ede8d" providerId="ADAL" clId="{412238F1-4866-417F-B100-FDA917ACC4CB}" dt="2024-05-20T05:16:25.288" v="248" actId="1076"/>
          <ac:picMkLst>
            <pc:docMk/>
            <pc:sldMk cId="2569367250" sldId="256"/>
            <ac:picMk id="5" creationId="{830B6CED-7E32-3EEE-520A-973DD3221CAA}"/>
          </ac:picMkLst>
        </pc:picChg>
        <pc:picChg chg="add mod">
          <ac:chgData name="MAO, Yulian [Student]" userId="6e79cbd5-32cf-4af5-99d5-3ce4f81ede8d" providerId="ADAL" clId="{412238F1-4866-417F-B100-FDA917ACC4CB}" dt="2024-05-22T11:44:21.687" v="825" actId="1076"/>
          <ac:picMkLst>
            <pc:docMk/>
            <pc:sldMk cId="2569367250" sldId="256"/>
            <ac:picMk id="12" creationId="{8016E8FD-94EA-F1BD-4FCA-C4633BC4B01D}"/>
          </ac:picMkLst>
        </pc:picChg>
        <pc:picChg chg="add mod">
          <ac:chgData name="MAO, Yulian [Student]" userId="6e79cbd5-32cf-4af5-99d5-3ce4f81ede8d" providerId="ADAL" clId="{412238F1-4866-417F-B100-FDA917ACC4CB}" dt="2024-05-22T11:44:21.687" v="825" actId="1076"/>
          <ac:picMkLst>
            <pc:docMk/>
            <pc:sldMk cId="2569367250" sldId="256"/>
            <ac:picMk id="18" creationId="{AEF3ECCD-B84E-E651-B203-C152038953AC}"/>
          </ac:picMkLst>
        </pc:picChg>
        <pc:picChg chg="add mod">
          <ac:chgData name="MAO, Yulian [Student]" userId="6e79cbd5-32cf-4af5-99d5-3ce4f81ede8d" providerId="ADAL" clId="{412238F1-4866-417F-B100-FDA917ACC4CB}" dt="2024-05-20T04:50:27.511" v="177" actId="571"/>
          <ac:picMkLst>
            <pc:docMk/>
            <pc:sldMk cId="2569367250" sldId="256"/>
            <ac:picMk id="21" creationId="{6579F38E-D459-BCA3-6F43-BD9B421C694A}"/>
          </ac:picMkLst>
        </pc:picChg>
        <pc:picChg chg="add mod">
          <ac:chgData name="MAO, Yulian [Student]" userId="6e79cbd5-32cf-4af5-99d5-3ce4f81ede8d" providerId="ADAL" clId="{412238F1-4866-417F-B100-FDA917ACC4CB}" dt="2024-05-20T04:50:31.070" v="179" actId="571"/>
          <ac:picMkLst>
            <pc:docMk/>
            <pc:sldMk cId="2569367250" sldId="256"/>
            <ac:picMk id="23" creationId="{61D49B6D-E476-5F46-0C8C-76EEB6844138}"/>
          </ac:picMkLst>
        </pc:picChg>
        <pc:picChg chg="add mod">
          <ac:chgData name="MAO, Yulian [Student]" userId="6e79cbd5-32cf-4af5-99d5-3ce4f81ede8d" providerId="ADAL" clId="{412238F1-4866-417F-B100-FDA917ACC4CB}" dt="2024-05-22T11:44:21.687" v="825" actId="1076"/>
          <ac:picMkLst>
            <pc:docMk/>
            <pc:sldMk cId="2569367250" sldId="256"/>
            <ac:picMk id="28" creationId="{7E982647-5F7B-1C4C-D4A4-0BEB3CD54F28}"/>
          </ac:picMkLst>
        </pc:picChg>
        <pc:cxnChg chg="add mod">
          <ac:chgData name="MAO, Yulian [Student]" userId="6e79cbd5-32cf-4af5-99d5-3ce4f81ede8d" providerId="ADAL" clId="{412238F1-4866-417F-B100-FDA917ACC4CB}" dt="2024-05-22T11:44:47.303" v="831" actId="1076"/>
          <ac:cxnSpMkLst>
            <pc:docMk/>
            <pc:sldMk cId="2569367250" sldId="256"/>
            <ac:cxnSpMk id="3" creationId="{FA58718C-D045-664F-AD01-5228B12B6BF2}"/>
          </ac:cxnSpMkLst>
        </pc:cxnChg>
        <pc:cxnChg chg="add mod">
          <ac:chgData name="MAO, Yulian [Student]" userId="6e79cbd5-32cf-4af5-99d5-3ce4f81ede8d" providerId="ADAL" clId="{412238F1-4866-417F-B100-FDA917ACC4CB}" dt="2024-05-22T11:44:34.719" v="828" actId="14100"/>
          <ac:cxnSpMkLst>
            <pc:docMk/>
            <pc:sldMk cId="2569367250" sldId="256"/>
            <ac:cxnSpMk id="4" creationId="{A091D657-1383-C87F-2298-C6CDAB0CB7C8}"/>
          </ac:cxnSpMkLst>
        </pc:cxnChg>
        <pc:cxnChg chg="add mod">
          <ac:chgData name="MAO, Yulian [Student]" userId="6e79cbd5-32cf-4af5-99d5-3ce4f81ede8d" providerId="ADAL" clId="{412238F1-4866-417F-B100-FDA917ACC4CB}" dt="2024-05-22T11:44:21.687" v="825" actId="1076"/>
          <ac:cxnSpMkLst>
            <pc:docMk/>
            <pc:sldMk cId="2569367250" sldId="256"/>
            <ac:cxnSpMk id="11" creationId="{44A84B29-7B9A-B384-2709-23F9C257A811}"/>
          </ac:cxnSpMkLst>
        </pc:cxnChg>
      </pc:sldChg>
      <pc:sldChg chg="addSp delSp modSp new mod">
        <pc:chgData name="MAO, Yulian [Student]" userId="6e79cbd5-32cf-4af5-99d5-3ce4f81ede8d" providerId="ADAL" clId="{412238F1-4866-417F-B100-FDA917ACC4CB}" dt="2024-05-21T09:03:34.125" v="595" actId="20577"/>
        <pc:sldMkLst>
          <pc:docMk/>
          <pc:sldMk cId="2417345185" sldId="257"/>
        </pc:sldMkLst>
        <pc:spChg chg="del">
          <ac:chgData name="MAO, Yulian [Student]" userId="6e79cbd5-32cf-4af5-99d5-3ce4f81ede8d" providerId="ADAL" clId="{412238F1-4866-417F-B100-FDA917ACC4CB}" dt="2024-05-21T05:47:44.033" v="250" actId="478"/>
          <ac:spMkLst>
            <pc:docMk/>
            <pc:sldMk cId="2417345185" sldId="257"/>
            <ac:spMk id="2" creationId="{E18D6E7F-47B5-6B22-0092-AF3ACF4B5127}"/>
          </ac:spMkLst>
        </pc:spChg>
        <pc:spChg chg="del">
          <ac:chgData name="MAO, Yulian [Student]" userId="6e79cbd5-32cf-4af5-99d5-3ce4f81ede8d" providerId="ADAL" clId="{412238F1-4866-417F-B100-FDA917ACC4CB}" dt="2024-05-21T05:47:46.535" v="251" actId="478"/>
          <ac:spMkLst>
            <pc:docMk/>
            <pc:sldMk cId="2417345185" sldId="257"/>
            <ac:spMk id="3" creationId="{E057FB60-C10C-9623-ED37-0619D1509F33}"/>
          </ac:spMkLst>
        </pc:spChg>
        <pc:spChg chg="add mod">
          <ac:chgData name="MAO, Yulian [Student]" userId="6e79cbd5-32cf-4af5-99d5-3ce4f81ede8d" providerId="ADAL" clId="{412238F1-4866-417F-B100-FDA917ACC4CB}" dt="2024-05-21T05:50:11.629" v="276" actId="1076"/>
          <ac:spMkLst>
            <pc:docMk/>
            <pc:sldMk cId="2417345185" sldId="257"/>
            <ac:spMk id="5" creationId="{39C413D4-62F1-92CD-46F3-26EA5CDD3D7D}"/>
          </ac:spMkLst>
        </pc:spChg>
        <pc:spChg chg="add mod">
          <ac:chgData name="MAO, Yulian [Student]" userId="6e79cbd5-32cf-4af5-99d5-3ce4f81ede8d" providerId="ADAL" clId="{412238F1-4866-417F-B100-FDA917ACC4CB}" dt="2024-05-21T05:50:23.349" v="280" actId="20577"/>
          <ac:spMkLst>
            <pc:docMk/>
            <pc:sldMk cId="2417345185" sldId="257"/>
            <ac:spMk id="7" creationId="{88872C6D-5E8E-E92A-96EC-4D0678C7C9AB}"/>
          </ac:spMkLst>
        </pc:spChg>
        <pc:spChg chg="add mod">
          <ac:chgData name="MAO, Yulian [Student]" userId="6e79cbd5-32cf-4af5-99d5-3ce4f81ede8d" providerId="ADAL" clId="{412238F1-4866-417F-B100-FDA917ACC4CB}" dt="2024-05-21T06:06:20.443" v="593" actId="1076"/>
          <ac:spMkLst>
            <pc:docMk/>
            <pc:sldMk cId="2417345185" sldId="257"/>
            <ac:spMk id="12" creationId="{140DC7C6-3CAB-E763-C5A6-85151E0D6AA1}"/>
          </ac:spMkLst>
        </pc:spChg>
        <pc:spChg chg="add del mod">
          <ac:chgData name="MAO, Yulian [Student]" userId="6e79cbd5-32cf-4af5-99d5-3ce4f81ede8d" providerId="ADAL" clId="{412238F1-4866-417F-B100-FDA917ACC4CB}" dt="2024-05-21T05:56:20.886" v="416" actId="478"/>
          <ac:spMkLst>
            <pc:docMk/>
            <pc:sldMk cId="2417345185" sldId="257"/>
            <ac:spMk id="16" creationId="{9B89405D-3DCD-4882-1ED3-4DAA388055D5}"/>
          </ac:spMkLst>
        </pc:spChg>
        <pc:spChg chg="add del mod">
          <ac:chgData name="MAO, Yulian [Student]" userId="6e79cbd5-32cf-4af5-99d5-3ce4f81ede8d" providerId="ADAL" clId="{412238F1-4866-417F-B100-FDA917ACC4CB}" dt="2024-05-21T05:55:53.807" v="410" actId="478"/>
          <ac:spMkLst>
            <pc:docMk/>
            <pc:sldMk cId="2417345185" sldId="257"/>
            <ac:spMk id="17" creationId="{216CD87C-9FD0-124F-0DA4-9F224DE1E027}"/>
          </ac:spMkLst>
        </pc:spChg>
        <pc:spChg chg="add mod">
          <ac:chgData name="MAO, Yulian [Student]" userId="6e79cbd5-32cf-4af5-99d5-3ce4f81ede8d" providerId="ADAL" clId="{412238F1-4866-417F-B100-FDA917ACC4CB}" dt="2024-05-21T09:03:34.125" v="595" actId="20577"/>
          <ac:spMkLst>
            <pc:docMk/>
            <pc:sldMk cId="2417345185" sldId="257"/>
            <ac:spMk id="21" creationId="{2DFB6E58-EEB8-8628-9151-C6943DA05229}"/>
          </ac:spMkLst>
        </pc:spChg>
        <pc:graphicFrameChg chg="add mod modGraphic">
          <ac:chgData name="MAO, Yulian [Student]" userId="6e79cbd5-32cf-4af5-99d5-3ce4f81ede8d" providerId="ADAL" clId="{412238F1-4866-417F-B100-FDA917ACC4CB}" dt="2024-05-21T05:52:18.543" v="348" actId="20577"/>
          <ac:graphicFrameMkLst>
            <pc:docMk/>
            <pc:sldMk cId="2417345185" sldId="257"/>
            <ac:graphicFrameMk id="4" creationId="{B0540A93-30AF-6FC4-4002-90757F08B137}"/>
          </ac:graphicFrameMkLst>
        </pc:graphicFrameChg>
        <pc:graphicFrameChg chg="add mod modGraphic">
          <ac:chgData name="MAO, Yulian [Student]" userId="6e79cbd5-32cf-4af5-99d5-3ce4f81ede8d" providerId="ADAL" clId="{412238F1-4866-417F-B100-FDA917ACC4CB}" dt="2024-05-21T05:59:11.197" v="485" actId="207"/>
          <ac:graphicFrameMkLst>
            <pc:docMk/>
            <pc:sldMk cId="2417345185" sldId="257"/>
            <ac:graphicFrameMk id="6" creationId="{E460CAE6-40FC-5B73-2F95-11544FDAEADE}"/>
          </ac:graphicFrameMkLst>
        </pc:graphicFrameChg>
        <pc:cxnChg chg="add">
          <ac:chgData name="MAO, Yulian [Student]" userId="6e79cbd5-32cf-4af5-99d5-3ce4f81ede8d" providerId="ADAL" clId="{412238F1-4866-417F-B100-FDA917ACC4CB}" dt="2024-05-21T05:53:23.773" v="377" actId="11529"/>
          <ac:cxnSpMkLst>
            <pc:docMk/>
            <pc:sldMk cId="2417345185" sldId="257"/>
            <ac:cxnSpMk id="9" creationId="{990F2158-DAB5-198F-4F58-FFA3A29FCC38}"/>
          </ac:cxnSpMkLst>
        </pc:cxnChg>
        <pc:cxnChg chg="add mod">
          <ac:chgData name="MAO, Yulian [Student]" userId="6e79cbd5-32cf-4af5-99d5-3ce4f81ede8d" providerId="ADAL" clId="{412238F1-4866-417F-B100-FDA917ACC4CB}" dt="2024-05-21T05:53:57.940" v="379" actId="1076"/>
          <ac:cxnSpMkLst>
            <pc:docMk/>
            <pc:sldMk cId="2417345185" sldId="257"/>
            <ac:cxnSpMk id="10" creationId="{A6ECEB8D-599D-2608-E910-6C9B7F79D949}"/>
          </ac:cxnSpMkLst>
        </pc:cxnChg>
        <pc:cxnChg chg="add mod">
          <ac:chgData name="MAO, Yulian [Student]" userId="6e79cbd5-32cf-4af5-99d5-3ce4f81ede8d" providerId="ADAL" clId="{412238F1-4866-417F-B100-FDA917ACC4CB}" dt="2024-05-21T05:54:04.707" v="381" actId="1076"/>
          <ac:cxnSpMkLst>
            <pc:docMk/>
            <pc:sldMk cId="2417345185" sldId="257"/>
            <ac:cxnSpMk id="11" creationId="{64989C93-A171-0EC0-21E1-5C9AA29F1BC7}"/>
          </ac:cxnSpMkLst>
        </pc:cxnChg>
        <pc:cxnChg chg="add mod">
          <ac:chgData name="MAO, Yulian [Student]" userId="6e79cbd5-32cf-4af5-99d5-3ce4f81ede8d" providerId="ADAL" clId="{412238F1-4866-417F-B100-FDA917ACC4CB}" dt="2024-05-21T05:55:10.669" v="407" actId="1076"/>
          <ac:cxnSpMkLst>
            <pc:docMk/>
            <pc:sldMk cId="2417345185" sldId="257"/>
            <ac:cxnSpMk id="13" creationId="{53E90C56-F142-888F-78AB-D8068A8B447D}"/>
          </ac:cxnSpMkLst>
        </pc:cxnChg>
        <pc:cxnChg chg="add mod">
          <ac:chgData name="MAO, Yulian [Student]" userId="6e79cbd5-32cf-4af5-99d5-3ce4f81ede8d" providerId="ADAL" clId="{412238F1-4866-417F-B100-FDA917ACC4CB}" dt="2024-05-21T05:55:10.669" v="407" actId="1076"/>
          <ac:cxnSpMkLst>
            <pc:docMk/>
            <pc:sldMk cId="2417345185" sldId="257"/>
            <ac:cxnSpMk id="14" creationId="{377B2C97-5CB3-6D2F-F8C9-178727609121}"/>
          </ac:cxnSpMkLst>
        </pc:cxnChg>
        <pc:cxnChg chg="add mod">
          <ac:chgData name="MAO, Yulian [Student]" userId="6e79cbd5-32cf-4af5-99d5-3ce4f81ede8d" providerId="ADAL" clId="{412238F1-4866-417F-B100-FDA917ACC4CB}" dt="2024-05-21T05:55:10.669" v="407" actId="1076"/>
          <ac:cxnSpMkLst>
            <pc:docMk/>
            <pc:sldMk cId="2417345185" sldId="257"/>
            <ac:cxnSpMk id="15" creationId="{1AAC4442-2702-9314-720E-3CAD7D26A142}"/>
          </ac:cxnSpMkLst>
        </pc:cxnChg>
        <pc:cxnChg chg="add mod">
          <ac:chgData name="MAO, Yulian [Student]" userId="6e79cbd5-32cf-4af5-99d5-3ce4f81ede8d" providerId="ADAL" clId="{412238F1-4866-417F-B100-FDA917ACC4CB}" dt="2024-05-21T05:56:01.627" v="412" actId="1076"/>
          <ac:cxnSpMkLst>
            <pc:docMk/>
            <pc:sldMk cId="2417345185" sldId="257"/>
            <ac:cxnSpMk id="18" creationId="{713BAC33-D16A-0306-8993-B9F496040C9A}"/>
          </ac:cxnSpMkLst>
        </pc:cxnChg>
        <pc:cxnChg chg="add mod">
          <ac:chgData name="MAO, Yulian [Student]" userId="6e79cbd5-32cf-4af5-99d5-3ce4f81ede8d" providerId="ADAL" clId="{412238F1-4866-417F-B100-FDA917ACC4CB}" dt="2024-05-21T05:56:11.803" v="414" actId="1076"/>
          <ac:cxnSpMkLst>
            <pc:docMk/>
            <pc:sldMk cId="2417345185" sldId="257"/>
            <ac:cxnSpMk id="19" creationId="{E01FEDB5-62B7-437A-9223-5900A5E1602E}"/>
          </ac:cxnSpMkLst>
        </pc:cxnChg>
        <pc:cxnChg chg="add del mod">
          <ac:chgData name="MAO, Yulian [Student]" userId="6e79cbd5-32cf-4af5-99d5-3ce4f81ede8d" providerId="ADAL" clId="{412238F1-4866-417F-B100-FDA917ACC4CB}" dt="2024-05-21T05:56:17.357" v="415" actId="478"/>
          <ac:cxnSpMkLst>
            <pc:docMk/>
            <pc:sldMk cId="2417345185" sldId="257"/>
            <ac:cxnSpMk id="20" creationId="{E6BF1A45-190D-4FCB-E932-42B723205D13}"/>
          </ac:cxnSpMkLst>
        </pc:cxnChg>
      </pc:sldChg>
      <pc:sldChg chg="addSp delSp modSp add mod">
        <pc:chgData name="MAO, Yulian [Student]" userId="6e79cbd5-32cf-4af5-99d5-3ce4f81ede8d" providerId="ADAL" clId="{412238F1-4866-417F-B100-FDA917ACC4CB}" dt="2024-05-21T06:03:03.747" v="562" actId="1076"/>
        <pc:sldMkLst>
          <pc:docMk/>
          <pc:sldMk cId="3261459091" sldId="258"/>
        </pc:sldMkLst>
        <pc:spChg chg="del">
          <ac:chgData name="MAO, Yulian [Student]" userId="6e79cbd5-32cf-4af5-99d5-3ce4f81ede8d" providerId="ADAL" clId="{412238F1-4866-417F-B100-FDA917ACC4CB}" dt="2024-05-21T05:59:22.542" v="487" actId="478"/>
          <ac:spMkLst>
            <pc:docMk/>
            <pc:sldMk cId="3261459091" sldId="258"/>
            <ac:spMk id="12" creationId="{140DC7C6-3CAB-E763-C5A6-85151E0D6AA1}"/>
          </ac:spMkLst>
        </pc:spChg>
        <pc:spChg chg="del">
          <ac:chgData name="MAO, Yulian [Student]" userId="6e79cbd5-32cf-4af5-99d5-3ce4f81ede8d" providerId="ADAL" clId="{412238F1-4866-417F-B100-FDA917ACC4CB}" dt="2024-05-21T05:59:25.535" v="488" actId="478"/>
          <ac:spMkLst>
            <pc:docMk/>
            <pc:sldMk cId="3261459091" sldId="258"/>
            <ac:spMk id="21" creationId="{2DFB6E58-EEB8-8628-9151-C6943DA05229}"/>
          </ac:spMkLst>
        </pc:spChg>
        <pc:spChg chg="add mod">
          <ac:chgData name="MAO, Yulian [Student]" userId="6e79cbd5-32cf-4af5-99d5-3ce4f81ede8d" providerId="ADAL" clId="{412238F1-4866-417F-B100-FDA917ACC4CB}" dt="2024-05-21T06:03:03.747" v="562" actId="1076"/>
          <ac:spMkLst>
            <pc:docMk/>
            <pc:sldMk cId="3261459091" sldId="258"/>
            <ac:spMk id="34" creationId="{1F318A07-73FF-216B-07F2-E1119706AD3F}"/>
          </ac:spMkLst>
        </pc:spChg>
        <pc:graphicFrameChg chg="mod">
          <ac:chgData name="MAO, Yulian [Student]" userId="6e79cbd5-32cf-4af5-99d5-3ce4f81ede8d" providerId="ADAL" clId="{412238F1-4866-417F-B100-FDA917ACC4CB}" dt="2024-05-21T06:02:21.125" v="535" actId="20577"/>
          <ac:graphicFrameMkLst>
            <pc:docMk/>
            <pc:sldMk cId="3261459091" sldId="258"/>
            <ac:graphicFrameMk id="6" creationId="{E460CAE6-40FC-5B73-2F95-11544FDAEADE}"/>
          </ac:graphicFrameMkLst>
        </pc:graphicFrameChg>
        <pc:cxnChg chg="add mod">
          <ac:chgData name="MAO, Yulian [Student]" userId="6e79cbd5-32cf-4af5-99d5-3ce4f81ede8d" providerId="ADAL" clId="{412238F1-4866-417F-B100-FDA917ACC4CB}" dt="2024-05-21T06:01:07.500" v="513" actId="14100"/>
          <ac:cxnSpMkLst>
            <pc:docMk/>
            <pc:sldMk cId="3261459091" sldId="258"/>
            <ac:cxnSpMk id="2" creationId="{670412EE-7BE6-D9E0-FFFF-CD1121015757}"/>
          </ac:cxnSpMkLst>
        </pc:cxnChg>
        <pc:cxnChg chg="add mod">
          <ac:chgData name="MAO, Yulian [Student]" userId="6e79cbd5-32cf-4af5-99d5-3ce4f81ede8d" providerId="ADAL" clId="{412238F1-4866-417F-B100-FDA917ACC4CB}" dt="2024-05-21T06:01:01.619" v="512" actId="14100"/>
          <ac:cxnSpMkLst>
            <pc:docMk/>
            <pc:sldMk cId="3261459091" sldId="258"/>
            <ac:cxnSpMk id="8" creationId="{9E046034-A3DA-4D72-C211-5205A80EAE55}"/>
          </ac:cxnSpMkLst>
        </pc:cxnChg>
        <pc:cxnChg chg="mod">
          <ac:chgData name="MAO, Yulian [Student]" userId="6e79cbd5-32cf-4af5-99d5-3ce4f81ede8d" providerId="ADAL" clId="{412238F1-4866-417F-B100-FDA917ACC4CB}" dt="2024-05-21T05:59:53.274" v="496" actId="208"/>
          <ac:cxnSpMkLst>
            <pc:docMk/>
            <pc:sldMk cId="3261459091" sldId="258"/>
            <ac:cxnSpMk id="9" creationId="{990F2158-DAB5-198F-4F58-FFA3A29FCC38}"/>
          </ac:cxnSpMkLst>
        </pc:cxnChg>
        <pc:cxnChg chg="del">
          <ac:chgData name="MAO, Yulian [Student]" userId="6e79cbd5-32cf-4af5-99d5-3ce4f81ede8d" providerId="ADAL" clId="{412238F1-4866-417F-B100-FDA917ACC4CB}" dt="2024-05-21T05:59:29.372" v="489" actId="478"/>
          <ac:cxnSpMkLst>
            <pc:docMk/>
            <pc:sldMk cId="3261459091" sldId="258"/>
            <ac:cxnSpMk id="10" creationId="{A6ECEB8D-599D-2608-E910-6C9B7F79D949}"/>
          </ac:cxnSpMkLst>
        </pc:cxnChg>
        <pc:cxnChg chg="del">
          <ac:chgData name="MAO, Yulian [Student]" userId="6e79cbd5-32cf-4af5-99d5-3ce4f81ede8d" providerId="ADAL" clId="{412238F1-4866-417F-B100-FDA917ACC4CB}" dt="2024-05-21T05:59:31.685" v="490" actId="478"/>
          <ac:cxnSpMkLst>
            <pc:docMk/>
            <pc:sldMk cId="3261459091" sldId="258"/>
            <ac:cxnSpMk id="11" creationId="{64989C93-A171-0EC0-21E1-5C9AA29F1BC7}"/>
          </ac:cxnSpMkLst>
        </pc:cxnChg>
        <pc:cxnChg chg="del">
          <ac:chgData name="MAO, Yulian [Student]" userId="6e79cbd5-32cf-4af5-99d5-3ce4f81ede8d" providerId="ADAL" clId="{412238F1-4866-417F-B100-FDA917ACC4CB}" dt="2024-05-21T05:59:39.068" v="493" actId="478"/>
          <ac:cxnSpMkLst>
            <pc:docMk/>
            <pc:sldMk cId="3261459091" sldId="258"/>
            <ac:cxnSpMk id="13" creationId="{53E90C56-F142-888F-78AB-D8068A8B447D}"/>
          </ac:cxnSpMkLst>
        </pc:cxnChg>
        <pc:cxnChg chg="del">
          <ac:chgData name="MAO, Yulian [Student]" userId="6e79cbd5-32cf-4af5-99d5-3ce4f81ede8d" providerId="ADAL" clId="{412238F1-4866-417F-B100-FDA917ACC4CB}" dt="2024-05-21T05:59:41.084" v="494" actId="478"/>
          <ac:cxnSpMkLst>
            <pc:docMk/>
            <pc:sldMk cId="3261459091" sldId="258"/>
            <ac:cxnSpMk id="14" creationId="{377B2C97-5CB3-6D2F-F8C9-178727609121}"/>
          </ac:cxnSpMkLst>
        </pc:cxnChg>
        <pc:cxnChg chg="del">
          <ac:chgData name="MAO, Yulian [Student]" userId="6e79cbd5-32cf-4af5-99d5-3ce4f81ede8d" providerId="ADAL" clId="{412238F1-4866-417F-B100-FDA917ACC4CB}" dt="2024-05-21T05:59:43.349" v="495" actId="478"/>
          <ac:cxnSpMkLst>
            <pc:docMk/>
            <pc:sldMk cId="3261459091" sldId="258"/>
            <ac:cxnSpMk id="15" creationId="{1AAC4442-2702-9314-720E-3CAD7D26A142}"/>
          </ac:cxnSpMkLst>
        </pc:cxnChg>
        <pc:cxnChg chg="add mod">
          <ac:chgData name="MAO, Yulian [Student]" userId="6e79cbd5-32cf-4af5-99d5-3ce4f81ede8d" providerId="ADAL" clId="{412238F1-4866-417F-B100-FDA917ACC4CB}" dt="2024-05-21T06:01:30.835" v="516" actId="14100"/>
          <ac:cxnSpMkLst>
            <pc:docMk/>
            <pc:sldMk cId="3261459091" sldId="258"/>
            <ac:cxnSpMk id="17" creationId="{0D61E1CF-F4F6-3497-05C7-A2F5F5D83A52}"/>
          </ac:cxnSpMkLst>
        </pc:cxnChg>
        <pc:cxnChg chg="del">
          <ac:chgData name="MAO, Yulian [Student]" userId="6e79cbd5-32cf-4af5-99d5-3ce4f81ede8d" providerId="ADAL" clId="{412238F1-4866-417F-B100-FDA917ACC4CB}" dt="2024-05-21T05:59:34.693" v="491" actId="478"/>
          <ac:cxnSpMkLst>
            <pc:docMk/>
            <pc:sldMk cId="3261459091" sldId="258"/>
            <ac:cxnSpMk id="18" creationId="{713BAC33-D16A-0306-8993-B9F496040C9A}"/>
          </ac:cxnSpMkLst>
        </pc:cxnChg>
        <pc:cxnChg chg="del">
          <ac:chgData name="MAO, Yulian [Student]" userId="6e79cbd5-32cf-4af5-99d5-3ce4f81ede8d" providerId="ADAL" clId="{412238F1-4866-417F-B100-FDA917ACC4CB}" dt="2024-05-21T05:59:36.877" v="492" actId="478"/>
          <ac:cxnSpMkLst>
            <pc:docMk/>
            <pc:sldMk cId="3261459091" sldId="258"/>
            <ac:cxnSpMk id="19" creationId="{E01FEDB5-62B7-437A-9223-5900A5E1602E}"/>
          </ac:cxnSpMkLst>
        </pc:cxnChg>
        <pc:cxnChg chg="add mod">
          <ac:chgData name="MAO, Yulian [Student]" userId="6e79cbd5-32cf-4af5-99d5-3ce4f81ede8d" providerId="ADAL" clId="{412238F1-4866-417F-B100-FDA917ACC4CB}" dt="2024-05-21T06:02:28.755" v="537" actId="14100"/>
          <ac:cxnSpMkLst>
            <pc:docMk/>
            <pc:sldMk cId="3261459091" sldId="258"/>
            <ac:cxnSpMk id="20" creationId="{33306888-748A-6F3E-02E8-8C0E8A294F69}"/>
          </ac:cxnSpMkLst>
        </pc:cxnChg>
        <pc:cxnChg chg="add mod">
          <ac:chgData name="MAO, Yulian [Student]" userId="6e79cbd5-32cf-4af5-99d5-3ce4f81ede8d" providerId="ADAL" clId="{412238F1-4866-417F-B100-FDA917ACC4CB}" dt="2024-05-21T06:02:15.651" v="531" actId="1076"/>
          <ac:cxnSpMkLst>
            <pc:docMk/>
            <pc:sldMk cId="3261459091" sldId="258"/>
            <ac:cxnSpMk id="32" creationId="{17ABCB9E-6EBB-F5E2-4027-4C26AC9C0666}"/>
          </ac:cxnSpMkLst>
        </pc:cxnChg>
      </pc:sldChg>
      <pc:sldChg chg="addSp delSp modSp new mod">
        <pc:chgData name="MAO, Yulian [Student]" userId="6e79cbd5-32cf-4af5-99d5-3ce4f81ede8d" providerId="ADAL" clId="{412238F1-4866-417F-B100-FDA917ACC4CB}" dt="2024-06-03T02:01:51.168" v="844" actId="14100"/>
        <pc:sldMkLst>
          <pc:docMk/>
          <pc:sldMk cId="2632091808" sldId="259"/>
        </pc:sldMkLst>
        <pc:spChg chg="del">
          <ac:chgData name="MAO, Yulian [Student]" userId="6e79cbd5-32cf-4af5-99d5-3ce4f81ede8d" providerId="ADAL" clId="{412238F1-4866-417F-B100-FDA917ACC4CB}" dt="2024-05-22T05:41:37.118" v="597" actId="478"/>
          <ac:spMkLst>
            <pc:docMk/>
            <pc:sldMk cId="2632091808" sldId="259"/>
            <ac:spMk id="2" creationId="{00F95234-F49F-8898-DC95-52944371979B}"/>
          </ac:spMkLst>
        </pc:spChg>
        <pc:spChg chg="del">
          <ac:chgData name="MAO, Yulian [Student]" userId="6e79cbd5-32cf-4af5-99d5-3ce4f81ede8d" providerId="ADAL" clId="{412238F1-4866-417F-B100-FDA917ACC4CB}" dt="2024-05-22T05:41:40.436" v="598" actId="478"/>
          <ac:spMkLst>
            <pc:docMk/>
            <pc:sldMk cId="2632091808" sldId="259"/>
            <ac:spMk id="3" creationId="{D211CD71-157D-0FFE-CAE5-AB46A8868944}"/>
          </ac:spMkLst>
        </pc:spChg>
        <pc:spChg chg="add mod">
          <ac:chgData name="MAO, Yulian [Student]" userId="6e79cbd5-32cf-4af5-99d5-3ce4f81ede8d" providerId="ADAL" clId="{412238F1-4866-417F-B100-FDA917ACC4CB}" dt="2024-05-22T06:01:21.345" v="779" actId="1076"/>
          <ac:spMkLst>
            <pc:docMk/>
            <pc:sldMk cId="2632091808" sldId="259"/>
            <ac:spMk id="4" creationId="{B7DACA95-76BA-7ACD-8643-0620FA982E47}"/>
          </ac:spMkLst>
        </pc:spChg>
        <pc:spChg chg="add mod ord">
          <ac:chgData name="MAO, Yulian [Student]" userId="6e79cbd5-32cf-4af5-99d5-3ce4f81ede8d" providerId="ADAL" clId="{412238F1-4866-417F-B100-FDA917ACC4CB}" dt="2024-05-22T06:01:21.345" v="779" actId="1076"/>
          <ac:spMkLst>
            <pc:docMk/>
            <pc:sldMk cId="2632091808" sldId="259"/>
            <ac:spMk id="5" creationId="{527E7712-1B62-E776-DA60-A56579DB8635}"/>
          </ac:spMkLst>
        </pc:spChg>
        <pc:spChg chg="add mod ord">
          <ac:chgData name="MAO, Yulian [Student]" userId="6e79cbd5-32cf-4af5-99d5-3ce4f81ede8d" providerId="ADAL" clId="{412238F1-4866-417F-B100-FDA917ACC4CB}" dt="2024-05-22T06:01:21.345" v="779" actId="1076"/>
          <ac:spMkLst>
            <pc:docMk/>
            <pc:sldMk cId="2632091808" sldId="259"/>
            <ac:spMk id="6" creationId="{24E9189A-C5D7-89EA-5C65-3A7B3F7FD50C}"/>
          </ac:spMkLst>
        </pc:spChg>
        <pc:spChg chg="add mod ord">
          <ac:chgData name="MAO, Yulian [Student]" userId="6e79cbd5-32cf-4af5-99d5-3ce4f81ede8d" providerId="ADAL" clId="{412238F1-4866-417F-B100-FDA917ACC4CB}" dt="2024-05-22T06:01:21.345" v="779" actId="1076"/>
          <ac:spMkLst>
            <pc:docMk/>
            <pc:sldMk cId="2632091808" sldId="259"/>
            <ac:spMk id="7" creationId="{F5E5EDF3-7BE7-9905-D7FA-9327875467F5}"/>
          </ac:spMkLst>
        </pc:spChg>
        <pc:spChg chg="add mod">
          <ac:chgData name="MAO, Yulian [Student]" userId="6e79cbd5-32cf-4af5-99d5-3ce4f81ede8d" providerId="ADAL" clId="{412238F1-4866-417F-B100-FDA917ACC4CB}" dt="2024-06-03T02:01:34" v="842" actId="1076"/>
          <ac:spMkLst>
            <pc:docMk/>
            <pc:sldMk cId="2632091808" sldId="259"/>
            <ac:spMk id="8" creationId="{4E8CEFAE-5CE1-A477-17AE-BD196500B6A7}"/>
          </ac:spMkLst>
        </pc:spChg>
        <pc:spChg chg="add mod">
          <ac:chgData name="MAO, Yulian [Student]" userId="6e79cbd5-32cf-4af5-99d5-3ce4f81ede8d" providerId="ADAL" clId="{412238F1-4866-417F-B100-FDA917ACC4CB}" dt="2024-05-22T06:01:21.345" v="779" actId="1076"/>
          <ac:spMkLst>
            <pc:docMk/>
            <pc:sldMk cId="2632091808" sldId="259"/>
            <ac:spMk id="18" creationId="{6F2F3A57-B92A-E545-63AF-416042073789}"/>
          </ac:spMkLst>
        </pc:spChg>
        <pc:spChg chg="add mod">
          <ac:chgData name="MAO, Yulian [Student]" userId="6e79cbd5-32cf-4af5-99d5-3ce4f81ede8d" providerId="ADAL" clId="{412238F1-4866-417F-B100-FDA917ACC4CB}" dt="2024-05-22T06:01:21.345" v="779" actId="1076"/>
          <ac:spMkLst>
            <pc:docMk/>
            <pc:sldMk cId="2632091808" sldId="259"/>
            <ac:spMk id="19" creationId="{65AE0DBF-4895-41D1-C5F5-55CD8EE6E5D2}"/>
          </ac:spMkLst>
        </pc:spChg>
        <pc:spChg chg="add mod">
          <ac:chgData name="MAO, Yulian [Student]" userId="6e79cbd5-32cf-4af5-99d5-3ce4f81ede8d" providerId="ADAL" clId="{412238F1-4866-417F-B100-FDA917ACC4CB}" dt="2024-05-22T06:01:21.345" v="779" actId="1076"/>
          <ac:spMkLst>
            <pc:docMk/>
            <pc:sldMk cId="2632091808" sldId="259"/>
            <ac:spMk id="20" creationId="{855CB671-6002-5DB2-D9A0-CECA0FE07715}"/>
          </ac:spMkLst>
        </pc:spChg>
        <pc:spChg chg="add mod">
          <ac:chgData name="MAO, Yulian [Student]" userId="6e79cbd5-32cf-4af5-99d5-3ce4f81ede8d" providerId="ADAL" clId="{412238F1-4866-417F-B100-FDA917ACC4CB}" dt="2024-05-22T05:52:54.774" v="659"/>
          <ac:spMkLst>
            <pc:docMk/>
            <pc:sldMk cId="2632091808" sldId="259"/>
            <ac:spMk id="21" creationId="{672590DE-0428-122D-94D9-01DC47FC983B}"/>
          </ac:spMkLst>
        </pc:spChg>
        <pc:spChg chg="add del mod">
          <ac:chgData name="MAO, Yulian [Student]" userId="6e79cbd5-32cf-4af5-99d5-3ce4f81ede8d" providerId="ADAL" clId="{412238F1-4866-417F-B100-FDA917ACC4CB}" dt="2024-05-22T05:53:38.244" v="670" actId="478"/>
          <ac:spMkLst>
            <pc:docMk/>
            <pc:sldMk cId="2632091808" sldId="259"/>
            <ac:spMk id="22" creationId="{F1AF633A-AC9C-EB96-8E1F-D5D5977877D6}"/>
          </ac:spMkLst>
        </pc:spChg>
        <pc:spChg chg="add del mod">
          <ac:chgData name="MAO, Yulian [Student]" userId="6e79cbd5-32cf-4af5-99d5-3ce4f81ede8d" providerId="ADAL" clId="{412238F1-4866-417F-B100-FDA917ACC4CB}" dt="2024-05-22T05:53:36.675" v="669" actId="478"/>
          <ac:spMkLst>
            <pc:docMk/>
            <pc:sldMk cId="2632091808" sldId="259"/>
            <ac:spMk id="23" creationId="{F0688E02-609B-0007-BC28-2B8E93A6C0C1}"/>
          </ac:spMkLst>
        </pc:spChg>
        <pc:spChg chg="add del mod">
          <ac:chgData name="MAO, Yulian [Student]" userId="6e79cbd5-32cf-4af5-99d5-3ce4f81ede8d" providerId="ADAL" clId="{412238F1-4866-417F-B100-FDA917ACC4CB}" dt="2024-05-22T05:53:34.995" v="668" actId="478"/>
          <ac:spMkLst>
            <pc:docMk/>
            <pc:sldMk cId="2632091808" sldId="259"/>
            <ac:spMk id="24" creationId="{85BF8F97-F98C-DFDC-6FF4-CFC05C27DB6A}"/>
          </ac:spMkLst>
        </pc:spChg>
        <pc:spChg chg="add mod">
          <ac:chgData name="MAO, Yulian [Student]" userId="6e79cbd5-32cf-4af5-99d5-3ce4f81ede8d" providerId="ADAL" clId="{412238F1-4866-417F-B100-FDA917ACC4CB}" dt="2024-05-22T05:55:41.936" v="689" actId="1076"/>
          <ac:spMkLst>
            <pc:docMk/>
            <pc:sldMk cId="2632091808" sldId="259"/>
            <ac:spMk id="25" creationId="{E42A3B85-4BFD-1F0B-C392-28FF3B8A06A7}"/>
          </ac:spMkLst>
        </pc:spChg>
        <pc:spChg chg="add del mod">
          <ac:chgData name="MAO, Yulian [Student]" userId="6e79cbd5-32cf-4af5-99d5-3ce4f81ede8d" providerId="ADAL" clId="{412238F1-4866-417F-B100-FDA917ACC4CB}" dt="2024-05-22T05:53:30.684" v="666" actId="478"/>
          <ac:spMkLst>
            <pc:docMk/>
            <pc:sldMk cId="2632091808" sldId="259"/>
            <ac:spMk id="29" creationId="{C1195495-7208-8375-9DC6-A2412DD2C7C6}"/>
          </ac:spMkLst>
        </pc:spChg>
        <pc:spChg chg="add del mod">
          <ac:chgData name="MAO, Yulian [Student]" userId="6e79cbd5-32cf-4af5-99d5-3ce4f81ede8d" providerId="ADAL" clId="{412238F1-4866-417F-B100-FDA917ACC4CB}" dt="2024-05-22T05:53:27.875" v="665" actId="478"/>
          <ac:spMkLst>
            <pc:docMk/>
            <pc:sldMk cId="2632091808" sldId="259"/>
            <ac:spMk id="30" creationId="{5CE6016A-C661-DADA-C508-71ACCE330DA6}"/>
          </ac:spMkLst>
        </pc:spChg>
        <pc:spChg chg="add del mod">
          <ac:chgData name="MAO, Yulian [Student]" userId="6e79cbd5-32cf-4af5-99d5-3ce4f81ede8d" providerId="ADAL" clId="{412238F1-4866-417F-B100-FDA917ACC4CB}" dt="2024-05-22T05:53:24.859" v="664" actId="478"/>
          <ac:spMkLst>
            <pc:docMk/>
            <pc:sldMk cId="2632091808" sldId="259"/>
            <ac:spMk id="31" creationId="{345E4C9F-5AAC-83EB-A41B-EE0CA6C74523}"/>
          </ac:spMkLst>
        </pc:spChg>
        <pc:spChg chg="add mod ord">
          <ac:chgData name="MAO, Yulian [Student]" userId="6e79cbd5-32cf-4af5-99d5-3ce4f81ede8d" providerId="ADAL" clId="{412238F1-4866-417F-B100-FDA917ACC4CB}" dt="2024-05-22T05:55:56.681" v="692" actId="1076"/>
          <ac:spMkLst>
            <pc:docMk/>
            <pc:sldMk cId="2632091808" sldId="259"/>
            <ac:spMk id="32" creationId="{9AAA917E-3C04-68DD-7D5C-59233995F579}"/>
          </ac:spMkLst>
        </pc:spChg>
        <pc:spChg chg="add del mod">
          <ac:chgData name="MAO, Yulian [Student]" userId="6e79cbd5-32cf-4af5-99d5-3ce4f81ede8d" providerId="ADAL" clId="{412238F1-4866-417F-B100-FDA917ACC4CB}" dt="2024-05-22T05:55:30.731" v="686" actId="478"/>
          <ac:spMkLst>
            <pc:docMk/>
            <pc:sldMk cId="2632091808" sldId="259"/>
            <ac:spMk id="33" creationId="{ECCAF003-6108-4BB6-9557-7BDF6C888B87}"/>
          </ac:spMkLst>
        </pc:spChg>
        <pc:spChg chg="add mod">
          <ac:chgData name="MAO, Yulian [Student]" userId="6e79cbd5-32cf-4af5-99d5-3ce4f81ede8d" providerId="ADAL" clId="{412238F1-4866-417F-B100-FDA917ACC4CB}" dt="2024-05-22T05:56:36.930" v="698" actId="208"/>
          <ac:spMkLst>
            <pc:docMk/>
            <pc:sldMk cId="2632091808" sldId="259"/>
            <ac:spMk id="34" creationId="{EDBA57D9-624F-3216-43E8-F9D15CCD8908}"/>
          </ac:spMkLst>
        </pc:spChg>
        <pc:spChg chg="add mod">
          <ac:chgData name="MAO, Yulian [Student]" userId="6e79cbd5-32cf-4af5-99d5-3ce4f81ede8d" providerId="ADAL" clId="{412238F1-4866-417F-B100-FDA917ACC4CB}" dt="2024-06-03T02:01:04.811" v="833" actId="1076"/>
          <ac:spMkLst>
            <pc:docMk/>
            <pc:sldMk cId="2632091808" sldId="259"/>
            <ac:spMk id="35" creationId="{9AE92689-D08E-7C59-4B26-63A14FC7D971}"/>
          </ac:spMkLst>
        </pc:spChg>
        <pc:spChg chg="add mod">
          <ac:chgData name="MAO, Yulian [Student]" userId="6e79cbd5-32cf-4af5-99d5-3ce4f81ede8d" providerId="ADAL" clId="{412238F1-4866-417F-B100-FDA917ACC4CB}" dt="2024-06-03T02:01:09.616" v="835" actId="1076"/>
          <ac:spMkLst>
            <pc:docMk/>
            <pc:sldMk cId="2632091808" sldId="259"/>
            <ac:spMk id="36" creationId="{014243CC-FF3B-46DF-A674-526A4DDE6951}"/>
          </ac:spMkLst>
        </pc:spChg>
        <pc:spChg chg="add mod topLvl">
          <ac:chgData name="MAO, Yulian [Student]" userId="6e79cbd5-32cf-4af5-99d5-3ce4f81ede8d" providerId="ADAL" clId="{412238F1-4866-417F-B100-FDA917ACC4CB}" dt="2024-05-22T06:01:21.345" v="779" actId="1076"/>
          <ac:spMkLst>
            <pc:docMk/>
            <pc:sldMk cId="2632091808" sldId="259"/>
            <ac:spMk id="47" creationId="{ADA65E53-E9D9-D91E-901B-720FBA4628EB}"/>
          </ac:spMkLst>
        </pc:spChg>
        <pc:spChg chg="add del mod topLvl">
          <ac:chgData name="MAO, Yulian [Student]" userId="6e79cbd5-32cf-4af5-99d5-3ce4f81ede8d" providerId="ADAL" clId="{412238F1-4866-417F-B100-FDA917ACC4CB}" dt="2024-05-22T05:58:27.051" v="722" actId="478"/>
          <ac:spMkLst>
            <pc:docMk/>
            <pc:sldMk cId="2632091808" sldId="259"/>
            <ac:spMk id="48" creationId="{B59D5B19-387E-C6B0-E2B0-DC674BEAD561}"/>
          </ac:spMkLst>
        </pc:spChg>
        <pc:spChg chg="add mod">
          <ac:chgData name="MAO, Yulian [Student]" userId="6e79cbd5-32cf-4af5-99d5-3ce4f81ede8d" providerId="ADAL" clId="{412238F1-4866-417F-B100-FDA917ACC4CB}" dt="2024-05-22T05:58:36.788" v="725" actId="164"/>
          <ac:spMkLst>
            <pc:docMk/>
            <pc:sldMk cId="2632091808" sldId="259"/>
            <ac:spMk id="50" creationId="{3F5EE335-3A78-76FC-C3E6-2A311D8DD3C2}"/>
          </ac:spMkLst>
        </pc:spChg>
        <pc:spChg chg="add mod">
          <ac:chgData name="MAO, Yulian [Student]" userId="6e79cbd5-32cf-4af5-99d5-3ce4f81ede8d" providerId="ADAL" clId="{412238F1-4866-417F-B100-FDA917ACC4CB}" dt="2024-05-22T05:58:36.788" v="725" actId="164"/>
          <ac:spMkLst>
            <pc:docMk/>
            <pc:sldMk cId="2632091808" sldId="259"/>
            <ac:spMk id="51" creationId="{987B50DE-F795-E02E-24E7-49526F8A4927}"/>
          </ac:spMkLst>
        </pc:spChg>
        <pc:spChg chg="add mod">
          <ac:chgData name="MAO, Yulian [Student]" userId="6e79cbd5-32cf-4af5-99d5-3ce4f81ede8d" providerId="ADAL" clId="{412238F1-4866-417F-B100-FDA917ACC4CB}" dt="2024-05-22T05:58:36.788" v="725" actId="164"/>
          <ac:spMkLst>
            <pc:docMk/>
            <pc:sldMk cId="2632091808" sldId="259"/>
            <ac:spMk id="52" creationId="{242E11E7-34D8-937C-D65C-6E47A69A4D93}"/>
          </ac:spMkLst>
        </pc:spChg>
        <pc:spChg chg="add mod">
          <ac:chgData name="MAO, Yulian [Student]" userId="6e79cbd5-32cf-4af5-99d5-3ce4f81ede8d" providerId="ADAL" clId="{412238F1-4866-417F-B100-FDA917ACC4CB}" dt="2024-05-22T05:58:36.788" v="725" actId="164"/>
          <ac:spMkLst>
            <pc:docMk/>
            <pc:sldMk cId="2632091808" sldId="259"/>
            <ac:spMk id="53" creationId="{6A041A0E-124A-2616-8EC2-7462EA826156}"/>
          </ac:spMkLst>
        </pc:spChg>
        <pc:spChg chg="add del mod">
          <ac:chgData name="MAO, Yulian [Student]" userId="6e79cbd5-32cf-4af5-99d5-3ce4f81ede8d" providerId="ADAL" clId="{412238F1-4866-417F-B100-FDA917ACC4CB}" dt="2024-05-22T05:58:48.492" v="728" actId="478"/>
          <ac:spMkLst>
            <pc:docMk/>
            <pc:sldMk cId="2632091808" sldId="259"/>
            <ac:spMk id="57" creationId="{1001EC2F-CCE1-EB83-284C-FC7174C54C69}"/>
          </ac:spMkLst>
        </pc:spChg>
        <pc:spChg chg="add del mod">
          <ac:chgData name="MAO, Yulian [Student]" userId="6e79cbd5-32cf-4af5-99d5-3ce4f81ede8d" providerId="ADAL" clId="{412238F1-4866-417F-B100-FDA917ACC4CB}" dt="2024-05-22T05:58:54.204" v="730" actId="478"/>
          <ac:spMkLst>
            <pc:docMk/>
            <pc:sldMk cId="2632091808" sldId="259"/>
            <ac:spMk id="58" creationId="{517589C1-0185-BF9E-4453-587AFD7FC734}"/>
          </ac:spMkLst>
        </pc:spChg>
        <pc:spChg chg="add del mod">
          <ac:chgData name="MAO, Yulian [Student]" userId="6e79cbd5-32cf-4af5-99d5-3ce4f81ede8d" providerId="ADAL" clId="{412238F1-4866-417F-B100-FDA917ACC4CB}" dt="2024-05-22T05:59:03.148" v="733" actId="478"/>
          <ac:spMkLst>
            <pc:docMk/>
            <pc:sldMk cId="2632091808" sldId="259"/>
            <ac:spMk id="59" creationId="{A9EED673-7775-A1E2-0DA4-2982B1DE8D91}"/>
          </ac:spMkLst>
        </pc:spChg>
        <pc:spChg chg="add del mod">
          <ac:chgData name="MAO, Yulian [Student]" userId="6e79cbd5-32cf-4af5-99d5-3ce4f81ede8d" providerId="ADAL" clId="{412238F1-4866-417F-B100-FDA917ACC4CB}" dt="2024-05-22T06:00:15.060" v="770" actId="478"/>
          <ac:spMkLst>
            <pc:docMk/>
            <pc:sldMk cId="2632091808" sldId="259"/>
            <ac:spMk id="61" creationId="{18D8B0DA-70DE-2C71-4FB1-557382934368}"/>
          </ac:spMkLst>
        </pc:spChg>
        <pc:spChg chg="add mod">
          <ac:chgData name="MAO, Yulian [Student]" userId="6e79cbd5-32cf-4af5-99d5-3ce4f81ede8d" providerId="ADAL" clId="{412238F1-4866-417F-B100-FDA917ACC4CB}" dt="2024-05-22T06:01:21.345" v="779" actId="1076"/>
          <ac:spMkLst>
            <pc:docMk/>
            <pc:sldMk cId="2632091808" sldId="259"/>
            <ac:spMk id="62" creationId="{BFFFCF51-6B38-8393-D1FF-34F7767A008F}"/>
          </ac:spMkLst>
        </pc:spChg>
        <pc:spChg chg="add del mod">
          <ac:chgData name="MAO, Yulian [Student]" userId="6e79cbd5-32cf-4af5-99d5-3ce4f81ede8d" providerId="ADAL" clId="{412238F1-4866-417F-B100-FDA917ACC4CB}" dt="2024-05-22T06:01:51.531" v="791" actId="478"/>
          <ac:spMkLst>
            <pc:docMk/>
            <pc:sldMk cId="2632091808" sldId="259"/>
            <ac:spMk id="63" creationId="{68EA983B-0C5D-6D3C-28BB-20ADAC7D7A80}"/>
          </ac:spMkLst>
        </pc:spChg>
        <pc:grpChg chg="add del mod">
          <ac:chgData name="MAO, Yulian [Student]" userId="6e79cbd5-32cf-4af5-99d5-3ce4f81ede8d" providerId="ADAL" clId="{412238F1-4866-417F-B100-FDA917ACC4CB}" dt="2024-05-22T05:58:27.051" v="722" actId="478"/>
          <ac:grpSpMkLst>
            <pc:docMk/>
            <pc:sldMk cId="2632091808" sldId="259"/>
            <ac:grpSpMk id="49" creationId="{97F31CFA-A675-21BB-0FDF-34685B07491B}"/>
          </ac:grpSpMkLst>
        </pc:grpChg>
        <pc:grpChg chg="add mod">
          <ac:chgData name="MAO, Yulian [Student]" userId="6e79cbd5-32cf-4af5-99d5-3ce4f81ede8d" providerId="ADAL" clId="{412238F1-4866-417F-B100-FDA917ACC4CB}" dt="2024-05-22T06:01:21.345" v="779" actId="1076"/>
          <ac:grpSpMkLst>
            <pc:docMk/>
            <pc:sldMk cId="2632091808" sldId="259"/>
            <ac:grpSpMk id="60" creationId="{595A6C5B-1855-AD61-DC9E-D9742D452227}"/>
          </ac:grpSpMkLst>
        </pc:grpChg>
        <pc:cxnChg chg="add mod">
          <ac:chgData name="MAO, Yulian [Student]" userId="6e79cbd5-32cf-4af5-99d5-3ce4f81ede8d" providerId="ADAL" clId="{412238F1-4866-417F-B100-FDA917ACC4CB}" dt="2024-05-22T06:01:21.345" v="779" actId="1076"/>
          <ac:cxnSpMkLst>
            <pc:docMk/>
            <pc:sldMk cId="2632091808" sldId="259"/>
            <ac:cxnSpMk id="9" creationId="{58014083-11DF-2B82-063E-E6755B1AF3CE}"/>
          </ac:cxnSpMkLst>
        </pc:cxnChg>
        <pc:cxnChg chg="add mod">
          <ac:chgData name="MAO, Yulian [Student]" userId="6e79cbd5-32cf-4af5-99d5-3ce4f81ede8d" providerId="ADAL" clId="{412238F1-4866-417F-B100-FDA917ACC4CB}" dt="2024-05-22T06:01:21.345" v="779" actId="1076"/>
          <ac:cxnSpMkLst>
            <pc:docMk/>
            <pc:sldMk cId="2632091808" sldId="259"/>
            <ac:cxnSpMk id="10" creationId="{2DC80E9B-1338-785B-42B8-327D91250B86}"/>
          </ac:cxnSpMkLst>
        </pc:cxnChg>
        <pc:cxnChg chg="add mod">
          <ac:chgData name="MAO, Yulian [Student]" userId="6e79cbd5-32cf-4af5-99d5-3ce4f81ede8d" providerId="ADAL" clId="{412238F1-4866-417F-B100-FDA917ACC4CB}" dt="2024-06-03T02:01:29.689" v="841" actId="14100"/>
          <ac:cxnSpMkLst>
            <pc:docMk/>
            <pc:sldMk cId="2632091808" sldId="259"/>
            <ac:cxnSpMk id="11" creationId="{FB8C6C55-E274-AD99-2A46-1CEDC9780B68}"/>
          </ac:cxnSpMkLst>
        </pc:cxnChg>
        <pc:cxnChg chg="add mod">
          <ac:chgData name="MAO, Yulian [Student]" userId="6e79cbd5-32cf-4af5-99d5-3ce4f81ede8d" providerId="ADAL" clId="{412238F1-4866-417F-B100-FDA917ACC4CB}" dt="2024-05-22T06:01:21.345" v="779" actId="1076"/>
          <ac:cxnSpMkLst>
            <pc:docMk/>
            <pc:sldMk cId="2632091808" sldId="259"/>
            <ac:cxnSpMk id="13" creationId="{31C50582-4E85-C0A4-7344-3B6C8038F63A}"/>
          </ac:cxnSpMkLst>
        </pc:cxnChg>
        <pc:cxnChg chg="add del mod">
          <ac:chgData name="MAO, Yulian [Student]" userId="6e79cbd5-32cf-4af5-99d5-3ce4f81ede8d" providerId="ADAL" clId="{412238F1-4866-417F-B100-FDA917ACC4CB}" dt="2024-05-22T05:53:33.025" v="667" actId="478"/>
          <ac:cxnSpMkLst>
            <pc:docMk/>
            <pc:sldMk cId="2632091808" sldId="259"/>
            <ac:cxnSpMk id="26" creationId="{EF8A9A53-01FA-0325-5864-3D16FFCB7FE3}"/>
          </ac:cxnSpMkLst>
        </pc:cxnChg>
        <pc:cxnChg chg="add del mod">
          <ac:chgData name="MAO, Yulian [Student]" userId="6e79cbd5-32cf-4af5-99d5-3ce4f81ede8d" providerId="ADAL" clId="{412238F1-4866-417F-B100-FDA917ACC4CB}" dt="2024-05-22T05:53:19.425" v="662" actId="478"/>
          <ac:cxnSpMkLst>
            <pc:docMk/>
            <pc:sldMk cId="2632091808" sldId="259"/>
            <ac:cxnSpMk id="27" creationId="{07FE47E0-7EF1-E70D-6E6B-AC7079D13B0F}"/>
          </ac:cxnSpMkLst>
        </pc:cxnChg>
        <pc:cxnChg chg="add del mod">
          <ac:chgData name="MAO, Yulian [Student]" userId="6e79cbd5-32cf-4af5-99d5-3ce4f81ede8d" providerId="ADAL" clId="{412238F1-4866-417F-B100-FDA917ACC4CB}" dt="2024-05-22T05:53:22.049" v="663" actId="478"/>
          <ac:cxnSpMkLst>
            <pc:docMk/>
            <pc:sldMk cId="2632091808" sldId="259"/>
            <ac:cxnSpMk id="28" creationId="{4BFFBC74-7915-02E9-482F-001613C3DD41}"/>
          </ac:cxnSpMkLst>
        </pc:cxnChg>
        <pc:cxnChg chg="add mod">
          <ac:chgData name="MAO, Yulian [Student]" userId="6e79cbd5-32cf-4af5-99d5-3ce4f81ede8d" providerId="ADAL" clId="{412238F1-4866-417F-B100-FDA917ACC4CB}" dt="2024-05-22T05:57:31.496" v="709" actId="14100"/>
          <ac:cxnSpMkLst>
            <pc:docMk/>
            <pc:sldMk cId="2632091808" sldId="259"/>
            <ac:cxnSpMk id="38" creationId="{EA6C89CA-4D39-5B0B-963B-3EB658A4C587}"/>
          </ac:cxnSpMkLst>
        </pc:cxnChg>
        <pc:cxnChg chg="add mod">
          <ac:chgData name="MAO, Yulian [Student]" userId="6e79cbd5-32cf-4af5-99d5-3ce4f81ede8d" providerId="ADAL" clId="{412238F1-4866-417F-B100-FDA917ACC4CB}" dt="2024-06-03T02:01:51.168" v="844" actId="14100"/>
          <ac:cxnSpMkLst>
            <pc:docMk/>
            <pc:sldMk cId="2632091808" sldId="259"/>
            <ac:cxnSpMk id="41" creationId="{F0B6FFFD-B9BB-D518-79D1-E23CF481C6DC}"/>
          </ac:cxnSpMkLst>
        </pc:cxnChg>
        <pc:cxnChg chg="add mod">
          <ac:chgData name="MAO, Yulian [Student]" userId="6e79cbd5-32cf-4af5-99d5-3ce4f81ede8d" providerId="ADAL" clId="{412238F1-4866-417F-B100-FDA917ACC4CB}" dt="2024-06-03T02:01:15.240" v="837" actId="14100"/>
          <ac:cxnSpMkLst>
            <pc:docMk/>
            <pc:sldMk cId="2632091808" sldId="259"/>
            <ac:cxnSpMk id="44" creationId="{1BC60FBF-E26F-546D-8CE0-7E0AF700D7EF}"/>
          </ac:cxnSpMkLst>
        </pc:cxnChg>
        <pc:cxnChg chg="add del mod">
          <ac:chgData name="MAO, Yulian [Student]" userId="6e79cbd5-32cf-4af5-99d5-3ce4f81ede8d" providerId="ADAL" clId="{412238F1-4866-417F-B100-FDA917ACC4CB}" dt="2024-05-22T05:58:56.921" v="731" actId="478"/>
          <ac:cxnSpMkLst>
            <pc:docMk/>
            <pc:sldMk cId="2632091808" sldId="259"/>
            <ac:cxnSpMk id="54" creationId="{7E4B97D6-EE78-6E44-670C-F6263C6A9984}"/>
          </ac:cxnSpMkLst>
        </pc:cxnChg>
        <pc:cxnChg chg="add del mod">
          <ac:chgData name="MAO, Yulian [Student]" userId="6e79cbd5-32cf-4af5-99d5-3ce4f81ede8d" providerId="ADAL" clId="{412238F1-4866-417F-B100-FDA917ACC4CB}" dt="2024-05-22T05:58:51.441" v="729" actId="478"/>
          <ac:cxnSpMkLst>
            <pc:docMk/>
            <pc:sldMk cId="2632091808" sldId="259"/>
            <ac:cxnSpMk id="55" creationId="{026BE949-88EB-B809-107D-E1F024C771E4}"/>
          </ac:cxnSpMkLst>
        </pc:cxnChg>
        <pc:cxnChg chg="add del mod">
          <ac:chgData name="MAO, Yulian [Student]" userId="6e79cbd5-32cf-4af5-99d5-3ce4f81ede8d" providerId="ADAL" clId="{412238F1-4866-417F-B100-FDA917ACC4CB}" dt="2024-05-22T05:59:00.241" v="732" actId="478"/>
          <ac:cxnSpMkLst>
            <pc:docMk/>
            <pc:sldMk cId="2632091808" sldId="259"/>
            <ac:cxnSpMk id="56" creationId="{BF396A39-14CD-D665-55B4-BD0130BAF4F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D085B-4509-11C8-5DF6-35AF12032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A08AD-382C-06B2-B41C-2D9734B50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370DD-7582-502C-49F9-B973C1E3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F055C-4400-7E80-BF57-FCE15AB8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28FAE-EF1A-FE1F-9BD5-BEFDB16B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4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44CFA-16DC-A643-8CD8-D2B98B47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6E9A9-B3C3-DB2E-0DD0-A60075E2F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5F9FB-7C50-5C4D-A93B-5E70E926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805C-F6F3-437F-0353-584917AA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1E538-0AC1-B20B-0C66-13EA7E08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C0E0D-23FE-D63B-77B2-1EC3243D8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1EAD1-D0F3-5A3B-C60E-0B3195A06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E51A2-EFC2-38CF-34B8-DF873C16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C7B08-C1AF-F2BB-46EA-6BF6AD31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F8809-85C7-BA17-39D3-DBAD4C96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8BEE-A845-A180-B1C8-373F2F8A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4F03D-4BA5-EA7C-532C-19EDC35E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1C7AF-7799-7CD3-6608-5E310393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36315-5BB6-E000-88E8-EA2A55F0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F5E55-6726-578B-26FE-EF7378F8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4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AA0EB-3495-5E1E-523D-123B48B4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5001A-9C0F-B458-1AB1-31863668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58810-AC60-A670-8057-00527A30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08F2-50C9-40C0-3952-6B2A8149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ADAFB-6417-EB0E-DF0C-4E3A7FA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6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5823F-9181-9AC6-27E4-958CDDD2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8C1A2-A30A-ED6D-CEC0-CE05309AA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493A9-1CDB-92D1-3C27-F9A41523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490C4-150B-DBD1-5504-ADCEC09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533EA-1FC7-DD99-5672-13889E3A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1BEF8-17F5-6716-6961-815B1944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0F5D0-A976-56B9-F8A2-E07DD9A3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559D8-8A19-127E-9AE3-A5D4219A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76EF4-E6A0-5276-5033-99E760B72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9DB2F0-6167-1FAF-65FD-0BBE1D911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43628E-5B8B-7124-EAEC-69DA2F117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7F9B70-F7EA-0964-0A7A-3EA1B844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5BECA7-3103-2E87-9B8F-71A233C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7438F6-40F7-5F32-9F94-77054D43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88724-1EF1-E755-B789-A22EEC9D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256347-7DFE-CD5D-D9F4-B7B68822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1E36FB-600C-90F2-A635-69D26985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7159BA-3751-BF56-CB16-57B064F8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2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428B81-A9D7-1150-01E9-846F50C8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E0703-4580-4DE6-13FC-7436239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72388-3ABC-79EA-4A63-195932EE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0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25BEB-1E06-E056-5C73-AA83F6DD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7234A-C524-0277-BDE7-108EF6C0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BF0535-D7C4-ED8C-F41C-49C876BD5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D5BD8-3F97-55D6-A239-ED631DEF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E093-B17E-24CB-CD74-46B10841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DA256-0A83-5595-30B0-668506F7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2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06CA0-4414-3254-6378-C453F6DC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FCE0EE-F6E5-32CD-5208-73BB2C401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86E9EC-5EA6-423A-085E-D11B0777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4F422-6CF7-D9A3-B5ED-D2D944B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E8956-17A0-2C75-6791-642D49F8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8DD64-E06A-D51D-04B2-97503347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955060-3C70-27E9-FCFC-C6AFB065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4BE4D-E032-4293-8391-EFB577AC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50B48-83AD-A494-DBE2-18916CF2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88092-7141-42D1-AD2D-2EB57989DC4B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5CCF1-1877-A288-8FC0-78C35FCEF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A26A3-E635-DD00-7F4C-E861317A0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6CDF7-66B8-40D1-B6A8-2CE7234CB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16F14C0-EFC5-D674-9141-264EA790EBA5}"/>
              </a:ext>
            </a:extLst>
          </p:cNvPr>
          <p:cNvSpPr/>
          <p:nvPr/>
        </p:nvSpPr>
        <p:spPr>
          <a:xfrm>
            <a:off x="10016647" y="136086"/>
            <a:ext cx="1155469" cy="119287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92AD0FD-5D3D-467B-A78D-B3D7958F5921}"/>
              </a:ext>
            </a:extLst>
          </p:cNvPr>
          <p:cNvSpPr/>
          <p:nvPr/>
        </p:nvSpPr>
        <p:spPr>
          <a:xfrm>
            <a:off x="6579330" y="106627"/>
            <a:ext cx="1155469" cy="1192876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22EA35-7434-1519-B7B3-AD3A97D628FD}"/>
              </a:ext>
            </a:extLst>
          </p:cNvPr>
          <p:cNvSpPr/>
          <p:nvPr/>
        </p:nvSpPr>
        <p:spPr>
          <a:xfrm>
            <a:off x="3133298" y="106627"/>
            <a:ext cx="1155469" cy="119287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419550-8664-2C42-95D8-93D4FBE6F5D7}"/>
              </a:ext>
            </a:extLst>
          </p:cNvPr>
          <p:cNvSpPr/>
          <p:nvPr/>
        </p:nvSpPr>
        <p:spPr>
          <a:xfrm>
            <a:off x="232757" y="103908"/>
            <a:ext cx="1155469" cy="119287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图片包含 形状&#10;&#10;描述已自动生成">
            <a:extLst>
              <a:ext uri="{FF2B5EF4-FFF2-40B4-BE49-F238E27FC236}">
                <a16:creationId xmlns:a16="http://schemas.microsoft.com/office/drawing/2014/main" id="{830B6CED-7E32-3EEE-520A-973DD322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5" y="300200"/>
            <a:ext cx="800291" cy="8002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2D20A5-A550-4179-4E51-0B2773428A4D}"/>
              </a:ext>
            </a:extLst>
          </p:cNvPr>
          <p:cNvSpPr txBox="1"/>
          <p:nvPr/>
        </p:nvSpPr>
        <p:spPr>
          <a:xfrm>
            <a:off x="-62345" y="1326243"/>
            <a:ext cx="19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Calibri" panose="020F0502020204030204" pitchFamily="34" charset="0"/>
              </a:rPr>
              <a:t>Raw Time Series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AB68A8-48E5-58B3-0C89-F8F12BFF95FF}"/>
              </a:ext>
            </a:extLst>
          </p:cNvPr>
          <p:cNvSpPr txBox="1"/>
          <p:nvPr/>
        </p:nvSpPr>
        <p:spPr>
          <a:xfrm>
            <a:off x="1666704" y="311590"/>
            <a:ext cx="17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 noise</a:t>
            </a:r>
            <a:endParaRPr lang="zh-CN" altLang="en-US" b="1" dirty="0"/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8016E8FD-94EA-F1BD-4FCA-C4633BC4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63" y="311590"/>
            <a:ext cx="832507" cy="83250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9D578BE-BBF9-9BF4-05E9-061ACCCCF519}"/>
              </a:ext>
            </a:extLst>
          </p:cNvPr>
          <p:cNvSpPr txBox="1"/>
          <p:nvPr/>
        </p:nvSpPr>
        <p:spPr>
          <a:xfrm>
            <a:off x="3015933" y="1328962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Calibri" panose="020F0502020204030204" pitchFamily="34" charset="0"/>
              </a:rPr>
              <a:t>Noised Data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35FC86-3A99-221C-A5AF-F468F8BF4450}"/>
              </a:ext>
            </a:extLst>
          </p:cNvPr>
          <p:cNvSpPr txBox="1"/>
          <p:nvPr/>
        </p:nvSpPr>
        <p:spPr>
          <a:xfrm>
            <a:off x="4481107" y="296985"/>
            <a:ext cx="216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Post-processing</a:t>
            </a:r>
            <a:endParaRPr lang="zh-CN" altLang="en-US" b="1" dirty="0"/>
          </a:p>
        </p:txBody>
      </p:sp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AEF3ECCD-B84E-E651-B203-C15203895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74" y="311591"/>
            <a:ext cx="831467" cy="83146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8432FFB-F629-D999-2D4F-C56D28D2EE51}"/>
              </a:ext>
            </a:extLst>
          </p:cNvPr>
          <p:cNvSpPr txBox="1"/>
          <p:nvPr/>
        </p:nvSpPr>
        <p:spPr>
          <a:xfrm>
            <a:off x="6294316" y="1328962"/>
            <a:ext cx="18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Calibri" panose="020F0502020204030204" pitchFamily="34" charset="0"/>
              </a:rPr>
              <a:t>Calibrated Data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93FB73-AE83-6F1D-CA57-EC476658F990}"/>
              </a:ext>
            </a:extLst>
          </p:cNvPr>
          <p:cNvSpPr txBox="1"/>
          <p:nvPr/>
        </p:nvSpPr>
        <p:spPr>
          <a:xfrm>
            <a:off x="7760530" y="296985"/>
            <a:ext cx="216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Downstream Task</a:t>
            </a:r>
            <a:endParaRPr lang="zh-CN" altLang="en-US" b="1" dirty="0"/>
          </a:p>
        </p:txBody>
      </p:sp>
      <p:pic>
        <p:nvPicPr>
          <p:cNvPr id="28" name="图片 27" descr="图形用户界面, 图标&#10;&#10;描述已自动生成">
            <a:extLst>
              <a:ext uri="{FF2B5EF4-FFF2-40B4-BE49-F238E27FC236}">
                <a16:creationId xmlns:a16="http://schemas.microsoft.com/office/drawing/2014/main" id="{7E982647-5F7B-1C4C-D4A4-0BEB3CD54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388" y="204495"/>
            <a:ext cx="1056057" cy="105605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1DBF187-B938-B2D4-AF1B-CD2010859C6A}"/>
              </a:ext>
            </a:extLst>
          </p:cNvPr>
          <p:cNvSpPr txBox="1"/>
          <p:nvPr/>
        </p:nvSpPr>
        <p:spPr>
          <a:xfrm>
            <a:off x="10140471" y="1328962"/>
            <a:ext cx="89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Calibri" panose="020F0502020204030204" pitchFamily="34" charset="0"/>
              </a:rPr>
              <a:t>Result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A58718C-D045-664F-AD01-5228B12B6BF2}"/>
              </a:ext>
            </a:extLst>
          </p:cNvPr>
          <p:cNvCxnSpPr>
            <a:cxnSpLocks/>
          </p:cNvCxnSpPr>
          <p:nvPr/>
        </p:nvCxnSpPr>
        <p:spPr>
          <a:xfrm>
            <a:off x="1447998" y="696416"/>
            <a:ext cx="1567935" cy="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091D657-1383-C87F-2298-C6CDAB0CB7C8}"/>
              </a:ext>
            </a:extLst>
          </p:cNvPr>
          <p:cNvCxnSpPr>
            <a:cxnSpLocks/>
          </p:cNvCxnSpPr>
          <p:nvPr/>
        </p:nvCxnSpPr>
        <p:spPr>
          <a:xfrm>
            <a:off x="4490657" y="666317"/>
            <a:ext cx="1955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4A84B29-7B9A-B384-2709-23F9C257A811}"/>
              </a:ext>
            </a:extLst>
          </p:cNvPr>
          <p:cNvCxnSpPr>
            <a:cxnSpLocks/>
          </p:cNvCxnSpPr>
          <p:nvPr/>
        </p:nvCxnSpPr>
        <p:spPr>
          <a:xfrm>
            <a:off x="7853156" y="644151"/>
            <a:ext cx="2038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0540A93-30AF-6FC4-4002-90757F08B1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86480"/>
                  </p:ext>
                </p:extLst>
              </p:nvPr>
            </p:nvGraphicFramePr>
            <p:xfrm>
              <a:off x="1034934" y="457814"/>
              <a:ext cx="5652648" cy="656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1">
                      <a:extLst>
                        <a:ext uri="{9D8B030D-6E8A-4147-A177-3AD203B41FA5}">
                          <a16:colId xmlns:a16="http://schemas.microsoft.com/office/drawing/2014/main" val="1353783052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507984251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345688765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5102322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810721166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841933629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4164579265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2126197321"/>
                        </a:ext>
                      </a:extLst>
                    </a:gridCol>
                  </a:tblGrid>
                  <a:tr h="656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559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0540A93-30AF-6FC4-4002-90757F08B1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86480"/>
                  </p:ext>
                </p:extLst>
              </p:nvPr>
            </p:nvGraphicFramePr>
            <p:xfrm>
              <a:off x="1034934" y="457814"/>
              <a:ext cx="5652648" cy="656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1">
                      <a:extLst>
                        <a:ext uri="{9D8B030D-6E8A-4147-A177-3AD203B41FA5}">
                          <a16:colId xmlns:a16="http://schemas.microsoft.com/office/drawing/2014/main" val="1353783052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507984251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345688765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5102322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810721166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841933629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4164579265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2126197321"/>
                        </a:ext>
                      </a:extLst>
                    </a:gridCol>
                  </a:tblGrid>
                  <a:tr h="6560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2" t="-926" r="-7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862" t="-926" r="-6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862" t="-926" r="-5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291" t="-926" r="-40000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724" t="-926" r="-3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724" t="-926" r="-2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724" t="-926" r="-1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5595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C413D4-62F1-92CD-46F3-26EA5CDD3D7D}"/>
                  </a:ext>
                </a:extLst>
              </p:cNvPr>
              <p:cNvSpPr txBox="1"/>
              <p:nvPr/>
            </p:nvSpPr>
            <p:spPr>
              <a:xfrm>
                <a:off x="340822" y="610985"/>
                <a:ext cx="6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C413D4-62F1-92CD-46F3-26EA5CDD3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2" y="610985"/>
                <a:ext cx="6941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460CAE6-40FC-5B73-2F95-11544FDAE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6216800"/>
                  </p:ext>
                </p:extLst>
              </p:nvPr>
            </p:nvGraphicFramePr>
            <p:xfrm>
              <a:off x="1034934" y="1981814"/>
              <a:ext cx="5652648" cy="656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1">
                      <a:extLst>
                        <a:ext uri="{9D8B030D-6E8A-4147-A177-3AD203B41FA5}">
                          <a16:colId xmlns:a16="http://schemas.microsoft.com/office/drawing/2014/main" val="1353783052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507984251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345688765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5102322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810721166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841933629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4164579265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2126197321"/>
                        </a:ext>
                      </a:extLst>
                    </a:gridCol>
                  </a:tblGrid>
                  <a:tr h="656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559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460CAE6-40FC-5B73-2F95-11544FDAE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6216800"/>
                  </p:ext>
                </p:extLst>
              </p:nvPr>
            </p:nvGraphicFramePr>
            <p:xfrm>
              <a:off x="1034934" y="1981814"/>
              <a:ext cx="5652648" cy="656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1">
                      <a:extLst>
                        <a:ext uri="{9D8B030D-6E8A-4147-A177-3AD203B41FA5}">
                          <a16:colId xmlns:a16="http://schemas.microsoft.com/office/drawing/2014/main" val="1353783052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507984251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345688765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5102322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810721166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841933629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4164579265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2126197321"/>
                        </a:ext>
                      </a:extLst>
                    </a:gridCol>
                  </a:tblGrid>
                  <a:tr h="6560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62" t="-926" r="-7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862" t="-926" r="-6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862" t="-926" r="-5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291" t="-926" r="-40000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1724" t="-926" r="-3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724" t="-926" r="-2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724" t="-926" r="-1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5595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872C6D-5E8E-E92A-96EC-4D0678C7C9AB}"/>
                  </a:ext>
                </a:extLst>
              </p:cNvPr>
              <p:cNvSpPr txBox="1"/>
              <p:nvPr/>
            </p:nvSpPr>
            <p:spPr>
              <a:xfrm>
                <a:off x="340822" y="2134985"/>
                <a:ext cx="6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872C6D-5E8E-E92A-96EC-4D0678C7C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2" y="2134985"/>
                <a:ext cx="6941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0F2158-DAB5-198F-4F58-FFA3A29FCC38}"/>
              </a:ext>
            </a:extLst>
          </p:cNvPr>
          <p:cNvCxnSpPr/>
          <p:nvPr/>
        </p:nvCxnSpPr>
        <p:spPr>
          <a:xfrm>
            <a:off x="1379913" y="1167938"/>
            <a:ext cx="0" cy="75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ECEB8D-599D-2608-E910-6C9B7F79D949}"/>
              </a:ext>
            </a:extLst>
          </p:cNvPr>
          <p:cNvCxnSpPr/>
          <p:nvPr/>
        </p:nvCxnSpPr>
        <p:spPr>
          <a:xfrm>
            <a:off x="2076796" y="1167938"/>
            <a:ext cx="0" cy="75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4989C93-A171-0EC0-21E1-5C9AA29F1BC7}"/>
              </a:ext>
            </a:extLst>
          </p:cNvPr>
          <p:cNvCxnSpPr/>
          <p:nvPr/>
        </p:nvCxnSpPr>
        <p:spPr>
          <a:xfrm>
            <a:off x="2769523" y="1167938"/>
            <a:ext cx="0" cy="75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40DC7C6-3CAB-E763-C5A6-85151E0D6AA1}"/>
              </a:ext>
            </a:extLst>
          </p:cNvPr>
          <p:cNvSpPr txBox="1"/>
          <p:nvPr/>
        </p:nvSpPr>
        <p:spPr>
          <a:xfrm>
            <a:off x="948310" y="1393970"/>
            <a:ext cx="22773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Value Perturbation</a:t>
            </a:r>
            <a:endParaRPr lang="zh-CN" altLang="en-US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3E90C56-F142-888F-78AB-D8068A8B447D}"/>
              </a:ext>
            </a:extLst>
          </p:cNvPr>
          <p:cNvCxnSpPr/>
          <p:nvPr/>
        </p:nvCxnSpPr>
        <p:spPr>
          <a:xfrm>
            <a:off x="4836622" y="1167938"/>
            <a:ext cx="0" cy="75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77B2C97-5CB3-6D2F-F8C9-178727609121}"/>
              </a:ext>
            </a:extLst>
          </p:cNvPr>
          <p:cNvCxnSpPr/>
          <p:nvPr/>
        </p:nvCxnSpPr>
        <p:spPr>
          <a:xfrm>
            <a:off x="5533505" y="1167938"/>
            <a:ext cx="0" cy="75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AC4442-2702-9314-720E-3CAD7D26A142}"/>
              </a:ext>
            </a:extLst>
          </p:cNvPr>
          <p:cNvCxnSpPr/>
          <p:nvPr/>
        </p:nvCxnSpPr>
        <p:spPr>
          <a:xfrm>
            <a:off x="6226232" y="1167938"/>
            <a:ext cx="0" cy="75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3BAC33-D16A-0306-8993-B9F496040C9A}"/>
              </a:ext>
            </a:extLst>
          </p:cNvPr>
          <p:cNvCxnSpPr/>
          <p:nvPr/>
        </p:nvCxnSpPr>
        <p:spPr>
          <a:xfrm>
            <a:off x="3496887" y="1167938"/>
            <a:ext cx="0" cy="75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1FEDB5-62B7-437A-9223-5900A5E1602E}"/>
              </a:ext>
            </a:extLst>
          </p:cNvPr>
          <p:cNvCxnSpPr/>
          <p:nvPr/>
        </p:nvCxnSpPr>
        <p:spPr>
          <a:xfrm>
            <a:off x="4215939" y="1167938"/>
            <a:ext cx="0" cy="756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DFB6E58-EEB8-8628-9151-C6943DA05229}"/>
                  </a:ext>
                </a:extLst>
              </p:cNvPr>
              <p:cNvSpPr txBox="1"/>
              <p:nvPr/>
            </p:nvSpPr>
            <p:spPr>
              <a:xfrm>
                <a:off x="3036313" y="1424748"/>
                <a:ext cx="394338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is a LDP mechanism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DFB6E58-EEB8-8628-9151-C6943DA0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13" y="1424748"/>
                <a:ext cx="3943383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3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0540A93-30AF-6FC4-4002-90757F08B1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4934" y="457814"/>
              <a:ext cx="5652648" cy="656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1">
                      <a:extLst>
                        <a:ext uri="{9D8B030D-6E8A-4147-A177-3AD203B41FA5}">
                          <a16:colId xmlns:a16="http://schemas.microsoft.com/office/drawing/2014/main" val="1353783052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507984251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345688765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5102322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810721166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841933629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4164579265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2126197321"/>
                        </a:ext>
                      </a:extLst>
                    </a:gridCol>
                  </a:tblGrid>
                  <a:tr h="656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559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0540A93-30AF-6FC4-4002-90757F08B1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34934" y="457814"/>
              <a:ext cx="5652648" cy="656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1">
                      <a:extLst>
                        <a:ext uri="{9D8B030D-6E8A-4147-A177-3AD203B41FA5}">
                          <a16:colId xmlns:a16="http://schemas.microsoft.com/office/drawing/2014/main" val="1353783052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507984251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345688765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5102322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810721166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841933629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4164579265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2126197321"/>
                        </a:ext>
                      </a:extLst>
                    </a:gridCol>
                  </a:tblGrid>
                  <a:tr h="6560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62" t="-926" r="-7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862" t="-926" r="-6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862" t="-926" r="-5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291" t="-926" r="-40000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724" t="-926" r="-3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724" t="-926" r="-2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724" t="-926" r="-1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5595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C413D4-62F1-92CD-46F3-26EA5CDD3D7D}"/>
                  </a:ext>
                </a:extLst>
              </p:cNvPr>
              <p:cNvSpPr txBox="1"/>
              <p:nvPr/>
            </p:nvSpPr>
            <p:spPr>
              <a:xfrm>
                <a:off x="340822" y="610985"/>
                <a:ext cx="6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C413D4-62F1-92CD-46F3-26EA5CDD3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2" y="610985"/>
                <a:ext cx="6941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460CAE6-40FC-5B73-2F95-11544FDAE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126381"/>
                  </p:ext>
                </p:extLst>
              </p:nvPr>
            </p:nvGraphicFramePr>
            <p:xfrm>
              <a:off x="1034934" y="1981814"/>
              <a:ext cx="5652648" cy="656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1">
                      <a:extLst>
                        <a:ext uri="{9D8B030D-6E8A-4147-A177-3AD203B41FA5}">
                          <a16:colId xmlns:a16="http://schemas.microsoft.com/office/drawing/2014/main" val="1353783052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507984251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345688765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5102322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810721166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841933629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4164579265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2126197321"/>
                        </a:ext>
                      </a:extLst>
                    </a:gridCol>
                  </a:tblGrid>
                  <a:tr h="656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559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460CAE6-40FC-5B73-2F95-11544FDAE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126381"/>
                  </p:ext>
                </p:extLst>
              </p:nvPr>
            </p:nvGraphicFramePr>
            <p:xfrm>
              <a:off x="1034934" y="1981814"/>
              <a:ext cx="5652648" cy="6560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1">
                      <a:extLst>
                        <a:ext uri="{9D8B030D-6E8A-4147-A177-3AD203B41FA5}">
                          <a16:colId xmlns:a16="http://schemas.microsoft.com/office/drawing/2014/main" val="1353783052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507984251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345688765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51023227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810721166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1841933629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4164579265"/>
                        </a:ext>
                      </a:extLst>
                    </a:gridCol>
                    <a:gridCol w="706581">
                      <a:extLst>
                        <a:ext uri="{9D8B030D-6E8A-4147-A177-3AD203B41FA5}">
                          <a16:colId xmlns:a16="http://schemas.microsoft.com/office/drawing/2014/main" val="2126197321"/>
                        </a:ext>
                      </a:extLst>
                    </a:gridCol>
                  </a:tblGrid>
                  <a:tr h="6560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62" t="-926" r="-70431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291" t="-926" r="-40000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1724" t="-926" r="-3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724" t="-926" r="-2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724" t="-926" r="-10344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5595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872C6D-5E8E-E92A-96EC-4D0678C7C9AB}"/>
                  </a:ext>
                </a:extLst>
              </p:cNvPr>
              <p:cNvSpPr txBox="1"/>
              <p:nvPr/>
            </p:nvSpPr>
            <p:spPr>
              <a:xfrm>
                <a:off x="340822" y="2134985"/>
                <a:ext cx="6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872C6D-5E8E-E92A-96EC-4D0678C7C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2" y="2134985"/>
                <a:ext cx="6941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0F2158-DAB5-198F-4F58-FFA3A29FCC38}"/>
              </a:ext>
            </a:extLst>
          </p:cNvPr>
          <p:cNvCxnSpPr/>
          <p:nvPr/>
        </p:nvCxnSpPr>
        <p:spPr>
          <a:xfrm>
            <a:off x="1379913" y="1167938"/>
            <a:ext cx="0" cy="7564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670412EE-7BE6-D9E0-FFFF-CD1121015757}"/>
              </a:ext>
            </a:extLst>
          </p:cNvPr>
          <p:cNvCxnSpPr>
            <a:cxnSpLocks/>
          </p:cNvCxnSpPr>
          <p:nvPr/>
        </p:nvCxnSpPr>
        <p:spPr>
          <a:xfrm>
            <a:off x="2060171" y="1167938"/>
            <a:ext cx="1348047" cy="8138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E046034-A3DA-4D72-C211-5205A80EAE55}"/>
              </a:ext>
            </a:extLst>
          </p:cNvPr>
          <p:cNvCxnSpPr>
            <a:cxnSpLocks/>
          </p:cNvCxnSpPr>
          <p:nvPr/>
        </p:nvCxnSpPr>
        <p:spPr>
          <a:xfrm>
            <a:off x="2783379" y="1167938"/>
            <a:ext cx="691342" cy="8138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61E1CF-F4F6-3497-05C7-A2F5F5D83A52}"/>
              </a:ext>
            </a:extLst>
          </p:cNvPr>
          <p:cNvCxnSpPr>
            <a:cxnSpLocks/>
          </p:cNvCxnSpPr>
          <p:nvPr/>
        </p:nvCxnSpPr>
        <p:spPr>
          <a:xfrm>
            <a:off x="3496887" y="1167937"/>
            <a:ext cx="2122517" cy="8138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306888-748A-6F3E-02E8-8C0E8A294F69}"/>
              </a:ext>
            </a:extLst>
          </p:cNvPr>
          <p:cNvCxnSpPr>
            <a:cxnSpLocks/>
          </p:cNvCxnSpPr>
          <p:nvPr/>
        </p:nvCxnSpPr>
        <p:spPr>
          <a:xfrm>
            <a:off x="5619404" y="1108363"/>
            <a:ext cx="764771" cy="8679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7ABCB9E-6EBB-F5E2-4027-4C26AC9C0666}"/>
              </a:ext>
            </a:extLst>
          </p:cNvPr>
          <p:cNvCxnSpPr>
            <a:cxnSpLocks/>
          </p:cNvCxnSpPr>
          <p:nvPr/>
        </p:nvCxnSpPr>
        <p:spPr>
          <a:xfrm>
            <a:off x="4900352" y="1108363"/>
            <a:ext cx="0" cy="8679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F318A07-73FF-216B-07F2-E1119706AD3F}"/>
              </a:ext>
            </a:extLst>
          </p:cNvPr>
          <p:cNvSpPr txBox="1"/>
          <p:nvPr/>
        </p:nvSpPr>
        <p:spPr>
          <a:xfrm>
            <a:off x="2629244" y="1395122"/>
            <a:ext cx="27449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Temporal Perturbation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145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AAA917E-3C04-68DD-7D5C-59233995F579}"/>
              </a:ext>
            </a:extLst>
          </p:cNvPr>
          <p:cNvSpPr/>
          <p:nvPr/>
        </p:nvSpPr>
        <p:spPr>
          <a:xfrm>
            <a:off x="474309" y="462651"/>
            <a:ext cx="4217491" cy="334042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5E5EDF3-7BE7-9905-D7FA-9327875467F5}"/>
              </a:ext>
            </a:extLst>
          </p:cNvPr>
          <p:cNvSpPr/>
          <p:nvPr/>
        </p:nvSpPr>
        <p:spPr>
          <a:xfrm>
            <a:off x="6587312" y="378228"/>
            <a:ext cx="3685137" cy="3424845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4E9189A-C5D7-89EA-5C65-3A7B3F7FD50C}"/>
              </a:ext>
            </a:extLst>
          </p:cNvPr>
          <p:cNvSpPr/>
          <p:nvPr/>
        </p:nvSpPr>
        <p:spPr>
          <a:xfrm>
            <a:off x="7135520" y="813261"/>
            <a:ext cx="2588724" cy="25547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27E7712-1B62-E776-DA60-A56579DB8635}"/>
              </a:ext>
            </a:extLst>
          </p:cNvPr>
          <p:cNvSpPr/>
          <p:nvPr/>
        </p:nvSpPr>
        <p:spPr>
          <a:xfrm>
            <a:off x="7644329" y="1321724"/>
            <a:ext cx="1571106" cy="15378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B7DACA95-76BA-7ACD-8643-0620FA982E47}"/>
              </a:ext>
            </a:extLst>
          </p:cNvPr>
          <p:cNvSpPr/>
          <p:nvPr/>
        </p:nvSpPr>
        <p:spPr>
          <a:xfrm>
            <a:off x="8244924" y="1920240"/>
            <a:ext cx="369917" cy="34082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014083-11DF-2B82-063E-E6755B1AF3CE}"/>
              </a:ext>
            </a:extLst>
          </p:cNvPr>
          <p:cNvCxnSpPr>
            <a:endCxn id="5" idx="4"/>
          </p:cNvCxnSpPr>
          <p:nvPr/>
        </p:nvCxnSpPr>
        <p:spPr>
          <a:xfrm>
            <a:off x="8429882" y="2090651"/>
            <a:ext cx="0" cy="76892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C80E9B-1338-785B-42B8-327D91250B86}"/>
              </a:ext>
            </a:extLst>
          </p:cNvPr>
          <p:cNvCxnSpPr>
            <a:cxnSpLocks/>
          </p:cNvCxnSpPr>
          <p:nvPr/>
        </p:nvCxnSpPr>
        <p:spPr>
          <a:xfrm flipV="1">
            <a:off x="8429882" y="1828800"/>
            <a:ext cx="1242059" cy="26185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C50582-4E85-C0A4-7344-3B6C8038F63A}"/>
              </a:ext>
            </a:extLst>
          </p:cNvPr>
          <p:cNvCxnSpPr>
            <a:cxnSpLocks/>
          </p:cNvCxnSpPr>
          <p:nvPr/>
        </p:nvCxnSpPr>
        <p:spPr>
          <a:xfrm flipH="1" flipV="1">
            <a:off x="7459371" y="631767"/>
            <a:ext cx="970510" cy="14859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2F3A57-B92A-E545-63AF-416042073789}"/>
                  </a:ext>
                </a:extLst>
              </p:cNvPr>
              <p:cNvSpPr txBox="1"/>
              <p:nvPr/>
            </p:nvSpPr>
            <p:spPr>
              <a:xfrm>
                <a:off x="8309348" y="2317464"/>
                <a:ext cx="610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2F3A57-B92A-E545-63AF-416042073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348" y="2317464"/>
                <a:ext cx="610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5AE0DBF-4895-41D1-C5F5-55CD8EE6E5D2}"/>
                  </a:ext>
                </a:extLst>
              </p:cNvPr>
              <p:cNvSpPr txBox="1"/>
              <p:nvPr/>
            </p:nvSpPr>
            <p:spPr>
              <a:xfrm>
                <a:off x="8797376" y="1588132"/>
                <a:ext cx="610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5AE0DBF-4895-41D1-C5F5-55CD8EE6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376" y="1588132"/>
                <a:ext cx="610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55CB671-6002-5DB2-D9A0-CECA0FE07715}"/>
                  </a:ext>
                </a:extLst>
              </p:cNvPr>
              <p:cNvSpPr txBox="1"/>
              <p:nvPr/>
            </p:nvSpPr>
            <p:spPr>
              <a:xfrm>
                <a:off x="7459370" y="628595"/>
                <a:ext cx="610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55CB671-6002-5DB2-D9A0-CECA0FE07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370" y="628595"/>
                <a:ext cx="610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E42A3B85-4BFD-1F0B-C392-28FF3B8A06A7}"/>
              </a:ext>
            </a:extLst>
          </p:cNvPr>
          <p:cNvSpPr/>
          <p:nvPr/>
        </p:nvSpPr>
        <p:spPr>
          <a:xfrm>
            <a:off x="758540" y="3368041"/>
            <a:ext cx="168330" cy="14962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星形: 五角 33">
            <a:extLst>
              <a:ext uri="{FF2B5EF4-FFF2-40B4-BE49-F238E27FC236}">
                <a16:creationId xmlns:a16="http://schemas.microsoft.com/office/drawing/2014/main" id="{EDBA57D9-624F-3216-43E8-F9D15CCD8908}"/>
              </a:ext>
            </a:extLst>
          </p:cNvPr>
          <p:cNvSpPr/>
          <p:nvPr/>
        </p:nvSpPr>
        <p:spPr>
          <a:xfrm>
            <a:off x="1197729" y="1588132"/>
            <a:ext cx="168330" cy="149629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星形: 五角 34">
            <a:extLst>
              <a:ext uri="{FF2B5EF4-FFF2-40B4-BE49-F238E27FC236}">
                <a16:creationId xmlns:a16="http://schemas.microsoft.com/office/drawing/2014/main" id="{9AE92689-D08E-7C59-4B26-63A14FC7D971}"/>
              </a:ext>
            </a:extLst>
          </p:cNvPr>
          <p:cNvSpPr/>
          <p:nvPr/>
        </p:nvSpPr>
        <p:spPr>
          <a:xfrm>
            <a:off x="3177544" y="2709949"/>
            <a:ext cx="168330" cy="149629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星形: 五角 35">
            <a:extLst>
              <a:ext uri="{FF2B5EF4-FFF2-40B4-BE49-F238E27FC236}">
                <a16:creationId xmlns:a16="http://schemas.microsoft.com/office/drawing/2014/main" id="{014243CC-FF3B-46DF-A674-526A4DDE6951}"/>
              </a:ext>
            </a:extLst>
          </p:cNvPr>
          <p:cNvSpPr/>
          <p:nvPr/>
        </p:nvSpPr>
        <p:spPr>
          <a:xfrm>
            <a:off x="3844313" y="923112"/>
            <a:ext cx="168330" cy="149629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6C89CA-4D39-5B0B-963B-3EB658A4C587}"/>
              </a:ext>
            </a:extLst>
          </p:cNvPr>
          <p:cNvCxnSpPr>
            <a:cxnSpLocks/>
          </p:cNvCxnSpPr>
          <p:nvPr/>
        </p:nvCxnSpPr>
        <p:spPr>
          <a:xfrm flipV="1">
            <a:off x="842705" y="1819118"/>
            <a:ext cx="395891" cy="148103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0B6FFFD-B9BB-D518-79D1-E23CF481C6DC}"/>
              </a:ext>
            </a:extLst>
          </p:cNvPr>
          <p:cNvCxnSpPr>
            <a:cxnSpLocks/>
          </p:cNvCxnSpPr>
          <p:nvPr/>
        </p:nvCxnSpPr>
        <p:spPr>
          <a:xfrm flipV="1">
            <a:off x="1012594" y="2859578"/>
            <a:ext cx="2042251" cy="50846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BC60FBF-E26F-546D-8CE0-7E0AF700D7EF}"/>
              </a:ext>
            </a:extLst>
          </p:cNvPr>
          <p:cNvCxnSpPr>
            <a:cxnSpLocks/>
          </p:cNvCxnSpPr>
          <p:nvPr/>
        </p:nvCxnSpPr>
        <p:spPr>
          <a:xfrm flipV="1">
            <a:off x="954791" y="1146463"/>
            <a:ext cx="2804508" cy="215369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DA65E53-E9D9-D91E-901B-720FBA4628EB}"/>
              </a:ext>
            </a:extLst>
          </p:cNvPr>
          <p:cNvSpPr/>
          <p:nvPr/>
        </p:nvSpPr>
        <p:spPr>
          <a:xfrm>
            <a:off x="10440910" y="2090651"/>
            <a:ext cx="1650036" cy="142701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95A6C5B-1855-AD61-DC9E-D9742D452227}"/>
              </a:ext>
            </a:extLst>
          </p:cNvPr>
          <p:cNvGrpSpPr/>
          <p:nvPr/>
        </p:nvGrpSpPr>
        <p:grpSpPr>
          <a:xfrm>
            <a:off x="10483336" y="3005595"/>
            <a:ext cx="495080" cy="470512"/>
            <a:chOff x="4151599" y="3027911"/>
            <a:chExt cx="3685137" cy="3424845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F5EE335-3A78-76FC-C3E6-2A311D8DD3C2}"/>
                </a:ext>
              </a:extLst>
            </p:cNvPr>
            <p:cNvSpPr/>
            <p:nvPr/>
          </p:nvSpPr>
          <p:spPr>
            <a:xfrm>
              <a:off x="4151599" y="3027911"/>
              <a:ext cx="3685137" cy="342484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87B50DE-F795-E02E-24E7-49526F8A4927}"/>
                </a:ext>
              </a:extLst>
            </p:cNvPr>
            <p:cNvSpPr/>
            <p:nvPr/>
          </p:nvSpPr>
          <p:spPr>
            <a:xfrm>
              <a:off x="4699807" y="3462944"/>
              <a:ext cx="2588724" cy="25547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42E11E7-34D8-937C-D65C-6E47A69A4D93}"/>
                </a:ext>
              </a:extLst>
            </p:cNvPr>
            <p:cNvSpPr/>
            <p:nvPr/>
          </p:nvSpPr>
          <p:spPr>
            <a:xfrm>
              <a:off x="5208616" y="3971407"/>
              <a:ext cx="1571106" cy="1537854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星形: 五角 52">
              <a:extLst>
                <a:ext uri="{FF2B5EF4-FFF2-40B4-BE49-F238E27FC236}">
                  <a16:creationId xmlns:a16="http://schemas.microsoft.com/office/drawing/2014/main" id="{6A041A0E-124A-2616-8EC2-7462EA826156}"/>
                </a:ext>
              </a:extLst>
            </p:cNvPr>
            <p:cNvSpPr/>
            <p:nvPr/>
          </p:nvSpPr>
          <p:spPr>
            <a:xfrm>
              <a:off x="5809211" y="4569923"/>
              <a:ext cx="369917" cy="340822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箭头: 下 61">
            <a:extLst>
              <a:ext uri="{FF2B5EF4-FFF2-40B4-BE49-F238E27FC236}">
                <a16:creationId xmlns:a16="http://schemas.microsoft.com/office/drawing/2014/main" id="{BFFFCF51-6B38-8393-D1FF-34F7767A008F}"/>
              </a:ext>
            </a:extLst>
          </p:cNvPr>
          <p:cNvSpPr/>
          <p:nvPr/>
        </p:nvSpPr>
        <p:spPr>
          <a:xfrm rot="6753189">
            <a:off x="10142426" y="2871553"/>
            <a:ext cx="257694" cy="386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4E8CEFAE-5CE1-A477-17AE-BD196500B6A7}"/>
              </a:ext>
            </a:extLst>
          </p:cNvPr>
          <p:cNvSpPr/>
          <p:nvPr/>
        </p:nvSpPr>
        <p:spPr>
          <a:xfrm>
            <a:off x="2095976" y="3401836"/>
            <a:ext cx="168330" cy="149629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B8C6C55-E274-AD99-2A46-1CEDC9780B68}"/>
              </a:ext>
            </a:extLst>
          </p:cNvPr>
          <p:cNvCxnSpPr>
            <a:cxnSpLocks/>
          </p:cNvCxnSpPr>
          <p:nvPr/>
        </p:nvCxnSpPr>
        <p:spPr>
          <a:xfrm>
            <a:off x="1007557" y="3463001"/>
            <a:ext cx="1004123" cy="2695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9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66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MAO, Yulian [Student]</dc:creator>
  <cp:lastModifiedBy>MAO, Yulian [Student]</cp:lastModifiedBy>
  <cp:revision>1</cp:revision>
  <dcterms:created xsi:type="dcterms:W3CDTF">2024-05-20T03:04:04Z</dcterms:created>
  <dcterms:modified xsi:type="dcterms:W3CDTF">2024-06-09T04:53:12Z</dcterms:modified>
</cp:coreProperties>
</file>