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水果批发市场综合应用系统的实际与实现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姓名：</a:t>
            </a:r>
            <a:r>
              <a:rPr lang="zh-CN" altLang="en-US" dirty="0">
                <a:solidFill>
                  <a:schemeClr val="tx1"/>
                </a:solidFill>
              </a:rPr>
              <a:t>兰登科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指导</a:t>
            </a:r>
            <a:r>
              <a:rPr lang="zh-CN" altLang="en-US" dirty="0" smtClean="0">
                <a:solidFill>
                  <a:schemeClr val="tx1"/>
                </a:solidFill>
              </a:rPr>
              <a:t>老师：吴淑婷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设计思路来源于本人在水果批发市场中打工的经历</a:t>
            </a:r>
            <a:endParaRPr lang="en-US" altLang="zh-CN" dirty="0" smtClean="0"/>
          </a:p>
          <a:p>
            <a:r>
              <a:rPr lang="zh-CN" altLang="en-US" dirty="0" smtClean="0"/>
              <a:t>水果批发市场中的卖家每天都需要做很多重复的文字、计算工作，于是产生了设计一款软件减轻卖家的劳动量的想法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55776" y="1628800"/>
          <a:ext cx="4505325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1" imgW="6019800" imgH="5270500" progId="Visio.Drawing.11">
                  <p:embed/>
                </p:oleObj>
              </mc:Choice>
              <mc:Fallback>
                <p:oleObj name="Visio" r:id="rId1" imgW="6019800" imgH="527050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628800"/>
                        <a:ext cx="4505325" cy="394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开发平台介绍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本系统基于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平台开发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数据库存储数据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于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服务器下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管理代码版本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IDE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优点：解决了实际问题</a:t>
            </a:r>
            <a:endParaRPr lang="en-US" altLang="zh-CN" dirty="0" smtClean="0"/>
          </a:p>
          <a:p>
            <a:r>
              <a:rPr lang="zh-CN" altLang="en-US" dirty="0" smtClean="0"/>
              <a:t>缺点：界面不够美观</a:t>
            </a:r>
            <a:endParaRPr lang="en-US" altLang="zh-CN" dirty="0" smtClean="0"/>
          </a:p>
          <a:p>
            <a:r>
              <a:rPr lang="zh-CN" altLang="en-US" dirty="0" smtClean="0"/>
              <a:t>展望：未来水果批发的市场会更加庞大，希望能将该系统推广到市场中，方便更广大的人群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感谢指导老师在毕业设计过程中给予的督促和指导，以及帮助</a:t>
            </a:r>
            <a:endParaRPr lang="en-US" altLang="zh-CN" dirty="0" smtClean="0"/>
          </a:p>
          <a:p>
            <a:r>
              <a:rPr lang="zh-CN" altLang="en-US" dirty="0" smtClean="0"/>
              <a:t>感谢同学的鼓励与帮助</a:t>
            </a:r>
            <a:endParaRPr lang="en-US" altLang="zh-CN" dirty="0" smtClean="0"/>
          </a:p>
          <a:p>
            <a:r>
              <a:rPr lang="zh-CN" altLang="en-US" dirty="0" smtClean="0"/>
              <a:t>感谢专业老师们传授我们知识</a:t>
            </a:r>
            <a:endParaRPr lang="en-US" altLang="zh-CN" dirty="0" smtClean="0"/>
          </a:p>
          <a:p>
            <a:r>
              <a:rPr lang="zh-CN" altLang="en-US" dirty="0" smtClean="0"/>
              <a:t>感谢学校给我们这四年的经历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全屏显示(4:3)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Visio.Drawing.11</vt:lpstr>
      <vt:lpstr>水果批发市场综合应用系统的实际与实现</vt:lpstr>
      <vt:lpstr>设计背景</vt:lpstr>
      <vt:lpstr>系统功能</vt:lpstr>
      <vt:lpstr>开发平台介绍</vt:lpstr>
      <vt:lpstr>总结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毕业设计（论文）标题：XXX</dc:title>
  <dc:creator>Administrator</dc:creator>
  <cp:lastModifiedBy>landengke</cp:lastModifiedBy>
  <cp:revision>13</cp:revision>
  <dcterms:created xsi:type="dcterms:W3CDTF">2016-05-01T23:54:00Z</dcterms:created>
  <dcterms:modified xsi:type="dcterms:W3CDTF">2016-05-06T17:45:49Z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