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 autoAdjust="0"/>
    <p:restoredTop sz="94656" autoAdjust="0"/>
  </p:normalViewPr>
  <p:slideViewPr>
    <p:cSldViewPr>
      <p:cViewPr>
        <p:scale>
          <a:sx n="100" d="100"/>
          <a:sy n="100" d="100"/>
        </p:scale>
        <p:origin x="-50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748880" y="913269"/>
            <a:ext cx="1224136" cy="3163803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68591" y="1052736"/>
            <a:ext cx="1008112" cy="392155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Systematic review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68591" y="1556792"/>
            <a:ext cx="1008112" cy="392155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Meta-analysis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68591" y="2060848"/>
            <a:ext cx="1008112" cy="392155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health calculator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67847" y="2564904"/>
            <a:ext cx="1008112" cy="392155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protocol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72200" y="913269"/>
            <a:ext cx="1224136" cy="3163803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835696" y="1100279"/>
            <a:ext cx="1008112" cy="392155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collection and selection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835696" y="2708920"/>
            <a:ext cx="1008112" cy="392155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control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835696" y="1884717"/>
            <a:ext cx="1008112" cy="392155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 and integration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34129" y="3501008"/>
            <a:ext cx="1008112" cy="392155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>
            <a:stCxn id="34" idx="2"/>
            <a:endCxn id="28" idx="0"/>
          </p:cNvCxnSpPr>
          <p:nvPr/>
        </p:nvCxnSpPr>
        <p:spPr>
          <a:xfrm>
            <a:off x="2339752" y="2276872"/>
            <a:ext cx="0" cy="432048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7" idx="2"/>
            <a:endCxn id="34" idx="0"/>
          </p:cNvCxnSpPr>
          <p:nvPr/>
        </p:nvCxnSpPr>
        <p:spPr>
          <a:xfrm>
            <a:off x="2339752" y="1492434"/>
            <a:ext cx="0" cy="392283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8" idx="2"/>
            <a:endCxn id="35" idx="0"/>
          </p:cNvCxnSpPr>
          <p:nvPr/>
        </p:nvCxnSpPr>
        <p:spPr>
          <a:xfrm flipH="1">
            <a:off x="2338185" y="3101075"/>
            <a:ext cx="1567" cy="399933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518733" y="1124744"/>
            <a:ext cx="909251" cy="36769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experiment ID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671611" y="1700808"/>
            <a:ext cx="1858780" cy="1765093"/>
            <a:chOff x="3878773" y="2094756"/>
            <a:chExt cx="1440160" cy="1440160"/>
          </a:xfrm>
        </p:grpSpPr>
        <p:sp>
          <p:nvSpPr>
            <p:cNvPr id="20" name="椭圆 19"/>
            <p:cNvSpPr/>
            <p:nvPr/>
          </p:nvSpPr>
          <p:spPr>
            <a:xfrm>
              <a:off x="3878773" y="2094756"/>
              <a:ext cx="1440160" cy="14401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4322261" y="2238772"/>
              <a:ext cx="557376" cy="1660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Cover crop</a:t>
              </a:r>
              <a:endParaRPr 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4022789" y="2485276"/>
              <a:ext cx="216024" cy="1440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Site</a:t>
              </a:r>
              <a:endParaRPr 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4310821" y="2492916"/>
              <a:ext cx="360040" cy="13637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Tillage</a:t>
              </a:r>
              <a:endParaRPr 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4742869" y="2492916"/>
              <a:ext cx="432048" cy="13637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Fertilizer</a:t>
              </a:r>
              <a:endParaRPr 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988881" y="2750468"/>
              <a:ext cx="583118" cy="13637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Cash crop</a:t>
              </a:r>
              <a:endParaRPr 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4644008" y="2750468"/>
              <a:ext cx="590278" cy="13637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 type</a:t>
              </a:r>
              <a:endParaRPr 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041476" y="3000380"/>
              <a:ext cx="530523" cy="1346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Soil depth</a:t>
              </a:r>
              <a:endParaRPr 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4600949" y="3000380"/>
              <a:ext cx="622000" cy="13637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Termination</a:t>
              </a:r>
              <a:endParaRPr 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4322261" y="3246884"/>
              <a:ext cx="557376" cy="13637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Rotation</a:t>
              </a:r>
              <a:endParaRPr 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7" name="肘形连接符 36"/>
          <p:cNvCxnSpPr>
            <a:stCxn id="20" idx="2"/>
            <a:endCxn id="19" idx="1"/>
          </p:cNvCxnSpPr>
          <p:nvPr/>
        </p:nvCxnSpPr>
        <p:spPr>
          <a:xfrm rot="10800000">
            <a:off x="3518733" y="1308589"/>
            <a:ext cx="152878" cy="1274766"/>
          </a:xfrm>
          <a:prstGeom prst="bentConnector3">
            <a:avLst>
              <a:gd name="adj1" fmla="val 299375"/>
            </a:avLst>
          </a:prstGeom>
          <a:ln w="15875">
            <a:solidFill>
              <a:schemeClr val="bg1">
                <a:lumMod val="8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806766" y="3678932"/>
            <a:ext cx="1584176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Pairwise comparison between control and treatment  </a:t>
            </a:r>
            <a:endParaRPr 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肘形连接符 43"/>
          <p:cNvCxnSpPr>
            <a:stCxn id="20" idx="6"/>
            <a:endCxn id="66" idx="3"/>
          </p:cNvCxnSpPr>
          <p:nvPr/>
        </p:nvCxnSpPr>
        <p:spPr>
          <a:xfrm flipV="1">
            <a:off x="5530391" y="1308589"/>
            <a:ext cx="265745" cy="1274766"/>
          </a:xfrm>
          <a:prstGeom prst="bentConnector3">
            <a:avLst>
              <a:gd name="adj1" fmla="val 221865"/>
            </a:avLst>
          </a:prstGeom>
          <a:ln w="15875">
            <a:solidFill>
              <a:schemeClr val="bg1">
                <a:lumMod val="8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824028" y="1124744"/>
            <a:ext cx="972108" cy="36769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experiment ID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肘形连接符 69"/>
          <p:cNvCxnSpPr>
            <a:stCxn id="19" idx="0"/>
            <a:endCxn id="66" idx="0"/>
          </p:cNvCxnSpPr>
          <p:nvPr/>
        </p:nvCxnSpPr>
        <p:spPr>
          <a:xfrm rot="5400000" flipH="1" flipV="1">
            <a:off x="4641720" y="456383"/>
            <a:ext cx="12700" cy="1336723"/>
          </a:xfrm>
          <a:prstGeom prst="bentConnector3">
            <a:avLst>
              <a:gd name="adj1" fmla="val 1800000"/>
            </a:avLst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38" idx="0"/>
            <a:endCxn id="20" idx="4"/>
          </p:cNvCxnSpPr>
          <p:nvPr/>
        </p:nvCxnSpPr>
        <p:spPr>
          <a:xfrm flipV="1">
            <a:off x="4598854" y="3465901"/>
            <a:ext cx="2147" cy="213031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endCxn id="38" idx="1"/>
          </p:cNvCxnSpPr>
          <p:nvPr/>
        </p:nvCxnSpPr>
        <p:spPr>
          <a:xfrm>
            <a:off x="2973016" y="3822948"/>
            <a:ext cx="833750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endCxn id="17" idx="0"/>
          </p:cNvCxnSpPr>
          <p:nvPr/>
        </p:nvCxnSpPr>
        <p:spPr>
          <a:xfrm>
            <a:off x="4663784" y="692696"/>
            <a:ext cx="2320484" cy="220573"/>
          </a:xfrm>
          <a:prstGeom prst="bentConnector2">
            <a:avLst/>
          </a:prstGeom>
          <a:ln w="15875">
            <a:solidFill>
              <a:schemeClr val="bg1">
                <a:lumMod val="8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V="1">
            <a:off x="4663784" y="692696"/>
            <a:ext cx="0" cy="220574"/>
          </a:xfrm>
          <a:prstGeom prst="straightConnector1">
            <a:avLst/>
          </a:prstGeom>
          <a:ln w="15875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6467847" y="3068960"/>
            <a:ext cx="1008112" cy="392155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Nonpoint pollution evaluation 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480212" y="3573016"/>
            <a:ext cx="1008112" cy="392155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recommendation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253934" y="2348880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493246" y="2327820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6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3131840" y="980725"/>
            <a:ext cx="360040" cy="439249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56109" y="935388"/>
            <a:ext cx="542136" cy="4455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&gt;100</a:t>
            </a: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491880" y="1892065"/>
            <a:ext cx="14020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491880" y="2731500"/>
            <a:ext cx="223224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491880" y="3140968"/>
            <a:ext cx="2233187" cy="214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491880" y="3572429"/>
            <a:ext cx="2232248" cy="58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491880" y="3992364"/>
            <a:ext cx="223224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491880" y="4392908"/>
            <a:ext cx="223224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491880" y="4797152"/>
            <a:ext cx="223224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491880" y="995967"/>
            <a:ext cx="1324528" cy="482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0-1.5, 0-2.5, </a:t>
            </a:r>
            <a:r>
              <a:rPr lang="en-US" sz="9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0-5, </a:t>
            </a:r>
            <a:r>
              <a:rPr lang="en-US" sz="9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0-7.5 </a:t>
            </a:r>
          </a:p>
          <a:p>
            <a:r>
              <a:rPr lang="en-US" sz="9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0-8, </a:t>
            </a:r>
            <a:r>
              <a:rPr lang="en-US" sz="9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0-10, </a:t>
            </a:r>
            <a:r>
              <a:rPr lang="en-US" sz="9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2.5-5</a:t>
            </a:r>
            <a:r>
              <a:rPr lang="en-US" sz="9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5-7.5</a:t>
            </a:r>
          </a:p>
          <a:p>
            <a:r>
              <a:rPr lang="en-US" sz="9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5-10, 7.5-10</a:t>
            </a:r>
            <a:endParaRPr lang="en-US" sz="9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16408" y="980728"/>
            <a:ext cx="907720" cy="9113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0-12, 0-15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0-18, 0-20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2-15, 2-20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5-15, 5-20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6-15, 7.5-20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10-20, 15-20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24128" y="980727"/>
            <a:ext cx="576064" cy="132600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0-25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0-30</a:t>
            </a:r>
          </a:p>
          <a:p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7.5-15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10-15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10-20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10-30</a:t>
            </a:r>
          </a:p>
          <a:p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15-20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15-30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20-30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24128" y="2306732"/>
            <a:ext cx="576064" cy="30664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30-40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30-50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30-60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30-70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30-75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30-80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30-90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40-50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40-60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40-70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40-80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40-90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50-60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50-70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50-75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60-70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60-80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60-90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60-100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90-100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90-120</a:t>
            </a:r>
          </a:p>
        </p:txBody>
      </p:sp>
      <p:cxnSp>
        <p:nvCxnSpPr>
          <p:cNvPr id="69" name="直接箭头连接符 68"/>
          <p:cNvCxnSpPr/>
          <p:nvPr/>
        </p:nvCxnSpPr>
        <p:spPr>
          <a:xfrm>
            <a:off x="3491880" y="2306732"/>
            <a:ext cx="0" cy="3051244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 rot="16200000">
            <a:off x="2628094" y="1427706"/>
            <a:ext cx="12955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 soil</a:t>
            </a:r>
          </a:p>
        </p:txBody>
      </p:sp>
      <p:sp>
        <p:nvSpPr>
          <p:cNvPr id="31" name="矩形 30"/>
          <p:cNvSpPr/>
          <p:nvPr/>
        </p:nvSpPr>
        <p:spPr>
          <a:xfrm rot="16200000">
            <a:off x="1750234" y="3616330"/>
            <a:ext cx="30512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Subsurface soil</a:t>
            </a:r>
          </a:p>
        </p:txBody>
      </p:sp>
      <p:sp>
        <p:nvSpPr>
          <p:cNvPr id="39" name="矩形 38"/>
          <p:cNvSpPr/>
          <p:nvPr/>
        </p:nvSpPr>
        <p:spPr>
          <a:xfrm rot="16200000">
            <a:off x="5196921" y="1363919"/>
            <a:ext cx="911337" cy="14495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0-20</a:t>
            </a:r>
          </a:p>
        </p:txBody>
      </p:sp>
      <p:sp>
        <p:nvSpPr>
          <p:cNvPr id="40" name="矩形 39"/>
          <p:cNvSpPr/>
          <p:nvPr/>
        </p:nvSpPr>
        <p:spPr>
          <a:xfrm rot="16200000">
            <a:off x="5562061" y="1571252"/>
            <a:ext cx="1326001" cy="14495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0-30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3131840" y="2306732"/>
            <a:ext cx="316835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 rot="16200000">
            <a:off x="4494331" y="1157107"/>
            <a:ext cx="497714" cy="14495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0-10</a:t>
            </a:r>
          </a:p>
        </p:txBody>
      </p:sp>
      <p:sp>
        <p:nvSpPr>
          <p:cNvPr id="65" name="矩形 64"/>
          <p:cNvSpPr/>
          <p:nvPr/>
        </p:nvSpPr>
        <p:spPr>
          <a:xfrm rot="16200000">
            <a:off x="2771801" y="1340766"/>
            <a:ext cx="4392487" cy="3672406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>
            <a:endCxn id="52" idx="1"/>
          </p:cNvCxnSpPr>
          <p:nvPr/>
        </p:nvCxnSpPr>
        <p:spPr>
          <a:xfrm flipV="1">
            <a:off x="3499023" y="1478442"/>
            <a:ext cx="1244165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3491880" y="980725"/>
            <a:ext cx="0" cy="1326007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0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 106"/>
          <p:cNvGrpSpPr/>
          <p:nvPr/>
        </p:nvGrpSpPr>
        <p:grpSpPr>
          <a:xfrm>
            <a:off x="1455209" y="1090836"/>
            <a:ext cx="2551810" cy="2338164"/>
            <a:chOff x="1455209" y="1090836"/>
            <a:chExt cx="2551810" cy="2338164"/>
          </a:xfrm>
        </p:grpSpPr>
        <p:sp>
          <p:nvSpPr>
            <p:cNvPr id="19" name="矩形 18"/>
            <p:cNvSpPr/>
            <p:nvPr/>
          </p:nvSpPr>
          <p:spPr>
            <a:xfrm>
              <a:off x="1619672" y="1090836"/>
              <a:ext cx="2160240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Every soil carbon comparison between control and cover crop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979712" y="1556792"/>
              <a:ext cx="1440160" cy="14401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305844" y="1700808"/>
              <a:ext cx="792088" cy="1440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Cover crop group</a:t>
              </a:r>
              <a:endPara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2123728" y="1947312"/>
              <a:ext cx="216024" cy="1440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Site</a:t>
              </a:r>
              <a:endPara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2411760" y="1954952"/>
              <a:ext cx="360040" cy="13637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Tillage</a:t>
              </a:r>
              <a:endPara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2843808" y="1954952"/>
              <a:ext cx="432048" cy="13637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Fertilizer</a:t>
              </a:r>
              <a:endPara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2089820" y="2212504"/>
              <a:ext cx="609972" cy="13637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Cash crop</a:t>
              </a:r>
              <a:endPara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771800" y="2212504"/>
              <a:ext cx="573968" cy="13637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type</a:t>
              </a:r>
              <a:endPara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2142416" y="2462416"/>
              <a:ext cx="557376" cy="13637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Soil depth</a:t>
              </a:r>
              <a:endPara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2766512" y="2462416"/>
              <a:ext cx="557376" cy="13637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Termination</a:t>
              </a:r>
              <a:endPara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2423200" y="2708920"/>
              <a:ext cx="557376" cy="13637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r>
                <a:rPr lang="en-US" sz="7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Rotation</a:t>
              </a:r>
              <a:endPara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接箭头连接符 7"/>
            <p:cNvCxnSpPr>
              <a:stCxn id="19" idx="2"/>
              <a:endCxn id="4" idx="0"/>
            </p:cNvCxnSpPr>
            <p:nvPr/>
          </p:nvCxnSpPr>
          <p:spPr>
            <a:xfrm>
              <a:off x="2699792" y="1378868"/>
              <a:ext cx="0" cy="17792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肘形连接符 9"/>
            <p:cNvCxnSpPr>
              <a:stCxn id="4" idx="2"/>
              <a:endCxn id="37" idx="1"/>
            </p:cNvCxnSpPr>
            <p:nvPr/>
          </p:nvCxnSpPr>
          <p:spPr>
            <a:xfrm rot="10800000" flipV="1">
              <a:off x="1907706" y="2276872"/>
              <a:ext cx="72007" cy="1008112"/>
            </a:xfrm>
            <a:prstGeom prst="bentConnector3">
              <a:avLst>
                <a:gd name="adj1" fmla="val 576204"/>
              </a:avLst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1907705" y="3140968"/>
              <a:ext cx="1584176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Pairwise comparison between control and treatment  </a:t>
              </a:r>
              <a:endPara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455209" y="2019320"/>
              <a:ext cx="4924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Same</a:t>
              </a: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肘形连接符 55"/>
            <p:cNvCxnSpPr>
              <a:stCxn id="4" idx="6"/>
              <a:endCxn id="37" idx="3"/>
            </p:cNvCxnSpPr>
            <p:nvPr/>
          </p:nvCxnSpPr>
          <p:spPr>
            <a:xfrm>
              <a:off x="3419872" y="2276872"/>
              <a:ext cx="72009" cy="1008112"/>
            </a:xfrm>
            <a:prstGeom prst="bentConnector3">
              <a:avLst>
                <a:gd name="adj1" fmla="val 671429"/>
              </a:avLst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347864" y="2019320"/>
              <a:ext cx="6591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Different</a:t>
              </a: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584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03848" y="548680"/>
            <a:ext cx="432048" cy="4824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634958" y="1478443"/>
            <a:ext cx="122507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00192" y="935388"/>
            <a:ext cx="453970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</a:p>
          <a:p>
            <a:pPr algn="ctr"/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635896" y="1892065"/>
            <a:ext cx="125804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635896" y="2731500"/>
            <a:ext cx="20882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635896" y="3161414"/>
            <a:ext cx="20882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634958" y="3587358"/>
            <a:ext cx="208917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635896" y="4005064"/>
            <a:ext cx="20882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634958" y="4431008"/>
            <a:ext cx="208917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635896" y="4869160"/>
            <a:ext cx="20882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635896" y="995968"/>
            <a:ext cx="12961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0-1.5, 0-2.5, </a:t>
            </a:r>
            <a:r>
              <a:rPr lang="en-US" sz="9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0-5, </a:t>
            </a:r>
            <a:r>
              <a:rPr lang="en-US" sz="9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0-7.5 </a:t>
            </a:r>
          </a:p>
          <a:p>
            <a:r>
              <a:rPr lang="en-US" sz="9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0-8, </a:t>
            </a:r>
            <a:r>
              <a:rPr lang="en-US" sz="9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0-10, </a:t>
            </a:r>
            <a:r>
              <a:rPr lang="en-US" sz="9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2.5-5</a:t>
            </a:r>
            <a:r>
              <a:rPr lang="en-US" sz="9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5-7.5</a:t>
            </a:r>
          </a:p>
          <a:p>
            <a:r>
              <a:rPr lang="en-US" sz="9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5-10, 7.5-10</a:t>
            </a:r>
            <a:endParaRPr lang="en-US" sz="9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40152" y="548680"/>
            <a:ext cx="997939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O horizon</a:t>
            </a:r>
          </a:p>
          <a:p>
            <a:r>
              <a:rPr lang="en-US" sz="10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Leaves, debris</a:t>
            </a:r>
            <a:endParaRPr lang="en-US" sz="10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16408" y="990937"/>
            <a:ext cx="828092" cy="901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0-12, 0-15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0-18, 0-20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2-15, 2-20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5-15, 5-20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6-15, 7.5-20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10-20, 15-20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24128" y="990938"/>
            <a:ext cx="576064" cy="1314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0-25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0-30</a:t>
            </a:r>
          </a:p>
          <a:p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7.5-15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10-15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10-20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10-30</a:t>
            </a:r>
          </a:p>
          <a:p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15-20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15-30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20-30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24128" y="2306732"/>
            <a:ext cx="576064" cy="30664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30-40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30-50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30-60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30-70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30-75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30-80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30-90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40-50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40-60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40-70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40-80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40-90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50-60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50-70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50-75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60-70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60-80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60-90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60-100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90-100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90-120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3203848" y="5373216"/>
            <a:ext cx="36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804248" y="548680"/>
            <a:ext cx="0" cy="482453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203848" y="990938"/>
            <a:ext cx="3600400" cy="503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203848" y="2305556"/>
            <a:ext cx="3096344" cy="117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191862" y="543650"/>
            <a:ext cx="3612386" cy="503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 rot="16200000">
            <a:off x="2772110" y="1427706"/>
            <a:ext cx="12955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0-10</a:t>
            </a:r>
          </a:p>
        </p:txBody>
      </p:sp>
      <p:sp>
        <p:nvSpPr>
          <p:cNvPr id="37" name="矩形 36"/>
          <p:cNvSpPr/>
          <p:nvPr/>
        </p:nvSpPr>
        <p:spPr>
          <a:xfrm rot="16200000">
            <a:off x="2350106" y="3584306"/>
            <a:ext cx="213766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Subsurface soil</a:t>
            </a: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3635896" y="995968"/>
            <a:ext cx="0" cy="1310764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3635896" y="2306732"/>
            <a:ext cx="0" cy="3066484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3203848" y="980728"/>
            <a:ext cx="0" cy="1310764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3203848" y="2291492"/>
            <a:ext cx="0" cy="3066484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771800" y="548680"/>
            <a:ext cx="432048" cy="4824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矩形 29"/>
          <p:cNvSpPr/>
          <p:nvPr/>
        </p:nvSpPr>
        <p:spPr>
          <a:xfrm rot="16200000">
            <a:off x="2340062" y="1427706"/>
            <a:ext cx="12955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 soil</a:t>
            </a:r>
          </a:p>
        </p:txBody>
      </p:sp>
      <p:sp>
        <p:nvSpPr>
          <p:cNvPr id="31" name="矩形 30"/>
          <p:cNvSpPr/>
          <p:nvPr/>
        </p:nvSpPr>
        <p:spPr>
          <a:xfrm rot="16200000">
            <a:off x="1918058" y="3584306"/>
            <a:ext cx="213766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Subsurface soil</a:t>
            </a: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3203848" y="995968"/>
            <a:ext cx="0" cy="1310764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203848" y="2306732"/>
            <a:ext cx="0" cy="3066484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771800" y="980728"/>
            <a:ext cx="0" cy="1310764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2771800" y="2291492"/>
            <a:ext cx="0" cy="3066484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27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256</Words>
  <Application>Microsoft Office PowerPoint</Application>
  <PresentationFormat>全屏显示(4:3)</PresentationFormat>
  <Paragraphs>168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jinshijian</dc:creator>
  <cp:lastModifiedBy>jinshi jian</cp:lastModifiedBy>
  <cp:revision>71</cp:revision>
  <dcterms:created xsi:type="dcterms:W3CDTF">2018-10-15T17:01:53Z</dcterms:created>
  <dcterms:modified xsi:type="dcterms:W3CDTF">2019-10-05T02:16:58Z</dcterms:modified>
</cp:coreProperties>
</file>