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56" autoAdjust="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131840" y="980725"/>
            <a:ext cx="360040" cy="43924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56109" y="935388"/>
            <a:ext cx="542136" cy="4455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&gt;100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491880" y="1892065"/>
            <a:ext cx="14020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491880" y="2731500"/>
            <a:ext cx="22322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491880" y="3140968"/>
            <a:ext cx="2233187" cy="214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491880" y="3572429"/>
            <a:ext cx="2232248" cy="5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491880" y="3992364"/>
            <a:ext cx="22322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91880" y="4392908"/>
            <a:ext cx="22322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91880" y="4797152"/>
            <a:ext cx="22322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491880" y="995967"/>
            <a:ext cx="1324528" cy="482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0-1.5, 0-2.5, 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0-5,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0-7.5 </a:t>
            </a:r>
          </a:p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0-8, 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2.5-5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5-7.5</a:t>
            </a:r>
          </a:p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5-10, 7.5-10</a:t>
            </a:r>
            <a:endParaRPr lang="en-US" sz="9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16408" y="980728"/>
            <a:ext cx="907720" cy="9113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0-12, 0-15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0-18, 0-20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2-15, 2-20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5-15, 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6-15, 7.5-20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10-20, 15-20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24128" y="980727"/>
            <a:ext cx="576064" cy="13260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0-25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0-30</a:t>
            </a:r>
          </a:p>
          <a:p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7.5-15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10-30</a:t>
            </a:r>
          </a:p>
          <a:p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15-30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20-30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24128" y="2306732"/>
            <a:ext cx="576064" cy="3066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30-40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30-50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30-75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40-50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50-75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60-100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90-100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90-120</a:t>
            </a: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3491880" y="2306732"/>
            <a:ext cx="0" cy="305124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 rot="16200000">
            <a:off x="2628094" y="1427706"/>
            <a:ext cx="12955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soil</a:t>
            </a:r>
          </a:p>
        </p:txBody>
      </p:sp>
      <p:sp>
        <p:nvSpPr>
          <p:cNvPr id="31" name="矩形 30"/>
          <p:cNvSpPr/>
          <p:nvPr/>
        </p:nvSpPr>
        <p:spPr>
          <a:xfrm rot="16200000">
            <a:off x="1750234" y="3616330"/>
            <a:ext cx="30512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Subsurface soil</a:t>
            </a:r>
          </a:p>
        </p:txBody>
      </p:sp>
      <p:sp>
        <p:nvSpPr>
          <p:cNvPr id="39" name="矩形 38"/>
          <p:cNvSpPr/>
          <p:nvPr/>
        </p:nvSpPr>
        <p:spPr>
          <a:xfrm rot="16200000">
            <a:off x="5196921" y="1363919"/>
            <a:ext cx="911337" cy="14495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0-20</a:t>
            </a:r>
          </a:p>
        </p:txBody>
      </p:sp>
      <p:sp>
        <p:nvSpPr>
          <p:cNvPr id="40" name="矩形 39"/>
          <p:cNvSpPr/>
          <p:nvPr/>
        </p:nvSpPr>
        <p:spPr>
          <a:xfrm rot="16200000">
            <a:off x="5562061" y="1571252"/>
            <a:ext cx="1326001" cy="14495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0-30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131840" y="2306732"/>
            <a:ext cx="316835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 rot="16200000">
            <a:off x="4494331" y="1157107"/>
            <a:ext cx="497714" cy="14495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</a:t>
            </a:r>
          </a:p>
        </p:txBody>
      </p:sp>
      <p:sp>
        <p:nvSpPr>
          <p:cNvPr id="65" name="矩形 64"/>
          <p:cNvSpPr/>
          <p:nvPr/>
        </p:nvSpPr>
        <p:spPr>
          <a:xfrm rot="16200000">
            <a:off x="2771801" y="1340766"/>
            <a:ext cx="4392487" cy="367240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>
            <a:endCxn id="52" idx="1"/>
          </p:cNvCxnSpPr>
          <p:nvPr/>
        </p:nvCxnSpPr>
        <p:spPr>
          <a:xfrm flipV="1">
            <a:off x="3499023" y="1478442"/>
            <a:ext cx="1244165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3491880" y="980725"/>
            <a:ext cx="0" cy="1326007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748880" y="913269"/>
            <a:ext cx="1224136" cy="31638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973016" y="1191374"/>
            <a:ext cx="806896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468591" y="1083406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review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68591" y="1902693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Meta-analysis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68591" y="2699697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health calculator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67847" y="3491785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protocol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00" y="913269"/>
            <a:ext cx="1224136" cy="31638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483721" y="1191374"/>
            <a:ext cx="888479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845254" y="3495691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collection and selection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51286" y="1902051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51286" y="2699055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Digitization and data integration</a:t>
            </a:r>
          </a:p>
        </p:txBody>
      </p:sp>
      <p:sp>
        <p:nvSpPr>
          <p:cNvPr id="35" name="矩形 34"/>
          <p:cNvSpPr/>
          <p:nvPr/>
        </p:nvSpPr>
        <p:spPr>
          <a:xfrm>
            <a:off x="1850542" y="1087312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stCxn id="34" idx="0"/>
            <a:endCxn id="28" idx="2"/>
          </p:cNvCxnSpPr>
          <p:nvPr/>
        </p:nvCxnSpPr>
        <p:spPr>
          <a:xfrm flipV="1">
            <a:off x="2355342" y="2294206"/>
            <a:ext cx="0" cy="40484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7" idx="0"/>
            <a:endCxn id="34" idx="2"/>
          </p:cNvCxnSpPr>
          <p:nvPr/>
        </p:nvCxnSpPr>
        <p:spPr>
          <a:xfrm flipV="1">
            <a:off x="2349310" y="3091210"/>
            <a:ext cx="6032" cy="40448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2346185" y="1490609"/>
            <a:ext cx="0" cy="40484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G:\My Drive\MyResearch\29. PstDoc\NRCS\Manuscript_ScientificData\DataAndR\jinshi_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255" y="1041264"/>
            <a:ext cx="2503187" cy="303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6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3848" y="548680"/>
            <a:ext cx="432048" cy="4824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634958" y="1478443"/>
            <a:ext cx="122507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0192" y="935388"/>
            <a:ext cx="453970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35896" y="1892065"/>
            <a:ext cx="125804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35896" y="2731500"/>
            <a:ext cx="20882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635896" y="3161414"/>
            <a:ext cx="20882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634958" y="3587358"/>
            <a:ext cx="20891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35896" y="4005064"/>
            <a:ext cx="20882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4958" y="4431008"/>
            <a:ext cx="20891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635896" y="4869160"/>
            <a:ext cx="20882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635896" y="995968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0-1.5, 0-2.5, 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0-5,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0-7.5 </a:t>
            </a:r>
          </a:p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0-8, 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2.5-5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5-7.5</a:t>
            </a:r>
          </a:p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5-10, 7.5-10</a:t>
            </a:r>
            <a:endParaRPr lang="en-US" sz="9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40152" y="548680"/>
            <a:ext cx="99793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O horizon</a:t>
            </a:r>
          </a:p>
          <a:p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Leaves, debris</a:t>
            </a:r>
            <a:endParaRPr lang="en-US" sz="1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16408" y="990937"/>
            <a:ext cx="828092" cy="9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0-12, 0-15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0-18, 0-20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2-15, 2-20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5-15, 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6-15, 7.5-20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10-20, 15-20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24128" y="990938"/>
            <a:ext cx="576064" cy="1314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0-25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0-30</a:t>
            </a:r>
          </a:p>
          <a:p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7.5-15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10-30</a:t>
            </a:r>
          </a:p>
          <a:p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15-30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20-30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24128" y="2306732"/>
            <a:ext cx="576064" cy="3066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30-40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30-50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30-75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40-50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50-75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60-100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90-100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90-120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3203848" y="5373216"/>
            <a:ext cx="36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804248" y="548680"/>
            <a:ext cx="0" cy="48245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203848" y="990938"/>
            <a:ext cx="3600400" cy="50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03848" y="2305556"/>
            <a:ext cx="3096344" cy="11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191862" y="543650"/>
            <a:ext cx="3612386" cy="50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 rot="16200000">
            <a:off x="2772110" y="1427706"/>
            <a:ext cx="12955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</a:t>
            </a:r>
          </a:p>
        </p:txBody>
      </p:sp>
      <p:sp>
        <p:nvSpPr>
          <p:cNvPr id="37" name="矩形 36"/>
          <p:cNvSpPr/>
          <p:nvPr/>
        </p:nvSpPr>
        <p:spPr>
          <a:xfrm rot="16200000">
            <a:off x="2350106" y="3584306"/>
            <a:ext cx="21376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Subsurface soil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3635896" y="995968"/>
            <a:ext cx="0" cy="131076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635896" y="2306732"/>
            <a:ext cx="0" cy="306648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3203848" y="980728"/>
            <a:ext cx="0" cy="131076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203848" y="2291492"/>
            <a:ext cx="0" cy="306648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771800" y="548680"/>
            <a:ext cx="432048" cy="4824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/>
          <p:cNvSpPr/>
          <p:nvPr/>
        </p:nvSpPr>
        <p:spPr>
          <a:xfrm rot="16200000">
            <a:off x="2340062" y="1427706"/>
            <a:ext cx="12955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soil</a:t>
            </a:r>
          </a:p>
        </p:txBody>
      </p:sp>
      <p:sp>
        <p:nvSpPr>
          <p:cNvPr id="31" name="矩形 30"/>
          <p:cNvSpPr/>
          <p:nvPr/>
        </p:nvSpPr>
        <p:spPr>
          <a:xfrm rot="16200000">
            <a:off x="1918058" y="3584306"/>
            <a:ext cx="21376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Subsurface soil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203848" y="995968"/>
            <a:ext cx="0" cy="131076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03848" y="2306732"/>
            <a:ext cx="0" cy="306648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771800" y="980728"/>
            <a:ext cx="0" cy="131076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771800" y="2291492"/>
            <a:ext cx="0" cy="306648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193</Words>
  <Application>Microsoft Office PowerPoint</Application>
  <PresentationFormat>全屏显示(4:3)</PresentationFormat>
  <Paragraphs>139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jinshijian</dc:creator>
  <cp:lastModifiedBy>Windows User</cp:lastModifiedBy>
  <cp:revision>56</cp:revision>
  <dcterms:created xsi:type="dcterms:W3CDTF">2018-10-15T17:01:53Z</dcterms:created>
  <dcterms:modified xsi:type="dcterms:W3CDTF">2019-09-18T02:44:11Z</dcterms:modified>
</cp:coreProperties>
</file>