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9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571472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1127668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683864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2240060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796256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3352452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3908648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4464844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5021040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5577236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6133432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689628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7245824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7802020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8358214" y="928670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571472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1127668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683864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40060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2796256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3352452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3908648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4464844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5021040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5577236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133432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689628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7245824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7802020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8358214" y="157161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571472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>
            <a:off x="1127668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1683864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2240060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2796256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3352452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3908648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4464844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5021040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5577236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133432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>
            <a:off x="6689628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7245824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7802020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8358214" y="2285992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551060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1107256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1663452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2219648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联系 52"/>
          <p:cNvSpPr/>
          <p:nvPr/>
        </p:nvSpPr>
        <p:spPr>
          <a:xfrm>
            <a:off x="2775844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联系 53"/>
          <p:cNvSpPr/>
          <p:nvPr/>
        </p:nvSpPr>
        <p:spPr>
          <a:xfrm>
            <a:off x="3332040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联系 54"/>
          <p:cNvSpPr/>
          <p:nvPr/>
        </p:nvSpPr>
        <p:spPr>
          <a:xfrm>
            <a:off x="3888236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4444432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联系 56"/>
          <p:cNvSpPr/>
          <p:nvPr/>
        </p:nvSpPr>
        <p:spPr>
          <a:xfrm>
            <a:off x="5000628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联系 57"/>
          <p:cNvSpPr/>
          <p:nvPr/>
        </p:nvSpPr>
        <p:spPr>
          <a:xfrm>
            <a:off x="5556824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联系 58"/>
          <p:cNvSpPr/>
          <p:nvPr/>
        </p:nvSpPr>
        <p:spPr>
          <a:xfrm>
            <a:off x="6113020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联系 59"/>
          <p:cNvSpPr/>
          <p:nvPr/>
        </p:nvSpPr>
        <p:spPr>
          <a:xfrm>
            <a:off x="6669216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联系 60"/>
          <p:cNvSpPr/>
          <p:nvPr/>
        </p:nvSpPr>
        <p:spPr>
          <a:xfrm>
            <a:off x="7225412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联系 61"/>
          <p:cNvSpPr/>
          <p:nvPr/>
        </p:nvSpPr>
        <p:spPr>
          <a:xfrm>
            <a:off x="7781608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联系 62"/>
          <p:cNvSpPr/>
          <p:nvPr/>
        </p:nvSpPr>
        <p:spPr>
          <a:xfrm>
            <a:off x="8337802" y="2928934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联系 63"/>
          <p:cNvSpPr/>
          <p:nvPr/>
        </p:nvSpPr>
        <p:spPr>
          <a:xfrm>
            <a:off x="551060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联系 64"/>
          <p:cNvSpPr/>
          <p:nvPr/>
        </p:nvSpPr>
        <p:spPr>
          <a:xfrm>
            <a:off x="1107256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联系 65"/>
          <p:cNvSpPr/>
          <p:nvPr/>
        </p:nvSpPr>
        <p:spPr>
          <a:xfrm>
            <a:off x="1663452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联系 66"/>
          <p:cNvSpPr/>
          <p:nvPr/>
        </p:nvSpPr>
        <p:spPr>
          <a:xfrm>
            <a:off x="2219648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联系 67"/>
          <p:cNvSpPr/>
          <p:nvPr/>
        </p:nvSpPr>
        <p:spPr>
          <a:xfrm>
            <a:off x="2775844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3332040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联系 69"/>
          <p:cNvSpPr/>
          <p:nvPr/>
        </p:nvSpPr>
        <p:spPr>
          <a:xfrm>
            <a:off x="3888236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联系 70"/>
          <p:cNvSpPr/>
          <p:nvPr/>
        </p:nvSpPr>
        <p:spPr>
          <a:xfrm>
            <a:off x="4444432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联系 71"/>
          <p:cNvSpPr/>
          <p:nvPr/>
        </p:nvSpPr>
        <p:spPr>
          <a:xfrm>
            <a:off x="5000628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联系 72"/>
          <p:cNvSpPr/>
          <p:nvPr/>
        </p:nvSpPr>
        <p:spPr>
          <a:xfrm>
            <a:off x="5556824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联系 73"/>
          <p:cNvSpPr/>
          <p:nvPr/>
        </p:nvSpPr>
        <p:spPr>
          <a:xfrm>
            <a:off x="6113020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联系 74"/>
          <p:cNvSpPr/>
          <p:nvPr/>
        </p:nvSpPr>
        <p:spPr>
          <a:xfrm>
            <a:off x="6669216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7225412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7781608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联系 77"/>
          <p:cNvSpPr/>
          <p:nvPr/>
        </p:nvSpPr>
        <p:spPr>
          <a:xfrm>
            <a:off x="8337802" y="357187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联系 78"/>
          <p:cNvSpPr/>
          <p:nvPr/>
        </p:nvSpPr>
        <p:spPr>
          <a:xfrm>
            <a:off x="551060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1107256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流程图: 联系 80"/>
          <p:cNvSpPr/>
          <p:nvPr/>
        </p:nvSpPr>
        <p:spPr>
          <a:xfrm>
            <a:off x="1663452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联系 81"/>
          <p:cNvSpPr/>
          <p:nvPr/>
        </p:nvSpPr>
        <p:spPr>
          <a:xfrm>
            <a:off x="2219648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联系 82"/>
          <p:cNvSpPr/>
          <p:nvPr/>
        </p:nvSpPr>
        <p:spPr>
          <a:xfrm>
            <a:off x="2775844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>
            <a:off x="3332040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联系 84"/>
          <p:cNvSpPr/>
          <p:nvPr/>
        </p:nvSpPr>
        <p:spPr>
          <a:xfrm>
            <a:off x="3888236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联系 85"/>
          <p:cNvSpPr/>
          <p:nvPr/>
        </p:nvSpPr>
        <p:spPr>
          <a:xfrm>
            <a:off x="4444432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联系 86"/>
          <p:cNvSpPr/>
          <p:nvPr/>
        </p:nvSpPr>
        <p:spPr>
          <a:xfrm>
            <a:off x="5000628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联系 87"/>
          <p:cNvSpPr/>
          <p:nvPr/>
        </p:nvSpPr>
        <p:spPr>
          <a:xfrm>
            <a:off x="5556824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联系 88"/>
          <p:cNvSpPr/>
          <p:nvPr/>
        </p:nvSpPr>
        <p:spPr>
          <a:xfrm>
            <a:off x="6113020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联系 89"/>
          <p:cNvSpPr/>
          <p:nvPr/>
        </p:nvSpPr>
        <p:spPr>
          <a:xfrm>
            <a:off x="6669216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7225412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7781608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8337802" y="4286256"/>
            <a:ext cx="357190" cy="357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71472" y="571480"/>
            <a:ext cx="8072494" cy="1588"/>
          </a:xfrm>
          <a:prstGeom prst="straightConnector1">
            <a:avLst/>
          </a:prstGeom>
          <a:ln w="412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357554" y="142852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dobe 仿宋 Std R" pitchFamily="18" charset="-122"/>
                <a:ea typeface="Adobe 仿宋 Std R" pitchFamily="18" charset="-122"/>
              </a:rPr>
              <a:t>iTrayWidth</a:t>
            </a:r>
            <a:endParaRPr lang="en-US" b="1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42844" y="5286388"/>
            <a:ext cx="25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dobe 仿宋 Std R" pitchFamily="18" charset="-122"/>
                <a:ea typeface="Adobe 仿宋 Std R" pitchFamily="18" charset="-122"/>
              </a:rPr>
              <a:t>j</a:t>
            </a:r>
          </a:p>
        </p:txBody>
      </p:sp>
      <p:cxnSp>
        <p:nvCxnSpPr>
          <p:cNvPr id="99" name="直接箭头连接符 98"/>
          <p:cNvCxnSpPr>
            <a:stCxn id="97" idx="0"/>
            <a:endCxn id="79" idx="3"/>
          </p:cNvCxnSpPr>
          <p:nvPr/>
        </p:nvCxnSpPr>
        <p:spPr>
          <a:xfrm rot="5400000" flipH="1" flipV="1">
            <a:off x="88079" y="4771098"/>
            <a:ext cx="695251" cy="3353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6929454" y="5357826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i = j -1</a:t>
            </a:r>
          </a:p>
        </p:txBody>
      </p:sp>
      <p:cxnSp>
        <p:nvCxnSpPr>
          <p:cNvPr id="104" name="直接箭头连接符 103"/>
          <p:cNvCxnSpPr>
            <a:stCxn id="100" idx="0"/>
            <a:endCxn id="78" idx="3"/>
          </p:cNvCxnSpPr>
          <p:nvPr/>
        </p:nvCxnSpPr>
        <p:spPr>
          <a:xfrm rot="5400000" flipH="1" flipV="1">
            <a:off x="7127318" y="4095034"/>
            <a:ext cx="1481069" cy="10445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572264" y="5929330"/>
            <a:ext cx="1835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x = i + iTrayWidth</a:t>
            </a:r>
            <a:endParaRPr lang="en-US" b="1" dirty="0"/>
          </a:p>
        </p:txBody>
      </p:sp>
      <p:cxnSp>
        <p:nvCxnSpPr>
          <p:cNvPr id="107" name="直接箭头连接符 106"/>
          <p:cNvCxnSpPr>
            <a:stCxn id="105" idx="0"/>
            <a:endCxn id="93" idx="4"/>
          </p:cNvCxnSpPr>
          <p:nvPr/>
        </p:nvCxnSpPr>
        <p:spPr>
          <a:xfrm rot="5400000" flipH="1" flipV="1">
            <a:off x="7360264" y="4773197"/>
            <a:ext cx="1285884" cy="1026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右箭头 107"/>
          <p:cNvSpPr/>
          <p:nvPr/>
        </p:nvSpPr>
        <p:spPr>
          <a:xfrm rot="10800000">
            <a:off x="5643570" y="5357826"/>
            <a:ext cx="1285884" cy="28575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右箭头 108"/>
          <p:cNvSpPr/>
          <p:nvPr/>
        </p:nvSpPr>
        <p:spPr>
          <a:xfrm rot="10800000">
            <a:off x="5214942" y="5929330"/>
            <a:ext cx="1285884" cy="28575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hai</dc:creator>
  <cp:lastModifiedBy>Lenovo</cp:lastModifiedBy>
  <cp:revision>5</cp:revision>
  <dcterms:created xsi:type="dcterms:W3CDTF">2022-08-07T01:06:48Z</dcterms:created>
  <dcterms:modified xsi:type="dcterms:W3CDTF">2022-08-07T01:19:46Z</dcterms:modified>
</cp:coreProperties>
</file>