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8" r:id="rId3"/>
    <p:sldId id="262" r:id="rId4"/>
    <p:sldId id="260" r:id="rId5"/>
    <p:sldId id="291" r:id="rId6"/>
    <p:sldId id="264" r:id="rId7"/>
    <p:sldId id="270" r:id="rId8"/>
    <p:sldId id="288" r:id="rId9"/>
    <p:sldId id="290" r:id="rId10"/>
    <p:sldId id="289" r:id="rId11"/>
    <p:sldId id="267" r:id="rId12"/>
    <p:sldId id="280" r:id="rId13"/>
    <p:sldId id="273" r:id="rId14"/>
    <p:sldId id="287" r:id="rId15"/>
  </p:sldIdLst>
  <p:sldSz cx="9144000" cy="5143500" type="screen16x9"/>
  <p:notesSz cx="17348200" cy="9753600"/>
  <p:embeddedFontLst>
    <p:embeddedFont>
      <p:font typeface="Joti One" panose="02020500000000000000" charset="0"/>
      <p:regular r:id="rId17"/>
    </p:embeddedFont>
    <p:embeddedFont>
      <p:font typeface="Sue Ellen Francisco" panose="02020500000000000000" charset="0"/>
      <p:regular r:id="rId18"/>
    </p:embeddedFont>
    <p:embeddedFont>
      <p:font typeface="Barlow Semi Condensed Light" panose="02020500000000000000" charset="0"/>
      <p:regular r:id="rId19"/>
      <p:bold r:id="rId20"/>
      <p:italic r:id="rId21"/>
      <p:boldItalic r:id="rId22"/>
    </p:embeddedFont>
    <p:embeddedFont>
      <p:font typeface="華康秀風體W3" panose="03000309000000000000" pitchFamily="65" charset="-12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02BF9B-CAB6-4B89-B116-24E45E55A8E2}">
  <a:tblStyle styleId="{E302BF9B-CAB6-4B89-B116-24E45E55A8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4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5b5103356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Google Shape;2910;g5b51033569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05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4c68a97855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4c68a97855_1_16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43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6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2" name="Google Shape;12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NUMBERS &amp; TEX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827350" y="1638000"/>
            <a:ext cx="34893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2"/>
          </p:nvPr>
        </p:nvSpPr>
        <p:spPr>
          <a:xfrm>
            <a:off x="2827350" y="2833794"/>
            <a:ext cx="34893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2827350" y="4045475"/>
            <a:ext cx="34893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hasCustomPrompt="1"/>
          </p:nvPr>
        </p:nvSpPr>
        <p:spPr>
          <a:xfrm>
            <a:off x="2827350" y="940200"/>
            <a:ext cx="34893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4" hasCustomPrompt="1"/>
          </p:nvPr>
        </p:nvSpPr>
        <p:spPr>
          <a:xfrm>
            <a:off x="2827350" y="2151873"/>
            <a:ext cx="34893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5" hasCustomPrompt="1"/>
          </p:nvPr>
        </p:nvSpPr>
        <p:spPr>
          <a:xfrm>
            <a:off x="2827350" y="3347674"/>
            <a:ext cx="34893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9FC5E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486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 rot="10800000" flipH="1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3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 idx="6" hasCustomPrompt="1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7" hasCustomPrompt="1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8" hasCustomPrompt="1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14" hasCustomPrompt="1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723259" y="644277"/>
            <a:ext cx="1430061" cy="118662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12070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3"/>
          </p:nvPr>
        </p:nvSpPr>
        <p:spPr>
          <a:xfrm>
            <a:off x="360630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5"/>
          </p:nvPr>
        </p:nvSpPr>
        <p:spPr>
          <a:xfrm>
            <a:off x="60069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 idx="6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 rot="10800000" flipH="1">
            <a:off x="2326312" y="871270"/>
            <a:ext cx="4491275" cy="3544029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CUSTOM_1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1140013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574066" y="91125"/>
            <a:ext cx="7995787" cy="4961137"/>
            <a:chOff x="574066" y="91125"/>
            <a:chExt cx="7995787" cy="4961137"/>
          </a:xfrm>
        </p:grpSpPr>
        <p:sp>
          <p:nvSpPr>
            <p:cNvPr id="122" name="Google Shape;122;p26"/>
            <p:cNvSpPr/>
            <p:nvPr/>
          </p:nvSpPr>
          <p:spPr>
            <a:xfrm>
              <a:off x="3006847" y="3811322"/>
              <a:ext cx="1082172" cy="1083743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838789" y="573224"/>
              <a:ext cx="416436" cy="1011710"/>
            </a:xfrm>
            <a:custGeom>
              <a:avLst/>
              <a:gdLst/>
              <a:ahLst/>
              <a:cxnLst/>
              <a:rect l="l" t="t" r="r" b="b"/>
              <a:pathLst>
                <a:path w="16987" h="41269" extrusionOk="0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2091431" y="624330"/>
              <a:ext cx="343" cy="74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6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</p:grpSpPr>
          <p:sp>
            <p:nvSpPr>
              <p:cNvPr id="126" name="Google Shape;126;p26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26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</p:grpSpPr>
            <p:sp>
              <p:nvSpPr>
                <p:cNvPr id="128" name="Google Shape;128;p26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5" h="48639" extrusionOk="0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6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4853" extrusionOk="0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6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674" extrusionOk="0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6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3616" extrusionOk="0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6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3076" extrusionOk="0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6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3987" extrusionOk="0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6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3528" extrusionOk="0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6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798" extrusionOk="0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6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96" extrusionOk="0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6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2359" extrusionOk="0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909" extrusionOk="0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139;p26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</p:grpSpPr>
          <p:sp>
            <p:nvSpPr>
              <p:cNvPr id="140" name="Google Shape;140;p26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4337149" y="359456"/>
              <a:ext cx="1176671" cy="1164830"/>
            </a:xfrm>
            <a:custGeom>
              <a:avLst/>
              <a:gdLst/>
              <a:ahLst/>
              <a:cxnLst/>
              <a:rect l="l" t="t" r="r" b="b"/>
              <a:pathLst>
                <a:path w="47998" h="47515" extrusionOk="0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797529" y="3375524"/>
              <a:ext cx="1326360" cy="1384117"/>
            </a:xfrm>
            <a:custGeom>
              <a:avLst/>
              <a:gdLst/>
              <a:ahLst/>
              <a:cxnLst/>
              <a:rect l="l" t="t" r="r" b="b"/>
              <a:pathLst>
                <a:path w="54104" h="56460" extrusionOk="0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7862826" y="1933782"/>
              <a:ext cx="395084" cy="778915"/>
            </a:xfrm>
            <a:custGeom>
              <a:avLst/>
              <a:gdLst/>
              <a:ahLst/>
              <a:cxnLst/>
              <a:rect l="l" t="t" r="r" b="b"/>
              <a:pathLst>
                <a:path w="16116" h="31773" extrusionOk="0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902733" y="481709"/>
              <a:ext cx="387925" cy="920318"/>
            </a:xfrm>
            <a:custGeom>
              <a:avLst/>
              <a:gdLst/>
              <a:ahLst/>
              <a:cxnLst/>
              <a:rect l="l" t="t" r="r" b="b"/>
              <a:pathLst>
                <a:path w="15824" h="37541" extrusionOk="0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341002" y="1132915"/>
              <a:ext cx="546219" cy="655678"/>
            </a:xfrm>
            <a:custGeom>
              <a:avLst/>
              <a:gdLst/>
              <a:ahLst/>
              <a:cxnLst/>
              <a:rect l="l" t="t" r="r" b="b"/>
              <a:pathLst>
                <a:path w="22281" h="26746" extrusionOk="0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938925" y="2500068"/>
              <a:ext cx="987538" cy="885041"/>
            </a:xfrm>
            <a:custGeom>
              <a:avLst/>
              <a:gdLst/>
              <a:ahLst/>
              <a:cxnLst/>
              <a:rect l="l" t="t" r="r" b="b"/>
              <a:pathLst>
                <a:path w="40283" h="36102" extrusionOk="0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26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</p:grpSpPr>
          <p:sp>
            <p:nvSpPr>
              <p:cNvPr id="162" name="Google Shape;162;p26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avLst/>
                <a:gdLst/>
                <a:ahLst/>
                <a:cxnLst/>
                <a:rect l="l" t="t" r="r" b="b"/>
                <a:pathLst>
                  <a:path w="46994" h="49017" extrusionOk="0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2211" extrusionOk="0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8425" extrusionOk="0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7414" extrusionOk="0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702" extrusionOk="0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8935" extrusionOk="0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>
              <a:off x="3585937" y="203448"/>
              <a:ext cx="538398" cy="1219254"/>
            </a:xfrm>
            <a:custGeom>
              <a:avLst/>
              <a:gdLst/>
              <a:ahLst/>
              <a:cxnLst/>
              <a:rect l="l" t="t" r="r" b="b"/>
              <a:pathLst>
                <a:path w="21962" h="49735" extrusionOk="0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318024" y="2108705"/>
              <a:ext cx="389960" cy="429037"/>
            </a:xfrm>
            <a:custGeom>
              <a:avLst/>
              <a:gdLst/>
              <a:ahLst/>
              <a:cxnLst/>
              <a:rect l="l" t="t" r="r" b="b"/>
              <a:pathLst>
                <a:path w="15907" h="17501" extrusionOk="0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6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</p:grpSpPr>
          <p:sp>
            <p:nvSpPr>
              <p:cNvPr id="171" name="Google Shape;171;p26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avLst/>
                <a:gdLst/>
                <a:ahLst/>
                <a:cxnLst/>
                <a:rect l="l" t="t" r="r" b="b"/>
                <a:pathLst>
                  <a:path w="17945" h="21364" extrusionOk="0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704" extrusionOk="0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6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</p:grpSpPr>
          <p:sp>
            <p:nvSpPr>
              <p:cNvPr id="182" name="Google Shape;182;p26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3986" extrusionOk="0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5277" extrusionOk="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26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</p:grpSpPr>
            <p:sp>
              <p:nvSpPr>
                <p:cNvPr id="185" name="Google Shape;185;p26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" h="19494" extrusionOk="0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6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5" h="18365" extrusionOk="0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7" name="Google Shape;187;p26"/>
            <p:cNvSpPr/>
            <p:nvPr/>
          </p:nvSpPr>
          <p:spPr>
            <a:xfrm>
              <a:off x="1707981" y="1785585"/>
              <a:ext cx="49618" cy="57169"/>
            </a:xfrm>
            <a:custGeom>
              <a:avLst/>
              <a:gdLst/>
              <a:ahLst/>
              <a:cxnLst/>
              <a:rect l="l" t="t" r="r" b="b"/>
              <a:pathLst>
                <a:path w="2024" h="2332" extrusionOk="0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432344" y="2058794"/>
              <a:ext cx="686" cy="36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26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26"/>
            <p:cNvSpPr/>
            <p:nvPr/>
          </p:nvSpPr>
          <p:spPr>
            <a:xfrm>
              <a:off x="4101617" y="264366"/>
              <a:ext cx="404865" cy="523077"/>
            </a:xfrm>
            <a:custGeom>
              <a:avLst/>
              <a:gdLst/>
              <a:ahLst/>
              <a:cxnLst/>
              <a:rect l="l" t="t" r="r" b="b"/>
              <a:pathLst>
                <a:path w="16515" h="21337" extrusionOk="0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552527" y="1842762"/>
              <a:ext cx="407390" cy="634056"/>
            </a:xfrm>
            <a:custGeom>
              <a:avLst/>
              <a:gdLst/>
              <a:ahLst/>
              <a:cxnLst/>
              <a:rect l="l" t="t" r="r" b="b"/>
              <a:pathLst>
                <a:path w="16618" h="25864" extrusionOk="0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19620" y="276020"/>
              <a:ext cx="743270" cy="1074125"/>
            </a:xfrm>
            <a:custGeom>
              <a:avLst/>
              <a:gdLst/>
              <a:ahLst/>
              <a:cxnLst/>
              <a:rect l="l" t="t" r="r" b="b"/>
              <a:pathLst>
                <a:path w="30319" h="43815" extrusionOk="0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302227" y="3554703"/>
              <a:ext cx="2687898" cy="1435917"/>
            </a:xfrm>
            <a:custGeom>
              <a:avLst/>
              <a:gdLst/>
              <a:ahLst/>
              <a:cxnLst/>
              <a:rect l="l" t="t" r="r" b="b"/>
              <a:pathLst>
                <a:path w="109643" h="58573" extrusionOk="0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26"/>
            <p:cNvSpPr/>
            <p:nvPr/>
          </p:nvSpPr>
          <p:spPr>
            <a:xfrm>
              <a:off x="3093227" y="91125"/>
              <a:ext cx="470590" cy="478631"/>
            </a:xfrm>
            <a:custGeom>
              <a:avLst/>
              <a:gdLst/>
              <a:ahLst/>
              <a:cxnLst/>
              <a:rect l="l" t="t" r="r" b="b"/>
              <a:pathLst>
                <a:path w="19196" h="19524" extrusionOk="0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6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</p:grpSpPr>
          <p:sp>
            <p:nvSpPr>
              <p:cNvPr id="201" name="Google Shape;201;p26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avLst/>
                <a:gdLst/>
                <a:ahLst/>
                <a:cxnLst/>
                <a:rect l="l" t="t" r="r" b="b"/>
                <a:pathLst>
                  <a:path w="44011" h="56209" extrusionOk="0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833" extrusionOk="0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051" extrusionOk="0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149" extrusionOk="0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33" extrusionOk="0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6187" extrusionOk="0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410" extrusionOk="0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5114" extrusionOk="0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66" extrusionOk="0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324" extrusionOk="0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683" extrusionOk="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597" extrusionOk="0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932" extrusionOk="0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avLst/>
                <a:gdLst/>
                <a:ahLst/>
                <a:cxnLst/>
                <a:rect l="l" t="t" r="r" b="b"/>
                <a:pathLst>
                  <a:path w="23795" h="23715" extrusionOk="0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</p:grpSpPr>
          <p:sp>
            <p:nvSpPr>
              <p:cNvPr id="216" name="Google Shape;216;p26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avLst/>
                <a:gdLst/>
                <a:ahLst/>
                <a:cxnLst/>
                <a:rect l="l" t="t" r="r" b="b"/>
                <a:pathLst>
                  <a:path w="59396" h="36543" extrusionOk="0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19211" extrusionOk="0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26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</p:grpSpPr>
            <p:sp>
              <p:nvSpPr>
                <p:cNvPr id="219" name="Google Shape;219;p26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8252" extrusionOk="0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" h="7965" extrusionOk="0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4374" extrusionOk="0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7" h="2077" extrusionOk="0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26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avLst/>
                <a:gdLst/>
                <a:ahLst/>
                <a:cxnLst/>
                <a:rect l="l" t="t" r="r" b="b"/>
                <a:pathLst>
                  <a:path w="16887" h="16717" extrusionOk="0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664" extrusionOk="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26"/>
            <p:cNvSpPr/>
            <p:nvPr/>
          </p:nvSpPr>
          <p:spPr>
            <a:xfrm>
              <a:off x="5387410" y="186779"/>
              <a:ext cx="365617" cy="482553"/>
            </a:xfrm>
            <a:custGeom>
              <a:avLst/>
              <a:gdLst/>
              <a:ahLst/>
              <a:cxnLst/>
              <a:rect l="l" t="t" r="r" b="b"/>
              <a:pathLst>
                <a:path w="14914" h="19684" extrusionOk="0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866530" y="602318"/>
              <a:ext cx="539305" cy="530627"/>
            </a:xfrm>
            <a:custGeom>
              <a:avLst/>
              <a:gdLst/>
              <a:ahLst/>
              <a:cxnLst/>
              <a:rect l="l" t="t" r="r" b="b"/>
              <a:pathLst>
                <a:path w="21999" h="21645" extrusionOk="0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7935979" y="3725872"/>
              <a:ext cx="413985" cy="409817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2876349" y="2001454"/>
            <a:ext cx="3408900" cy="71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校巴去哪兒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2671753" y="2769433"/>
            <a:ext cx="3658499" cy="272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鄭建澤、黃海</a:t>
            </a:r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茵、劉亘樵、梁浩祥</a:t>
            </a: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、黃鈺</a:t>
            </a:r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舒</a:t>
            </a:r>
            <a:endParaRPr lang="en-US" altLang="zh-TW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/>
          </p:nvPr>
        </p:nvSpPr>
        <p:spPr>
          <a:xfrm>
            <a:off x="1716845" y="625827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遇到的問題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40" name="Google Shape;740;p38"/>
          <p:cNvSpPr txBox="1"/>
          <p:nvPr/>
        </p:nvSpPr>
        <p:spPr>
          <a:xfrm>
            <a:off x="1363018" y="2979979"/>
            <a:ext cx="2349876" cy="116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而且因為是裝在同一台車，從</a:t>
            </a:r>
            <a:r>
              <a:rPr lang="en-US" altLang="zh-TW" sz="1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1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的資料中發現車子會不定時進行維修，離開學校的範圍</a:t>
            </a:r>
            <a:r>
              <a:rPr lang="zh-TW" altLang="en-US" sz="18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，這</a:t>
            </a:r>
            <a:r>
              <a:rPr lang="zh-TW" altLang="en-US" sz="18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台車原排定的司機會去開別台車來代替，使資料產生</a:t>
            </a:r>
            <a:r>
              <a:rPr lang="zh-TW" altLang="en-US" sz="18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誤差</a:t>
            </a:r>
            <a:endParaRPr lang="zh-TW" altLang="en-US" sz="18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742" name="Google Shape;742;p38"/>
          <p:cNvGrpSpPr/>
          <p:nvPr/>
        </p:nvGrpSpPr>
        <p:grpSpPr>
          <a:xfrm>
            <a:off x="1005895" y="1291508"/>
            <a:ext cx="3102967" cy="3557809"/>
            <a:chOff x="2835183" y="1155955"/>
            <a:chExt cx="1464189" cy="1627426"/>
          </a:xfrm>
        </p:grpSpPr>
        <p:sp>
          <p:nvSpPr>
            <p:cNvPr id="743" name="Google Shape;743;p38"/>
            <p:cNvSpPr/>
            <p:nvPr/>
          </p:nvSpPr>
          <p:spPr>
            <a:xfrm>
              <a:off x="2835183" y="1155955"/>
              <a:ext cx="1464189" cy="1627426"/>
            </a:xfrm>
            <a:custGeom>
              <a:avLst/>
              <a:gdLst/>
              <a:ahLst/>
              <a:cxnLst/>
              <a:rect l="l" t="t" r="r" b="b"/>
              <a:pathLst>
                <a:path w="38222" h="42486" extrusionOk="0">
                  <a:moveTo>
                    <a:pt x="17971" y="204"/>
                  </a:moveTo>
                  <a:cubicBezTo>
                    <a:pt x="19850" y="204"/>
                    <a:pt x="22031" y="1132"/>
                    <a:pt x="23184" y="2284"/>
                  </a:cubicBezTo>
                  <a:cubicBezTo>
                    <a:pt x="25289" y="4590"/>
                    <a:pt x="25790" y="7096"/>
                    <a:pt x="25489" y="8976"/>
                  </a:cubicBezTo>
                  <a:cubicBezTo>
                    <a:pt x="25489" y="9076"/>
                    <a:pt x="25389" y="9177"/>
                    <a:pt x="25389" y="9177"/>
                  </a:cubicBezTo>
                  <a:cubicBezTo>
                    <a:pt x="25389" y="9603"/>
                    <a:pt x="25289" y="9904"/>
                    <a:pt x="25063" y="10229"/>
                  </a:cubicBezTo>
                  <a:cubicBezTo>
                    <a:pt x="24662" y="11157"/>
                    <a:pt x="24036" y="12109"/>
                    <a:pt x="22983" y="13036"/>
                  </a:cubicBezTo>
                  <a:cubicBezTo>
                    <a:pt x="22031" y="13989"/>
                    <a:pt x="20778" y="14490"/>
                    <a:pt x="19324" y="14615"/>
                  </a:cubicBezTo>
                  <a:cubicBezTo>
                    <a:pt x="18869" y="14642"/>
                    <a:pt x="18438" y="14662"/>
                    <a:pt x="18025" y="14662"/>
                  </a:cubicBezTo>
                  <a:cubicBezTo>
                    <a:pt x="16912" y="14662"/>
                    <a:pt x="15925" y="14519"/>
                    <a:pt x="14938" y="13989"/>
                  </a:cubicBezTo>
                  <a:cubicBezTo>
                    <a:pt x="14838" y="13863"/>
                    <a:pt x="14637" y="13763"/>
                    <a:pt x="14412" y="13663"/>
                  </a:cubicBezTo>
                  <a:cubicBezTo>
                    <a:pt x="13585" y="13237"/>
                    <a:pt x="12632" y="12736"/>
                    <a:pt x="12006" y="11984"/>
                  </a:cubicBezTo>
                  <a:cubicBezTo>
                    <a:pt x="11605" y="11482"/>
                    <a:pt x="11179" y="10731"/>
                    <a:pt x="10978" y="10004"/>
                  </a:cubicBezTo>
                  <a:cubicBezTo>
                    <a:pt x="10978" y="9904"/>
                    <a:pt x="10978" y="9803"/>
                    <a:pt x="10878" y="9803"/>
                  </a:cubicBezTo>
                  <a:cubicBezTo>
                    <a:pt x="10452" y="8224"/>
                    <a:pt x="10552" y="6470"/>
                    <a:pt x="11179" y="5091"/>
                  </a:cubicBezTo>
                  <a:cubicBezTo>
                    <a:pt x="12131" y="3011"/>
                    <a:pt x="13785" y="1457"/>
                    <a:pt x="16291" y="505"/>
                  </a:cubicBezTo>
                  <a:cubicBezTo>
                    <a:pt x="16818" y="304"/>
                    <a:pt x="17444" y="204"/>
                    <a:pt x="17971" y="204"/>
                  </a:cubicBezTo>
                  <a:close/>
                  <a:moveTo>
                    <a:pt x="25590" y="9177"/>
                  </a:moveTo>
                  <a:cubicBezTo>
                    <a:pt x="27469" y="9703"/>
                    <a:pt x="29048" y="10430"/>
                    <a:pt x="30076" y="11583"/>
                  </a:cubicBezTo>
                  <a:cubicBezTo>
                    <a:pt x="33434" y="15016"/>
                    <a:pt x="38221" y="22861"/>
                    <a:pt x="32482" y="35593"/>
                  </a:cubicBezTo>
                  <a:cubicBezTo>
                    <a:pt x="30803" y="39252"/>
                    <a:pt x="23710" y="42184"/>
                    <a:pt x="16517" y="42184"/>
                  </a:cubicBezTo>
                  <a:lnTo>
                    <a:pt x="16191" y="42184"/>
                  </a:lnTo>
                  <a:cubicBezTo>
                    <a:pt x="9499" y="42184"/>
                    <a:pt x="4612" y="39553"/>
                    <a:pt x="2732" y="35067"/>
                  </a:cubicBezTo>
                  <a:cubicBezTo>
                    <a:pt x="527" y="30054"/>
                    <a:pt x="326" y="24515"/>
                    <a:pt x="1981" y="19728"/>
                  </a:cubicBezTo>
                  <a:cubicBezTo>
                    <a:pt x="3459" y="15543"/>
                    <a:pt x="6166" y="12109"/>
                    <a:pt x="9299" y="10630"/>
                  </a:cubicBezTo>
                  <a:cubicBezTo>
                    <a:pt x="9725" y="10430"/>
                    <a:pt x="10251" y="10229"/>
                    <a:pt x="10753" y="10004"/>
                  </a:cubicBezTo>
                  <a:cubicBezTo>
                    <a:pt x="10978" y="10856"/>
                    <a:pt x="11379" y="11583"/>
                    <a:pt x="11905" y="12209"/>
                  </a:cubicBezTo>
                  <a:cubicBezTo>
                    <a:pt x="12432" y="12836"/>
                    <a:pt x="13484" y="13362"/>
                    <a:pt x="14311" y="13863"/>
                  </a:cubicBezTo>
                  <a:cubicBezTo>
                    <a:pt x="14512" y="13989"/>
                    <a:pt x="14738" y="14089"/>
                    <a:pt x="14838" y="14189"/>
                  </a:cubicBezTo>
                  <a:cubicBezTo>
                    <a:pt x="15890" y="14716"/>
                    <a:pt x="16918" y="14916"/>
                    <a:pt x="18071" y="14916"/>
                  </a:cubicBezTo>
                  <a:cubicBezTo>
                    <a:pt x="18497" y="14916"/>
                    <a:pt x="18898" y="14916"/>
                    <a:pt x="19424" y="14816"/>
                  </a:cubicBezTo>
                  <a:cubicBezTo>
                    <a:pt x="20903" y="14716"/>
                    <a:pt x="22156" y="14189"/>
                    <a:pt x="23184" y="13237"/>
                  </a:cubicBezTo>
                  <a:cubicBezTo>
                    <a:pt x="24236" y="12310"/>
                    <a:pt x="24863" y="11257"/>
                    <a:pt x="25289" y="10330"/>
                  </a:cubicBezTo>
                  <a:cubicBezTo>
                    <a:pt x="25489" y="10004"/>
                    <a:pt x="25590" y="9603"/>
                    <a:pt x="25590" y="9277"/>
                  </a:cubicBezTo>
                  <a:lnTo>
                    <a:pt x="25590" y="9177"/>
                  </a:lnTo>
                  <a:close/>
                  <a:moveTo>
                    <a:pt x="18075" y="1"/>
                  </a:moveTo>
                  <a:cubicBezTo>
                    <a:pt x="17442" y="1"/>
                    <a:pt x="16833" y="95"/>
                    <a:pt x="16291" y="304"/>
                  </a:cubicBezTo>
                  <a:cubicBezTo>
                    <a:pt x="13685" y="1232"/>
                    <a:pt x="11905" y="2911"/>
                    <a:pt x="10978" y="4991"/>
                  </a:cubicBezTo>
                  <a:cubicBezTo>
                    <a:pt x="10352" y="6470"/>
                    <a:pt x="10251" y="8224"/>
                    <a:pt x="10652" y="9803"/>
                  </a:cubicBezTo>
                  <a:cubicBezTo>
                    <a:pt x="10126" y="10004"/>
                    <a:pt x="9625" y="10104"/>
                    <a:pt x="9199" y="10430"/>
                  </a:cubicBezTo>
                  <a:cubicBezTo>
                    <a:pt x="5966" y="11883"/>
                    <a:pt x="3234" y="15342"/>
                    <a:pt x="1780" y="19628"/>
                  </a:cubicBezTo>
                  <a:cubicBezTo>
                    <a:pt x="1" y="24515"/>
                    <a:pt x="326" y="30054"/>
                    <a:pt x="2507" y="35167"/>
                  </a:cubicBezTo>
                  <a:cubicBezTo>
                    <a:pt x="4387" y="39778"/>
                    <a:pt x="9399" y="42385"/>
                    <a:pt x="16191" y="42485"/>
                  </a:cubicBezTo>
                  <a:lnTo>
                    <a:pt x="16517" y="42485"/>
                  </a:lnTo>
                  <a:cubicBezTo>
                    <a:pt x="23810" y="42485"/>
                    <a:pt x="31028" y="39453"/>
                    <a:pt x="32683" y="35693"/>
                  </a:cubicBezTo>
                  <a:cubicBezTo>
                    <a:pt x="33936" y="32786"/>
                    <a:pt x="35414" y="28400"/>
                    <a:pt x="35314" y="23688"/>
                  </a:cubicBezTo>
                  <a:cubicBezTo>
                    <a:pt x="35189" y="19001"/>
                    <a:pt x="33535" y="14816"/>
                    <a:pt x="30302" y="11357"/>
                  </a:cubicBezTo>
                  <a:cubicBezTo>
                    <a:pt x="29149" y="10104"/>
                    <a:pt x="27469" y="9377"/>
                    <a:pt x="25690" y="8976"/>
                  </a:cubicBezTo>
                  <a:cubicBezTo>
                    <a:pt x="26016" y="6971"/>
                    <a:pt x="25489" y="4465"/>
                    <a:pt x="23284" y="2084"/>
                  </a:cubicBezTo>
                  <a:cubicBezTo>
                    <a:pt x="22187" y="893"/>
                    <a:pt x="20020" y="1"/>
                    <a:pt x="18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867821" y="1529754"/>
              <a:ext cx="271753" cy="313756"/>
            </a:xfrm>
            <a:custGeom>
              <a:avLst/>
              <a:gdLst/>
              <a:ahLst/>
              <a:cxnLst/>
              <a:rect l="l" t="t" r="r" b="b"/>
              <a:pathLst>
                <a:path w="7094" h="8191" extrusionOk="0">
                  <a:moveTo>
                    <a:pt x="7019" y="1"/>
                  </a:moveTo>
                  <a:cubicBezTo>
                    <a:pt x="7004" y="1"/>
                    <a:pt x="6993" y="12"/>
                    <a:pt x="6993" y="45"/>
                  </a:cubicBezTo>
                  <a:cubicBezTo>
                    <a:pt x="3760" y="1724"/>
                    <a:pt x="1254" y="4532"/>
                    <a:pt x="101" y="7990"/>
                  </a:cubicBezTo>
                  <a:cubicBezTo>
                    <a:pt x="1" y="8090"/>
                    <a:pt x="101" y="8191"/>
                    <a:pt x="101" y="8191"/>
                  </a:cubicBezTo>
                  <a:lnTo>
                    <a:pt x="201" y="8191"/>
                  </a:lnTo>
                  <a:cubicBezTo>
                    <a:pt x="201" y="8191"/>
                    <a:pt x="302" y="8191"/>
                    <a:pt x="302" y="8090"/>
                  </a:cubicBezTo>
                  <a:cubicBezTo>
                    <a:pt x="1454" y="4732"/>
                    <a:pt x="3860" y="1825"/>
                    <a:pt x="7094" y="246"/>
                  </a:cubicBezTo>
                  <a:lnTo>
                    <a:pt x="7094" y="45"/>
                  </a:lnTo>
                  <a:cubicBezTo>
                    <a:pt x="7094" y="45"/>
                    <a:pt x="7049" y="1"/>
                    <a:pt x="7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3891269" y="2527074"/>
              <a:ext cx="248692" cy="212210"/>
            </a:xfrm>
            <a:custGeom>
              <a:avLst/>
              <a:gdLst/>
              <a:ahLst/>
              <a:cxnLst/>
              <a:rect l="l" t="t" r="r" b="b"/>
              <a:pathLst>
                <a:path w="6492" h="5540" extrusionOk="0">
                  <a:moveTo>
                    <a:pt x="6266" y="0"/>
                  </a:moveTo>
                  <a:cubicBezTo>
                    <a:pt x="4913" y="2406"/>
                    <a:pt x="2607" y="4386"/>
                    <a:pt x="101" y="5339"/>
                  </a:cubicBezTo>
                  <a:cubicBezTo>
                    <a:pt x="1" y="5339"/>
                    <a:pt x="1" y="5439"/>
                    <a:pt x="1" y="5439"/>
                  </a:cubicBezTo>
                  <a:cubicBezTo>
                    <a:pt x="1" y="5539"/>
                    <a:pt x="101" y="5539"/>
                    <a:pt x="101" y="5539"/>
                  </a:cubicBezTo>
                  <a:cubicBezTo>
                    <a:pt x="2833" y="4612"/>
                    <a:pt x="5013" y="2632"/>
                    <a:pt x="6492" y="126"/>
                  </a:cubicBezTo>
                  <a:cubicBezTo>
                    <a:pt x="6492" y="126"/>
                    <a:pt x="6492" y="0"/>
                    <a:pt x="6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835183" y="1871337"/>
              <a:ext cx="32676" cy="84539"/>
            </a:xfrm>
            <a:custGeom>
              <a:avLst/>
              <a:gdLst/>
              <a:ahLst/>
              <a:cxnLst/>
              <a:rect l="l" t="t" r="r" b="b"/>
              <a:pathLst>
                <a:path w="853" h="2207" extrusionOk="0">
                  <a:moveTo>
                    <a:pt x="727" y="1"/>
                  </a:moveTo>
                  <a:cubicBezTo>
                    <a:pt x="727" y="1"/>
                    <a:pt x="627" y="1"/>
                    <a:pt x="627" y="101"/>
                  </a:cubicBezTo>
                  <a:cubicBezTo>
                    <a:pt x="326" y="727"/>
                    <a:pt x="101" y="1454"/>
                    <a:pt x="1" y="2081"/>
                  </a:cubicBezTo>
                  <a:cubicBezTo>
                    <a:pt x="1" y="2206"/>
                    <a:pt x="101" y="2206"/>
                    <a:pt x="101" y="2206"/>
                  </a:cubicBezTo>
                  <a:cubicBezTo>
                    <a:pt x="226" y="2206"/>
                    <a:pt x="326" y="2206"/>
                    <a:pt x="326" y="2081"/>
                  </a:cubicBezTo>
                  <a:cubicBezTo>
                    <a:pt x="326" y="1454"/>
                    <a:pt x="527" y="727"/>
                    <a:pt x="853" y="201"/>
                  </a:cubicBezTo>
                  <a:cubicBezTo>
                    <a:pt x="853" y="101"/>
                    <a:pt x="853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4127470" y="1743660"/>
              <a:ext cx="55699" cy="111391"/>
            </a:xfrm>
            <a:custGeom>
              <a:avLst/>
              <a:gdLst/>
              <a:ahLst/>
              <a:cxnLst/>
              <a:rect l="l" t="t" r="r" b="b"/>
              <a:pathLst>
                <a:path w="1454" h="2908" extrusionOk="0">
                  <a:moveTo>
                    <a:pt x="100" y="0"/>
                  </a:moveTo>
                  <a:cubicBezTo>
                    <a:pt x="0" y="0"/>
                    <a:pt x="0" y="100"/>
                    <a:pt x="100" y="201"/>
                  </a:cubicBezTo>
                  <a:cubicBezTo>
                    <a:pt x="627" y="927"/>
                    <a:pt x="1053" y="1880"/>
                    <a:pt x="1253" y="2807"/>
                  </a:cubicBezTo>
                  <a:lnTo>
                    <a:pt x="1354" y="2907"/>
                  </a:lnTo>
                  <a:cubicBezTo>
                    <a:pt x="1454" y="2807"/>
                    <a:pt x="1454" y="2807"/>
                    <a:pt x="1454" y="2707"/>
                  </a:cubicBezTo>
                  <a:cubicBezTo>
                    <a:pt x="1253" y="1780"/>
                    <a:pt x="827" y="827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8"/>
          <p:cNvGrpSpPr/>
          <p:nvPr/>
        </p:nvGrpSpPr>
        <p:grpSpPr>
          <a:xfrm>
            <a:off x="2295182" y="1733224"/>
            <a:ext cx="333231" cy="456570"/>
            <a:chOff x="1635521" y="3566498"/>
            <a:chExt cx="186506" cy="255567"/>
          </a:xfrm>
        </p:grpSpPr>
        <p:sp>
          <p:nvSpPr>
            <p:cNvPr id="756" name="Google Shape;756;p38"/>
            <p:cNvSpPr/>
            <p:nvPr/>
          </p:nvSpPr>
          <p:spPr>
            <a:xfrm>
              <a:off x="1635521" y="3566498"/>
              <a:ext cx="186506" cy="255567"/>
            </a:xfrm>
            <a:custGeom>
              <a:avLst/>
              <a:gdLst/>
              <a:ahLst/>
              <a:cxnLst/>
              <a:rect l="l" t="t" r="r" b="b"/>
              <a:pathLst>
                <a:path w="7262" h="9951" extrusionOk="0">
                  <a:moveTo>
                    <a:pt x="6623" y="167"/>
                  </a:moveTo>
                  <a:cubicBezTo>
                    <a:pt x="6647" y="539"/>
                    <a:pt x="6715" y="939"/>
                    <a:pt x="6688" y="1304"/>
                  </a:cubicBezTo>
                  <a:cubicBezTo>
                    <a:pt x="6654" y="1741"/>
                    <a:pt x="6507" y="2011"/>
                    <a:pt x="6213" y="2359"/>
                  </a:cubicBezTo>
                  <a:cubicBezTo>
                    <a:pt x="5786" y="2865"/>
                    <a:pt x="5318" y="3343"/>
                    <a:pt x="4888" y="3842"/>
                  </a:cubicBezTo>
                  <a:cubicBezTo>
                    <a:pt x="4874" y="3859"/>
                    <a:pt x="4874" y="3879"/>
                    <a:pt x="4884" y="3896"/>
                  </a:cubicBezTo>
                  <a:lnTo>
                    <a:pt x="4881" y="3896"/>
                  </a:lnTo>
                  <a:cubicBezTo>
                    <a:pt x="4878" y="3896"/>
                    <a:pt x="4875" y="3896"/>
                    <a:pt x="4872" y="3896"/>
                  </a:cubicBezTo>
                  <a:cubicBezTo>
                    <a:pt x="4792" y="3896"/>
                    <a:pt x="4795" y="4026"/>
                    <a:pt x="4881" y="4036"/>
                  </a:cubicBezTo>
                  <a:cubicBezTo>
                    <a:pt x="6739" y="4265"/>
                    <a:pt x="7261" y="6365"/>
                    <a:pt x="6500" y="7847"/>
                  </a:cubicBezTo>
                  <a:cubicBezTo>
                    <a:pt x="6288" y="8250"/>
                    <a:pt x="6005" y="8612"/>
                    <a:pt x="5663" y="8913"/>
                  </a:cubicBezTo>
                  <a:lnTo>
                    <a:pt x="5670" y="8906"/>
                  </a:lnTo>
                  <a:cubicBezTo>
                    <a:pt x="6606" y="7858"/>
                    <a:pt x="6722" y="6116"/>
                    <a:pt x="5841" y="4992"/>
                  </a:cubicBezTo>
                  <a:cubicBezTo>
                    <a:pt x="5649" y="4747"/>
                    <a:pt x="5404" y="4525"/>
                    <a:pt x="5113" y="4402"/>
                  </a:cubicBezTo>
                  <a:cubicBezTo>
                    <a:pt x="4902" y="4313"/>
                    <a:pt x="4509" y="4395"/>
                    <a:pt x="4345" y="4309"/>
                  </a:cubicBezTo>
                  <a:cubicBezTo>
                    <a:pt x="4119" y="4190"/>
                    <a:pt x="4212" y="4347"/>
                    <a:pt x="4345" y="4057"/>
                  </a:cubicBezTo>
                  <a:cubicBezTo>
                    <a:pt x="4461" y="3811"/>
                    <a:pt x="4796" y="3579"/>
                    <a:pt x="4987" y="3374"/>
                  </a:cubicBezTo>
                  <a:cubicBezTo>
                    <a:pt x="5414" y="2916"/>
                    <a:pt x="5841" y="2458"/>
                    <a:pt x="6244" y="1977"/>
                  </a:cubicBezTo>
                  <a:cubicBezTo>
                    <a:pt x="6257" y="1963"/>
                    <a:pt x="6257" y="1939"/>
                    <a:pt x="6244" y="1926"/>
                  </a:cubicBezTo>
                  <a:cubicBezTo>
                    <a:pt x="6288" y="1499"/>
                    <a:pt x="6281" y="1068"/>
                    <a:pt x="6227" y="645"/>
                  </a:cubicBezTo>
                  <a:cubicBezTo>
                    <a:pt x="6225" y="626"/>
                    <a:pt x="6212" y="617"/>
                    <a:pt x="6198" y="617"/>
                  </a:cubicBezTo>
                  <a:cubicBezTo>
                    <a:pt x="6187" y="617"/>
                    <a:pt x="6176" y="622"/>
                    <a:pt x="6169" y="631"/>
                  </a:cubicBezTo>
                  <a:cubicBezTo>
                    <a:pt x="6155" y="624"/>
                    <a:pt x="6138" y="621"/>
                    <a:pt x="6124" y="621"/>
                  </a:cubicBezTo>
                  <a:cubicBezTo>
                    <a:pt x="5323" y="612"/>
                    <a:pt x="4496" y="579"/>
                    <a:pt x="3672" y="579"/>
                  </a:cubicBezTo>
                  <a:cubicBezTo>
                    <a:pt x="2959" y="579"/>
                    <a:pt x="2248" y="604"/>
                    <a:pt x="1558" y="689"/>
                  </a:cubicBezTo>
                  <a:cubicBezTo>
                    <a:pt x="1657" y="631"/>
                    <a:pt x="1756" y="573"/>
                    <a:pt x="1852" y="515"/>
                  </a:cubicBezTo>
                  <a:cubicBezTo>
                    <a:pt x="1964" y="450"/>
                    <a:pt x="2084" y="389"/>
                    <a:pt x="2183" y="307"/>
                  </a:cubicBezTo>
                  <a:cubicBezTo>
                    <a:pt x="2200" y="286"/>
                    <a:pt x="2204" y="259"/>
                    <a:pt x="2190" y="239"/>
                  </a:cubicBezTo>
                  <a:lnTo>
                    <a:pt x="2190" y="239"/>
                  </a:lnTo>
                  <a:cubicBezTo>
                    <a:pt x="2567" y="279"/>
                    <a:pt x="2944" y="294"/>
                    <a:pt x="3322" y="294"/>
                  </a:cubicBezTo>
                  <a:cubicBezTo>
                    <a:pt x="4421" y="294"/>
                    <a:pt x="5522" y="167"/>
                    <a:pt x="6623" y="167"/>
                  </a:cubicBezTo>
                  <a:close/>
                  <a:moveTo>
                    <a:pt x="1602" y="761"/>
                  </a:moveTo>
                  <a:cubicBezTo>
                    <a:pt x="2206" y="828"/>
                    <a:pt x="2825" y="849"/>
                    <a:pt x="3446" y="849"/>
                  </a:cubicBezTo>
                  <a:cubicBezTo>
                    <a:pt x="4345" y="849"/>
                    <a:pt x="5251" y="805"/>
                    <a:pt x="6128" y="788"/>
                  </a:cubicBezTo>
                  <a:cubicBezTo>
                    <a:pt x="6138" y="788"/>
                    <a:pt x="6145" y="785"/>
                    <a:pt x="6155" y="782"/>
                  </a:cubicBezTo>
                  <a:lnTo>
                    <a:pt x="6155" y="782"/>
                  </a:lnTo>
                  <a:cubicBezTo>
                    <a:pt x="6131" y="1167"/>
                    <a:pt x="6117" y="1550"/>
                    <a:pt x="6080" y="1932"/>
                  </a:cubicBezTo>
                  <a:cubicBezTo>
                    <a:pt x="6076" y="1956"/>
                    <a:pt x="6087" y="1980"/>
                    <a:pt x="6107" y="1994"/>
                  </a:cubicBezTo>
                  <a:cubicBezTo>
                    <a:pt x="5322" y="2749"/>
                    <a:pt x="4587" y="3555"/>
                    <a:pt x="3843" y="4347"/>
                  </a:cubicBezTo>
                  <a:cubicBezTo>
                    <a:pt x="3795" y="4402"/>
                    <a:pt x="3829" y="4490"/>
                    <a:pt x="3904" y="4490"/>
                  </a:cubicBezTo>
                  <a:cubicBezTo>
                    <a:pt x="3938" y="4489"/>
                    <a:pt x="3971" y="4489"/>
                    <a:pt x="4003" y="4489"/>
                  </a:cubicBezTo>
                  <a:cubicBezTo>
                    <a:pt x="7197" y="4489"/>
                    <a:pt x="6719" y="8924"/>
                    <a:pt x="4102" y="9668"/>
                  </a:cubicBezTo>
                  <a:cubicBezTo>
                    <a:pt x="3851" y="9739"/>
                    <a:pt x="3595" y="9773"/>
                    <a:pt x="3340" y="9773"/>
                  </a:cubicBezTo>
                  <a:cubicBezTo>
                    <a:pt x="2783" y="9773"/>
                    <a:pt x="2233" y="9610"/>
                    <a:pt x="1760" y="9313"/>
                  </a:cubicBezTo>
                  <a:lnTo>
                    <a:pt x="1760" y="9313"/>
                  </a:lnTo>
                  <a:cubicBezTo>
                    <a:pt x="2156" y="9350"/>
                    <a:pt x="2552" y="9391"/>
                    <a:pt x="2951" y="9412"/>
                  </a:cubicBezTo>
                  <a:cubicBezTo>
                    <a:pt x="2953" y="9412"/>
                    <a:pt x="2954" y="9412"/>
                    <a:pt x="2955" y="9412"/>
                  </a:cubicBezTo>
                  <a:cubicBezTo>
                    <a:pt x="3003" y="9412"/>
                    <a:pt x="2998" y="9336"/>
                    <a:pt x="2951" y="9333"/>
                  </a:cubicBezTo>
                  <a:cubicBezTo>
                    <a:pt x="2514" y="9289"/>
                    <a:pt x="2077" y="9265"/>
                    <a:pt x="1640" y="9234"/>
                  </a:cubicBezTo>
                  <a:cubicBezTo>
                    <a:pt x="1517" y="9152"/>
                    <a:pt x="1404" y="9060"/>
                    <a:pt x="1295" y="8957"/>
                  </a:cubicBezTo>
                  <a:lnTo>
                    <a:pt x="1295" y="8957"/>
                  </a:lnTo>
                  <a:cubicBezTo>
                    <a:pt x="1678" y="9060"/>
                    <a:pt x="2070" y="9118"/>
                    <a:pt x="2467" y="9135"/>
                  </a:cubicBezTo>
                  <a:cubicBezTo>
                    <a:pt x="2514" y="9135"/>
                    <a:pt x="2514" y="9063"/>
                    <a:pt x="2467" y="9056"/>
                  </a:cubicBezTo>
                  <a:cubicBezTo>
                    <a:pt x="2040" y="9029"/>
                    <a:pt x="1613" y="8964"/>
                    <a:pt x="1199" y="8862"/>
                  </a:cubicBezTo>
                  <a:cubicBezTo>
                    <a:pt x="1121" y="8780"/>
                    <a:pt x="1046" y="8694"/>
                    <a:pt x="978" y="8602"/>
                  </a:cubicBezTo>
                  <a:lnTo>
                    <a:pt x="978" y="8602"/>
                  </a:lnTo>
                  <a:cubicBezTo>
                    <a:pt x="1288" y="8647"/>
                    <a:pt x="1599" y="8694"/>
                    <a:pt x="1910" y="8725"/>
                  </a:cubicBezTo>
                  <a:cubicBezTo>
                    <a:pt x="1911" y="8725"/>
                    <a:pt x="1912" y="8725"/>
                    <a:pt x="1913" y="8725"/>
                  </a:cubicBezTo>
                  <a:cubicBezTo>
                    <a:pt x="1955" y="8725"/>
                    <a:pt x="1960" y="8657"/>
                    <a:pt x="1920" y="8650"/>
                  </a:cubicBezTo>
                  <a:cubicBezTo>
                    <a:pt x="1589" y="8599"/>
                    <a:pt x="1254" y="8565"/>
                    <a:pt x="919" y="8524"/>
                  </a:cubicBezTo>
                  <a:cubicBezTo>
                    <a:pt x="841" y="8408"/>
                    <a:pt x="773" y="8288"/>
                    <a:pt x="711" y="8165"/>
                  </a:cubicBezTo>
                  <a:lnTo>
                    <a:pt x="711" y="8165"/>
                  </a:lnTo>
                  <a:cubicBezTo>
                    <a:pt x="849" y="8187"/>
                    <a:pt x="991" y="8199"/>
                    <a:pt x="1132" y="8199"/>
                  </a:cubicBezTo>
                  <a:cubicBezTo>
                    <a:pt x="1207" y="8199"/>
                    <a:pt x="1282" y="8196"/>
                    <a:pt x="1357" y="8189"/>
                  </a:cubicBezTo>
                  <a:cubicBezTo>
                    <a:pt x="1401" y="8186"/>
                    <a:pt x="1401" y="8124"/>
                    <a:pt x="1357" y="8124"/>
                  </a:cubicBezTo>
                  <a:cubicBezTo>
                    <a:pt x="1300" y="8126"/>
                    <a:pt x="1244" y="8127"/>
                    <a:pt x="1187" y="8127"/>
                  </a:cubicBezTo>
                  <a:cubicBezTo>
                    <a:pt x="1017" y="8127"/>
                    <a:pt x="846" y="8119"/>
                    <a:pt x="677" y="8104"/>
                  </a:cubicBezTo>
                  <a:cubicBezTo>
                    <a:pt x="626" y="7994"/>
                    <a:pt x="581" y="7885"/>
                    <a:pt x="544" y="7772"/>
                  </a:cubicBezTo>
                  <a:lnTo>
                    <a:pt x="544" y="7772"/>
                  </a:lnTo>
                  <a:cubicBezTo>
                    <a:pt x="721" y="7796"/>
                    <a:pt x="902" y="7824"/>
                    <a:pt x="1083" y="7841"/>
                  </a:cubicBezTo>
                  <a:cubicBezTo>
                    <a:pt x="1084" y="7841"/>
                    <a:pt x="1085" y="7841"/>
                    <a:pt x="1086" y="7841"/>
                  </a:cubicBezTo>
                  <a:cubicBezTo>
                    <a:pt x="1121" y="7841"/>
                    <a:pt x="1130" y="7779"/>
                    <a:pt x="1090" y="7772"/>
                  </a:cubicBezTo>
                  <a:cubicBezTo>
                    <a:pt x="906" y="7745"/>
                    <a:pt x="715" y="7725"/>
                    <a:pt x="527" y="7701"/>
                  </a:cubicBezTo>
                  <a:cubicBezTo>
                    <a:pt x="523" y="7701"/>
                    <a:pt x="523" y="7704"/>
                    <a:pt x="520" y="7704"/>
                  </a:cubicBezTo>
                  <a:cubicBezTo>
                    <a:pt x="462" y="7523"/>
                    <a:pt x="417" y="7335"/>
                    <a:pt x="387" y="7147"/>
                  </a:cubicBezTo>
                  <a:lnTo>
                    <a:pt x="390" y="7147"/>
                  </a:lnTo>
                  <a:cubicBezTo>
                    <a:pt x="528" y="7150"/>
                    <a:pt x="667" y="7152"/>
                    <a:pt x="806" y="7152"/>
                  </a:cubicBezTo>
                  <a:cubicBezTo>
                    <a:pt x="863" y="7152"/>
                    <a:pt x="920" y="7152"/>
                    <a:pt x="978" y="7151"/>
                  </a:cubicBezTo>
                  <a:cubicBezTo>
                    <a:pt x="1012" y="7144"/>
                    <a:pt x="1012" y="7093"/>
                    <a:pt x="978" y="7089"/>
                  </a:cubicBezTo>
                  <a:cubicBezTo>
                    <a:pt x="916" y="7087"/>
                    <a:pt x="855" y="7086"/>
                    <a:pt x="794" y="7086"/>
                  </a:cubicBezTo>
                  <a:cubicBezTo>
                    <a:pt x="659" y="7086"/>
                    <a:pt x="524" y="7090"/>
                    <a:pt x="390" y="7093"/>
                  </a:cubicBezTo>
                  <a:cubicBezTo>
                    <a:pt x="383" y="7093"/>
                    <a:pt x="383" y="7096"/>
                    <a:pt x="380" y="7096"/>
                  </a:cubicBezTo>
                  <a:cubicBezTo>
                    <a:pt x="335" y="6820"/>
                    <a:pt x="312" y="6539"/>
                    <a:pt x="301" y="6259"/>
                  </a:cubicBezTo>
                  <a:lnTo>
                    <a:pt x="301" y="6259"/>
                  </a:lnTo>
                  <a:cubicBezTo>
                    <a:pt x="305" y="6270"/>
                    <a:pt x="312" y="6273"/>
                    <a:pt x="318" y="6273"/>
                  </a:cubicBezTo>
                  <a:cubicBezTo>
                    <a:pt x="329" y="6273"/>
                    <a:pt x="340" y="6273"/>
                    <a:pt x="351" y="6273"/>
                  </a:cubicBezTo>
                  <a:cubicBezTo>
                    <a:pt x="514" y="6273"/>
                    <a:pt x="677" y="6297"/>
                    <a:pt x="831" y="6348"/>
                  </a:cubicBezTo>
                  <a:cubicBezTo>
                    <a:pt x="833" y="6349"/>
                    <a:pt x="835" y="6349"/>
                    <a:pt x="837" y="6349"/>
                  </a:cubicBezTo>
                  <a:cubicBezTo>
                    <a:pt x="863" y="6349"/>
                    <a:pt x="873" y="6310"/>
                    <a:pt x="844" y="6300"/>
                  </a:cubicBezTo>
                  <a:cubicBezTo>
                    <a:pt x="702" y="6255"/>
                    <a:pt x="554" y="6233"/>
                    <a:pt x="406" y="6233"/>
                  </a:cubicBezTo>
                  <a:cubicBezTo>
                    <a:pt x="377" y="6233"/>
                    <a:pt x="348" y="6234"/>
                    <a:pt x="318" y="6236"/>
                  </a:cubicBezTo>
                  <a:cubicBezTo>
                    <a:pt x="308" y="6236"/>
                    <a:pt x="301" y="6242"/>
                    <a:pt x="301" y="6253"/>
                  </a:cubicBezTo>
                  <a:cubicBezTo>
                    <a:pt x="298" y="6116"/>
                    <a:pt x="294" y="5976"/>
                    <a:pt x="294" y="5839"/>
                  </a:cubicBezTo>
                  <a:lnTo>
                    <a:pt x="294" y="5839"/>
                  </a:lnTo>
                  <a:cubicBezTo>
                    <a:pt x="475" y="5856"/>
                    <a:pt x="656" y="5867"/>
                    <a:pt x="837" y="5870"/>
                  </a:cubicBezTo>
                  <a:cubicBezTo>
                    <a:pt x="875" y="5870"/>
                    <a:pt x="875" y="5815"/>
                    <a:pt x="837" y="5809"/>
                  </a:cubicBezTo>
                  <a:cubicBezTo>
                    <a:pt x="656" y="5792"/>
                    <a:pt x="475" y="5781"/>
                    <a:pt x="294" y="5781"/>
                  </a:cubicBezTo>
                  <a:lnTo>
                    <a:pt x="294" y="5597"/>
                  </a:lnTo>
                  <a:cubicBezTo>
                    <a:pt x="294" y="5580"/>
                    <a:pt x="284" y="5559"/>
                    <a:pt x="267" y="5552"/>
                  </a:cubicBezTo>
                  <a:lnTo>
                    <a:pt x="267" y="5552"/>
                  </a:lnTo>
                  <a:cubicBezTo>
                    <a:pt x="469" y="5587"/>
                    <a:pt x="670" y="5614"/>
                    <a:pt x="872" y="5638"/>
                  </a:cubicBezTo>
                  <a:cubicBezTo>
                    <a:pt x="1011" y="5654"/>
                    <a:pt x="1154" y="5679"/>
                    <a:pt x="1294" y="5679"/>
                  </a:cubicBezTo>
                  <a:cubicBezTo>
                    <a:pt x="1355" y="5679"/>
                    <a:pt x="1416" y="5674"/>
                    <a:pt x="1476" y="5662"/>
                  </a:cubicBezTo>
                  <a:cubicBezTo>
                    <a:pt x="1480" y="5662"/>
                    <a:pt x="1480" y="5658"/>
                    <a:pt x="1483" y="5658"/>
                  </a:cubicBezTo>
                  <a:cubicBezTo>
                    <a:pt x="1184" y="6689"/>
                    <a:pt x="2128" y="7885"/>
                    <a:pt x="3141" y="7885"/>
                  </a:cubicBezTo>
                  <a:cubicBezTo>
                    <a:pt x="3410" y="7885"/>
                    <a:pt x="3685" y="7800"/>
                    <a:pt x="3942" y="7605"/>
                  </a:cubicBezTo>
                  <a:cubicBezTo>
                    <a:pt x="4488" y="7188"/>
                    <a:pt x="4584" y="6454"/>
                    <a:pt x="4294" y="5856"/>
                  </a:cubicBezTo>
                  <a:cubicBezTo>
                    <a:pt x="3945" y="5136"/>
                    <a:pt x="3163" y="4805"/>
                    <a:pt x="2405" y="4750"/>
                  </a:cubicBezTo>
                  <a:cubicBezTo>
                    <a:pt x="2408" y="4702"/>
                    <a:pt x="2412" y="4661"/>
                    <a:pt x="2412" y="4617"/>
                  </a:cubicBezTo>
                  <a:cubicBezTo>
                    <a:pt x="2574" y="4619"/>
                    <a:pt x="2739" y="4623"/>
                    <a:pt x="2902" y="4623"/>
                  </a:cubicBezTo>
                  <a:cubicBezTo>
                    <a:pt x="2976" y="4623"/>
                    <a:pt x="3049" y="4622"/>
                    <a:pt x="3122" y="4620"/>
                  </a:cubicBezTo>
                  <a:cubicBezTo>
                    <a:pt x="3156" y="4620"/>
                    <a:pt x="3156" y="4569"/>
                    <a:pt x="3122" y="4569"/>
                  </a:cubicBezTo>
                  <a:cubicBezTo>
                    <a:pt x="3049" y="4567"/>
                    <a:pt x="2976" y="4566"/>
                    <a:pt x="2903" y="4566"/>
                  </a:cubicBezTo>
                  <a:cubicBezTo>
                    <a:pt x="2740" y="4566"/>
                    <a:pt x="2578" y="4570"/>
                    <a:pt x="2415" y="4572"/>
                  </a:cubicBezTo>
                  <a:cubicBezTo>
                    <a:pt x="2419" y="4439"/>
                    <a:pt x="2429" y="4303"/>
                    <a:pt x="2453" y="4166"/>
                  </a:cubicBezTo>
                  <a:cubicBezTo>
                    <a:pt x="2685" y="4180"/>
                    <a:pt x="2921" y="4190"/>
                    <a:pt x="3156" y="4190"/>
                  </a:cubicBezTo>
                  <a:cubicBezTo>
                    <a:pt x="3187" y="4186"/>
                    <a:pt x="3187" y="4142"/>
                    <a:pt x="3156" y="4139"/>
                  </a:cubicBezTo>
                  <a:cubicBezTo>
                    <a:pt x="2924" y="4125"/>
                    <a:pt x="2695" y="4122"/>
                    <a:pt x="2463" y="4118"/>
                  </a:cubicBezTo>
                  <a:cubicBezTo>
                    <a:pt x="2501" y="3951"/>
                    <a:pt x="2579" y="3794"/>
                    <a:pt x="2692" y="3664"/>
                  </a:cubicBezTo>
                  <a:cubicBezTo>
                    <a:pt x="2856" y="3666"/>
                    <a:pt x="3018" y="3668"/>
                    <a:pt x="3180" y="3668"/>
                  </a:cubicBezTo>
                  <a:cubicBezTo>
                    <a:pt x="3299" y="3668"/>
                    <a:pt x="3417" y="3667"/>
                    <a:pt x="3535" y="3664"/>
                  </a:cubicBezTo>
                  <a:cubicBezTo>
                    <a:pt x="3583" y="3664"/>
                    <a:pt x="3583" y="3592"/>
                    <a:pt x="3535" y="3592"/>
                  </a:cubicBezTo>
                  <a:cubicBezTo>
                    <a:pt x="3385" y="3588"/>
                    <a:pt x="3234" y="3587"/>
                    <a:pt x="3083" y="3587"/>
                  </a:cubicBezTo>
                  <a:cubicBezTo>
                    <a:pt x="2975" y="3587"/>
                    <a:pt x="2868" y="3587"/>
                    <a:pt x="2760" y="3589"/>
                  </a:cubicBezTo>
                  <a:cubicBezTo>
                    <a:pt x="2777" y="3575"/>
                    <a:pt x="2788" y="3558"/>
                    <a:pt x="2805" y="3541"/>
                  </a:cubicBezTo>
                  <a:cubicBezTo>
                    <a:pt x="2965" y="3384"/>
                    <a:pt x="3211" y="3247"/>
                    <a:pt x="3409" y="3107"/>
                  </a:cubicBezTo>
                  <a:cubicBezTo>
                    <a:pt x="3600" y="3145"/>
                    <a:pt x="3795" y="3182"/>
                    <a:pt x="3986" y="3210"/>
                  </a:cubicBezTo>
                  <a:cubicBezTo>
                    <a:pt x="3987" y="3210"/>
                    <a:pt x="3988" y="3210"/>
                    <a:pt x="3989" y="3210"/>
                  </a:cubicBezTo>
                  <a:cubicBezTo>
                    <a:pt x="4024" y="3210"/>
                    <a:pt x="4033" y="3148"/>
                    <a:pt x="3997" y="3141"/>
                  </a:cubicBezTo>
                  <a:cubicBezTo>
                    <a:pt x="3829" y="3104"/>
                    <a:pt x="3665" y="3073"/>
                    <a:pt x="3498" y="3046"/>
                  </a:cubicBezTo>
                  <a:cubicBezTo>
                    <a:pt x="3635" y="2940"/>
                    <a:pt x="3768" y="2827"/>
                    <a:pt x="3901" y="2715"/>
                  </a:cubicBezTo>
                  <a:cubicBezTo>
                    <a:pt x="3931" y="2714"/>
                    <a:pt x="3962" y="2714"/>
                    <a:pt x="3992" y="2714"/>
                  </a:cubicBezTo>
                  <a:cubicBezTo>
                    <a:pt x="4139" y="2714"/>
                    <a:pt x="4287" y="2720"/>
                    <a:pt x="4434" y="2732"/>
                  </a:cubicBezTo>
                  <a:cubicBezTo>
                    <a:pt x="4435" y="2732"/>
                    <a:pt x="4436" y="2732"/>
                    <a:pt x="4437" y="2732"/>
                  </a:cubicBezTo>
                  <a:cubicBezTo>
                    <a:pt x="4475" y="2732"/>
                    <a:pt x="4481" y="2670"/>
                    <a:pt x="4444" y="2663"/>
                  </a:cubicBezTo>
                  <a:cubicBezTo>
                    <a:pt x="4320" y="2643"/>
                    <a:pt x="4192" y="2635"/>
                    <a:pt x="4067" y="2635"/>
                  </a:cubicBezTo>
                  <a:cubicBezTo>
                    <a:pt x="4043" y="2635"/>
                    <a:pt x="4020" y="2635"/>
                    <a:pt x="3997" y="2636"/>
                  </a:cubicBezTo>
                  <a:cubicBezTo>
                    <a:pt x="4089" y="2557"/>
                    <a:pt x="4181" y="2469"/>
                    <a:pt x="4273" y="2387"/>
                  </a:cubicBezTo>
                  <a:cubicBezTo>
                    <a:pt x="4304" y="2389"/>
                    <a:pt x="4335" y="2390"/>
                    <a:pt x="4366" y="2390"/>
                  </a:cubicBezTo>
                  <a:cubicBezTo>
                    <a:pt x="4463" y="2390"/>
                    <a:pt x="4559" y="2378"/>
                    <a:pt x="4652" y="2353"/>
                  </a:cubicBezTo>
                  <a:cubicBezTo>
                    <a:pt x="4699" y="2340"/>
                    <a:pt x="4686" y="2276"/>
                    <a:pt x="4644" y="2276"/>
                  </a:cubicBezTo>
                  <a:cubicBezTo>
                    <a:pt x="4640" y="2276"/>
                    <a:pt x="4636" y="2276"/>
                    <a:pt x="4632" y="2277"/>
                  </a:cubicBezTo>
                  <a:cubicBezTo>
                    <a:pt x="4543" y="2294"/>
                    <a:pt x="4451" y="2305"/>
                    <a:pt x="4359" y="2308"/>
                  </a:cubicBezTo>
                  <a:cubicBezTo>
                    <a:pt x="4430" y="2243"/>
                    <a:pt x="4502" y="2182"/>
                    <a:pt x="4570" y="2113"/>
                  </a:cubicBezTo>
                  <a:cubicBezTo>
                    <a:pt x="4615" y="2072"/>
                    <a:pt x="4598" y="1973"/>
                    <a:pt x="4533" y="1963"/>
                  </a:cubicBezTo>
                  <a:cubicBezTo>
                    <a:pt x="4355" y="1934"/>
                    <a:pt x="4174" y="1923"/>
                    <a:pt x="3992" y="1923"/>
                  </a:cubicBezTo>
                  <a:cubicBezTo>
                    <a:pt x="3556" y="1923"/>
                    <a:pt x="3114" y="1987"/>
                    <a:pt x="2685" y="2018"/>
                  </a:cubicBezTo>
                  <a:cubicBezTo>
                    <a:pt x="2510" y="2029"/>
                    <a:pt x="2259" y="2089"/>
                    <a:pt x="2032" y="2089"/>
                  </a:cubicBezTo>
                  <a:cubicBezTo>
                    <a:pt x="1848" y="2089"/>
                    <a:pt x="1680" y="2050"/>
                    <a:pt x="1582" y="1912"/>
                  </a:cubicBezTo>
                  <a:cubicBezTo>
                    <a:pt x="1548" y="1854"/>
                    <a:pt x="1534" y="1789"/>
                    <a:pt x="1531" y="1724"/>
                  </a:cubicBezTo>
                  <a:lnTo>
                    <a:pt x="1531" y="1724"/>
                  </a:lnTo>
                  <a:cubicBezTo>
                    <a:pt x="1655" y="1728"/>
                    <a:pt x="1779" y="1731"/>
                    <a:pt x="1903" y="1731"/>
                  </a:cubicBezTo>
                  <a:cubicBezTo>
                    <a:pt x="2170" y="1731"/>
                    <a:pt x="2436" y="1720"/>
                    <a:pt x="2702" y="1697"/>
                  </a:cubicBezTo>
                  <a:cubicBezTo>
                    <a:pt x="2752" y="1690"/>
                    <a:pt x="2753" y="1615"/>
                    <a:pt x="2705" y="1615"/>
                  </a:cubicBezTo>
                  <a:cubicBezTo>
                    <a:pt x="2704" y="1615"/>
                    <a:pt x="2703" y="1615"/>
                    <a:pt x="2702" y="1615"/>
                  </a:cubicBezTo>
                  <a:cubicBezTo>
                    <a:pt x="2313" y="1635"/>
                    <a:pt x="1920" y="1652"/>
                    <a:pt x="1531" y="1659"/>
                  </a:cubicBezTo>
                  <a:cubicBezTo>
                    <a:pt x="1527" y="1543"/>
                    <a:pt x="1534" y="1427"/>
                    <a:pt x="1548" y="1311"/>
                  </a:cubicBezTo>
                  <a:cubicBezTo>
                    <a:pt x="1944" y="1314"/>
                    <a:pt x="2340" y="1328"/>
                    <a:pt x="2736" y="1355"/>
                  </a:cubicBezTo>
                  <a:cubicBezTo>
                    <a:pt x="2737" y="1355"/>
                    <a:pt x="2738" y="1355"/>
                    <a:pt x="2740" y="1355"/>
                  </a:cubicBezTo>
                  <a:cubicBezTo>
                    <a:pt x="2794" y="1355"/>
                    <a:pt x="2793" y="1270"/>
                    <a:pt x="2736" y="1263"/>
                  </a:cubicBezTo>
                  <a:cubicBezTo>
                    <a:pt x="2469" y="1240"/>
                    <a:pt x="2201" y="1228"/>
                    <a:pt x="1933" y="1228"/>
                  </a:cubicBezTo>
                  <a:cubicBezTo>
                    <a:pt x="1807" y="1228"/>
                    <a:pt x="1681" y="1230"/>
                    <a:pt x="1555" y="1236"/>
                  </a:cubicBezTo>
                  <a:cubicBezTo>
                    <a:pt x="1575" y="1048"/>
                    <a:pt x="1602" y="877"/>
                    <a:pt x="1606" y="785"/>
                  </a:cubicBezTo>
                  <a:cubicBezTo>
                    <a:pt x="1606" y="778"/>
                    <a:pt x="1606" y="771"/>
                    <a:pt x="1602" y="761"/>
                  </a:cubicBezTo>
                  <a:close/>
                  <a:moveTo>
                    <a:pt x="5932" y="0"/>
                  </a:moveTo>
                  <a:cubicBezTo>
                    <a:pt x="4859" y="0"/>
                    <a:pt x="3794" y="146"/>
                    <a:pt x="2713" y="146"/>
                  </a:cubicBezTo>
                  <a:cubicBezTo>
                    <a:pt x="2515" y="146"/>
                    <a:pt x="2317" y="141"/>
                    <a:pt x="2118" y="129"/>
                  </a:cubicBezTo>
                  <a:cubicBezTo>
                    <a:pt x="2117" y="129"/>
                    <a:pt x="2116" y="129"/>
                    <a:pt x="2114" y="129"/>
                  </a:cubicBezTo>
                  <a:cubicBezTo>
                    <a:pt x="2057" y="129"/>
                    <a:pt x="2061" y="208"/>
                    <a:pt x="2111" y="221"/>
                  </a:cubicBezTo>
                  <a:cubicBezTo>
                    <a:pt x="1876" y="324"/>
                    <a:pt x="1647" y="498"/>
                    <a:pt x="1435" y="638"/>
                  </a:cubicBezTo>
                  <a:cubicBezTo>
                    <a:pt x="1398" y="662"/>
                    <a:pt x="1408" y="720"/>
                    <a:pt x="1449" y="730"/>
                  </a:cubicBezTo>
                  <a:cubicBezTo>
                    <a:pt x="1449" y="734"/>
                    <a:pt x="1449" y="737"/>
                    <a:pt x="1456" y="741"/>
                  </a:cubicBezTo>
                  <a:cubicBezTo>
                    <a:pt x="1445" y="751"/>
                    <a:pt x="1439" y="768"/>
                    <a:pt x="1439" y="782"/>
                  </a:cubicBezTo>
                  <a:cubicBezTo>
                    <a:pt x="1425" y="935"/>
                    <a:pt x="1421" y="1085"/>
                    <a:pt x="1415" y="1236"/>
                  </a:cubicBezTo>
                  <a:lnTo>
                    <a:pt x="1391" y="1236"/>
                  </a:lnTo>
                  <a:cubicBezTo>
                    <a:pt x="1350" y="1236"/>
                    <a:pt x="1350" y="1301"/>
                    <a:pt x="1391" y="1301"/>
                  </a:cubicBezTo>
                  <a:lnTo>
                    <a:pt x="1415" y="1301"/>
                  </a:lnTo>
                  <a:cubicBezTo>
                    <a:pt x="1404" y="1594"/>
                    <a:pt x="1401" y="1888"/>
                    <a:pt x="1408" y="2185"/>
                  </a:cubicBezTo>
                  <a:cubicBezTo>
                    <a:pt x="1408" y="2236"/>
                    <a:pt x="1449" y="2277"/>
                    <a:pt x="1500" y="2277"/>
                  </a:cubicBezTo>
                  <a:lnTo>
                    <a:pt x="3433" y="2141"/>
                  </a:lnTo>
                  <a:cubicBezTo>
                    <a:pt x="3524" y="2135"/>
                    <a:pt x="3770" y="2080"/>
                    <a:pt x="3970" y="2080"/>
                  </a:cubicBezTo>
                  <a:cubicBezTo>
                    <a:pt x="4099" y="2080"/>
                    <a:pt x="4208" y="2103"/>
                    <a:pt x="4246" y="2175"/>
                  </a:cubicBezTo>
                  <a:cubicBezTo>
                    <a:pt x="4266" y="2219"/>
                    <a:pt x="3641" y="2704"/>
                    <a:pt x="3607" y="2732"/>
                  </a:cubicBezTo>
                  <a:cubicBezTo>
                    <a:pt x="3296" y="2984"/>
                    <a:pt x="2525" y="3329"/>
                    <a:pt x="2327" y="3688"/>
                  </a:cubicBezTo>
                  <a:cubicBezTo>
                    <a:pt x="2169" y="3968"/>
                    <a:pt x="2279" y="4466"/>
                    <a:pt x="2292" y="4764"/>
                  </a:cubicBezTo>
                  <a:cubicBezTo>
                    <a:pt x="2292" y="4781"/>
                    <a:pt x="2303" y="4798"/>
                    <a:pt x="2316" y="4808"/>
                  </a:cubicBezTo>
                  <a:cubicBezTo>
                    <a:pt x="2299" y="4852"/>
                    <a:pt x="2327" y="4900"/>
                    <a:pt x="2374" y="4910"/>
                  </a:cubicBezTo>
                  <a:cubicBezTo>
                    <a:pt x="2917" y="4986"/>
                    <a:pt x="3467" y="5129"/>
                    <a:pt x="3856" y="5546"/>
                  </a:cubicBezTo>
                  <a:cubicBezTo>
                    <a:pt x="4290" y="6003"/>
                    <a:pt x="4434" y="6734"/>
                    <a:pt x="4024" y="7253"/>
                  </a:cubicBezTo>
                  <a:cubicBezTo>
                    <a:pt x="3789" y="7549"/>
                    <a:pt x="3471" y="7679"/>
                    <a:pt x="3145" y="7679"/>
                  </a:cubicBezTo>
                  <a:cubicBezTo>
                    <a:pt x="2797" y="7679"/>
                    <a:pt x="2439" y="7532"/>
                    <a:pt x="2159" y="7284"/>
                  </a:cubicBezTo>
                  <a:cubicBezTo>
                    <a:pt x="2145" y="7270"/>
                    <a:pt x="2135" y="7257"/>
                    <a:pt x="2122" y="7243"/>
                  </a:cubicBezTo>
                  <a:cubicBezTo>
                    <a:pt x="2122" y="7233"/>
                    <a:pt x="2122" y="7222"/>
                    <a:pt x="2122" y="7212"/>
                  </a:cubicBezTo>
                  <a:cubicBezTo>
                    <a:pt x="1930" y="6522"/>
                    <a:pt x="2036" y="5877"/>
                    <a:pt x="2333" y="5235"/>
                  </a:cubicBezTo>
                  <a:cubicBezTo>
                    <a:pt x="2341" y="5205"/>
                    <a:pt x="2316" y="5183"/>
                    <a:pt x="2290" y="5183"/>
                  </a:cubicBezTo>
                  <a:cubicBezTo>
                    <a:pt x="2280" y="5183"/>
                    <a:pt x="2270" y="5186"/>
                    <a:pt x="2262" y="5194"/>
                  </a:cubicBezTo>
                  <a:cubicBezTo>
                    <a:pt x="1896" y="5737"/>
                    <a:pt x="1811" y="6403"/>
                    <a:pt x="1937" y="7035"/>
                  </a:cubicBezTo>
                  <a:cubicBezTo>
                    <a:pt x="1626" y="6628"/>
                    <a:pt x="1524" y="6123"/>
                    <a:pt x="1606" y="5604"/>
                  </a:cubicBezTo>
                  <a:cubicBezTo>
                    <a:pt x="1615" y="5566"/>
                    <a:pt x="1585" y="5540"/>
                    <a:pt x="1556" y="5540"/>
                  </a:cubicBezTo>
                  <a:cubicBezTo>
                    <a:pt x="1539" y="5540"/>
                    <a:pt x="1523" y="5548"/>
                    <a:pt x="1514" y="5566"/>
                  </a:cubicBezTo>
                  <a:cubicBezTo>
                    <a:pt x="1507" y="5552"/>
                    <a:pt x="1493" y="5539"/>
                    <a:pt x="1480" y="5535"/>
                  </a:cubicBezTo>
                  <a:cubicBezTo>
                    <a:pt x="1302" y="5477"/>
                    <a:pt x="1104" y="5491"/>
                    <a:pt x="919" y="5481"/>
                  </a:cubicBezTo>
                  <a:cubicBezTo>
                    <a:pt x="752" y="5467"/>
                    <a:pt x="588" y="5450"/>
                    <a:pt x="424" y="5433"/>
                  </a:cubicBezTo>
                  <a:cubicBezTo>
                    <a:pt x="489" y="5406"/>
                    <a:pt x="551" y="5368"/>
                    <a:pt x="605" y="5344"/>
                  </a:cubicBezTo>
                  <a:cubicBezTo>
                    <a:pt x="725" y="5293"/>
                    <a:pt x="861" y="5259"/>
                    <a:pt x="971" y="5190"/>
                  </a:cubicBezTo>
                  <a:cubicBezTo>
                    <a:pt x="995" y="5170"/>
                    <a:pt x="998" y="5136"/>
                    <a:pt x="981" y="5112"/>
                  </a:cubicBezTo>
                  <a:lnTo>
                    <a:pt x="981" y="5112"/>
                  </a:lnTo>
                  <a:cubicBezTo>
                    <a:pt x="1276" y="5211"/>
                    <a:pt x="1641" y="5273"/>
                    <a:pt x="1967" y="5273"/>
                  </a:cubicBezTo>
                  <a:cubicBezTo>
                    <a:pt x="2044" y="5273"/>
                    <a:pt x="2119" y="5269"/>
                    <a:pt x="2190" y="5262"/>
                  </a:cubicBezTo>
                  <a:cubicBezTo>
                    <a:pt x="2241" y="5259"/>
                    <a:pt x="2262" y="5177"/>
                    <a:pt x="2204" y="5163"/>
                  </a:cubicBezTo>
                  <a:cubicBezTo>
                    <a:pt x="2002" y="5129"/>
                    <a:pt x="1797" y="5129"/>
                    <a:pt x="1596" y="5105"/>
                  </a:cubicBezTo>
                  <a:cubicBezTo>
                    <a:pt x="1367" y="5085"/>
                    <a:pt x="1141" y="5040"/>
                    <a:pt x="913" y="5030"/>
                  </a:cubicBezTo>
                  <a:cubicBezTo>
                    <a:pt x="882" y="5030"/>
                    <a:pt x="878" y="5074"/>
                    <a:pt x="906" y="5085"/>
                  </a:cubicBezTo>
                  <a:lnTo>
                    <a:pt x="937" y="5095"/>
                  </a:lnTo>
                  <a:cubicBezTo>
                    <a:pt x="807" y="5109"/>
                    <a:pt x="687" y="5170"/>
                    <a:pt x="575" y="5221"/>
                  </a:cubicBezTo>
                  <a:cubicBezTo>
                    <a:pt x="469" y="5272"/>
                    <a:pt x="312" y="5317"/>
                    <a:pt x="253" y="5423"/>
                  </a:cubicBezTo>
                  <a:lnTo>
                    <a:pt x="253" y="5430"/>
                  </a:lnTo>
                  <a:cubicBezTo>
                    <a:pt x="221" y="5454"/>
                    <a:pt x="214" y="5514"/>
                    <a:pt x="252" y="5538"/>
                  </a:cubicBezTo>
                  <a:lnTo>
                    <a:pt x="252" y="5538"/>
                  </a:lnTo>
                  <a:cubicBezTo>
                    <a:pt x="247" y="5537"/>
                    <a:pt x="242" y="5536"/>
                    <a:pt x="237" y="5536"/>
                  </a:cubicBezTo>
                  <a:cubicBezTo>
                    <a:pt x="207" y="5536"/>
                    <a:pt x="181" y="5558"/>
                    <a:pt x="178" y="5590"/>
                  </a:cubicBezTo>
                  <a:cubicBezTo>
                    <a:pt x="1" y="7188"/>
                    <a:pt x="404" y="8858"/>
                    <a:pt x="1944" y="9627"/>
                  </a:cubicBezTo>
                  <a:cubicBezTo>
                    <a:pt x="2378" y="9842"/>
                    <a:pt x="2851" y="9950"/>
                    <a:pt x="3325" y="9950"/>
                  </a:cubicBezTo>
                  <a:cubicBezTo>
                    <a:pt x="3694" y="9950"/>
                    <a:pt x="4064" y="9885"/>
                    <a:pt x="4417" y="9753"/>
                  </a:cubicBezTo>
                  <a:cubicBezTo>
                    <a:pt x="5762" y="9333"/>
                    <a:pt x="6821" y="8172"/>
                    <a:pt x="6978" y="6724"/>
                  </a:cubicBezTo>
                  <a:cubicBezTo>
                    <a:pt x="7125" y="5371"/>
                    <a:pt x="6332" y="4108"/>
                    <a:pt x="4960" y="3903"/>
                  </a:cubicBezTo>
                  <a:cubicBezTo>
                    <a:pt x="5516" y="3333"/>
                    <a:pt x="6288" y="2708"/>
                    <a:pt x="6708" y="2028"/>
                  </a:cubicBezTo>
                  <a:cubicBezTo>
                    <a:pt x="7029" y="1509"/>
                    <a:pt x="6804" y="683"/>
                    <a:pt x="6766" y="95"/>
                  </a:cubicBezTo>
                  <a:cubicBezTo>
                    <a:pt x="6763" y="53"/>
                    <a:pt x="6729" y="25"/>
                    <a:pt x="6691" y="25"/>
                  </a:cubicBezTo>
                  <a:cubicBezTo>
                    <a:pt x="6686" y="25"/>
                    <a:pt x="6680" y="25"/>
                    <a:pt x="6674" y="27"/>
                  </a:cubicBezTo>
                  <a:cubicBezTo>
                    <a:pt x="6426" y="8"/>
                    <a:pt x="6179" y="0"/>
                    <a:pt x="593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647232" y="3736362"/>
              <a:ext cx="10915" cy="3005"/>
            </a:xfrm>
            <a:custGeom>
              <a:avLst/>
              <a:gdLst/>
              <a:ahLst/>
              <a:cxnLst/>
              <a:rect l="l" t="t" r="r" b="b"/>
              <a:pathLst>
                <a:path w="425" h="117" extrusionOk="0">
                  <a:moveTo>
                    <a:pt x="40" y="0"/>
                  </a:moveTo>
                  <a:cubicBezTo>
                    <a:pt x="12" y="0"/>
                    <a:pt x="0" y="42"/>
                    <a:pt x="30" y="48"/>
                  </a:cubicBezTo>
                  <a:cubicBezTo>
                    <a:pt x="146" y="72"/>
                    <a:pt x="262" y="100"/>
                    <a:pt x="378" y="117"/>
                  </a:cubicBezTo>
                  <a:cubicBezTo>
                    <a:pt x="379" y="117"/>
                    <a:pt x="380" y="117"/>
                    <a:pt x="381" y="117"/>
                  </a:cubicBezTo>
                  <a:cubicBezTo>
                    <a:pt x="410" y="117"/>
                    <a:pt x="425" y="69"/>
                    <a:pt x="392" y="65"/>
                  </a:cubicBezTo>
                  <a:cubicBezTo>
                    <a:pt x="276" y="38"/>
                    <a:pt x="160" y="21"/>
                    <a:pt x="43" y="1"/>
                  </a:cubicBezTo>
                  <a:cubicBezTo>
                    <a:pt x="42" y="0"/>
                    <a:pt x="41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內容版面配置區 5">
            <a:extLst>
              <a:ext uri="{FF2B5EF4-FFF2-40B4-BE49-F238E27FC236}">
                <a16:creationId xmlns:a16="http://schemas.microsoft.com/office/drawing/2014/main" id="{1B3F855A-7413-43EE-BF58-32806FD19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85" y="1652696"/>
            <a:ext cx="3525289" cy="2835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570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>
            <a:spLocks noGrp="1"/>
          </p:cNvSpPr>
          <p:nvPr>
            <p:ph type="title"/>
          </p:nvPr>
        </p:nvSpPr>
        <p:spPr>
          <a:xfrm>
            <a:off x="1173177" y="1237799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最終成果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635" name="Google Shape;635;p37"/>
          <p:cNvGrpSpPr/>
          <p:nvPr/>
        </p:nvGrpSpPr>
        <p:grpSpPr>
          <a:xfrm>
            <a:off x="617971" y="-186162"/>
            <a:ext cx="7847630" cy="4656031"/>
            <a:chOff x="617971" y="-186162"/>
            <a:chExt cx="7847630" cy="4656031"/>
          </a:xfrm>
        </p:grpSpPr>
        <p:grpSp>
          <p:nvGrpSpPr>
            <p:cNvPr id="636" name="Google Shape;636;p37"/>
            <p:cNvGrpSpPr/>
            <p:nvPr/>
          </p:nvGrpSpPr>
          <p:grpSpPr>
            <a:xfrm>
              <a:off x="3341163" y="-186162"/>
              <a:ext cx="2208900" cy="1672925"/>
              <a:chOff x="3341163" y="-186162"/>
              <a:chExt cx="2208900" cy="1672925"/>
            </a:xfrm>
          </p:grpSpPr>
          <p:grpSp>
            <p:nvGrpSpPr>
              <p:cNvPr id="637" name="Google Shape;637;p37"/>
              <p:cNvGrpSpPr/>
              <p:nvPr/>
            </p:nvGrpSpPr>
            <p:grpSpPr>
              <a:xfrm>
                <a:off x="3341163" y="-53789"/>
                <a:ext cx="506501" cy="1540552"/>
                <a:chOff x="3341163" y="-53789"/>
                <a:chExt cx="506501" cy="1540552"/>
              </a:xfrm>
            </p:grpSpPr>
            <p:sp>
              <p:nvSpPr>
                <p:cNvPr id="638" name="Google Shape;638;p37"/>
                <p:cNvSpPr/>
                <p:nvPr/>
              </p:nvSpPr>
              <p:spPr>
                <a:xfrm>
                  <a:off x="3488137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459121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1" y="1"/>
                        <a:pt x="1179" y="27"/>
                        <a:pt x="1175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8" y="2854"/>
                        <a:pt x="0" y="3498"/>
                        <a:pt x="128" y="4132"/>
                      </a:cubicBezTo>
                      <a:cubicBezTo>
                        <a:pt x="368" y="5317"/>
                        <a:pt x="1553" y="5900"/>
                        <a:pt x="2668" y="6031"/>
                      </a:cubicBezTo>
                      <a:cubicBezTo>
                        <a:pt x="2761" y="6042"/>
                        <a:pt x="2857" y="6048"/>
                        <a:pt x="2955" y="6048"/>
                      </a:cubicBezTo>
                      <a:cubicBezTo>
                        <a:pt x="3463" y="6048"/>
                        <a:pt x="4017" y="5901"/>
                        <a:pt x="4435" y="5643"/>
                      </a:cubicBezTo>
                      <a:cubicBezTo>
                        <a:pt x="4892" y="5359"/>
                        <a:pt x="5097" y="4742"/>
                        <a:pt x="5274" y="4257"/>
                      </a:cubicBezTo>
                      <a:cubicBezTo>
                        <a:pt x="5509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2" y="82"/>
                        <a:pt x="4269" y="56"/>
                        <a:pt x="4228" y="56"/>
                      </a:cubicBezTo>
                      <a:cubicBezTo>
                        <a:pt x="4187" y="56"/>
                        <a:pt x="4149" y="82"/>
                        <a:pt x="4155" y="133"/>
                      </a:cubicBezTo>
                      <a:cubicBezTo>
                        <a:pt x="4203" y="563"/>
                        <a:pt x="4380" y="882"/>
                        <a:pt x="4606" y="1243"/>
                      </a:cubicBezTo>
                      <a:cubicBezTo>
                        <a:pt x="4924" y="1745"/>
                        <a:pt x="5167" y="2244"/>
                        <a:pt x="5263" y="2839"/>
                      </a:cubicBezTo>
                      <a:cubicBezTo>
                        <a:pt x="5385" y="3571"/>
                        <a:pt x="5149" y="4482"/>
                        <a:pt x="4719" y="5092"/>
                      </a:cubicBezTo>
                      <a:cubicBezTo>
                        <a:pt x="4339" y="5632"/>
                        <a:pt x="3635" y="5881"/>
                        <a:pt x="2969" y="5881"/>
                      </a:cubicBezTo>
                      <a:cubicBezTo>
                        <a:pt x="2799" y="5881"/>
                        <a:pt x="2630" y="5865"/>
                        <a:pt x="2471" y="5833"/>
                      </a:cubicBezTo>
                      <a:cubicBezTo>
                        <a:pt x="1906" y="5722"/>
                        <a:pt x="1238" y="5500"/>
                        <a:pt x="811" y="5095"/>
                      </a:cubicBezTo>
                      <a:cubicBezTo>
                        <a:pt x="219" y="4531"/>
                        <a:pt x="157" y="3637"/>
                        <a:pt x="326" y="2881"/>
                      </a:cubicBezTo>
                      <a:cubicBezTo>
                        <a:pt x="541" y="1921"/>
                        <a:pt x="1262" y="1062"/>
                        <a:pt x="1337" y="79"/>
                      </a:cubicBezTo>
                      <a:cubicBezTo>
                        <a:pt x="1341" y="27"/>
                        <a:pt x="1302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515582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1" y="0"/>
                        <a:pt x="518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39" y="449"/>
                        <a:pt x="151" y="446"/>
                        <a:pt x="164" y="440"/>
                      </a:cubicBezTo>
                      <a:cubicBezTo>
                        <a:pt x="559" y="246"/>
                        <a:pt x="1094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7" y="329"/>
                        <a:pt x="3116" y="192"/>
                        <a:pt x="3023" y="166"/>
                      </a:cubicBezTo>
                      <a:cubicBezTo>
                        <a:pt x="2611" y="67"/>
                        <a:pt x="2118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517178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20" y="1"/>
                      </a:moveTo>
                      <a:cubicBezTo>
                        <a:pt x="948" y="1"/>
                        <a:pt x="570" y="54"/>
                        <a:pt x="378" y="297"/>
                      </a:cubicBezTo>
                      <a:cubicBezTo>
                        <a:pt x="70" y="684"/>
                        <a:pt x="94" y="1447"/>
                        <a:pt x="11" y="1915"/>
                      </a:cubicBezTo>
                      <a:cubicBezTo>
                        <a:pt x="1" y="1978"/>
                        <a:pt x="54" y="2019"/>
                        <a:pt x="102" y="2019"/>
                      </a:cubicBezTo>
                      <a:cubicBezTo>
                        <a:pt x="134" y="2019"/>
                        <a:pt x="163" y="2001"/>
                        <a:pt x="170" y="1960"/>
                      </a:cubicBezTo>
                      <a:cubicBezTo>
                        <a:pt x="233" y="1613"/>
                        <a:pt x="274" y="1260"/>
                        <a:pt x="347" y="917"/>
                      </a:cubicBezTo>
                      <a:cubicBezTo>
                        <a:pt x="490" y="242"/>
                        <a:pt x="1143" y="192"/>
                        <a:pt x="1722" y="192"/>
                      </a:cubicBezTo>
                      <a:cubicBezTo>
                        <a:pt x="1746" y="192"/>
                        <a:pt x="1771" y="193"/>
                        <a:pt x="1795" y="193"/>
                      </a:cubicBezTo>
                      <a:cubicBezTo>
                        <a:pt x="1880" y="193"/>
                        <a:pt x="1968" y="189"/>
                        <a:pt x="2057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3" y="1048"/>
                      </a:cubicBezTo>
                      <a:cubicBezTo>
                        <a:pt x="2904" y="1346"/>
                        <a:pt x="2932" y="1640"/>
                        <a:pt x="2967" y="1936"/>
                      </a:cubicBezTo>
                      <a:cubicBezTo>
                        <a:pt x="2972" y="1988"/>
                        <a:pt x="3016" y="2015"/>
                        <a:pt x="3057" y="2015"/>
                      </a:cubicBezTo>
                      <a:cubicBezTo>
                        <a:pt x="3097" y="2015"/>
                        <a:pt x="3135" y="1989"/>
                        <a:pt x="3130" y="1936"/>
                      </a:cubicBezTo>
                      <a:cubicBezTo>
                        <a:pt x="3077" y="1492"/>
                        <a:pt x="3109" y="979"/>
                        <a:pt x="2963" y="553"/>
                      </a:cubicBezTo>
                      <a:cubicBezTo>
                        <a:pt x="2790" y="44"/>
                        <a:pt x="2502" y="47"/>
                        <a:pt x="2028" y="33"/>
                      </a:cubicBezTo>
                      <a:cubicBezTo>
                        <a:pt x="1839" y="27"/>
                        <a:pt x="1581" y="1"/>
                        <a:pt x="13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565409" y="1005250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707" y="1"/>
                      </a:moveTo>
                      <a:cubicBezTo>
                        <a:pt x="489" y="1"/>
                        <a:pt x="222" y="81"/>
                        <a:pt x="111" y="285"/>
                      </a:cubicBezTo>
                      <a:cubicBezTo>
                        <a:pt x="1" y="486"/>
                        <a:pt x="28" y="746"/>
                        <a:pt x="59" y="960"/>
                      </a:cubicBezTo>
                      <a:cubicBezTo>
                        <a:pt x="64" y="1002"/>
                        <a:pt x="92" y="1019"/>
                        <a:pt x="123" y="1019"/>
                      </a:cubicBezTo>
                      <a:cubicBezTo>
                        <a:pt x="170" y="1019"/>
                        <a:pt x="224" y="978"/>
                        <a:pt x="215" y="916"/>
                      </a:cubicBezTo>
                      <a:cubicBezTo>
                        <a:pt x="194" y="749"/>
                        <a:pt x="163" y="521"/>
                        <a:pt x="253" y="368"/>
                      </a:cubicBezTo>
                      <a:cubicBezTo>
                        <a:pt x="338" y="220"/>
                        <a:pt x="532" y="164"/>
                        <a:pt x="700" y="164"/>
                      </a:cubicBezTo>
                      <a:cubicBezTo>
                        <a:pt x="724" y="164"/>
                        <a:pt x="747" y="165"/>
                        <a:pt x="770" y="167"/>
                      </a:cubicBezTo>
                      <a:cubicBezTo>
                        <a:pt x="1240" y="216"/>
                        <a:pt x="1130" y="594"/>
                        <a:pt x="1161" y="940"/>
                      </a:cubicBezTo>
                      <a:cubicBezTo>
                        <a:pt x="1164" y="992"/>
                        <a:pt x="1208" y="1018"/>
                        <a:pt x="1249" y="1018"/>
                      </a:cubicBezTo>
                      <a:cubicBezTo>
                        <a:pt x="1290" y="1018"/>
                        <a:pt x="1329" y="992"/>
                        <a:pt x="1324" y="940"/>
                      </a:cubicBezTo>
                      <a:cubicBezTo>
                        <a:pt x="1303" y="722"/>
                        <a:pt x="1359" y="472"/>
                        <a:pt x="1261" y="268"/>
                      </a:cubicBezTo>
                      <a:cubicBezTo>
                        <a:pt x="1165" y="71"/>
                        <a:pt x="908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517328" y="1147798"/>
                  <a:ext cx="43792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436" extrusionOk="0">
                      <a:moveTo>
                        <a:pt x="123" y="1"/>
                      </a:moveTo>
                      <a:cubicBezTo>
                        <a:pt x="57" y="1"/>
                        <a:pt x="1" y="83"/>
                        <a:pt x="63" y="136"/>
                      </a:cubicBezTo>
                      <a:cubicBezTo>
                        <a:pt x="268" y="310"/>
                        <a:pt x="503" y="410"/>
                        <a:pt x="770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7" y="435"/>
                        <a:pt x="874" y="282"/>
                        <a:pt x="770" y="272"/>
                      </a:cubicBezTo>
                      <a:cubicBezTo>
                        <a:pt x="552" y="251"/>
                        <a:pt x="348" y="165"/>
                        <a:pt x="178" y="23"/>
                      </a:cubicBezTo>
                      <a:cubicBezTo>
                        <a:pt x="160" y="7"/>
                        <a:pt x="141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627955" y="1142711"/>
                  <a:ext cx="4708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8" extrusionOk="0">
                      <a:moveTo>
                        <a:pt x="822" y="1"/>
                      </a:moveTo>
                      <a:cubicBezTo>
                        <a:pt x="804" y="1"/>
                        <a:pt x="784" y="8"/>
                        <a:pt x="766" y="24"/>
                      </a:cubicBezTo>
                      <a:cubicBezTo>
                        <a:pt x="603" y="174"/>
                        <a:pt x="345" y="304"/>
                        <a:pt x="118" y="304"/>
                      </a:cubicBezTo>
                      <a:cubicBezTo>
                        <a:pt x="115" y="304"/>
                        <a:pt x="111" y="304"/>
                        <a:pt x="108" y="304"/>
                      </a:cubicBezTo>
                      <a:cubicBezTo>
                        <a:pt x="107" y="304"/>
                        <a:pt x="106" y="304"/>
                        <a:pt x="105" y="304"/>
                      </a:cubicBezTo>
                      <a:cubicBezTo>
                        <a:pt x="1" y="304"/>
                        <a:pt x="2" y="464"/>
                        <a:pt x="108" y="467"/>
                      </a:cubicBezTo>
                      <a:cubicBezTo>
                        <a:pt x="111" y="467"/>
                        <a:pt x="114" y="467"/>
                        <a:pt x="117" y="467"/>
                      </a:cubicBezTo>
                      <a:cubicBezTo>
                        <a:pt x="388" y="467"/>
                        <a:pt x="685" y="316"/>
                        <a:pt x="884" y="138"/>
                      </a:cubicBezTo>
                      <a:cubicBezTo>
                        <a:pt x="943" y="84"/>
                        <a:pt x="88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575584" y="1130990"/>
                  <a:ext cx="18554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38" extrusionOk="0">
                      <a:moveTo>
                        <a:pt x="259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1" y="4397"/>
                        <a:pt x="54" y="4438"/>
                        <a:pt x="101" y="4438"/>
                      </a:cubicBezTo>
                      <a:cubicBezTo>
                        <a:pt x="133" y="4438"/>
                        <a:pt x="161" y="4420"/>
                        <a:pt x="167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30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99625" y="1131040"/>
                  <a:ext cx="376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285" extrusionOk="0">
                      <a:moveTo>
                        <a:pt x="78" y="1"/>
                      </a:moveTo>
                      <a:cubicBezTo>
                        <a:pt x="38" y="1"/>
                        <a:pt x="0" y="26"/>
                        <a:pt x="7" y="77"/>
                      </a:cubicBezTo>
                      <a:cubicBezTo>
                        <a:pt x="180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4" y="4284"/>
                      </a:cubicBezTo>
                      <a:cubicBezTo>
                        <a:pt x="701" y="4284"/>
                        <a:pt x="754" y="4243"/>
                        <a:pt x="742" y="4180"/>
                      </a:cubicBezTo>
                      <a:cubicBezTo>
                        <a:pt x="510" y="2822"/>
                        <a:pt x="340" y="1450"/>
                        <a:pt x="170" y="77"/>
                      </a:cubicBezTo>
                      <a:cubicBezTo>
                        <a:pt x="165" y="27"/>
                        <a:pt x="120" y="1"/>
                        <a:pt x="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406701" y="1167151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4" y="1"/>
                      </a:moveTo>
                      <a:cubicBezTo>
                        <a:pt x="58" y="1"/>
                        <a:pt x="0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3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5" y="410"/>
                        <a:pt x="656" y="351"/>
                        <a:pt x="511" y="286"/>
                      </a:cubicBezTo>
                      <a:cubicBezTo>
                        <a:pt x="379" y="230"/>
                        <a:pt x="251" y="168"/>
                        <a:pt x="178" y="39"/>
                      </a:cubicBezTo>
                      <a:cubicBezTo>
                        <a:pt x="163" y="12"/>
                        <a:pt x="138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341163" y="1288152"/>
                  <a:ext cx="88981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238" extrusionOk="0">
                      <a:moveTo>
                        <a:pt x="1146" y="1"/>
                      </a:moveTo>
                      <a:cubicBezTo>
                        <a:pt x="797" y="1"/>
                        <a:pt x="449" y="28"/>
                        <a:pt x="99" y="81"/>
                      </a:cubicBezTo>
                      <a:cubicBezTo>
                        <a:pt x="1" y="94"/>
                        <a:pt x="36" y="238"/>
                        <a:pt x="129" y="238"/>
                      </a:cubicBezTo>
                      <a:cubicBezTo>
                        <a:pt x="134" y="238"/>
                        <a:pt x="139" y="237"/>
                        <a:pt x="144" y="236"/>
                      </a:cubicBezTo>
                      <a:cubicBezTo>
                        <a:pt x="467" y="188"/>
                        <a:pt x="790" y="165"/>
                        <a:pt x="1115" y="165"/>
                      </a:cubicBezTo>
                      <a:cubicBezTo>
                        <a:pt x="1302" y="165"/>
                        <a:pt x="1490" y="173"/>
                        <a:pt x="1679" y="188"/>
                      </a:cubicBezTo>
                      <a:cubicBezTo>
                        <a:pt x="1681" y="188"/>
                        <a:pt x="1683" y="188"/>
                        <a:pt x="1685" y="188"/>
                      </a:cubicBezTo>
                      <a:cubicBezTo>
                        <a:pt x="1783" y="188"/>
                        <a:pt x="1781" y="32"/>
                        <a:pt x="1679" y="22"/>
                      </a:cubicBezTo>
                      <a:cubicBezTo>
                        <a:pt x="1501" y="8"/>
                        <a:pt x="1324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760827" y="1283464"/>
                  <a:ext cx="8683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196" extrusionOk="0">
                      <a:moveTo>
                        <a:pt x="540" y="0"/>
                      </a:moveTo>
                      <a:cubicBezTo>
                        <a:pt x="395" y="0"/>
                        <a:pt x="250" y="2"/>
                        <a:pt x="105" y="5"/>
                      </a:cubicBezTo>
                      <a:cubicBezTo>
                        <a:pt x="2" y="8"/>
                        <a:pt x="1" y="168"/>
                        <a:pt x="102" y="168"/>
                      </a:cubicBezTo>
                      <a:cubicBezTo>
                        <a:pt x="103" y="168"/>
                        <a:pt x="104" y="168"/>
                        <a:pt x="105" y="168"/>
                      </a:cubicBezTo>
                      <a:cubicBezTo>
                        <a:pt x="253" y="165"/>
                        <a:pt x="402" y="163"/>
                        <a:pt x="550" y="163"/>
                      </a:cubicBezTo>
                      <a:cubicBezTo>
                        <a:pt x="911" y="163"/>
                        <a:pt x="1272" y="173"/>
                        <a:pt x="1633" y="195"/>
                      </a:cubicBezTo>
                      <a:cubicBezTo>
                        <a:pt x="1635" y="196"/>
                        <a:pt x="1638" y="196"/>
                        <a:pt x="1640" y="196"/>
                      </a:cubicBezTo>
                      <a:cubicBezTo>
                        <a:pt x="1740" y="196"/>
                        <a:pt x="1735" y="39"/>
                        <a:pt x="1633" y="33"/>
                      </a:cubicBezTo>
                      <a:cubicBezTo>
                        <a:pt x="1269" y="10"/>
                        <a:pt x="904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1649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8" y="0"/>
                        <a:pt x="1" y="109"/>
                        <a:pt x="80" y="153"/>
                      </a:cubicBezTo>
                      <a:cubicBezTo>
                        <a:pt x="354" y="303"/>
                        <a:pt x="613" y="472"/>
                        <a:pt x="860" y="666"/>
                      </a:cubicBezTo>
                      <a:cubicBezTo>
                        <a:pt x="876" y="679"/>
                        <a:pt x="895" y="684"/>
                        <a:pt x="912" y="684"/>
                      </a:cubicBezTo>
                      <a:cubicBezTo>
                        <a:pt x="981" y="684"/>
                        <a:pt x="1041" y="601"/>
                        <a:pt x="974" y="548"/>
                      </a:cubicBezTo>
                      <a:cubicBezTo>
                        <a:pt x="717" y="347"/>
                        <a:pt x="447" y="167"/>
                        <a:pt x="160" y="11"/>
                      </a:cubicBezTo>
                      <a:cubicBezTo>
                        <a:pt x="146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441216" y="1442671"/>
                  <a:ext cx="396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884" extrusionOk="0">
                      <a:moveTo>
                        <a:pt x="677" y="0"/>
                      </a:moveTo>
                      <a:cubicBezTo>
                        <a:pt x="651" y="0"/>
                        <a:pt x="625" y="11"/>
                        <a:pt x="605" y="35"/>
                      </a:cubicBezTo>
                      <a:cubicBezTo>
                        <a:pt x="418" y="277"/>
                        <a:pt x="231" y="523"/>
                        <a:pt x="44" y="766"/>
                      </a:cubicBezTo>
                      <a:cubicBezTo>
                        <a:pt x="0" y="825"/>
                        <a:pt x="58" y="884"/>
                        <a:pt x="118" y="884"/>
                      </a:cubicBezTo>
                      <a:cubicBezTo>
                        <a:pt x="143" y="884"/>
                        <a:pt x="168" y="874"/>
                        <a:pt x="186" y="849"/>
                      </a:cubicBezTo>
                      <a:cubicBezTo>
                        <a:pt x="373" y="603"/>
                        <a:pt x="561" y="360"/>
                        <a:pt x="748" y="119"/>
                      </a:cubicBezTo>
                      <a:cubicBezTo>
                        <a:pt x="794" y="58"/>
                        <a:pt x="737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398571" y="1372794"/>
                  <a:ext cx="2673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73" extrusionOk="0">
                      <a:moveTo>
                        <a:pt x="431" y="0"/>
                      </a:moveTo>
                      <a:cubicBezTo>
                        <a:pt x="423" y="0"/>
                        <a:pt x="413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29" y="273"/>
                        <a:pt x="111" y="273"/>
                      </a:cubicBezTo>
                      <a:cubicBezTo>
                        <a:pt x="119" y="273"/>
                        <a:pt x="128" y="272"/>
                        <a:pt x="137" y="269"/>
                      </a:cubicBezTo>
                      <a:cubicBezTo>
                        <a:pt x="241" y="231"/>
                        <a:pt x="341" y="196"/>
                        <a:pt x="445" y="161"/>
                      </a:cubicBezTo>
                      <a:cubicBezTo>
                        <a:pt x="536" y="133"/>
                        <a:pt x="511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753096" y="1353142"/>
                  <a:ext cx="3651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80" extrusionOk="0">
                      <a:moveTo>
                        <a:pt x="98" y="1"/>
                      </a:moveTo>
                      <a:cubicBezTo>
                        <a:pt x="0" y="1"/>
                        <a:pt x="3" y="157"/>
                        <a:pt x="104" y="167"/>
                      </a:cubicBezTo>
                      <a:cubicBezTo>
                        <a:pt x="274" y="181"/>
                        <a:pt x="440" y="219"/>
                        <a:pt x="599" y="275"/>
                      </a:cubicBezTo>
                      <a:cubicBezTo>
                        <a:pt x="609" y="278"/>
                        <a:pt x="618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7" y="18"/>
                        <a:pt x="104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3720227" y="1195531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5" y="1"/>
                      </a:moveTo>
                      <a:cubicBezTo>
                        <a:pt x="592" y="1"/>
                        <a:pt x="579" y="4"/>
                        <a:pt x="565" y="11"/>
                      </a:cubicBezTo>
                      <a:cubicBezTo>
                        <a:pt x="402" y="94"/>
                        <a:pt x="244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7" y="413"/>
                        <a:pt x="150" y="410"/>
                        <a:pt x="164" y="403"/>
                      </a:cubicBezTo>
                      <a:cubicBezTo>
                        <a:pt x="323" y="319"/>
                        <a:pt x="486" y="236"/>
                        <a:pt x="645" y="150"/>
                      </a:cubicBezTo>
                      <a:cubicBezTo>
                        <a:pt x="725" y="109"/>
                        <a:pt x="679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7"/>
                <p:cNvSpPr/>
                <p:nvPr/>
              </p:nvSpPr>
              <p:spPr>
                <a:xfrm>
                  <a:off x="3450991" y="1088245"/>
                  <a:ext cx="23043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14" extrusionOk="0">
                      <a:moveTo>
                        <a:pt x="113" y="1"/>
                      </a:moveTo>
                      <a:cubicBezTo>
                        <a:pt x="59" y="1"/>
                        <a:pt x="1" y="60"/>
                        <a:pt x="32" y="125"/>
                      </a:cubicBezTo>
                      <a:cubicBezTo>
                        <a:pt x="118" y="308"/>
                        <a:pt x="205" y="489"/>
                        <a:pt x="288" y="673"/>
                      </a:cubicBezTo>
                      <a:cubicBezTo>
                        <a:pt x="302" y="701"/>
                        <a:pt x="325" y="713"/>
                        <a:pt x="349" y="713"/>
                      </a:cubicBezTo>
                      <a:cubicBezTo>
                        <a:pt x="403" y="713"/>
                        <a:pt x="461" y="654"/>
                        <a:pt x="430" y="590"/>
                      </a:cubicBezTo>
                      <a:cubicBezTo>
                        <a:pt x="347" y="406"/>
                        <a:pt x="261" y="225"/>
                        <a:pt x="174" y="42"/>
                      </a:cubicBezTo>
                      <a:cubicBezTo>
                        <a:pt x="160" y="13"/>
                        <a:pt x="137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7"/>
                <p:cNvSpPr/>
                <p:nvPr/>
              </p:nvSpPr>
              <p:spPr>
                <a:xfrm>
                  <a:off x="3520270" y="1096525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68" y="0"/>
                      </a:moveTo>
                      <a:cubicBezTo>
                        <a:pt x="1750" y="0"/>
                        <a:pt x="1529" y="20"/>
                        <a:pt x="1304" y="42"/>
                      </a:cubicBezTo>
                      <a:cubicBezTo>
                        <a:pt x="885" y="83"/>
                        <a:pt x="462" y="94"/>
                        <a:pt x="81" y="288"/>
                      </a:cubicBezTo>
                      <a:cubicBezTo>
                        <a:pt x="0" y="329"/>
                        <a:pt x="50" y="440"/>
                        <a:pt x="125" y="440"/>
                      </a:cubicBezTo>
                      <a:cubicBezTo>
                        <a:pt x="137" y="440"/>
                        <a:pt x="151" y="437"/>
                        <a:pt x="164" y="430"/>
                      </a:cubicBezTo>
                      <a:cubicBezTo>
                        <a:pt x="562" y="229"/>
                        <a:pt x="1044" y="229"/>
                        <a:pt x="1480" y="191"/>
                      </a:cubicBezTo>
                      <a:cubicBezTo>
                        <a:pt x="1644" y="176"/>
                        <a:pt x="1804" y="165"/>
                        <a:pt x="1963" y="165"/>
                      </a:cubicBezTo>
                      <a:cubicBezTo>
                        <a:pt x="2245" y="165"/>
                        <a:pt x="2520" y="199"/>
                        <a:pt x="2797" y="305"/>
                      </a:cubicBezTo>
                      <a:cubicBezTo>
                        <a:pt x="2808" y="310"/>
                        <a:pt x="2818" y="311"/>
                        <a:pt x="2827" y="311"/>
                      </a:cubicBezTo>
                      <a:cubicBezTo>
                        <a:pt x="2902" y="311"/>
                        <a:pt x="2928" y="183"/>
                        <a:pt x="2842" y="149"/>
                      </a:cubicBezTo>
                      <a:cubicBezTo>
                        <a:pt x="2551" y="36"/>
                        <a:pt x="2262" y="0"/>
                        <a:pt x="1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7"/>
                <p:cNvSpPr/>
                <p:nvPr/>
              </p:nvSpPr>
              <p:spPr>
                <a:xfrm>
                  <a:off x="3591993" y="-53789"/>
                  <a:ext cx="113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1395" extrusionOk="0">
                      <a:moveTo>
                        <a:pt x="135" y="0"/>
                      </a:moveTo>
                      <a:cubicBezTo>
                        <a:pt x="94" y="0"/>
                        <a:pt x="53" y="26"/>
                        <a:pt x="53" y="78"/>
                      </a:cubicBezTo>
                      <a:cubicBezTo>
                        <a:pt x="1" y="7156"/>
                        <a:pt x="18" y="14239"/>
                        <a:pt x="63" y="21317"/>
                      </a:cubicBezTo>
                      <a:cubicBezTo>
                        <a:pt x="63" y="21369"/>
                        <a:pt x="105" y="21395"/>
                        <a:pt x="146" y="21395"/>
                      </a:cubicBezTo>
                      <a:cubicBezTo>
                        <a:pt x="187" y="21395"/>
                        <a:pt x="228" y="21369"/>
                        <a:pt x="226" y="21317"/>
                      </a:cubicBezTo>
                      <a:cubicBezTo>
                        <a:pt x="184" y="14239"/>
                        <a:pt x="164" y="7156"/>
                        <a:pt x="216" y="78"/>
                      </a:cubicBezTo>
                      <a:cubicBezTo>
                        <a:pt x="216" y="26"/>
                        <a:pt x="175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37"/>
              <p:cNvGrpSpPr/>
              <p:nvPr/>
            </p:nvGrpSpPr>
            <p:grpSpPr>
              <a:xfrm>
                <a:off x="5043761" y="-53789"/>
                <a:ext cx="506302" cy="1540552"/>
                <a:chOff x="5043761" y="-53789"/>
                <a:chExt cx="506302" cy="1540552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5184512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5161670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9" y="2854"/>
                        <a:pt x="1" y="3498"/>
                        <a:pt x="129" y="4132"/>
                      </a:cubicBezTo>
                      <a:cubicBezTo>
                        <a:pt x="368" y="5317"/>
                        <a:pt x="1550" y="5900"/>
                        <a:pt x="2668" y="6031"/>
                      </a:cubicBezTo>
                      <a:cubicBezTo>
                        <a:pt x="2762" y="6042"/>
                        <a:pt x="2858" y="6048"/>
                        <a:pt x="2956" y="6048"/>
                      </a:cubicBezTo>
                      <a:cubicBezTo>
                        <a:pt x="3463" y="6048"/>
                        <a:pt x="4017" y="5901"/>
                        <a:pt x="4432" y="5643"/>
                      </a:cubicBezTo>
                      <a:cubicBezTo>
                        <a:pt x="4893" y="5359"/>
                        <a:pt x="5097" y="4742"/>
                        <a:pt x="5274" y="4257"/>
                      </a:cubicBezTo>
                      <a:cubicBezTo>
                        <a:pt x="5510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3" y="82"/>
                        <a:pt x="4269" y="56"/>
                        <a:pt x="4229" y="56"/>
                      </a:cubicBezTo>
                      <a:cubicBezTo>
                        <a:pt x="4188" y="56"/>
                        <a:pt x="4150" y="82"/>
                        <a:pt x="4155" y="133"/>
                      </a:cubicBezTo>
                      <a:cubicBezTo>
                        <a:pt x="4203" y="563"/>
                        <a:pt x="4381" y="882"/>
                        <a:pt x="4606" y="1243"/>
                      </a:cubicBezTo>
                      <a:cubicBezTo>
                        <a:pt x="4921" y="1745"/>
                        <a:pt x="5167" y="2244"/>
                        <a:pt x="5264" y="2839"/>
                      </a:cubicBezTo>
                      <a:cubicBezTo>
                        <a:pt x="5385" y="3571"/>
                        <a:pt x="5150" y="4482"/>
                        <a:pt x="4720" y="5092"/>
                      </a:cubicBezTo>
                      <a:cubicBezTo>
                        <a:pt x="4339" y="5632"/>
                        <a:pt x="3636" y="5881"/>
                        <a:pt x="2969" y="5881"/>
                      </a:cubicBezTo>
                      <a:cubicBezTo>
                        <a:pt x="2799" y="5881"/>
                        <a:pt x="2631" y="5865"/>
                        <a:pt x="2471" y="5833"/>
                      </a:cubicBezTo>
                      <a:cubicBezTo>
                        <a:pt x="1907" y="5722"/>
                        <a:pt x="1238" y="5500"/>
                        <a:pt x="812" y="5095"/>
                      </a:cubicBezTo>
                      <a:cubicBezTo>
                        <a:pt x="219" y="4531"/>
                        <a:pt x="157" y="3637"/>
                        <a:pt x="323" y="2881"/>
                      </a:cubicBezTo>
                      <a:cubicBezTo>
                        <a:pt x="541" y="1921"/>
                        <a:pt x="1259" y="1062"/>
                        <a:pt x="1338" y="79"/>
                      </a:cubicBezTo>
                      <a:cubicBezTo>
                        <a:pt x="1342" y="27"/>
                        <a:pt x="1303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7"/>
                <p:cNvSpPr/>
                <p:nvPr/>
              </p:nvSpPr>
              <p:spPr>
                <a:xfrm>
                  <a:off x="5218130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2" y="0"/>
                        <a:pt x="519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40" y="449"/>
                        <a:pt x="152" y="446"/>
                        <a:pt x="164" y="440"/>
                      </a:cubicBezTo>
                      <a:cubicBezTo>
                        <a:pt x="558" y="246"/>
                        <a:pt x="1093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5" y="329"/>
                        <a:pt x="3116" y="192"/>
                        <a:pt x="3020" y="166"/>
                      </a:cubicBezTo>
                      <a:cubicBezTo>
                        <a:pt x="2610" y="67"/>
                        <a:pt x="2117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7"/>
                <p:cNvSpPr/>
                <p:nvPr/>
              </p:nvSpPr>
              <p:spPr>
                <a:xfrm>
                  <a:off x="5219776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18" y="1"/>
                      </a:moveTo>
                      <a:cubicBezTo>
                        <a:pt x="945" y="1"/>
                        <a:pt x="567" y="54"/>
                        <a:pt x="377" y="297"/>
                      </a:cubicBezTo>
                      <a:cubicBezTo>
                        <a:pt x="69" y="684"/>
                        <a:pt x="94" y="1447"/>
                        <a:pt x="11" y="1915"/>
                      </a:cubicBezTo>
                      <a:cubicBezTo>
                        <a:pt x="0" y="1978"/>
                        <a:pt x="54" y="2019"/>
                        <a:pt x="102" y="2019"/>
                      </a:cubicBezTo>
                      <a:cubicBezTo>
                        <a:pt x="133" y="2019"/>
                        <a:pt x="163" y="2001"/>
                        <a:pt x="170" y="1960"/>
                      </a:cubicBezTo>
                      <a:cubicBezTo>
                        <a:pt x="232" y="1613"/>
                        <a:pt x="270" y="1260"/>
                        <a:pt x="347" y="917"/>
                      </a:cubicBezTo>
                      <a:cubicBezTo>
                        <a:pt x="489" y="242"/>
                        <a:pt x="1143" y="192"/>
                        <a:pt x="1721" y="192"/>
                      </a:cubicBezTo>
                      <a:cubicBezTo>
                        <a:pt x="1746" y="192"/>
                        <a:pt x="1770" y="193"/>
                        <a:pt x="1794" y="193"/>
                      </a:cubicBezTo>
                      <a:cubicBezTo>
                        <a:pt x="1879" y="193"/>
                        <a:pt x="1967" y="189"/>
                        <a:pt x="2056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2" y="1048"/>
                      </a:cubicBezTo>
                      <a:cubicBezTo>
                        <a:pt x="2904" y="1346"/>
                        <a:pt x="2928" y="1640"/>
                        <a:pt x="2963" y="1936"/>
                      </a:cubicBezTo>
                      <a:cubicBezTo>
                        <a:pt x="2969" y="1988"/>
                        <a:pt x="3014" y="2015"/>
                        <a:pt x="3056" y="2015"/>
                      </a:cubicBezTo>
                      <a:cubicBezTo>
                        <a:pt x="3096" y="2015"/>
                        <a:pt x="3134" y="1989"/>
                        <a:pt x="3129" y="1936"/>
                      </a:cubicBezTo>
                      <a:cubicBezTo>
                        <a:pt x="3077" y="1492"/>
                        <a:pt x="3104" y="979"/>
                        <a:pt x="2963" y="553"/>
                      </a:cubicBezTo>
                      <a:cubicBezTo>
                        <a:pt x="2789" y="44"/>
                        <a:pt x="2501" y="47"/>
                        <a:pt x="2027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7"/>
                <p:cNvSpPr/>
                <p:nvPr/>
              </p:nvSpPr>
              <p:spPr>
                <a:xfrm>
                  <a:off x="5268007" y="1005250"/>
                  <a:ext cx="6773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020" extrusionOk="0">
                      <a:moveTo>
                        <a:pt x="707" y="1"/>
                      </a:moveTo>
                      <a:cubicBezTo>
                        <a:pt x="485" y="1"/>
                        <a:pt x="221" y="81"/>
                        <a:pt x="111" y="285"/>
                      </a:cubicBezTo>
                      <a:cubicBezTo>
                        <a:pt x="0" y="486"/>
                        <a:pt x="27" y="746"/>
                        <a:pt x="55" y="960"/>
                      </a:cubicBezTo>
                      <a:cubicBezTo>
                        <a:pt x="61" y="1002"/>
                        <a:pt x="89" y="1019"/>
                        <a:pt x="120" y="1019"/>
                      </a:cubicBezTo>
                      <a:cubicBezTo>
                        <a:pt x="168" y="1019"/>
                        <a:pt x="223" y="978"/>
                        <a:pt x="215" y="916"/>
                      </a:cubicBezTo>
                      <a:cubicBezTo>
                        <a:pt x="194" y="749"/>
                        <a:pt x="162" y="521"/>
                        <a:pt x="253" y="368"/>
                      </a:cubicBezTo>
                      <a:cubicBezTo>
                        <a:pt x="337" y="220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69" y="167"/>
                      </a:cubicBezTo>
                      <a:cubicBezTo>
                        <a:pt x="1240" y="216"/>
                        <a:pt x="1129" y="594"/>
                        <a:pt x="1160" y="940"/>
                      </a:cubicBezTo>
                      <a:cubicBezTo>
                        <a:pt x="1164" y="992"/>
                        <a:pt x="1207" y="1018"/>
                        <a:pt x="1248" y="1018"/>
                      </a:cubicBezTo>
                      <a:cubicBezTo>
                        <a:pt x="1290" y="1018"/>
                        <a:pt x="1328" y="992"/>
                        <a:pt x="1323" y="940"/>
                      </a:cubicBezTo>
                      <a:cubicBezTo>
                        <a:pt x="1302" y="722"/>
                        <a:pt x="1358" y="472"/>
                        <a:pt x="1261" y="268"/>
                      </a:cubicBezTo>
                      <a:cubicBezTo>
                        <a:pt x="1164" y="71"/>
                        <a:pt x="907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7"/>
                <p:cNvSpPr/>
                <p:nvPr/>
              </p:nvSpPr>
              <p:spPr>
                <a:xfrm>
                  <a:off x="5219926" y="1147798"/>
                  <a:ext cx="43743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436" extrusionOk="0">
                      <a:moveTo>
                        <a:pt x="122" y="1"/>
                      </a:moveTo>
                      <a:cubicBezTo>
                        <a:pt x="57" y="1"/>
                        <a:pt x="0" y="83"/>
                        <a:pt x="63" y="136"/>
                      </a:cubicBezTo>
                      <a:cubicBezTo>
                        <a:pt x="267" y="310"/>
                        <a:pt x="503" y="410"/>
                        <a:pt x="769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6" y="435"/>
                        <a:pt x="870" y="282"/>
                        <a:pt x="769" y="272"/>
                      </a:cubicBezTo>
                      <a:cubicBezTo>
                        <a:pt x="552" y="251"/>
                        <a:pt x="347" y="165"/>
                        <a:pt x="177" y="23"/>
                      </a:cubicBezTo>
                      <a:cubicBezTo>
                        <a:pt x="160" y="7"/>
                        <a:pt x="14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7"/>
                <p:cNvSpPr/>
                <p:nvPr/>
              </p:nvSpPr>
              <p:spPr>
                <a:xfrm>
                  <a:off x="5330553" y="1142711"/>
                  <a:ext cx="4703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468" extrusionOk="0">
                      <a:moveTo>
                        <a:pt x="822" y="1"/>
                      </a:moveTo>
                      <a:cubicBezTo>
                        <a:pt x="803" y="1"/>
                        <a:pt x="784" y="8"/>
                        <a:pt x="766" y="24"/>
                      </a:cubicBezTo>
                      <a:cubicBezTo>
                        <a:pt x="602" y="174"/>
                        <a:pt x="344" y="304"/>
                        <a:pt x="115" y="304"/>
                      </a:cubicBezTo>
                      <a:cubicBezTo>
                        <a:pt x="111" y="304"/>
                        <a:pt x="108" y="304"/>
                        <a:pt x="104" y="304"/>
                      </a:cubicBezTo>
                      <a:cubicBezTo>
                        <a:pt x="103" y="304"/>
                        <a:pt x="102" y="304"/>
                        <a:pt x="101" y="304"/>
                      </a:cubicBezTo>
                      <a:cubicBezTo>
                        <a:pt x="0" y="304"/>
                        <a:pt x="1" y="464"/>
                        <a:pt x="104" y="467"/>
                      </a:cubicBezTo>
                      <a:cubicBezTo>
                        <a:pt x="107" y="467"/>
                        <a:pt x="110" y="467"/>
                        <a:pt x="113" y="467"/>
                      </a:cubicBezTo>
                      <a:cubicBezTo>
                        <a:pt x="387" y="467"/>
                        <a:pt x="685" y="316"/>
                        <a:pt x="883" y="138"/>
                      </a:cubicBezTo>
                      <a:cubicBezTo>
                        <a:pt x="943" y="84"/>
                        <a:pt x="887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7"/>
                <p:cNvSpPr/>
                <p:nvPr/>
              </p:nvSpPr>
              <p:spPr>
                <a:xfrm>
                  <a:off x="5278182" y="1130990"/>
                  <a:ext cx="18505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438" extrusionOk="0">
                      <a:moveTo>
                        <a:pt x="258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0" y="4397"/>
                        <a:pt x="54" y="4438"/>
                        <a:pt x="101" y="4438"/>
                      </a:cubicBezTo>
                      <a:cubicBezTo>
                        <a:pt x="132" y="4438"/>
                        <a:pt x="161" y="4420"/>
                        <a:pt x="166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299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7"/>
                <p:cNvSpPr/>
                <p:nvPr/>
              </p:nvSpPr>
              <p:spPr>
                <a:xfrm>
                  <a:off x="5302173" y="1131040"/>
                  <a:ext cx="375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5" extrusionOk="0">
                      <a:moveTo>
                        <a:pt x="79" y="1"/>
                      </a:moveTo>
                      <a:cubicBezTo>
                        <a:pt x="38" y="1"/>
                        <a:pt x="1" y="26"/>
                        <a:pt x="8" y="77"/>
                      </a:cubicBezTo>
                      <a:cubicBezTo>
                        <a:pt x="177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3" y="4284"/>
                      </a:cubicBezTo>
                      <a:cubicBezTo>
                        <a:pt x="700" y="4284"/>
                        <a:pt x="753" y="4243"/>
                        <a:pt x="742" y="4180"/>
                      </a:cubicBezTo>
                      <a:cubicBezTo>
                        <a:pt x="510" y="2822"/>
                        <a:pt x="340" y="1450"/>
                        <a:pt x="171" y="77"/>
                      </a:cubicBezTo>
                      <a:cubicBezTo>
                        <a:pt x="165" y="27"/>
                        <a:pt x="120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7"/>
                <p:cNvSpPr/>
                <p:nvPr/>
              </p:nvSpPr>
              <p:spPr>
                <a:xfrm>
                  <a:off x="5109249" y="1167151"/>
                  <a:ext cx="5172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3" extrusionOk="0">
                      <a:moveTo>
                        <a:pt x="114" y="1"/>
                      </a:moveTo>
                      <a:cubicBezTo>
                        <a:pt x="58" y="1"/>
                        <a:pt x="1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6" y="410"/>
                        <a:pt x="657" y="351"/>
                        <a:pt x="511" y="286"/>
                      </a:cubicBezTo>
                      <a:cubicBezTo>
                        <a:pt x="380" y="230"/>
                        <a:pt x="252" y="168"/>
                        <a:pt x="179" y="39"/>
                      </a:cubicBezTo>
                      <a:cubicBezTo>
                        <a:pt x="163" y="12"/>
                        <a:pt x="13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7"/>
                <p:cNvSpPr/>
                <p:nvPr/>
              </p:nvSpPr>
              <p:spPr>
                <a:xfrm>
                  <a:off x="5043761" y="1288152"/>
                  <a:ext cx="88932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38" extrusionOk="0">
                      <a:moveTo>
                        <a:pt x="1145" y="1"/>
                      </a:moveTo>
                      <a:cubicBezTo>
                        <a:pt x="796" y="1"/>
                        <a:pt x="448" y="28"/>
                        <a:pt x="99" y="81"/>
                      </a:cubicBezTo>
                      <a:cubicBezTo>
                        <a:pt x="0" y="94"/>
                        <a:pt x="35" y="238"/>
                        <a:pt x="128" y="238"/>
                      </a:cubicBezTo>
                      <a:cubicBezTo>
                        <a:pt x="133" y="238"/>
                        <a:pt x="138" y="237"/>
                        <a:pt x="144" y="236"/>
                      </a:cubicBezTo>
                      <a:cubicBezTo>
                        <a:pt x="467" y="188"/>
                        <a:pt x="790" y="165"/>
                        <a:pt x="1113" y="165"/>
                      </a:cubicBezTo>
                      <a:cubicBezTo>
                        <a:pt x="1300" y="165"/>
                        <a:pt x="1488" y="173"/>
                        <a:pt x="1675" y="188"/>
                      </a:cubicBezTo>
                      <a:cubicBezTo>
                        <a:pt x="1678" y="188"/>
                        <a:pt x="1680" y="188"/>
                        <a:pt x="1682" y="188"/>
                      </a:cubicBezTo>
                      <a:cubicBezTo>
                        <a:pt x="1783" y="188"/>
                        <a:pt x="1781" y="32"/>
                        <a:pt x="1675" y="22"/>
                      </a:cubicBezTo>
                      <a:cubicBezTo>
                        <a:pt x="1498" y="8"/>
                        <a:pt x="1322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7"/>
                <p:cNvSpPr/>
                <p:nvPr/>
              </p:nvSpPr>
              <p:spPr>
                <a:xfrm>
                  <a:off x="5463275" y="1283464"/>
                  <a:ext cx="8678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6" extrusionOk="0">
                      <a:moveTo>
                        <a:pt x="542" y="0"/>
                      </a:moveTo>
                      <a:cubicBezTo>
                        <a:pt x="397" y="0"/>
                        <a:pt x="252" y="2"/>
                        <a:pt x="107" y="5"/>
                      </a:cubicBezTo>
                      <a:cubicBezTo>
                        <a:pt x="4" y="8"/>
                        <a:pt x="0" y="168"/>
                        <a:pt x="104" y="168"/>
                      </a:cubicBezTo>
                      <a:cubicBezTo>
                        <a:pt x="105" y="168"/>
                        <a:pt x="106" y="168"/>
                        <a:pt x="107" y="168"/>
                      </a:cubicBezTo>
                      <a:cubicBezTo>
                        <a:pt x="256" y="165"/>
                        <a:pt x="404" y="163"/>
                        <a:pt x="553" y="163"/>
                      </a:cubicBezTo>
                      <a:cubicBezTo>
                        <a:pt x="914" y="163"/>
                        <a:pt x="1274" y="173"/>
                        <a:pt x="1636" y="195"/>
                      </a:cubicBezTo>
                      <a:cubicBezTo>
                        <a:pt x="1638" y="196"/>
                        <a:pt x="1640" y="196"/>
                        <a:pt x="1642" y="196"/>
                      </a:cubicBezTo>
                      <a:cubicBezTo>
                        <a:pt x="1740" y="196"/>
                        <a:pt x="1738" y="39"/>
                        <a:pt x="1636" y="33"/>
                      </a:cubicBezTo>
                      <a:cubicBezTo>
                        <a:pt x="1271" y="10"/>
                        <a:pt x="907" y="0"/>
                        <a:pt x="5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7"/>
                <p:cNvSpPr/>
                <p:nvPr/>
              </p:nvSpPr>
              <p:spPr>
                <a:xfrm>
                  <a:off x="5434197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9" y="0"/>
                        <a:pt x="0" y="109"/>
                        <a:pt x="77" y="153"/>
                      </a:cubicBezTo>
                      <a:cubicBezTo>
                        <a:pt x="351" y="303"/>
                        <a:pt x="614" y="472"/>
                        <a:pt x="860" y="666"/>
                      </a:cubicBezTo>
                      <a:cubicBezTo>
                        <a:pt x="876" y="679"/>
                        <a:pt x="894" y="684"/>
                        <a:pt x="911" y="684"/>
                      </a:cubicBezTo>
                      <a:cubicBezTo>
                        <a:pt x="979" y="684"/>
                        <a:pt x="1041" y="601"/>
                        <a:pt x="975" y="548"/>
                      </a:cubicBezTo>
                      <a:cubicBezTo>
                        <a:pt x="718" y="347"/>
                        <a:pt x="447" y="167"/>
                        <a:pt x="161" y="11"/>
                      </a:cubicBezTo>
                      <a:cubicBezTo>
                        <a:pt x="147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7"/>
                <p:cNvSpPr/>
                <p:nvPr/>
              </p:nvSpPr>
              <p:spPr>
                <a:xfrm>
                  <a:off x="5143764" y="1442671"/>
                  <a:ext cx="395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884" extrusionOk="0">
                      <a:moveTo>
                        <a:pt x="675" y="0"/>
                      </a:moveTo>
                      <a:cubicBezTo>
                        <a:pt x="650" y="0"/>
                        <a:pt x="624" y="11"/>
                        <a:pt x="606" y="35"/>
                      </a:cubicBezTo>
                      <a:cubicBezTo>
                        <a:pt x="419" y="277"/>
                        <a:pt x="232" y="523"/>
                        <a:pt x="45" y="766"/>
                      </a:cubicBezTo>
                      <a:cubicBezTo>
                        <a:pt x="0" y="825"/>
                        <a:pt x="59" y="884"/>
                        <a:pt x="119" y="884"/>
                      </a:cubicBezTo>
                      <a:cubicBezTo>
                        <a:pt x="143" y="884"/>
                        <a:pt x="169" y="874"/>
                        <a:pt x="187" y="849"/>
                      </a:cubicBezTo>
                      <a:cubicBezTo>
                        <a:pt x="374" y="603"/>
                        <a:pt x="561" y="360"/>
                        <a:pt x="748" y="119"/>
                      </a:cubicBezTo>
                      <a:cubicBezTo>
                        <a:pt x="792" y="58"/>
                        <a:pt x="73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7"/>
                <p:cNvSpPr/>
                <p:nvPr/>
              </p:nvSpPr>
              <p:spPr>
                <a:xfrm>
                  <a:off x="5101119" y="1372794"/>
                  <a:ext cx="2678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73" extrusionOk="0">
                      <a:moveTo>
                        <a:pt x="432" y="0"/>
                      </a:moveTo>
                      <a:cubicBezTo>
                        <a:pt x="423" y="0"/>
                        <a:pt x="414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30" y="273"/>
                        <a:pt x="112" y="273"/>
                      </a:cubicBezTo>
                      <a:cubicBezTo>
                        <a:pt x="120" y="273"/>
                        <a:pt x="128" y="272"/>
                        <a:pt x="137" y="269"/>
                      </a:cubicBezTo>
                      <a:cubicBezTo>
                        <a:pt x="238" y="231"/>
                        <a:pt x="342" y="196"/>
                        <a:pt x="446" y="161"/>
                      </a:cubicBezTo>
                      <a:cubicBezTo>
                        <a:pt x="536" y="133"/>
                        <a:pt x="511" y="0"/>
                        <a:pt x="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7"/>
                <p:cNvSpPr/>
                <p:nvPr/>
              </p:nvSpPr>
              <p:spPr>
                <a:xfrm>
                  <a:off x="5455644" y="1353142"/>
                  <a:ext cx="3656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80" extrusionOk="0">
                      <a:moveTo>
                        <a:pt x="98" y="1"/>
                      </a:moveTo>
                      <a:cubicBezTo>
                        <a:pt x="1" y="1"/>
                        <a:pt x="3" y="157"/>
                        <a:pt x="105" y="167"/>
                      </a:cubicBezTo>
                      <a:cubicBezTo>
                        <a:pt x="274" y="181"/>
                        <a:pt x="441" y="219"/>
                        <a:pt x="600" y="275"/>
                      </a:cubicBezTo>
                      <a:cubicBezTo>
                        <a:pt x="609" y="278"/>
                        <a:pt x="619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8" y="18"/>
                        <a:pt x="105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7"/>
                <p:cNvSpPr/>
                <p:nvPr/>
              </p:nvSpPr>
              <p:spPr>
                <a:xfrm>
                  <a:off x="5422775" y="1195531"/>
                  <a:ext cx="3621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3" extrusionOk="0">
                      <a:moveTo>
                        <a:pt x="602" y="1"/>
                      </a:moveTo>
                      <a:cubicBezTo>
                        <a:pt x="589" y="1"/>
                        <a:pt x="576" y="4"/>
                        <a:pt x="563" y="11"/>
                      </a:cubicBezTo>
                      <a:cubicBezTo>
                        <a:pt x="403" y="94"/>
                        <a:pt x="240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8" y="413"/>
                        <a:pt x="151" y="410"/>
                        <a:pt x="164" y="403"/>
                      </a:cubicBezTo>
                      <a:cubicBezTo>
                        <a:pt x="323" y="319"/>
                        <a:pt x="486" y="236"/>
                        <a:pt x="646" y="150"/>
                      </a:cubicBezTo>
                      <a:cubicBezTo>
                        <a:pt x="725" y="109"/>
                        <a:pt x="676" y="1"/>
                        <a:pt x="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7"/>
                <p:cNvSpPr/>
                <p:nvPr/>
              </p:nvSpPr>
              <p:spPr>
                <a:xfrm>
                  <a:off x="5153590" y="1088245"/>
                  <a:ext cx="22994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4" extrusionOk="0">
                      <a:moveTo>
                        <a:pt x="112" y="1"/>
                      </a:moveTo>
                      <a:cubicBezTo>
                        <a:pt x="58" y="1"/>
                        <a:pt x="0" y="60"/>
                        <a:pt x="31" y="125"/>
                      </a:cubicBezTo>
                      <a:cubicBezTo>
                        <a:pt x="118" y="308"/>
                        <a:pt x="204" y="489"/>
                        <a:pt x="287" y="673"/>
                      </a:cubicBezTo>
                      <a:cubicBezTo>
                        <a:pt x="301" y="701"/>
                        <a:pt x="325" y="713"/>
                        <a:pt x="349" y="713"/>
                      </a:cubicBezTo>
                      <a:cubicBezTo>
                        <a:pt x="402" y="713"/>
                        <a:pt x="461" y="654"/>
                        <a:pt x="430" y="590"/>
                      </a:cubicBezTo>
                      <a:cubicBezTo>
                        <a:pt x="343" y="406"/>
                        <a:pt x="260" y="225"/>
                        <a:pt x="174" y="42"/>
                      </a:cubicBezTo>
                      <a:cubicBezTo>
                        <a:pt x="159" y="13"/>
                        <a:pt x="136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7"/>
                <p:cNvSpPr/>
                <p:nvPr/>
              </p:nvSpPr>
              <p:spPr>
                <a:xfrm>
                  <a:off x="5222669" y="1096525"/>
                  <a:ext cx="14624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440" extrusionOk="0">
                      <a:moveTo>
                        <a:pt x="1971" y="0"/>
                      </a:moveTo>
                      <a:cubicBezTo>
                        <a:pt x="1753" y="0"/>
                        <a:pt x="1533" y="20"/>
                        <a:pt x="1307" y="42"/>
                      </a:cubicBezTo>
                      <a:cubicBezTo>
                        <a:pt x="888" y="83"/>
                        <a:pt x="465" y="94"/>
                        <a:pt x="84" y="288"/>
                      </a:cubicBezTo>
                      <a:cubicBezTo>
                        <a:pt x="1" y="329"/>
                        <a:pt x="50" y="440"/>
                        <a:pt x="125" y="440"/>
                      </a:cubicBezTo>
                      <a:cubicBezTo>
                        <a:pt x="138" y="440"/>
                        <a:pt x="151" y="437"/>
                        <a:pt x="164" y="430"/>
                      </a:cubicBezTo>
                      <a:cubicBezTo>
                        <a:pt x="566" y="229"/>
                        <a:pt x="1047" y="229"/>
                        <a:pt x="1484" y="191"/>
                      </a:cubicBezTo>
                      <a:cubicBezTo>
                        <a:pt x="1647" y="176"/>
                        <a:pt x="1808" y="165"/>
                        <a:pt x="1966" y="165"/>
                      </a:cubicBezTo>
                      <a:cubicBezTo>
                        <a:pt x="2248" y="165"/>
                        <a:pt x="2524" y="199"/>
                        <a:pt x="2801" y="305"/>
                      </a:cubicBezTo>
                      <a:cubicBezTo>
                        <a:pt x="2811" y="310"/>
                        <a:pt x="2821" y="311"/>
                        <a:pt x="2830" y="311"/>
                      </a:cubicBezTo>
                      <a:cubicBezTo>
                        <a:pt x="2905" y="311"/>
                        <a:pt x="2931" y="183"/>
                        <a:pt x="2842" y="149"/>
                      </a:cubicBezTo>
                      <a:cubicBezTo>
                        <a:pt x="2553" y="36"/>
                        <a:pt x="2265" y="0"/>
                        <a:pt x="1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7"/>
                <p:cNvSpPr/>
                <p:nvPr/>
              </p:nvSpPr>
              <p:spPr>
                <a:xfrm>
                  <a:off x="5294592" y="-53789"/>
                  <a:ext cx="112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1395" extrusionOk="0">
                      <a:moveTo>
                        <a:pt x="134" y="0"/>
                      </a:moveTo>
                      <a:cubicBezTo>
                        <a:pt x="93" y="0"/>
                        <a:pt x="52" y="26"/>
                        <a:pt x="52" y="78"/>
                      </a:cubicBezTo>
                      <a:cubicBezTo>
                        <a:pt x="0" y="7156"/>
                        <a:pt x="18" y="14239"/>
                        <a:pt x="62" y="21317"/>
                      </a:cubicBezTo>
                      <a:cubicBezTo>
                        <a:pt x="62" y="21369"/>
                        <a:pt x="103" y="21395"/>
                        <a:pt x="144" y="21395"/>
                      </a:cubicBezTo>
                      <a:cubicBezTo>
                        <a:pt x="185" y="21395"/>
                        <a:pt x="225" y="21369"/>
                        <a:pt x="225" y="21317"/>
                      </a:cubicBezTo>
                      <a:cubicBezTo>
                        <a:pt x="184" y="14239"/>
                        <a:pt x="163" y="7156"/>
                        <a:pt x="215" y="78"/>
                      </a:cubicBezTo>
                      <a:cubicBezTo>
                        <a:pt x="215" y="26"/>
                        <a:pt x="175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37"/>
              <p:cNvGrpSpPr/>
              <p:nvPr/>
            </p:nvGrpSpPr>
            <p:grpSpPr>
              <a:xfrm>
                <a:off x="4320546" y="-186162"/>
                <a:ext cx="440763" cy="1572972"/>
                <a:chOff x="4320546" y="-186162"/>
                <a:chExt cx="440763" cy="1572972"/>
              </a:xfrm>
            </p:grpSpPr>
            <p:sp>
              <p:nvSpPr>
                <p:cNvPr id="680" name="Google Shape;680;p37"/>
                <p:cNvSpPr/>
                <p:nvPr/>
              </p:nvSpPr>
              <p:spPr>
                <a:xfrm>
                  <a:off x="4398100" y="1063551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7"/>
                <p:cNvSpPr/>
                <p:nvPr/>
              </p:nvSpPr>
              <p:spPr>
                <a:xfrm>
                  <a:off x="4372966" y="1010537"/>
                  <a:ext cx="274825" cy="30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7" extrusionOk="0">
                      <a:moveTo>
                        <a:pt x="1261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8"/>
                        <a:pt x="600" y="1545"/>
                        <a:pt x="343" y="2251"/>
                      </a:cubicBezTo>
                      <a:cubicBezTo>
                        <a:pt x="125" y="2854"/>
                        <a:pt x="0" y="3495"/>
                        <a:pt x="129" y="4132"/>
                      </a:cubicBezTo>
                      <a:cubicBezTo>
                        <a:pt x="368" y="5317"/>
                        <a:pt x="1549" y="5899"/>
                        <a:pt x="2669" y="6031"/>
                      </a:cubicBezTo>
                      <a:cubicBezTo>
                        <a:pt x="2760" y="6042"/>
                        <a:pt x="2855" y="6047"/>
                        <a:pt x="2952" y="6047"/>
                      </a:cubicBezTo>
                      <a:cubicBezTo>
                        <a:pt x="3460" y="6047"/>
                        <a:pt x="4016" y="5903"/>
                        <a:pt x="4432" y="5643"/>
                      </a:cubicBezTo>
                      <a:cubicBezTo>
                        <a:pt x="4893" y="5359"/>
                        <a:pt x="5097" y="4739"/>
                        <a:pt x="5274" y="4254"/>
                      </a:cubicBezTo>
                      <a:cubicBezTo>
                        <a:pt x="5509" y="3606"/>
                        <a:pt x="5506" y="3003"/>
                        <a:pt x="5315" y="2345"/>
                      </a:cubicBezTo>
                      <a:cubicBezTo>
                        <a:pt x="5093" y="1561"/>
                        <a:pt x="4407" y="938"/>
                        <a:pt x="4317" y="134"/>
                      </a:cubicBezTo>
                      <a:cubicBezTo>
                        <a:pt x="4312" y="82"/>
                        <a:pt x="4268" y="56"/>
                        <a:pt x="4227" y="56"/>
                      </a:cubicBezTo>
                      <a:cubicBezTo>
                        <a:pt x="4186" y="56"/>
                        <a:pt x="4148" y="82"/>
                        <a:pt x="4154" y="134"/>
                      </a:cubicBezTo>
                      <a:cubicBezTo>
                        <a:pt x="4199" y="560"/>
                        <a:pt x="4380" y="883"/>
                        <a:pt x="4605" y="1243"/>
                      </a:cubicBezTo>
                      <a:cubicBezTo>
                        <a:pt x="4920" y="1745"/>
                        <a:pt x="5166" y="2244"/>
                        <a:pt x="5264" y="2837"/>
                      </a:cubicBezTo>
                      <a:cubicBezTo>
                        <a:pt x="5384" y="3568"/>
                        <a:pt x="5149" y="4479"/>
                        <a:pt x="4719" y="5092"/>
                      </a:cubicBezTo>
                      <a:cubicBezTo>
                        <a:pt x="4339" y="5632"/>
                        <a:pt x="3637" y="5879"/>
                        <a:pt x="2971" y="5879"/>
                      </a:cubicBezTo>
                      <a:cubicBezTo>
                        <a:pt x="2800" y="5879"/>
                        <a:pt x="2631" y="5862"/>
                        <a:pt x="2471" y="5830"/>
                      </a:cubicBezTo>
                      <a:cubicBezTo>
                        <a:pt x="1906" y="5719"/>
                        <a:pt x="1237" y="5498"/>
                        <a:pt x="811" y="5095"/>
                      </a:cubicBezTo>
                      <a:cubicBezTo>
                        <a:pt x="215" y="4531"/>
                        <a:pt x="153" y="3637"/>
                        <a:pt x="323" y="2882"/>
                      </a:cubicBezTo>
                      <a:cubicBezTo>
                        <a:pt x="541" y="1922"/>
                        <a:pt x="1258" y="1062"/>
                        <a:pt x="1338" y="79"/>
                      </a:cubicBezTo>
                      <a:cubicBezTo>
                        <a:pt x="1341" y="27"/>
                        <a:pt x="1302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7"/>
                <p:cNvSpPr/>
                <p:nvPr/>
              </p:nvSpPr>
              <p:spPr>
                <a:xfrm>
                  <a:off x="4429427" y="996122"/>
                  <a:ext cx="155418" cy="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447" extrusionOk="0">
                      <a:moveTo>
                        <a:pt x="1623" y="0"/>
                      </a:moveTo>
                      <a:cubicBezTo>
                        <a:pt x="1070" y="0"/>
                        <a:pt x="517" y="84"/>
                        <a:pt x="81" y="299"/>
                      </a:cubicBezTo>
                      <a:cubicBezTo>
                        <a:pt x="1" y="337"/>
                        <a:pt x="50" y="447"/>
                        <a:pt x="125" y="447"/>
                      </a:cubicBezTo>
                      <a:cubicBezTo>
                        <a:pt x="138" y="447"/>
                        <a:pt x="151" y="444"/>
                        <a:pt x="164" y="437"/>
                      </a:cubicBezTo>
                      <a:cubicBezTo>
                        <a:pt x="557" y="245"/>
                        <a:pt x="1089" y="171"/>
                        <a:pt x="1622" y="171"/>
                      </a:cubicBezTo>
                      <a:cubicBezTo>
                        <a:pt x="2110" y="171"/>
                        <a:pt x="2598" y="233"/>
                        <a:pt x="2978" y="326"/>
                      </a:cubicBezTo>
                      <a:cubicBezTo>
                        <a:pt x="2985" y="328"/>
                        <a:pt x="2991" y="328"/>
                        <a:pt x="2998" y="328"/>
                      </a:cubicBezTo>
                      <a:cubicBezTo>
                        <a:pt x="3084" y="328"/>
                        <a:pt x="3116" y="190"/>
                        <a:pt x="3019" y="166"/>
                      </a:cubicBezTo>
                      <a:cubicBezTo>
                        <a:pt x="2609" y="67"/>
                        <a:pt x="2116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7"/>
                <p:cNvSpPr/>
                <p:nvPr/>
              </p:nvSpPr>
              <p:spPr>
                <a:xfrm>
                  <a:off x="4431023" y="917766"/>
                  <a:ext cx="156366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20" extrusionOk="0">
                      <a:moveTo>
                        <a:pt x="1318" y="1"/>
                      </a:moveTo>
                      <a:cubicBezTo>
                        <a:pt x="945" y="1"/>
                        <a:pt x="568" y="54"/>
                        <a:pt x="379" y="296"/>
                      </a:cubicBezTo>
                      <a:cubicBezTo>
                        <a:pt x="70" y="688"/>
                        <a:pt x="94" y="1450"/>
                        <a:pt x="11" y="1918"/>
                      </a:cubicBezTo>
                      <a:cubicBezTo>
                        <a:pt x="1" y="1980"/>
                        <a:pt x="53" y="2020"/>
                        <a:pt x="101" y="2020"/>
                      </a:cubicBezTo>
                      <a:cubicBezTo>
                        <a:pt x="133" y="2020"/>
                        <a:pt x="164" y="2001"/>
                        <a:pt x="171" y="1959"/>
                      </a:cubicBezTo>
                      <a:cubicBezTo>
                        <a:pt x="229" y="1613"/>
                        <a:pt x="270" y="1263"/>
                        <a:pt x="347" y="917"/>
                      </a:cubicBezTo>
                      <a:cubicBezTo>
                        <a:pt x="496" y="213"/>
                        <a:pt x="1199" y="192"/>
                        <a:pt x="1796" y="192"/>
                      </a:cubicBezTo>
                      <a:cubicBezTo>
                        <a:pt x="1806" y="192"/>
                        <a:pt x="1817" y="192"/>
                        <a:pt x="1828" y="192"/>
                      </a:cubicBezTo>
                      <a:cubicBezTo>
                        <a:pt x="1895" y="192"/>
                        <a:pt x="1965" y="191"/>
                        <a:pt x="2035" y="191"/>
                      </a:cubicBezTo>
                      <a:cubicBezTo>
                        <a:pt x="2298" y="191"/>
                        <a:pt x="2566" y="216"/>
                        <a:pt x="2741" y="463"/>
                      </a:cubicBezTo>
                      <a:cubicBezTo>
                        <a:pt x="2845" y="608"/>
                        <a:pt x="2856" y="875"/>
                        <a:pt x="2873" y="1051"/>
                      </a:cubicBezTo>
                      <a:cubicBezTo>
                        <a:pt x="2904" y="1347"/>
                        <a:pt x="2928" y="1644"/>
                        <a:pt x="2963" y="1939"/>
                      </a:cubicBezTo>
                      <a:cubicBezTo>
                        <a:pt x="2970" y="1991"/>
                        <a:pt x="3014" y="2017"/>
                        <a:pt x="3055" y="2017"/>
                      </a:cubicBezTo>
                      <a:cubicBezTo>
                        <a:pt x="3096" y="2017"/>
                        <a:pt x="3134" y="1991"/>
                        <a:pt x="3129" y="1939"/>
                      </a:cubicBezTo>
                      <a:cubicBezTo>
                        <a:pt x="3077" y="1495"/>
                        <a:pt x="3105" y="982"/>
                        <a:pt x="2963" y="557"/>
                      </a:cubicBezTo>
                      <a:cubicBezTo>
                        <a:pt x="2790" y="43"/>
                        <a:pt x="2502" y="50"/>
                        <a:pt x="2028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7"/>
                <p:cNvSpPr/>
                <p:nvPr/>
              </p:nvSpPr>
              <p:spPr>
                <a:xfrm>
                  <a:off x="4479254" y="873076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694" y="1"/>
                      </a:moveTo>
                      <a:cubicBezTo>
                        <a:pt x="475" y="1"/>
                        <a:pt x="220" y="84"/>
                        <a:pt x="111" y="281"/>
                      </a:cubicBezTo>
                      <a:cubicBezTo>
                        <a:pt x="0" y="482"/>
                        <a:pt x="28" y="742"/>
                        <a:pt x="56" y="960"/>
                      </a:cubicBezTo>
                      <a:cubicBezTo>
                        <a:pt x="61" y="1001"/>
                        <a:pt x="90" y="1019"/>
                        <a:pt x="121" y="1019"/>
                      </a:cubicBezTo>
                      <a:cubicBezTo>
                        <a:pt x="169" y="1019"/>
                        <a:pt x="223" y="978"/>
                        <a:pt x="215" y="915"/>
                      </a:cubicBezTo>
                      <a:cubicBezTo>
                        <a:pt x="191" y="749"/>
                        <a:pt x="160" y="517"/>
                        <a:pt x="250" y="364"/>
                      </a:cubicBezTo>
                      <a:cubicBezTo>
                        <a:pt x="338" y="219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70" y="167"/>
                      </a:cubicBezTo>
                      <a:cubicBezTo>
                        <a:pt x="1241" y="215"/>
                        <a:pt x="1130" y="593"/>
                        <a:pt x="1161" y="936"/>
                      </a:cubicBezTo>
                      <a:cubicBezTo>
                        <a:pt x="1165" y="989"/>
                        <a:pt x="1208" y="1015"/>
                        <a:pt x="1249" y="1015"/>
                      </a:cubicBezTo>
                      <a:cubicBezTo>
                        <a:pt x="1289" y="1015"/>
                        <a:pt x="1327" y="989"/>
                        <a:pt x="1324" y="936"/>
                      </a:cubicBezTo>
                      <a:cubicBezTo>
                        <a:pt x="1303" y="721"/>
                        <a:pt x="1358" y="468"/>
                        <a:pt x="1262" y="268"/>
                      </a:cubicBezTo>
                      <a:cubicBezTo>
                        <a:pt x="1164" y="70"/>
                        <a:pt x="908" y="1"/>
                        <a:pt x="707" y="1"/>
                      </a:cubicBezTo>
                      <a:cubicBezTo>
                        <a:pt x="703" y="1"/>
                        <a:pt x="699" y="1"/>
                        <a:pt x="6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7"/>
                <p:cNvSpPr/>
                <p:nvPr/>
              </p:nvSpPr>
              <p:spPr>
                <a:xfrm>
                  <a:off x="4431173" y="1015475"/>
                  <a:ext cx="43643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438" extrusionOk="0">
                      <a:moveTo>
                        <a:pt x="124" y="0"/>
                      </a:moveTo>
                      <a:cubicBezTo>
                        <a:pt x="58" y="0"/>
                        <a:pt x="1" y="84"/>
                        <a:pt x="64" y="139"/>
                      </a:cubicBezTo>
                      <a:cubicBezTo>
                        <a:pt x="264" y="312"/>
                        <a:pt x="504" y="413"/>
                        <a:pt x="771" y="437"/>
                      </a:cubicBezTo>
                      <a:cubicBezTo>
                        <a:pt x="773" y="437"/>
                        <a:pt x="775" y="437"/>
                        <a:pt x="777" y="437"/>
                      </a:cubicBezTo>
                      <a:cubicBezTo>
                        <a:pt x="874" y="437"/>
                        <a:pt x="872" y="281"/>
                        <a:pt x="771" y="271"/>
                      </a:cubicBezTo>
                      <a:cubicBezTo>
                        <a:pt x="549" y="253"/>
                        <a:pt x="347" y="167"/>
                        <a:pt x="178" y="21"/>
                      </a:cubicBezTo>
                      <a:cubicBezTo>
                        <a:pt x="161" y="6"/>
                        <a:pt x="142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7"/>
                <p:cNvSpPr/>
                <p:nvPr/>
              </p:nvSpPr>
              <p:spPr>
                <a:xfrm>
                  <a:off x="4541800" y="1010437"/>
                  <a:ext cx="47084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9" extrusionOk="0">
                      <a:moveTo>
                        <a:pt x="821" y="0"/>
                      </a:moveTo>
                      <a:cubicBezTo>
                        <a:pt x="803" y="0"/>
                        <a:pt x="784" y="7"/>
                        <a:pt x="766" y="22"/>
                      </a:cubicBezTo>
                      <a:cubicBezTo>
                        <a:pt x="602" y="173"/>
                        <a:pt x="343" y="303"/>
                        <a:pt x="113" y="303"/>
                      </a:cubicBezTo>
                      <a:cubicBezTo>
                        <a:pt x="110" y="303"/>
                        <a:pt x="107" y="303"/>
                        <a:pt x="104" y="303"/>
                      </a:cubicBezTo>
                      <a:cubicBezTo>
                        <a:pt x="0" y="303"/>
                        <a:pt x="0" y="466"/>
                        <a:pt x="104" y="469"/>
                      </a:cubicBezTo>
                      <a:cubicBezTo>
                        <a:pt x="107" y="469"/>
                        <a:pt x="110" y="469"/>
                        <a:pt x="113" y="469"/>
                      </a:cubicBezTo>
                      <a:cubicBezTo>
                        <a:pt x="384" y="469"/>
                        <a:pt x="685" y="318"/>
                        <a:pt x="884" y="140"/>
                      </a:cubicBezTo>
                      <a:cubicBezTo>
                        <a:pt x="943" y="82"/>
                        <a:pt x="887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7"/>
                <p:cNvSpPr/>
                <p:nvPr/>
              </p:nvSpPr>
              <p:spPr>
                <a:xfrm>
                  <a:off x="4489429" y="998666"/>
                  <a:ext cx="18554" cy="22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40" extrusionOk="0">
                      <a:moveTo>
                        <a:pt x="257" y="1"/>
                      </a:moveTo>
                      <a:cubicBezTo>
                        <a:pt x="216" y="1"/>
                        <a:pt x="176" y="28"/>
                        <a:pt x="177" y="81"/>
                      </a:cubicBezTo>
                      <a:cubicBezTo>
                        <a:pt x="198" y="1495"/>
                        <a:pt x="212" y="2933"/>
                        <a:pt x="11" y="4336"/>
                      </a:cubicBezTo>
                      <a:cubicBezTo>
                        <a:pt x="0" y="4398"/>
                        <a:pt x="55" y="4440"/>
                        <a:pt x="102" y="4440"/>
                      </a:cubicBezTo>
                      <a:cubicBezTo>
                        <a:pt x="133" y="4440"/>
                        <a:pt x="162" y="4422"/>
                        <a:pt x="167" y="4381"/>
                      </a:cubicBezTo>
                      <a:cubicBezTo>
                        <a:pt x="372" y="2960"/>
                        <a:pt x="361" y="1512"/>
                        <a:pt x="340" y="81"/>
                      </a:cubicBezTo>
                      <a:cubicBezTo>
                        <a:pt x="340" y="28"/>
                        <a:pt x="299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7"/>
                <p:cNvSpPr/>
                <p:nvPr/>
              </p:nvSpPr>
              <p:spPr>
                <a:xfrm>
                  <a:off x="4513469" y="998816"/>
                  <a:ext cx="37558" cy="2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3" extrusionOk="0">
                      <a:moveTo>
                        <a:pt x="80" y="0"/>
                      </a:moveTo>
                      <a:cubicBezTo>
                        <a:pt x="39" y="0"/>
                        <a:pt x="0" y="26"/>
                        <a:pt x="7" y="78"/>
                      </a:cubicBezTo>
                      <a:cubicBezTo>
                        <a:pt x="177" y="1460"/>
                        <a:pt x="350" y="2850"/>
                        <a:pt x="586" y="4222"/>
                      </a:cubicBezTo>
                      <a:cubicBezTo>
                        <a:pt x="593" y="4264"/>
                        <a:pt x="622" y="4282"/>
                        <a:pt x="654" y="4282"/>
                      </a:cubicBezTo>
                      <a:cubicBezTo>
                        <a:pt x="701" y="4282"/>
                        <a:pt x="752" y="4242"/>
                        <a:pt x="742" y="4180"/>
                      </a:cubicBezTo>
                      <a:cubicBezTo>
                        <a:pt x="509" y="2819"/>
                        <a:pt x="340" y="1447"/>
                        <a:pt x="170" y="78"/>
                      </a:cubicBezTo>
                      <a:cubicBezTo>
                        <a:pt x="165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7"/>
                <p:cNvSpPr/>
                <p:nvPr/>
              </p:nvSpPr>
              <p:spPr>
                <a:xfrm>
                  <a:off x="4320546" y="1034927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2" y="0"/>
                      </a:moveTo>
                      <a:cubicBezTo>
                        <a:pt x="57" y="0"/>
                        <a:pt x="0" y="59"/>
                        <a:pt x="37" y="123"/>
                      </a:cubicBezTo>
                      <a:cubicBezTo>
                        <a:pt x="195" y="404"/>
                        <a:pt x="590" y="498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10"/>
                        <a:pt x="951" y="474"/>
                      </a:cubicBezTo>
                      <a:cubicBezTo>
                        <a:pt x="806" y="411"/>
                        <a:pt x="656" y="349"/>
                        <a:pt x="511" y="286"/>
                      </a:cubicBezTo>
                      <a:cubicBezTo>
                        <a:pt x="379" y="227"/>
                        <a:pt x="251" y="168"/>
                        <a:pt x="178" y="40"/>
                      </a:cubicBezTo>
                      <a:cubicBezTo>
                        <a:pt x="162" y="12"/>
                        <a:pt x="137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7"/>
                <p:cNvSpPr/>
                <p:nvPr/>
              </p:nvSpPr>
              <p:spPr>
                <a:xfrm>
                  <a:off x="4674522" y="1151190"/>
                  <a:ext cx="86787" cy="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7" extrusionOk="0">
                      <a:moveTo>
                        <a:pt x="561" y="0"/>
                      </a:moveTo>
                      <a:cubicBezTo>
                        <a:pt x="410" y="0"/>
                        <a:pt x="259" y="2"/>
                        <a:pt x="108" y="6"/>
                      </a:cubicBezTo>
                      <a:cubicBezTo>
                        <a:pt x="1" y="6"/>
                        <a:pt x="0" y="169"/>
                        <a:pt x="104" y="169"/>
                      </a:cubicBezTo>
                      <a:cubicBezTo>
                        <a:pt x="105" y="169"/>
                        <a:pt x="106" y="169"/>
                        <a:pt x="108" y="169"/>
                      </a:cubicBezTo>
                      <a:cubicBezTo>
                        <a:pt x="256" y="165"/>
                        <a:pt x="405" y="163"/>
                        <a:pt x="554" y="163"/>
                      </a:cubicBezTo>
                      <a:cubicBezTo>
                        <a:pt x="914" y="163"/>
                        <a:pt x="1275" y="175"/>
                        <a:pt x="1636" y="196"/>
                      </a:cubicBezTo>
                      <a:cubicBezTo>
                        <a:pt x="1638" y="197"/>
                        <a:pt x="1640" y="197"/>
                        <a:pt x="1643" y="197"/>
                      </a:cubicBezTo>
                      <a:cubicBezTo>
                        <a:pt x="1740" y="197"/>
                        <a:pt x="1738" y="37"/>
                        <a:pt x="1636" y="30"/>
                      </a:cubicBezTo>
                      <a:cubicBezTo>
                        <a:pt x="1277" y="11"/>
                        <a:pt x="919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7"/>
                <p:cNvSpPr/>
                <p:nvPr/>
              </p:nvSpPr>
              <p:spPr>
                <a:xfrm>
                  <a:off x="4645494" y="1289698"/>
                  <a:ext cx="5187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683" extrusionOk="0">
                      <a:moveTo>
                        <a:pt x="119" y="0"/>
                      </a:moveTo>
                      <a:cubicBezTo>
                        <a:pt x="46" y="0"/>
                        <a:pt x="0" y="109"/>
                        <a:pt x="77" y="150"/>
                      </a:cubicBezTo>
                      <a:cubicBezTo>
                        <a:pt x="350" y="302"/>
                        <a:pt x="614" y="472"/>
                        <a:pt x="860" y="663"/>
                      </a:cubicBezTo>
                      <a:cubicBezTo>
                        <a:pt x="877" y="677"/>
                        <a:pt x="895" y="683"/>
                        <a:pt x="913" y="683"/>
                      </a:cubicBezTo>
                      <a:cubicBezTo>
                        <a:pt x="980" y="683"/>
                        <a:pt x="1039" y="600"/>
                        <a:pt x="974" y="549"/>
                      </a:cubicBezTo>
                      <a:cubicBezTo>
                        <a:pt x="718" y="347"/>
                        <a:pt x="448" y="168"/>
                        <a:pt x="160" y="11"/>
                      </a:cubicBezTo>
                      <a:cubicBezTo>
                        <a:pt x="146" y="4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7"/>
                <p:cNvSpPr/>
                <p:nvPr/>
              </p:nvSpPr>
              <p:spPr>
                <a:xfrm>
                  <a:off x="4354911" y="1310298"/>
                  <a:ext cx="39653" cy="44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885" extrusionOk="0">
                      <a:moveTo>
                        <a:pt x="676" y="1"/>
                      </a:moveTo>
                      <a:cubicBezTo>
                        <a:pt x="652" y="1"/>
                        <a:pt x="626" y="11"/>
                        <a:pt x="608" y="35"/>
                      </a:cubicBezTo>
                      <a:cubicBezTo>
                        <a:pt x="421" y="281"/>
                        <a:pt x="234" y="524"/>
                        <a:pt x="47" y="769"/>
                      </a:cubicBezTo>
                      <a:cubicBezTo>
                        <a:pt x="1" y="828"/>
                        <a:pt x="57" y="884"/>
                        <a:pt x="117" y="884"/>
                      </a:cubicBezTo>
                      <a:cubicBezTo>
                        <a:pt x="143" y="884"/>
                        <a:pt x="169" y="874"/>
                        <a:pt x="189" y="849"/>
                      </a:cubicBezTo>
                      <a:cubicBezTo>
                        <a:pt x="376" y="607"/>
                        <a:pt x="563" y="364"/>
                        <a:pt x="750" y="118"/>
                      </a:cubicBezTo>
                      <a:cubicBezTo>
                        <a:pt x="794" y="59"/>
                        <a:pt x="736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7"/>
                <p:cNvSpPr/>
                <p:nvPr/>
              </p:nvSpPr>
              <p:spPr>
                <a:xfrm>
                  <a:off x="4503095" y="1345311"/>
                  <a:ext cx="9377" cy="4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832" extrusionOk="0">
                      <a:moveTo>
                        <a:pt x="80" y="0"/>
                      </a:moveTo>
                      <a:cubicBezTo>
                        <a:pt x="40" y="0"/>
                        <a:pt x="0" y="26"/>
                        <a:pt x="4" y="78"/>
                      </a:cubicBezTo>
                      <a:cubicBezTo>
                        <a:pt x="21" y="303"/>
                        <a:pt x="25" y="529"/>
                        <a:pt x="15" y="753"/>
                      </a:cubicBezTo>
                      <a:cubicBezTo>
                        <a:pt x="11" y="805"/>
                        <a:pt x="51" y="831"/>
                        <a:pt x="92" y="831"/>
                      </a:cubicBezTo>
                      <a:cubicBezTo>
                        <a:pt x="133" y="831"/>
                        <a:pt x="175" y="805"/>
                        <a:pt x="177" y="753"/>
                      </a:cubicBezTo>
                      <a:cubicBezTo>
                        <a:pt x="188" y="529"/>
                        <a:pt x="184" y="303"/>
                        <a:pt x="167" y="78"/>
                      </a:cubicBezTo>
                      <a:cubicBezTo>
                        <a:pt x="163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7"/>
                <p:cNvSpPr/>
                <p:nvPr/>
              </p:nvSpPr>
              <p:spPr>
                <a:xfrm>
                  <a:off x="4666941" y="1220918"/>
                  <a:ext cx="36560" cy="1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77" extrusionOk="0">
                      <a:moveTo>
                        <a:pt x="95" y="0"/>
                      </a:moveTo>
                      <a:cubicBezTo>
                        <a:pt x="0" y="0"/>
                        <a:pt x="3" y="154"/>
                        <a:pt x="104" y="164"/>
                      </a:cubicBezTo>
                      <a:cubicBezTo>
                        <a:pt x="274" y="181"/>
                        <a:pt x="437" y="216"/>
                        <a:pt x="600" y="271"/>
                      </a:cubicBezTo>
                      <a:cubicBezTo>
                        <a:pt x="609" y="275"/>
                        <a:pt x="619" y="276"/>
                        <a:pt x="627" y="276"/>
                      </a:cubicBezTo>
                      <a:cubicBezTo>
                        <a:pt x="707" y="276"/>
                        <a:pt x="732" y="143"/>
                        <a:pt x="641" y="116"/>
                      </a:cubicBezTo>
                      <a:cubicBezTo>
                        <a:pt x="467" y="53"/>
                        <a:pt x="288" y="18"/>
                        <a:pt x="104" y="1"/>
                      </a:cubicBezTo>
                      <a:cubicBezTo>
                        <a:pt x="101" y="1"/>
                        <a:pt x="98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7"/>
                <p:cNvSpPr/>
                <p:nvPr/>
              </p:nvSpPr>
              <p:spPr>
                <a:xfrm>
                  <a:off x="4634122" y="1063207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0" y="0"/>
                      </a:moveTo>
                      <a:cubicBezTo>
                        <a:pt x="588" y="0"/>
                        <a:pt x="574" y="3"/>
                        <a:pt x="561" y="10"/>
                      </a:cubicBezTo>
                      <a:cubicBezTo>
                        <a:pt x="402" y="94"/>
                        <a:pt x="239" y="177"/>
                        <a:pt x="79" y="263"/>
                      </a:cubicBezTo>
                      <a:cubicBezTo>
                        <a:pt x="0" y="304"/>
                        <a:pt x="48" y="413"/>
                        <a:pt x="121" y="413"/>
                      </a:cubicBezTo>
                      <a:cubicBezTo>
                        <a:pt x="134" y="413"/>
                        <a:pt x="148" y="409"/>
                        <a:pt x="163" y="401"/>
                      </a:cubicBezTo>
                      <a:cubicBezTo>
                        <a:pt x="322" y="318"/>
                        <a:pt x="485" y="235"/>
                        <a:pt x="644" y="152"/>
                      </a:cubicBezTo>
                      <a:cubicBezTo>
                        <a:pt x="724" y="111"/>
                        <a:pt x="675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7"/>
                <p:cNvSpPr/>
                <p:nvPr/>
              </p:nvSpPr>
              <p:spPr>
                <a:xfrm>
                  <a:off x="4364836" y="955921"/>
                  <a:ext cx="22994" cy="35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5" extrusionOk="0">
                      <a:moveTo>
                        <a:pt x="111" y="1"/>
                      </a:moveTo>
                      <a:cubicBezTo>
                        <a:pt x="58" y="1"/>
                        <a:pt x="1" y="61"/>
                        <a:pt x="32" y="127"/>
                      </a:cubicBezTo>
                      <a:cubicBezTo>
                        <a:pt x="118" y="307"/>
                        <a:pt x="201" y="491"/>
                        <a:pt x="288" y="671"/>
                      </a:cubicBezTo>
                      <a:cubicBezTo>
                        <a:pt x="302" y="702"/>
                        <a:pt x="326" y="715"/>
                        <a:pt x="351" y="715"/>
                      </a:cubicBezTo>
                      <a:cubicBezTo>
                        <a:pt x="404" y="715"/>
                        <a:pt x="461" y="655"/>
                        <a:pt x="430" y="588"/>
                      </a:cubicBezTo>
                      <a:cubicBezTo>
                        <a:pt x="343" y="408"/>
                        <a:pt x="260" y="224"/>
                        <a:pt x="174" y="44"/>
                      </a:cubicBezTo>
                      <a:cubicBezTo>
                        <a:pt x="160" y="14"/>
                        <a:pt x="136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7"/>
                <p:cNvSpPr/>
                <p:nvPr/>
              </p:nvSpPr>
              <p:spPr>
                <a:xfrm>
                  <a:off x="4433966" y="964301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76" y="0"/>
                      </a:moveTo>
                      <a:cubicBezTo>
                        <a:pt x="1757" y="0"/>
                        <a:pt x="1534" y="20"/>
                        <a:pt x="1307" y="43"/>
                      </a:cubicBezTo>
                      <a:cubicBezTo>
                        <a:pt x="888" y="84"/>
                        <a:pt x="465" y="94"/>
                        <a:pt x="83" y="289"/>
                      </a:cubicBezTo>
                      <a:cubicBezTo>
                        <a:pt x="0" y="330"/>
                        <a:pt x="51" y="439"/>
                        <a:pt x="126" y="439"/>
                      </a:cubicBezTo>
                      <a:cubicBezTo>
                        <a:pt x="138" y="439"/>
                        <a:pt x="150" y="436"/>
                        <a:pt x="163" y="430"/>
                      </a:cubicBezTo>
                      <a:cubicBezTo>
                        <a:pt x="565" y="226"/>
                        <a:pt x="1047" y="230"/>
                        <a:pt x="1484" y="188"/>
                      </a:cubicBezTo>
                      <a:cubicBezTo>
                        <a:pt x="1647" y="173"/>
                        <a:pt x="1807" y="162"/>
                        <a:pt x="1965" y="162"/>
                      </a:cubicBezTo>
                      <a:cubicBezTo>
                        <a:pt x="2246" y="162"/>
                        <a:pt x="2521" y="197"/>
                        <a:pt x="2800" y="305"/>
                      </a:cubicBezTo>
                      <a:cubicBezTo>
                        <a:pt x="2810" y="309"/>
                        <a:pt x="2820" y="311"/>
                        <a:pt x="2829" y="311"/>
                      </a:cubicBezTo>
                      <a:cubicBezTo>
                        <a:pt x="2905" y="311"/>
                        <a:pt x="2929" y="181"/>
                        <a:pt x="2842" y="147"/>
                      </a:cubicBezTo>
                      <a:cubicBezTo>
                        <a:pt x="2555" y="35"/>
                        <a:pt x="2268" y="0"/>
                        <a:pt x="19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7"/>
                <p:cNvSpPr/>
                <p:nvPr/>
              </p:nvSpPr>
              <p:spPr>
                <a:xfrm>
                  <a:off x="4505888" y="-186162"/>
                  <a:ext cx="11222" cy="106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1399" extrusionOk="0">
                      <a:moveTo>
                        <a:pt x="133" y="1"/>
                      </a:moveTo>
                      <a:cubicBezTo>
                        <a:pt x="92" y="1"/>
                        <a:pt x="50" y="28"/>
                        <a:pt x="48" y="81"/>
                      </a:cubicBezTo>
                      <a:cubicBezTo>
                        <a:pt x="0" y="7160"/>
                        <a:pt x="17" y="14238"/>
                        <a:pt x="63" y="21321"/>
                      </a:cubicBezTo>
                      <a:cubicBezTo>
                        <a:pt x="63" y="21373"/>
                        <a:pt x="103" y="21399"/>
                        <a:pt x="144" y="21399"/>
                      </a:cubicBezTo>
                      <a:cubicBezTo>
                        <a:pt x="184" y="21399"/>
                        <a:pt x="225" y="21373"/>
                        <a:pt x="225" y="21321"/>
                      </a:cubicBezTo>
                      <a:cubicBezTo>
                        <a:pt x="183" y="14238"/>
                        <a:pt x="162" y="7160"/>
                        <a:pt x="215" y="81"/>
                      </a:cubicBezTo>
                      <a:cubicBezTo>
                        <a:pt x="215" y="28"/>
                        <a:pt x="17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9" name="Google Shape;699;p37"/>
            <p:cNvGrpSpPr/>
            <p:nvPr/>
          </p:nvGrpSpPr>
          <p:grpSpPr>
            <a:xfrm>
              <a:off x="617971" y="407082"/>
              <a:ext cx="7847630" cy="4062786"/>
              <a:chOff x="617971" y="407082"/>
              <a:chExt cx="7847630" cy="4062786"/>
            </a:xfrm>
          </p:grpSpPr>
          <p:sp>
            <p:nvSpPr>
              <p:cNvPr id="700" name="Google Shape;700;p37"/>
              <p:cNvSpPr/>
              <p:nvPr/>
            </p:nvSpPr>
            <p:spPr>
              <a:xfrm>
                <a:off x="4254957" y="1155978"/>
                <a:ext cx="88981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237" extrusionOk="0">
                    <a:moveTo>
                      <a:pt x="1139" y="0"/>
                    </a:moveTo>
                    <a:cubicBezTo>
                      <a:pt x="792" y="0"/>
                      <a:pt x="448" y="26"/>
                      <a:pt x="100" y="76"/>
                    </a:cubicBezTo>
                    <a:cubicBezTo>
                      <a:pt x="1" y="93"/>
                      <a:pt x="38" y="237"/>
                      <a:pt x="133" y="237"/>
                    </a:cubicBezTo>
                    <a:cubicBezTo>
                      <a:pt x="137" y="237"/>
                      <a:pt x="141" y="237"/>
                      <a:pt x="146" y="236"/>
                    </a:cubicBezTo>
                    <a:cubicBezTo>
                      <a:pt x="475" y="186"/>
                      <a:pt x="806" y="162"/>
                      <a:pt x="1136" y="162"/>
                    </a:cubicBezTo>
                    <a:cubicBezTo>
                      <a:pt x="1316" y="162"/>
                      <a:pt x="1496" y="169"/>
                      <a:pt x="1677" y="184"/>
                    </a:cubicBezTo>
                    <a:cubicBezTo>
                      <a:pt x="1679" y="184"/>
                      <a:pt x="1681" y="184"/>
                      <a:pt x="1684" y="184"/>
                    </a:cubicBezTo>
                    <a:cubicBezTo>
                      <a:pt x="1784" y="184"/>
                      <a:pt x="1782" y="28"/>
                      <a:pt x="1677" y="21"/>
                    </a:cubicBezTo>
                    <a:cubicBezTo>
                      <a:pt x="1496" y="7"/>
                      <a:pt x="1317" y="0"/>
                      <a:pt x="1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4312465" y="1240420"/>
                <a:ext cx="26684" cy="1366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4" extrusionOk="0">
                    <a:moveTo>
                      <a:pt x="426" y="0"/>
                    </a:moveTo>
                    <a:cubicBezTo>
                      <a:pt x="418" y="0"/>
                      <a:pt x="409" y="2"/>
                      <a:pt x="399" y="5"/>
                    </a:cubicBezTo>
                    <a:cubicBezTo>
                      <a:pt x="298" y="40"/>
                      <a:pt x="194" y="75"/>
                      <a:pt x="90" y="112"/>
                    </a:cubicBezTo>
                    <a:cubicBezTo>
                      <a:pt x="0" y="141"/>
                      <a:pt x="28" y="273"/>
                      <a:pt x="105" y="273"/>
                    </a:cubicBezTo>
                    <a:cubicBezTo>
                      <a:pt x="114" y="273"/>
                      <a:pt x="123" y="272"/>
                      <a:pt x="132" y="269"/>
                    </a:cubicBezTo>
                    <a:cubicBezTo>
                      <a:pt x="236" y="234"/>
                      <a:pt x="340" y="199"/>
                      <a:pt x="444" y="165"/>
                    </a:cubicBezTo>
                    <a:cubicBezTo>
                      <a:pt x="535" y="133"/>
                      <a:pt x="507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5638792" y="81137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8301754" y="43134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1030092" y="175965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8301754" y="31100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2080817" y="405070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8301646" y="88500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3637271" y="373745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468371" y="21746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6450517" y="415692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1382946" y="53603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3760821" y="407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617971" y="3620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582;p34"/>
          <p:cNvSpPr txBox="1">
            <a:spLocks/>
          </p:cNvSpPr>
          <p:nvPr/>
        </p:nvSpPr>
        <p:spPr>
          <a:xfrm>
            <a:off x="1656972" y="2814519"/>
            <a:ext cx="578811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清大的同學們都可以使用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這個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網站</a:t>
            </a:r>
            <a:endParaRPr lang="en-US" altLang="zh-TW" sz="2000" b="1" dirty="0" smtClean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得知校巴幾分鐘後會到哪一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站</a:t>
            </a:r>
            <a:endParaRPr lang="en-US" altLang="zh-TW" sz="2000" b="1" dirty="0" smtClean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以減少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等待時間</a:t>
            </a:r>
            <a:endParaRPr lang="en-US" altLang="zh-TW"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50"/>
          <p:cNvGrpSpPr/>
          <p:nvPr/>
        </p:nvGrpSpPr>
        <p:grpSpPr>
          <a:xfrm>
            <a:off x="3982523" y="1419647"/>
            <a:ext cx="4021458" cy="3062913"/>
            <a:chOff x="3982523" y="1419647"/>
            <a:chExt cx="4021458" cy="3062913"/>
          </a:xfrm>
        </p:grpSpPr>
        <p:sp>
          <p:nvSpPr>
            <p:cNvPr id="2184" name="Google Shape;2184;p50"/>
            <p:cNvSpPr/>
            <p:nvPr/>
          </p:nvSpPr>
          <p:spPr>
            <a:xfrm>
              <a:off x="4120671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50"/>
            <p:cNvGrpSpPr/>
            <p:nvPr/>
          </p:nvGrpSpPr>
          <p:grpSpPr>
            <a:xfrm>
              <a:off x="3982523" y="1419647"/>
              <a:ext cx="4021458" cy="3062913"/>
              <a:chOff x="3578510" y="1419647"/>
              <a:chExt cx="4021458" cy="3062913"/>
            </a:xfrm>
          </p:grpSpPr>
          <p:sp>
            <p:nvSpPr>
              <p:cNvPr id="2186" name="Google Shape;2186;p50"/>
              <p:cNvSpPr/>
              <p:nvPr/>
            </p:nvSpPr>
            <p:spPr>
              <a:xfrm>
                <a:off x="3578510" y="1419647"/>
                <a:ext cx="4021458" cy="2544218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50"/>
              <p:cNvSpPr/>
              <p:nvPr/>
            </p:nvSpPr>
            <p:spPr>
              <a:xfrm>
                <a:off x="3605853" y="1454950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0"/>
              <p:cNvSpPr/>
              <p:nvPr/>
            </p:nvSpPr>
            <p:spPr>
              <a:xfrm>
                <a:off x="4900908" y="3963886"/>
                <a:ext cx="1373343" cy="518674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189" name="Google Shape;2189;p50"/>
              <p:cNvCxnSpPr/>
              <p:nvPr/>
            </p:nvCxnSpPr>
            <p:spPr>
              <a:xfrm>
                <a:off x="4915750" y="4433452"/>
                <a:ext cx="13534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91" name="Google Shape;2191;p50"/>
          <p:cNvSpPr txBox="1">
            <a:spLocks noGrp="1"/>
          </p:cNvSpPr>
          <p:nvPr>
            <p:ph type="subTitle" idx="1"/>
          </p:nvPr>
        </p:nvSpPr>
        <p:spPr>
          <a:xfrm>
            <a:off x="1140013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5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網頁</a:t>
            </a:r>
            <a:endParaRPr sz="25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192" name="Google Shape;2192;p50"/>
          <p:cNvSpPr txBox="1">
            <a:spLocks noGrp="1"/>
          </p:cNvSpPr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呈現方式</a:t>
            </a:r>
            <a:endParaRPr sz="3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2193" name="Google Shape;2193;p50"/>
          <p:cNvGrpSpPr/>
          <p:nvPr/>
        </p:nvGrpSpPr>
        <p:grpSpPr>
          <a:xfrm>
            <a:off x="3126656" y="2483595"/>
            <a:ext cx="441812" cy="418476"/>
            <a:chOff x="3546568" y="2582007"/>
            <a:chExt cx="441812" cy="418476"/>
          </a:xfrm>
        </p:grpSpPr>
        <p:sp>
          <p:nvSpPr>
            <p:cNvPr id="2194" name="Google Shape;2194;p50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940" y="1548119"/>
            <a:ext cx="3741194" cy="228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43"/>
          <p:cNvSpPr txBox="1"/>
          <p:nvPr/>
        </p:nvSpPr>
        <p:spPr>
          <a:xfrm>
            <a:off x="3478347" y="2091266"/>
            <a:ext cx="1831716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algn="ctr">
              <a:spcBef>
                <a:spcPts val="800"/>
              </a:spcBef>
            </a:pPr>
            <a:r>
              <a:rPr lang="en-US" altLang="zh-TW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SENSOR</a:t>
            </a: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褓姆</a:t>
            </a:r>
            <a:endParaRPr lang="en-US" altLang="zh-TW" sz="18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  <a:p>
            <a:pPr marL="12700" lvl="0" algn="ctr">
              <a:spcBef>
                <a:spcPts val="800"/>
              </a:spcBef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網頁前</a:t>
            </a:r>
            <a:r>
              <a:rPr lang="zh-TW" altLang="en-US" sz="18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端</a:t>
            </a:r>
            <a:endParaRPr lang="en-US" altLang="zh-TW" sz="18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  <a:p>
            <a:pPr marL="12700" lvl="0" algn="ctr">
              <a:spcBef>
                <a:spcPts val="800"/>
              </a:spcBef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資料預處理</a:t>
            </a:r>
            <a:endParaRPr lang="zh-TW" altLang="en-US"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1860" name="Google Shape;1860;p43"/>
          <p:cNvSpPr txBox="1">
            <a:spLocks noGrp="1"/>
          </p:cNvSpPr>
          <p:nvPr>
            <p:ph type="title"/>
          </p:nvPr>
        </p:nvSpPr>
        <p:spPr>
          <a:xfrm>
            <a:off x="1569645" y="42118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分工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861" name="Google Shape;1861;p43"/>
          <p:cNvSpPr/>
          <p:nvPr/>
        </p:nvSpPr>
        <p:spPr>
          <a:xfrm flipV="1">
            <a:off x="2094548" y="3445099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3"/>
          <p:cNvSpPr txBox="1"/>
          <p:nvPr/>
        </p:nvSpPr>
        <p:spPr>
          <a:xfrm>
            <a:off x="2361948" y="2085903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PPT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網頁前端</a:t>
            </a:r>
            <a:endParaRPr lang="en-US" altLang="zh-TW" sz="18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資料</a:t>
            </a:r>
            <a:r>
              <a:rPr lang="zh-TW" altLang="en-US" sz="18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預</a:t>
            </a: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處理</a:t>
            </a:r>
            <a:endParaRPr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1863" name="Google Shape;1863;p43"/>
          <p:cNvSpPr txBox="1"/>
          <p:nvPr/>
        </p:nvSpPr>
        <p:spPr>
          <a:xfrm>
            <a:off x="4951015" y="1925425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上台報告</a:t>
            </a:r>
            <a:endParaRPr lang="en-US" altLang="zh-TW" sz="18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演算法</a:t>
            </a:r>
            <a:endParaRPr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grpSp>
        <p:nvGrpSpPr>
          <p:cNvPr id="1870" name="Google Shape;1870;p43"/>
          <p:cNvGrpSpPr/>
          <p:nvPr/>
        </p:nvGrpSpPr>
        <p:grpSpPr>
          <a:xfrm>
            <a:off x="1618185" y="2837531"/>
            <a:ext cx="478975" cy="861760"/>
            <a:chOff x="1559425" y="2681302"/>
            <a:chExt cx="478975" cy="861760"/>
          </a:xfrm>
        </p:grpSpPr>
        <p:sp>
          <p:nvSpPr>
            <p:cNvPr id="1871" name="Google Shape;1871;p43"/>
            <p:cNvSpPr/>
            <p:nvPr/>
          </p:nvSpPr>
          <p:spPr>
            <a:xfrm>
              <a:off x="1602148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3"/>
            <p:cNvGrpSpPr/>
            <p:nvPr/>
          </p:nvGrpSpPr>
          <p:grpSpPr>
            <a:xfrm>
              <a:off x="1559425" y="2681302"/>
              <a:ext cx="478975" cy="861760"/>
              <a:chOff x="1551338" y="3363340"/>
              <a:chExt cx="478975" cy="861760"/>
            </a:xfrm>
          </p:grpSpPr>
          <p:grpSp>
            <p:nvGrpSpPr>
              <p:cNvPr id="1873" name="Google Shape;1873;p43"/>
              <p:cNvGrpSpPr/>
              <p:nvPr/>
            </p:nvGrpSpPr>
            <p:grpSpPr>
              <a:xfrm rot="-5400000">
                <a:off x="1562913" y="3757700"/>
                <a:ext cx="455825" cy="478975"/>
                <a:chOff x="5410375" y="2331188"/>
                <a:chExt cx="455825" cy="478975"/>
              </a:xfrm>
            </p:grpSpPr>
            <p:sp>
              <p:nvSpPr>
                <p:cNvPr id="1874" name="Google Shape;1874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6" name="Google Shape;1876;p43"/>
              <p:cNvSpPr/>
              <p:nvPr/>
            </p:nvSpPr>
            <p:spPr>
              <a:xfrm rot="-5400000">
                <a:off x="1661383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7" name="Google Shape;1877;p43"/>
              <p:cNvGrpSpPr/>
              <p:nvPr/>
            </p:nvGrpSpPr>
            <p:grpSpPr>
              <a:xfrm rot="5400000" flipH="1">
                <a:off x="1703656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878" name="Google Shape;187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80" name="Google Shape;1880;p43"/>
          <p:cNvGrpSpPr/>
          <p:nvPr/>
        </p:nvGrpSpPr>
        <p:grpSpPr>
          <a:xfrm>
            <a:off x="2883194" y="2825648"/>
            <a:ext cx="478975" cy="861760"/>
            <a:chOff x="3408156" y="2681302"/>
            <a:chExt cx="478975" cy="861760"/>
          </a:xfrm>
        </p:grpSpPr>
        <p:sp>
          <p:nvSpPr>
            <p:cNvPr id="1881" name="Google Shape;1881;p43"/>
            <p:cNvSpPr/>
            <p:nvPr/>
          </p:nvSpPr>
          <p:spPr>
            <a:xfrm>
              <a:off x="345088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3"/>
            <p:cNvGrpSpPr/>
            <p:nvPr/>
          </p:nvGrpSpPr>
          <p:grpSpPr>
            <a:xfrm>
              <a:off x="3408156" y="2681302"/>
              <a:ext cx="478975" cy="861760"/>
              <a:chOff x="3400068" y="3363340"/>
              <a:chExt cx="478975" cy="861760"/>
            </a:xfrm>
          </p:grpSpPr>
          <p:grpSp>
            <p:nvGrpSpPr>
              <p:cNvPr id="1883" name="Google Shape;1883;p43"/>
              <p:cNvGrpSpPr/>
              <p:nvPr/>
            </p:nvGrpSpPr>
            <p:grpSpPr>
              <a:xfrm rot="-5400000">
                <a:off x="3411643" y="3757700"/>
                <a:ext cx="455825" cy="478975"/>
                <a:chOff x="5410375" y="2542113"/>
                <a:chExt cx="455825" cy="478975"/>
              </a:xfrm>
            </p:grpSpPr>
            <p:sp>
              <p:nvSpPr>
                <p:cNvPr id="1884" name="Google Shape;1884;p43"/>
                <p:cNvSpPr/>
                <p:nvPr/>
              </p:nvSpPr>
              <p:spPr>
                <a:xfrm>
                  <a:off x="5487125" y="2920363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43"/>
                <p:cNvSpPr/>
                <p:nvPr/>
              </p:nvSpPr>
              <p:spPr>
                <a:xfrm>
                  <a:off x="5410375" y="2542113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6" name="Google Shape;1886;p43"/>
              <p:cNvSpPr/>
              <p:nvPr/>
            </p:nvSpPr>
            <p:spPr>
              <a:xfrm rot="-5400000">
                <a:off x="3510115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7" name="Google Shape;1887;p43"/>
              <p:cNvGrpSpPr/>
              <p:nvPr/>
            </p:nvGrpSpPr>
            <p:grpSpPr>
              <a:xfrm rot="5400000" flipH="1">
                <a:off x="355238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888" name="Google Shape;188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90" name="Google Shape;1890;p43"/>
          <p:cNvGrpSpPr/>
          <p:nvPr/>
        </p:nvGrpSpPr>
        <p:grpSpPr>
          <a:xfrm>
            <a:off x="5438404" y="2787519"/>
            <a:ext cx="478975" cy="861760"/>
            <a:chOff x="5256875" y="2681302"/>
            <a:chExt cx="478975" cy="861760"/>
          </a:xfrm>
        </p:grpSpPr>
        <p:sp>
          <p:nvSpPr>
            <p:cNvPr id="1891" name="Google Shape;1891;p43"/>
            <p:cNvSpPr/>
            <p:nvPr/>
          </p:nvSpPr>
          <p:spPr>
            <a:xfrm>
              <a:off x="5299611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3"/>
            <p:cNvGrpSpPr/>
            <p:nvPr/>
          </p:nvGrpSpPr>
          <p:grpSpPr>
            <a:xfrm>
              <a:off x="5256875" y="2681302"/>
              <a:ext cx="478975" cy="861760"/>
              <a:chOff x="5248788" y="3363340"/>
              <a:chExt cx="478975" cy="861760"/>
            </a:xfrm>
          </p:grpSpPr>
          <p:grpSp>
            <p:nvGrpSpPr>
              <p:cNvPr id="1893" name="Google Shape;1893;p43"/>
              <p:cNvGrpSpPr/>
              <p:nvPr/>
            </p:nvGrpSpPr>
            <p:grpSpPr>
              <a:xfrm rot="-5400000">
                <a:off x="5260363" y="3757700"/>
                <a:ext cx="455825" cy="478975"/>
                <a:chOff x="5410375" y="2929425"/>
                <a:chExt cx="455825" cy="478975"/>
              </a:xfrm>
            </p:grpSpPr>
            <p:sp>
              <p:nvSpPr>
                <p:cNvPr id="1894" name="Google Shape;1894;p43"/>
                <p:cNvSpPr/>
                <p:nvPr/>
              </p:nvSpPr>
              <p:spPr>
                <a:xfrm>
                  <a:off x="5487125" y="3307675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43"/>
                <p:cNvSpPr/>
                <p:nvPr/>
              </p:nvSpPr>
              <p:spPr>
                <a:xfrm>
                  <a:off x="5410375" y="2929425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96" name="Google Shape;1896;p43"/>
              <p:cNvSpPr/>
              <p:nvPr/>
            </p:nvSpPr>
            <p:spPr>
              <a:xfrm rot="-5400000">
                <a:off x="5358836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7" name="Google Shape;1897;p43"/>
              <p:cNvGrpSpPr/>
              <p:nvPr/>
            </p:nvGrpSpPr>
            <p:grpSpPr>
              <a:xfrm rot="5400000" flipH="1">
                <a:off x="5401108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898" name="Google Shape;189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00" name="Google Shape;1900;p43"/>
          <p:cNvGrpSpPr/>
          <p:nvPr/>
        </p:nvGrpSpPr>
        <p:grpSpPr>
          <a:xfrm>
            <a:off x="6714829" y="2765534"/>
            <a:ext cx="478975" cy="861760"/>
            <a:chOff x="7105594" y="2681302"/>
            <a:chExt cx="478975" cy="861760"/>
          </a:xfrm>
        </p:grpSpPr>
        <p:sp>
          <p:nvSpPr>
            <p:cNvPr id="1901" name="Google Shape;1901;p43"/>
            <p:cNvSpPr/>
            <p:nvPr/>
          </p:nvSpPr>
          <p:spPr>
            <a:xfrm>
              <a:off x="714833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2" name="Google Shape;1902;p43"/>
            <p:cNvGrpSpPr/>
            <p:nvPr/>
          </p:nvGrpSpPr>
          <p:grpSpPr>
            <a:xfrm>
              <a:off x="7105594" y="2681302"/>
              <a:ext cx="478975" cy="861760"/>
              <a:chOff x="7097507" y="3363340"/>
              <a:chExt cx="478975" cy="861760"/>
            </a:xfrm>
          </p:grpSpPr>
          <p:sp>
            <p:nvSpPr>
              <p:cNvPr id="1903" name="Google Shape;1903;p43"/>
              <p:cNvSpPr/>
              <p:nvPr/>
            </p:nvSpPr>
            <p:spPr>
              <a:xfrm rot="-5400000">
                <a:off x="7207558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4" name="Google Shape;1904;p43"/>
              <p:cNvGrpSpPr/>
              <p:nvPr/>
            </p:nvGrpSpPr>
            <p:grpSpPr>
              <a:xfrm rot="-5400000">
                <a:off x="7109082" y="3757700"/>
                <a:ext cx="455825" cy="478975"/>
                <a:chOff x="5410375" y="3403938"/>
                <a:chExt cx="455825" cy="478975"/>
              </a:xfrm>
            </p:grpSpPr>
            <p:sp>
              <p:nvSpPr>
                <p:cNvPr id="1905" name="Google Shape;1905;p43"/>
                <p:cNvSpPr/>
                <p:nvPr/>
              </p:nvSpPr>
              <p:spPr>
                <a:xfrm>
                  <a:off x="5487125" y="378218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43"/>
                <p:cNvSpPr/>
                <p:nvPr/>
              </p:nvSpPr>
              <p:spPr>
                <a:xfrm>
                  <a:off x="5410375" y="340393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7" name="Google Shape;1907;p43"/>
              <p:cNvGrpSpPr/>
              <p:nvPr/>
            </p:nvGrpSpPr>
            <p:grpSpPr>
              <a:xfrm rot="5400000" flipH="1">
                <a:off x="724983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908" name="Google Shape;190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10" name="Google Shape;1910;p43"/>
          <p:cNvSpPr/>
          <p:nvPr/>
        </p:nvSpPr>
        <p:spPr>
          <a:xfrm rot="10800000" flipH="1">
            <a:off x="1207655" y="3453551"/>
            <a:ext cx="403796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3"/>
          <p:cNvSpPr txBox="1"/>
          <p:nvPr/>
        </p:nvSpPr>
        <p:spPr>
          <a:xfrm>
            <a:off x="1490474" y="3254954"/>
            <a:ext cx="712745" cy="37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鄭建澤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1913" name="Google Shape;1913;p43"/>
          <p:cNvSpPr txBox="1"/>
          <p:nvPr/>
        </p:nvSpPr>
        <p:spPr>
          <a:xfrm>
            <a:off x="2817907" y="3315649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黃海茵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70" name="Google Shape;1861;p43"/>
          <p:cNvSpPr/>
          <p:nvPr/>
        </p:nvSpPr>
        <p:spPr>
          <a:xfrm flipV="1">
            <a:off x="3371086" y="3445098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861;p43"/>
          <p:cNvSpPr/>
          <p:nvPr/>
        </p:nvSpPr>
        <p:spPr>
          <a:xfrm flipV="1">
            <a:off x="4641879" y="3417110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861;p43"/>
          <p:cNvSpPr/>
          <p:nvPr/>
        </p:nvSpPr>
        <p:spPr>
          <a:xfrm flipV="1">
            <a:off x="5916827" y="3397186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861;p43"/>
          <p:cNvSpPr/>
          <p:nvPr/>
        </p:nvSpPr>
        <p:spPr>
          <a:xfrm flipV="1">
            <a:off x="7195337" y="3386773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1880;p43"/>
          <p:cNvGrpSpPr/>
          <p:nvPr/>
        </p:nvGrpSpPr>
        <p:grpSpPr>
          <a:xfrm>
            <a:off x="4165541" y="2842573"/>
            <a:ext cx="478975" cy="861760"/>
            <a:chOff x="3408156" y="2681302"/>
            <a:chExt cx="478975" cy="861760"/>
          </a:xfrm>
        </p:grpSpPr>
        <p:sp>
          <p:nvSpPr>
            <p:cNvPr id="75" name="Google Shape;1881;p43"/>
            <p:cNvSpPr/>
            <p:nvPr/>
          </p:nvSpPr>
          <p:spPr>
            <a:xfrm>
              <a:off x="345088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1882;p43"/>
            <p:cNvGrpSpPr/>
            <p:nvPr/>
          </p:nvGrpSpPr>
          <p:grpSpPr>
            <a:xfrm>
              <a:off x="3408156" y="2681302"/>
              <a:ext cx="478975" cy="861760"/>
              <a:chOff x="3400068" y="3363340"/>
              <a:chExt cx="478975" cy="861760"/>
            </a:xfrm>
          </p:grpSpPr>
          <p:grpSp>
            <p:nvGrpSpPr>
              <p:cNvPr id="77" name="Google Shape;1883;p43"/>
              <p:cNvGrpSpPr/>
              <p:nvPr/>
            </p:nvGrpSpPr>
            <p:grpSpPr>
              <a:xfrm rot="-5400000">
                <a:off x="3411643" y="3757700"/>
                <a:ext cx="455825" cy="478975"/>
                <a:chOff x="5410375" y="2542113"/>
                <a:chExt cx="455825" cy="478975"/>
              </a:xfrm>
            </p:grpSpPr>
            <p:sp>
              <p:nvSpPr>
                <p:cNvPr id="82" name="Google Shape;1884;p43"/>
                <p:cNvSpPr/>
                <p:nvPr/>
              </p:nvSpPr>
              <p:spPr>
                <a:xfrm>
                  <a:off x="5487125" y="2920363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885;p43"/>
                <p:cNvSpPr/>
                <p:nvPr/>
              </p:nvSpPr>
              <p:spPr>
                <a:xfrm>
                  <a:off x="5410375" y="2542113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" name="Google Shape;1886;p43"/>
              <p:cNvSpPr/>
              <p:nvPr/>
            </p:nvSpPr>
            <p:spPr>
              <a:xfrm rot="-5400000">
                <a:off x="3510115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1887;p43"/>
              <p:cNvGrpSpPr/>
              <p:nvPr/>
            </p:nvGrpSpPr>
            <p:grpSpPr>
              <a:xfrm rot="5400000" flipH="1">
                <a:off x="355238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80" name="Google Shape;188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88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5" name="Google Shape;1858;p43"/>
          <p:cNvSpPr txBox="1"/>
          <p:nvPr/>
        </p:nvSpPr>
        <p:spPr>
          <a:xfrm>
            <a:off x="6247248" y="2078054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algn="ctr">
              <a:spcBef>
                <a:spcPts val="800"/>
              </a:spcBef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聯絡</a:t>
            </a:r>
            <a:endParaRPr lang="en-US" altLang="zh-TW" sz="18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  <a:p>
            <a:pPr marL="12700" lvl="0" algn="ctr">
              <a:spcBef>
                <a:spcPts val="800"/>
              </a:spcBef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網頁前端</a:t>
            </a:r>
            <a:endParaRPr lang="en-US" altLang="zh-TW" sz="18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  <a:p>
            <a:pPr marL="12700" lvl="0" algn="ctr">
              <a:spcBef>
                <a:spcPts val="800"/>
              </a:spcBef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資料預</a:t>
            </a:r>
            <a:r>
              <a:rPr lang="zh-TW" altLang="en-US" sz="18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處理</a:t>
            </a:r>
            <a:endParaRPr lang="en-US" altLang="zh-TW" sz="18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86" name="Google Shape;1913;p43"/>
          <p:cNvSpPr txBox="1"/>
          <p:nvPr/>
        </p:nvSpPr>
        <p:spPr>
          <a:xfrm>
            <a:off x="4130373" y="3322528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劉亘樵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87" name="Google Shape;1913;p43"/>
          <p:cNvSpPr txBox="1"/>
          <p:nvPr/>
        </p:nvSpPr>
        <p:spPr>
          <a:xfrm>
            <a:off x="5380721" y="3267736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梁浩祥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88" name="Google Shape;1863;p43"/>
          <p:cNvSpPr txBox="1"/>
          <p:nvPr/>
        </p:nvSpPr>
        <p:spPr>
          <a:xfrm>
            <a:off x="1074812" y="1732414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網頁後端</a:t>
            </a:r>
            <a:endParaRPr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89" name="Google Shape;1913;p43"/>
          <p:cNvSpPr txBox="1"/>
          <p:nvPr/>
        </p:nvSpPr>
        <p:spPr>
          <a:xfrm>
            <a:off x="6657149" y="3242634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黃鈺舒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2280;p54"/>
          <p:cNvSpPr txBox="1">
            <a:spLocks/>
          </p:cNvSpPr>
          <p:nvPr/>
        </p:nvSpPr>
        <p:spPr>
          <a:xfrm flipH="1">
            <a:off x="2400708" y="1264684"/>
            <a:ext cx="4318329" cy="173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Sue Ellen Francisco"/>
              <a:buNone/>
              <a:defRPr sz="1800" b="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n-US" sz="6000" dirty="0" smtClean="0">
                <a:solidFill>
                  <a:schemeClr val="accent2"/>
                </a:solidFill>
              </a:rPr>
              <a:t>THANKS!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3198666" y="2868788"/>
            <a:ext cx="2875547" cy="4174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校巴怎麼這麼久還沒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來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??</a:t>
            </a:r>
            <a:endParaRPr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494389" y="1815411"/>
            <a:ext cx="2155222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問題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246" name="Google Shape;246;p28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grpSp>
          <p:nvGrpSpPr>
            <p:cNvPr id="247" name="Google Shape;247;p28"/>
            <p:cNvGrpSpPr/>
            <p:nvPr/>
          </p:nvGrpSpPr>
          <p:grpSpPr>
            <a:xfrm>
              <a:off x="6548464" y="589964"/>
              <a:ext cx="1102270" cy="1241171"/>
              <a:chOff x="6548464" y="589964"/>
              <a:chExt cx="1102270" cy="1241171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6817747" y="1054489"/>
                <a:ext cx="594063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28"/>
              <p:cNvGrpSpPr/>
              <p:nvPr/>
            </p:nvGrpSpPr>
            <p:grpSpPr>
              <a:xfrm rot="-463497">
                <a:off x="6619536" y="649401"/>
                <a:ext cx="960126" cy="1122298"/>
                <a:chOff x="6246600" y="3562450"/>
                <a:chExt cx="840768" cy="982780"/>
              </a:xfrm>
            </p:grpSpPr>
            <p:sp>
              <p:nvSpPr>
                <p:cNvPr id="250" name="Google Shape;250;p28"/>
                <p:cNvSpPr/>
                <p:nvPr/>
              </p:nvSpPr>
              <p:spPr>
                <a:xfrm>
                  <a:off x="6357979" y="3901087"/>
                  <a:ext cx="597582" cy="562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6989" extrusionOk="0">
                      <a:moveTo>
                        <a:pt x="4045" y="164"/>
                      </a:moveTo>
                      <a:cubicBezTo>
                        <a:pt x="4855" y="164"/>
                        <a:pt x="5844" y="566"/>
                        <a:pt x="6401" y="1126"/>
                      </a:cubicBezTo>
                      <a:cubicBezTo>
                        <a:pt x="7160" y="1895"/>
                        <a:pt x="7288" y="2821"/>
                        <a:pt x="7205" y="3843"/>
                      </a:cubicBezTo>
                      <a:cubicBezTo>
                        <a:pt x="7135" y="4689"/>
                        <a:pt x="7048" y="5354"/>
                        <a:pt x="6445" y="5970"/>
                      </a:cubicBezTo>
                      <a:cubicBezTo>
                        <a:pt x="5881" y="6549"/>
                        <a:pt x="5325" y="6822"/>
                        <a:pt x="4514" y="6822"/>
                      </a:cubicBezTo>
                      <a:cubicBezTo>
                        <a:pt x="4469" y="6822"/>
                        <a:pt x="4424" y="6821"/>
                        <a:pt x="4377" y="6819"/>
                      </a:cubicBezTo>
                      <a:cubicBezTo>
                        <a:pt x="3559" y="6792"/>
                        <a:pt x="2353" y="6629"/>
                        <a:pt x="1688" y="6119"/>
                      </a:cubicBezTo>
                      <a:cubicBezTo>
                        <a:pt x="885" y="5506"/>
                        <a:pt x="507" y="4331"/>
                        <a:pt x="479" y="3354"/>
                      </a:cubicBezTo>
                      <a:cubicBezTo>
                        <a:pt x="448" y="2298"/>
                        <a:pt x="808" y="1223"/>
                        <a:pt x="1789" y="690"/>
                      </a:cubicBezTo>
                      <a:cubicBezTo>
                        <a:pt x="2420" y="344"/>
                        <a:pt x="3231" y="243"/>
                        <a:pt x="3937" y="167"/>
                      </a:cubicBezTo>
                      <a:cubicBezTo>
                        <a:pt x="3973" y="165"/>
                        <a:pt x="4009" y="164"/>
                        <a:pt x="4045" y="164"/>
                      </a:cubicBezTo>
                      <a:close/>
                      <a:moveTo>
                        <a:pt x="4068" y="1"/>
                      </a:moveTo>
                      <a:cubicBezTo>
                        <a:pt x="4030" y="1"/>
                        <a:pt x="3991" y="1"/>
                        <a:pt x="3953" y="3"/>
                      </a:cubicBezTo>
                      <a:lnTo>
                        <a:pt x="3953" y="3"/>
                      </a:lnTo>
                      <a:cubicBezTo>
                        <a:pt x="3952" y="3"/>
                        <a:pt x="3951" y="3"/>
                        <a:pt x="3949" y="3"/>
                      </a:cubicBezTo>
                      <a:cubicBezTo>
                        <a:pt x="3946" y="3"/>
                        <a:pt x="3942" y="3"/>
                        <a:pt x="3937" y="4"/>
                      </a:cubicBezTo>
                      <a:cubicBezTo>
                        <a:pt x="3937" y="4"/>
                        <a:pt x="3937" y="4"/>
                        <a:pt x="3937" y="4"/>
                      </a:cubicBezTo>
                      <a:lnTo>
                        <a:pt x="3937" y="4"/>
                      </a:lnTo>
                      <a:cubicBezTo>
                        <a:pt x="3932" y="4"/>
                        <a:pt x="3928" y="4"/>
                        <a:pt x="3923" y="5"/>
                      </a:cubicBezTo>
                      <a:lnTo>
                        <a:pt x="3923" y="5"/>
                      </a:lnTo>
                      <a:cubicBezTo>
                        <a:pt x="2589" y="151"/>
                        <a:pt x="1112" y="453"/>
                        <a:pt x="559" y="1844"/>
                      </a:cubicBezTo>
                      <a:cubicBezTo>
                        <a:pt x="1" y="3247"/>
                        <a:pt x="362" y="5423"/>
                        <a:pt x="1671" y="6320"/>
                      </a:cubicBezTo>
                      <a:cubicBezTo>
                        <a:pt x="2295" y="6750"/>
                        <a:pt x="3210" y="6864"/>
                        <a:pt x="3944" y="6950"/>
                      </a:cubicBezTo>
                      <a:cubicBezTo>
                        <a:pt x="4142" y="6973"/>
                        <a:pt x="4352" y="6988"/>
                        <a:pt x="4564" y="6988"/>
                      </a:cubicBezTo>
                      <a:cubicBezTo>
                        <a:pt x="5071" y="6988"/>
                        <a:pt x="5591" y="6901"/>
                        <a:pt x="5999" y="6614"/>
                      </a:cubicBezTo>
                      <a:cubicBezTo>
                        <a:pt x="7218" y="5762"/>
                        <a:pt x="7426" y="4484"/>
                        <a:pt x="7430" y="3070"/>
                      </a:cubicBezTo>
                      <a:cubicBezTo>
                        <a:pt x="7430" y="1369"/>
                        <a:pt x="5701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6276676" y="3845840"/>
                  <a:ext cx="754316" cy="67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" h="8428" extrusionOk="0">
                      <a:moveTo>
                        <a:pt x="4917" y="164"/>
                      </a:moveTo>
                      <a:cubicBezTo>
                        <a:pt x="6119" y="202"/>
                        <a:pt x="7304" y="646"/>
                        <a:pt x="8163" y="1505"/>
                      </a:cubicBezTo>
                      <a:cubicBezTo>
                        <a:pt x="8832" y="2177"/>
                        <a:pt x="9106" y="3393"/>
                        <a:pt x="9092" y="4332"/>
                      </a:cubicBezTo>
                      <a:cubicBezTo>
                        <a:pt x="9078" y="5147"/>
                        <a:pt x="8774" y="6047"/>
                        <a:pt x="8344" y="6730"/>
                      </a:cubicBezTo>
                      <a:cubicBezTo>
                        <a:pt x="7668" y="7808"/>
                        <a:pt x="6524" y="8182"/>
                        <a:pt x="5309" y="8254"/>
                      </a:cubicBezTo>
                      <a:cubicBezTo>
                        <a:pt x="5108" y="8266"/>
                        <a:pt x="4905" y="8273"/>
                        <a:pt x="4702" y="8273"/>
                      </a:cubicBezTo>
                      <a:cubicBezTo>
                        <a:pt x="3662" y="8273"/>
                        <a:pt x="2613" y="8091"/>
                        <a:pt x="1813" y="7375"/>
                      </a:cubicBezTo>
                      <a:cubicBezTo>
                        <a:pt x="901" y="6553"/>
                        <a:pt x="475" y="5347"/>
                        <a:pt x="489" y="4138"/>
                      </a:cubicBezTo>
                      <a:cubicBezTo>
                        <a:pt x="496" y="3535"/>
                        <a:pt x="589" y="2923"/>
                        <a:pt x="783" y="2354"/>
                      </a:cubicBezTo>
                      <a:cubicBezTo>
                        <a:pt x="1023" y="1658"/>
                        <a:pt x="1567" y="1193"/>
                        <a:pt x="2152" y="781"/>
                      </a:cubicBezTo>
                      <a:cubicBezTo>
                        <a:pt x="2974" y="206"/>
                        <a:pt x="3961" y="268"/>
                        <a:pt x="4917" y="164"/>
                      </a:cubicBezTo>
                      <a:close/>
                      <a:moveTo>
                        <a:pt x="4929" y="0"/>
                      </a:moveTo>
                      <a:cubicBezTo>
                        <a:pt x="4925" y="0"/>
                        <a:pt x="4921" y="1"/>
                        <a:pt x="4917" y="1"/>
                      </a:cubicBezTo>
                      <a:cubicBezTo>
                        <a:pt x="4916" y="1"/>
                        <a:pt x="4915" y="1"/>
                        <a:pt x="4914" y="1"/>
                      </a:cubicBezTo>
                      <a:cubicBezTo>
                        <a:pt x="4906" y="1"/>
                        <a:pt x="4899" y="2"/>
                        <a:pt x="4893" y="4"/>
                      </a:cubicBezTo>
                      <a:lnTo>
                        <a:pt x="4893" y="4"/>
                      </a:lnTo>
                      <a:cubicBezTo>
                        <a:pt x="4125" y="83"/>
                        <a:pt x="3232" y="22"/>
                        <a:pt x="2526" y="365"/>
                      </a:cubicBezTo>
                      <a:cubicBezTo>
                        <a:pt x="1722" y="750"/>
                        <a:pt x="915" y="1453"/>
                        <a:pt x="624" y="2309"/>
                      </a:cubicBezTo>
                      <a:cubicBezTo>
                        <a:pt x="1" y="4162"/>
                        <a:pt x="308" y="6467"/>
                        <a:pt x="1951" y="7693"/>
                      </a:cubicBezTo>
                      <a:cubicBezTo>
                        <a:pt x="2775" y="8309"/>
                        <a:pt x="3776" y="8428"/>
                        <a:pt x="4777" y="8428"/>
                      </a:cubicBezTo>
                      <a:cubicBezTo>
                        <a:pt x="4795" y="8428"/>
                        <a:pt x="4813" y="8427"/>
                        <a:pt x="4830" y="8427"/>
                      </a:cubicBezTo>
                      <a:cubicBezTo>
                        <a:pt x="5752" y="8424"/>
                        <a:pt x="6819" y="8317"/>
                        <a:pt x="7599" y="7776"/>
                      </a:cubicBezTo>
                      <a:cubicBezTo>
                        <a:pt x="8680" y="7025"/>
                        <a:pt x="9380" y="5320"/>
                        <a:pt x="9244" y="4010"/>
                      </a:cubicBezTo>
                      <a:cubicBezTo>
                        <a:pt x="9130" y="2888"/>
                        <a:pt x="8873" y="1851"/>
                        <a:pt x="7976" y="1117"/>
                      </a:cubicBezTo>
                      <a:cubicBezTo>
                        <a:pt x="7114" y="409"/>
                        <a:pt x="6051" y="42"/>
                        <a:pt x="4946" y="2"/>
                      </a:cubicBezTo>
                      <a:lnTo>
                        <a:pt x="4946" y="2"/>
                      </a:lnTo>
                      <a:cubicBezTo>
                        <a:pt x="4940" y="1"/>
                        <a:pt x="4935" y="0"/>
                        <a:pt x="4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6297987" y="3804345"/>
                  <a:ext cx="228547" cy="163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2029" extrusionOk="0">
                      <a:moveTo>
                        <a:pt x="2733" y="0"/>
                      </a:moveTo>
                      <a:cubicBezTo>
                        <a:pt x="2726" y="0"/>
                        <a:pt x="2717" y="1"/>
                        <a:pt x="2709" y="4"/>
                      </a:cubicBezTo>
                      <a:cubicBezTo>
                        <a:pt x="1741" y="295"/>
                        <a:pt x="571" y="1013"/>
                        <a:pt x="37" y="1907"/>
                      </a:cubicBezTo>
                      <a:cubicBezTo>
                        <a:pt x="1" y="1969"/>
                        <a:pt x="57" y="2029"/>
                        <a:pt x="113" y="2029"/>
                      </a:cubicBezTo>
                      <a:cubicBezTo>
                        <a:pt x="137" y="2029"/>
                        <a:pt x="162" y="2017"/>
                        <a:pt x="179" y="1990"/>
                      </a:cubicBezTo>
                      <a:cubicBezTo>
                        <a:pt x="688" y="1134"/>
                        <a:pt x="1831" y="441"/>
                        <a:pt x="2750" y="161"/>
                      </a:cubicBezTo>
                      <a:cubicBezTo>
                        <a:pt x="2841" y="135"/>
                        <a:pt x="2815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8"/>
                <p:cNvSpPr/>
                <p:nvPr/>
              </p:nvSpPr>
              <p:spPr>
                <a:xfrm>
                  <a:off x="6246600" y="3738564"/>
                  <a:ext cx="278968" cy="22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2847" extrusionOk="0">
                      <a:moveTo>
                        <a:pt x="1999" y="1"/>
                      </a:moveTo>
                      <a:cubicBezTo>
                        <a:pt x="1606" y="1"/>
                        <a:pt x="1205" y="117"/>
                        <a:pt x="877" y="331"/>
                      </a:cubicBezTo>
                      <a:cubicBezTo>
                        <a:pt x="66" y="857"/>
                        <a:pt x="1" y="2146"/>
                        <a:pt x="690" y="2822"/>
                      </a:cubicBezTo>
                      <a:cubicBezTo>
                        <a:pt x="707" y="2839"/>
                        <a:pt x="726" y="2847"/>
                        <a:pt x="745" y="2847"/>
                      </a:cubicBezTo>
                      <a:cubicBezTo>
                        <a:pt x="808" y="2847"/>
                        <a:pt x="863" y="2764"/>
                        <a:pt x="804" y="2707"/>
                      </a:cubicBezTo>
                      <a:cubicBezTo>
                        <a:pt x="121" y="2032"/>
                        <a:pt x="298" y="822"/>
                        <a:pt x="1116" y="379"/>
                      </a:cubicBezTo>
                      <a:cubicBezTo>
                        <a:pt x="1379" y="237"/>
                        <a:pt x="1683" y="162"/>
                        <a:pt x="1983" y="162"/>
                      </a:cubicBezTo>
                      <a:cubicBezTo>
                        <a:pt x="2524" y="162"/>
                        <a:pt x="3051" y="406"/>
                        <a:pt x="3298" y="944"/>
                      </a:cubicBezTo>
                      <a:cubicBezTo>
                        <a:pt x="3311" y="973"/>
                        <a:pt x="3334" y="985"/>
                        <a:pt x="3358" y="985"/>
                      </a:cubicBezTo>
                      <a:cubicBezTo>
                        <a:pt x="3410" y="985"/>
                        <a:pt x="3468" y="925"/>
                        <a:pt x="3437" y="860"/>
                      </a:cubicBezTo>
                      <a:cubicBezTo>
                        <a:pt x="3166" y="266"/>
                        <a:pt x="2592" y="1"/>
                        <a:pt x="19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8"/>
                <p:cNvSpPr/>
                <p:nvPr/>
              </p:nvSpPr>
              <p:spPr>
                <a:xfrm>
                  <a:off x="6394810" y="4443341"/>
                  <a:ext cx="98431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1267" extrusionOk="0">
                      <a:moveTo>
                        <a:pt x="326" y="0"/>
                      </a:moveTo>
                      <a:cubicBezTo>
                        <a:pt x="302" y="0"/>
                        <a:pt x="279" y="12"/>
                        <a:pt x="264" y="41"/>
                      </a:cubicBezTo>
                      <a:cubicBezTo>
                        <a:pt x="153" y="270"/>
                        <a:pt x="80" y="506"/>
                        <a:pt x="56" y="755"/>
                      </a:cubicBezTo>
                      <a:cubicBezTo>
                        <a:pt x="42" y="893"/>
                        <a:pt x="0" y="1147"/>
                        <a:pt x="142" y="1234"/>
                      </a:cubicBezTo>
                      <a:cubicBezTo>
                        <a:pt x="182" y="1257"/>
                        <a:pt x="229" y="1267"/>
                        <a:pt x="278" y="1267"/>
                      </a:cubicBezTo>
                      <a:cubicBezTo>
                        <a:pt x="400" y="1267"/>
                        <a:pt x="539" y="1207"/>
                        <a:pt x="631" y="1160"/>
                      </a:cubicBezTo>
                      <a:cubicBezTo>
                        <a:pt x="843" y="1050"/>
                        <a:pt x="1009" y="873"/>
                        <a:pt x="1168" y="700"/>
                      </a:cubicBezTo>
                      <a:cubicBezTo>
                        <a:pt x="1224" y="641"/>
                        <a:pt x="1168" y="559"/>
                        <a:pt x="1108" y="559"/>
                      </a:cubicBezTo>
                      <a:cubicBezTo>
                        <a:pt x="1089" y="559"/>
                        <a:pt x="1070" y="567"/>
                        <a:pt x="1054" y="586"/>
                      </a:cubicBezTo>
                      <a:cubicBezTo>
                        <a:pt x="896" y="753"/>
                        <a:pt x="615" y="1093"/>
                        <a:pt x="353" y="1093"/>
                      </a:cubicBezTo>
                      <a:cubicBezTo>
                        <a:pt x="344" y="1093"/>
                        <a:pt x="335" y="1092"/>
                        <a:pt x="326" y="1091"/>
                      </a:cubicBezTo>
                      <a:cubicBezTo>
                        <a:pt x="310" y="1098"/>
                        <a:pt x="296" y="1101"/>
                        <a:pt x="283" y="1101"/>
                      </a:cubicBezTo>
                      <a:cubicBezTo>
                        <a:pt x="241" y="1101"/>
                        <a:pt x="217" y="1065"/>
                        <a:pt x="211" y="991"/>
                      </a:cubicBezTo>
                      <a:lnTo>
                        <a:pt x="211" y="914"/>
                      </a:lnTo>
                      <a:cubicBezTo>
                        <a:pt x="205" y="824"/>
                        <a:pt x="222" y="711"/>
                        <a:pt x="240" y="623"/>
                      </a:cubicBezTo>
                      <a:cubicBezTo>
                        <a:pt x="271" y="450"/>
                        <a:pt x="330" y="284"/>
                        <a:pt x="406" y="124"/>
                      </a:cubicBezTo>
                      <a:cubicBezTo>
                        <a:pt x="437" y="60"/>
                        <a:pt x="380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8"/>
                <p:cNvSpPr/>
                <p:nvPr/>
              </p:nvSpPr>
              <p:spPr>
                <a:xfrm>
                  <a:off x="6846356" y="4432484"/>
                  <a:ext cx="98270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267" extrusionOk="0">
                      <a:moveTo>
                        <a:pt x="897" y="0"/>
                      </a:moveTo>
                      <a:cubicBezTo>
                        <a:pt x="843" y="0"/>
                        <a:pt x="786" y="60"/>
                        <a:pt x="820" y="125"/>
                      </a:cubicBezTo>
                      <a:cubicBezTo>
                        <a:pt x="896" y="284"/>
                        <a:pt x="955" y="446"/>
                        <a:pt x="986" y="624"/>
                      </a:cubicBezTo>
                      <a:cubicBezTo>
                        <a:pt x="999" y="703"/>
                        <a:pt x="1007" y="790"/>
                        <a:pt x="1010" y="873"/>
                      </a:cubicBezTo>
                      <a:cubicBezTo>
                        <a:pt x="1014" y="911"/>
                        <a:pt x="1014" y="949"/>
                        <a:pt x="1010" y="991"/>
                      </a:cubicBezTo>
                      <a:cubicBezTo>
                        <a:pt x="1005" y="1063"/>
                        <a:pt x="981" y="1100"/>
                        <a:pt x="938" y="1100"/>
                      </a:cubicBezTo>
                      <a:cubicBezTo>
                        <a:pt x="925" y="1100"/>
                        <a:pt x="911" y="1097"/>
                        <a:pt x="896" y="1091"/>
                      </a:cubicBezTo>
                      <a:cubicBezTo>
                        <a:pt x="888" y="1091"/>
                        <a:pt x="880" y="1092"/>
                        <a:pt x="872" y="1092"/>
                      </a:cubicBezTo>
                      <a:cubicBezTo>
                        <a:pt x="609" y="1092"/>
                        <a:pt x="330" y="753"/>
                        <a:pt x="172" y="582"/>
                      </a:cubicBezTo>
                      <a:cubicBezTo>
                        <a:pt x="155" y="564"/>
                        <a:pt x="136" y="557"/>
                        <a:pt x="117" y="557"/>
                      </a:cubicBezTo>
                      <a:cubicBezTo>
                        <a:pt x="56" y="557"/>
                        <a:pt x="1" y="639"/>
                        <a:pt x="54" y="700"/>
                      </a:cubicBezTo>
                      <a:cubicBezTo>
                        <a:pt x="217" y="870"/>
                        <a:pt x="383" y="1046"/>
                        <a:pt x="594" y="1157"/>
                      </a:cubicBezTo>
                      <a:cubicBezTo>
                        <a:pt x="684" y="1207"/>
                        <a:pt x="824" y="1266"/>
                        <a:pt x="946" y="1266"/>
                      </a:cubicBezTo>
                      <a:cubicBezTo>
                        <a:pt x="995" y="1266"/>
                        <a:pt x="1041" y="1257"/>
                        <a:pt x="1079" y="1233"/>
                      </a:cubicBezTo>
                      <a:cubicBezTo>
                        <a:pt x="1221" y="1143"/>
                        <a:pt x="1180" y="897"/>
                        <a:pt x="1166" y="755"/>
                      </a:cubicBezTo>
                      <a:cubicBezTo>
                        <a:pt x="1145" y="505"/>
                        <a:pt x="1069" y="267"/>
                        <a:pt x="958" y="41"/>
                      </a:cubicBezTo>
                      <a:cubicBezTo>
                        <a:pt x="944" y="12"/>
                        <a:pt x="921" y="0"/>
                        <a:pt x="8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8"/>
                <p:cNvSpPr/>
                <p:nvPr/>
              </p:nvSpPr>
              <p:spPr>
                <a:xfrm>
                  <a:off x="6637672" y="3990994"/>
                  <a:ext cx="21632" cy="22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3" extrusionOk="0">
                      <a:moveTo>
                        <a:pt x="80" y="1"/>
                      </a:moveTo>
                      <a:cubicBezTo>
                        <a:pt x="40" y="1"/>
                        <a:pt x="0" y="28"/>
                        <a:pt x="2" y="81"/>
                      </a:cubicBezTo>
                      <a:cubicBezTo>
                        <a:pt x="23" y="951"/>
                        <a:pt x="68" y="1824"/>
                        <a:pt x="102" y="2693"/>
                      </a:cubicBezTo>
                      <a:cubicBezTo>
                        <a:pt x="104" y="2746"/>
                        <a:pt x="147" y="2773"/>
                        <a:pt x="189" y="2773"/>
                      </a:cubicBezTo>
                      <a:cubicBezTo>
                        <a:pt x="230" y="2773"/>
                        <a:pt x="269" y="2747"/>
                        <a:pt x="265" y="2693"/>
                      </a:cubicBezTo>
                      <a:cubicBezTo>
                        <a:pt x="231" y="1824"/>
                        <a:pt x="185" y="951"/>
                        <a:pt x="164" y="81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8"/>
                <p:cNvSpPr/>
                <p:nvPr/>
              </p:nvSpPr>
              <p:spPr>
                <a:xfrm>
                  <a:off x="6566582" y="4216805"/>
                  <a:ext cx="93043" cy="10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1346" extrusionOk="0">
                      <a:moveTo>
                        <a:pt x="1042" y="1"/>
                      </a:moveTo>
                      <a:cubicBezTo>
                        <a:pt x="1024" y="1"/>
                        <a:pt x="1005" y="9"/>
                        <a:pt x="990" y="28"/>
                      </a:cubicBezTo>
                      <a:cubicBezTo>
                        <a:pt x="661" y="416"/>
                        <a:pt x="297" y="787"/>
                        <a:pt x="37" y="1223"/>
                      </a:cubicBezTo>
                      <a:cubicBezTo>
                        <a:pt x="1" y="1288"/>
                        <a:pt x="58" y="1346"/>
                        <a:pt x="114" y="1346"/>
                      </a:cubicBezTo>
                      <a:cubicBezTo>
                        <a:pt x="138" y="1346"/>
                        <a:pt x="163" y="1334"/>
                        <a:pt x="179" y="1306"/>
                      </a:cubicBezTo>
                      <a:cubicBezTo>
                        <a:pt x="432" y="880"/>
                        <a:pt x="786" y="520"/>
                        <a:pt x="1104" y="146"/>
                      </a:cubicBezTo>
                      <a:cubicBezTo>
                        <a:pt x="1157" y="84"/>
                        <a:pt x="1101" y="1"/>
                        <a:pt x="10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8"/>
                <p:cNvSpPr/>
                <p:nvPr/>
              </p:nvSpPr>
              <p:spPr>
                <a:xfrm>
                  <a:off x="6278365" y="3728029"/>
                  <a:ext cx="78487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807" extrusionOk="0">
                      <a:moveTo>
                        <a:pt x="316" y="0"/>
                      </a:moveTo>
                      <a:cubicBezTo>
                        <a:pt x="267" y="0"/>
                        <a:pt x="221" y="14"/>
                        <a:pt x="180" y="49"/>
                      </a:cubicBezTo>
                      <a:cubicBezTo>
                        <a:pt x="1" y="209"/>
                        <a:pt x="215" y="545"/>
                        <a:pt x="236" y="729"/>
                      </a:cubicBezTo>
                      <a:cubicBezTo>
                        <a:pt x="241" y="781"/>
                        <a:pt x="284" y="807"/>
                        <a:pt x="325" y="807"/>
                      </a:cubicBezTo>
                      <a:cubicBezTo>
                        <a:pt x="366" y="807"/>
                        <a:pt x="404" y="781"/>
                        <a:pt x="399" y="729"/>
                      </a:cubicBezTo>
                      <a:cubicBezTo>
                        <a:pt x="388" y="645"/>
                        <a:pt x="367" y="566"/>
                        <a:pt x="343" y="489"/>
                      </a:cubicBezTo>
                      <a:cubicBezTo>
                        <a:pt x="319" y="417"/>
                        <a:pt x="277" y="330"/>
                        <a:pt x="281" y="257"/>
                      </a:cubicBezTo>
                      <a:cubicBezTo>
                        <a:pt x="283" y="199"/>
                        <a:pt x="309" y="180"/>
                        <a:pt x="344" y="180"/>
                      </a:cubicBezTo>
                      <a:cubicBezTo>
                        <a:pt x="403" y="180"/>
                        <a:pt x="490" y="238"/>
                        <a:pt x="534" y="264"/>
                      </a:cubicBezTo>
                      <a:cubicBezTo>
                        <a:pt x="624" y="320"/>
                        <a:pt x="711" y="382"/>
                        <a:pt x="811" y="427"/>
                      </a:cubicBezTo>
                      <a:cubicBezTo>
                        <a:pt x="823" y="432"/>
                        <a:pt x="834" y="434"/>
                        <a:pt x="845" y="434"/>
                      </a:cubicBezTo>
                      <a:cubicBezTo>
                        <a:pt x="922" y="434"/>
                        <a:pt x="975" y="321"/>
                        <a:pt x="890" y="285"/>
                      </a:cubicBezTo>
                      <a:cubicBezTo>
                        <a:pt x="752" y="224"/>
                        <a:pt x="510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8"/>
                <p:cNvSpPr/>
                <p:nvPr/>
              </p:nvSpPr>
              <p:spPr>
                <a:xfrm>
                  <a:off x="6710530" y="3804345"/>
                  <a:ext cx="251144" cy="12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" h="1543" extrusionOk="0">
                      <a:moveTo>
                        <a:pt x="92" y="0"/>
                      </a:moveTo>
                      <a:cubicBezTo>
                        <a:pt x="0" y="0"/>
                        <a:pt x="4" y="154"/>
                        <a:pt x="104" y="164"/>
                      </a:cubicBezTo>
                      <a:cubicBezTo>
                        <a:pt x="1060" y="282"/>
                        <a:pt x="2301" y="763"/>
                        <a:pt x="2955" y="1515"/>
                      </a:cubicBezTo>
                      <a:cubicBezTo>
                        <a:pt x="2971" y="1534"/>
                        <a:pt x="2990" y="1542"/>
                        <a:pt x="3008" y="1542"/>
                      </a:cubicBezTo>
                      <a:cubicBezTo>
                        <a:pt x="3067" y="1542"/>
                        <a:pt x="3123" y="1461"/>
                        <a:pt x="3070" y="1401"/>
                      </a:cubicBezTo>
                      <a:cubicBezTo>
                        <a:pt x="2384" y="611"/>
                        <a:pt x="1108" y="126"/>
                        <a:pt x="104" y="1"/>
                      </a:cubicBezTo>
                      <a:cubicBezTo>
                        <a:pt x="100" y="0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8"/>
                <p:cNvSpPr/>
                <p:nvPr/>
              </p:nvSpPr>
              <p:spPr>
                <a:xfrm>
                  <a:off x="6711254" y="3717816"/>
                  <a:ext cx="289905" cy="210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613" extrusionOk="0">
                      <a:moveTo>
                        <a:pt x="1644" y="0"/>
                      </a:moveTo>
                      <a:cubicBezTo>
                        <a:pt x="923" y="0"/>
                        <a:pt x="218" y="373"/>
                        <a:pt x="15" y="1136"/>
                      </a:cubicBezTo>
                      <a:cubicBezTo>
                        <a:pt x="1" y="1198"/>
                        <a:pt x="51" y="1238"/>
                        <a:pt x="100" y="1238"/>
                      </a:cubicBezTo>
                      <a:cubicBezTo>
                        <a:pt x="132" y="1238"/>
                        <a:pt x="164" y="1221"/>
                        <a:pt x="175" y="1181"/>
                      </a:cubicBezTo>
                      <a:cubicBezTo>
                        <a:pt x="357" y="496"/>
                        <a:pt x="998" y="162"/>
                        <a:pt x="1649" y="162"/>
                      </a:cubicBezTo>
                      <a:cubicBezTo>
                        <a:pt x="1876" y="162"/>
                        <a:pt x="2105" y="203"/>
                        <a:pt x="2316" y="284"/>
                      </a:cubicBezTo>
                      <a:cubicBezTo>
                        <a:pt x="3151" y="599"/>
                        <a:pt x="3449" y="1763"/>
                        <a:pt x="2933" y="2494"/>
                      </a:cubicBezTo>
                      <a:cubicBezTo>
                        <a:pt x="2889" y="2555"/>
                        <a:pt x="2946" y="2612"/>
                        <a:pt x="3005" y="2612"/>
                      </a:cubicBezTo>
                      <a:cubicBezTo>
                        <a:pt x="3030" y="2612"/>
                        <a:pt x="3056" y="2602"/>
                        <a:pt x="3074" y="2577"/>
                      </a:cubicBezTo>
                      <a:cubicBezTo>
                        <a:pt x="3605" y="1825"/>
                        <a:pt x="3359" y="589"/>
                        <a:pt x="2521" y="194"/>
                      </a:cubicBezTo>
                      <a:cubicBezTo>
                        <a:pt x="2249" y="65"/>
                        <a:pt x="1945" y="0"/>
                        <a:pt x="1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8"/>
                <p:cNvSpPr/>
                <p:nvPr/>
              </p:nvSpPr>
              <p:spPr>
                <a:xfrm>
                  <a:off x="6868230" y="3691439"/>
                  <a:ext cx="73904" cy="6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01" extrusionOk="0">
                      <a:moveTo>
                        <a:pt x="623" y="1"/>
                      </a:moveTo>
                      <a:cubicBezTo>
                        <a:pt x="425" y="1"/>
                        <a:pt x="199" y="294"/>
                        <a:pt x="73" y="380"/>
                      </a:cubicBezTo>
                      <a:cubicBezTo>
                        <a:pt x="1" y="426"/>
                        <a:pt x="45" y="532"/>
                        <a:pt x="113" y="532"/>
                      </a:cubicBezTo>
                      <a:cubicBezTo>
                        <a:pt x="127" y="532"/>
                        <a:pt x="141" y="528"/>
                        <a:pt x="156" y="518"/>
                      </a:cubicBezTo>
                      <a:cubicBezTo>
                        <a:pt x="233" y="469"/>
                        <a:pt x="302" y="404"/>
                        <a:pt x="367" y="341"/>
                      </a:cubicBezTo>
                      <a:cubicBezTo>
                        <a:pt x="411" y="304"/>
                        <a:pt x="529" y="182"/>
                        <a:pt x="604" y="182"/>
                      </a:cubicBezTo>
                      <a:cubicBezTo>
                        <a:pt x="626" y="182"/>
                        <a:pt x="643" y="192"/>
                        <a:pt x="655" y="217"/>
                      </a:cubicBezTo>
                      <a:cubicBezTo>
                        <a:pt x="683" y="282"/>
                        <a:pt x="652" y="397"/>
                        <a:pt x="641" y="463"/>
                      </a:cubicBezTo>
                      <a:cubicBezTo>
                        <a:pt x="631" y="549"/>
                        <a:pt x="617" y="636"/>
                        <a:pt x="624" y="722"/>
                      </a:cubicBezTo>
                      <a:cubicBezTo>
                        <a:pt x="627" y="774"/>
                        <a:pt x="670" y="800"/>
                        <a:pt x="711" y="800"/>
                      </a:cubicBezTo>
                      <a:cubicBezTo>
                        <a:pt x="751" y="800"/>
                        <a:pt x="790" y="774"/>
                        <a:pt x="786" y="722"/>
                      </a:cubicBezTo>
                      <a:cubicBezTo>
                        <a:pt x="777" y="532"/>
                        <a:pt x="919" y="189"/>
                        <a:pt x="742" y="44"/>
                      </a:cubicBezTo>
                      <a:cubicBezTo>
                        <a:pt x="704" y="14"/>
                        <a:pt x="6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8"/>
                <p:cNvSpPr/>
                <p:nvPr/>
              </p:nvSpPr>
              <p:spPr>
                <a:xfrm>
                  <a:off x="6550258" y="3735830"/>
                  <a:ext cx="131643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191" extrusionOk="0">
                      <a:moveTo>
                        <a:pt x="1529" y="0"/>
                      </a:moveTo>
                      <a:cubicBezTo>
                        <a:pt x="1054" y="4"/>
                        <a:pt x="583" y="15"/>
                        <a:pt x="108" y="29"/>
                      </a:cubicBezTo>
                      <a:cubicBezTo>
                        <a:pt x="2" y="32"/>
                        <a:pt x="1" y="191"/>
                        <a:pt x="104" y="191"/>
                      </a:cubicBezTo>
                      <a:cubicBezTo>
                        <a:pt x="105" y="191"/>
                        <a:pt x="107" y="191"/>
                        <a:pt x="108" y="191"/>
                      </a:cubicBezTo>
                      <a:cubicBezTo>
                        <a:pt x="583" y="178"/>
                        <a:pt x="1054" y="167"/>
                        <a:pt x="1529" y="163"/>
                      </a:cubicBezTo>
                      <a:cubicBezTo>
                        <a:pt x="1636" y="163"/>
                        <a:pt x="1636" y="0"/>
                        <a:pt x="1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8"/>
                <p:cNvSpPr/>
                <p:nvPr/>
              </p:nvSpPr>
              <p:spPr>
                <a:xfrm>
                  <a:off x="6551142" y="3797188"/>
                  <a:ext cx="133171" cy="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249" extrusionOk="0">
                      <a:moveTo>
                        <a:pt x="1541" y="0"/>
                      </a:moveTo>
                      <a:cubicBezTo>
                        <a:pt x="1534" y="0"/>
                        <a:pt x="1526" y="1"/>
                        <a:pt x="1518" y="3"/>
                      </a:cubicBezTo>
                      <a:cubicBezTo>
                        <a:pt x="1250" y="66"/>
                        <a:pt x="975" y="84"/>
                        <a:pt x="699" y="84"/>
                      </a:cubicBezTo>
                      <a:cubicBezTo>
                        <a:pt x="501" y="84"/>
                        <a:pt x="303" y="74"/>
                        <a:pt x="108" y="66"/>
                      </a:cubicBezTo>
                      <a:cubicBezTo>
                        <a:pt x="107" y="66"/>
                        <a:pt x="106" y="66"/>
                        <a:pt x="104" y="66"/>
                      </a:cubicBezTo>
                      <a:cubicBezTo>
                        <a:pt x="1" y="66"/>
                        <a:pt x="5" y="225"/>
                        <a:pt x="108" y="232"/>
                      </a:cubicBezTo>
                      <a:cubicBezTo>
                        <a:pt x="298" y="240"/>
                        <a:pt x="490" y="248"/>
                        <a:pt x="682" y="248"/>
                      </a:cubicBezTo>
                      <a:cubicBezTo>
                        <a:pt x="979" y="248"/>
                        <a:pt x="1275" y="229"/>
                        <a:pt x="1563" y="160"/>
                      </a:cubicBezTo>
                      <a:cubicBezTo>
                        <a:pt x="1656" y="137"/>
                        <a:pt x="1628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8"/>
                <p:cNvSpPr/>
                <p:nvPr/>
              </p:nvSpPr>
              <p:spPr>
                <a:xfrm>
                  <a:off x="6665657" y="3736714"/>
                  <a:ext cx="16888" cy="7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910" extrusionOk="0">
                      <a:moveTo>
                        <a:pt x="108" y="0"/>
                      </a:moveTo>
                      <a:cubicBezTo>
                        <a:pt x="76" y="0"/>
                        <a:pt x="47" y="18"/>
                        <a:pt x="42" y="59"/>
                      </a:cubicBezTo>
                      <a:cubicBezTo>
                        <a:pt x="3" y="319"/>
                        <a:pt x="0" y="572"/>
                        <a:pt x="35" y="832"/>
                      </a:cubicBezTo>
                      <a:cubicBezTo>
                        <a:pt x="42" y="884"/>
                        <a:pt x="86" y="910"/>
                        <a:pt x="127" y="910"/>
                      </a:cubicBezTo>
                      <a:cubicBezTo>
                        <a:pt x="167" y="910"/>
                        <a:pt x="205" y="884"/>
                        <a:pt x="198" y="832"/>
                      </a:cubicBezTo>
                      <a:cubicBezTo>
                        <a:pt x="166" y="589"/>
                        <a:pt x="166" y="346"/>
                        <a:pt x="201" y="101"/>
                      </a:cubicBezTo>
                      <a:cubicBezTo>
                        <a:pt x="210" y="40"/>
                        <a:pt x="156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8"/>
                <p:cNvSpPr/>
                <p:nvPr/>
              </p:nvSpPr>
              <p:spPr>
                <a:xfrm>
                  <a:off x="6551946" y="3738242"/>
                  <a:ext cx="15118" cy="7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927" extrusionOk="0">
                      <a:moveTo>
                        <a:pt x="80" y="1"/>
                      </a:moveTo>
                      <a:cubicBezTo>
                        <a:pt x="39" y="1"/>
                        <a:pt x="0" y="28"/>
                        <a:pt x="4" y="82"/>
                      </a:cubicBezTo>
                      <a:cubicBezTo>
                        <a:pt x="25" y="335"/>
                        <a:pt x="0" y="591"/>
                        <a:pt x="15" y="847"/>
                      </a:cubicBezTo>
                      <a:cubicBezTo>
                        <a:pt x="18" y="899"/>
                        <a:pt x="61" y="926"/>
                        <a:pt x="103" y="926"/>
                      </a:cubicBezTo>
                      <a:cubicBezTo>
                        <a:pt x="143" y="926"/>
                        <a:pt x="183" y="900"/>
                        <a:pt x="181" y="847"/>
                      </a:cubicBezTo>
                      <a:cubicBezTo>
                        <a:pt x="163" y="591"/>
                        <a:pt x="188" y="335"/>
                        <a:pt x="167" y="82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8"/>
                <p:cNvSpPr/>
                <p:nvPr/>
              </p:nvSpPr>
              <p:spPr>
                <a:xfrm>
                  <a:off x="6612099" y="3806918"/>
                  <a:ext cx="17451" cy="5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705" extrusionOk="0">
                      <a:moveTo>
                        <a:pt x="132" y="1"/>
                      </a:moveTo>
                      <a:cubicBezTo>
                        <a:pt x="90" y="1"/>
                        <a:pt x="46" y="28"/>
                        <a:pt x="42" y="80"/>
                      </a:cubicBezTo>
                      <a:cubicBezTo>
                        <a:pt x="29" y="271"/>
                        <a:pt x="1" y="458"/>
                        <a:pt x="46" y="645"/>
                      </a:cubicBezTo>
                      <a:cubicBezTo>
                        <a:pt x="56" y="686"/>
                        <a:pt x="86" y="704"/>
                        <a:pt x="118" y="704"/>
                      </a:cubicBezTo>
                      <a:cubicBezTo>
                        <a:pt x="166" y="704"/>
                        <a:pt x="217" y="664"/>
                        <a:pt x="202" y="603"/>
                      </a:cubicBezTo>
                      <a:cubicBezTo>
                        <a:pt x="164" y="430"/>
                        <a:pt x="191" y="253"/>
                        <a:pt x="205" y="80"/>
                      </a:cubicBezTo>
                      <a:cubicBezTo>
                        <a:pt x="211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6629469" y="4194771"/>
                  <a:ext cx="42380" cy="4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27" extrusionOk="0">
                      <a:moveTo>
                        <a:pt x="263" y="0"/>
                      </a:moveTo>
                      <a:cubicBezTo>
                        <a:pt x="117" y="0"/>
                        <a:pt x="0" y="118"/>
                        <a:pt x="0" y="263"/>
                      </a:cubicBezTo>
                      <a:cubicBezTo>
                        <a:pt x="0" y="409"/>
                        <a:pt x="117" y="527"/>
                        <a:pt x="263" y="527"/>
                      </a:cubicBezTo>
                      <a:cubicBezTo>
                        <a:pt x="408" y="527"/>
                        <a:pt x="527" y="409"/>
                        <a:pt x="527" y="263"/>
                      </a:cubicBezTo>
                      <a:cubicBezTo>
                        <a:pt x="527" y="118"/>
                        <a:pt x="40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6629710" y="3912265"/>
                  <a:ext cx="16003" cy="3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445" extrusionOk="0">
                      <a:moveTo>
                        <a:pt x="98" y="0"/>
                      </a:moveTo>
                      <a:cubicBezTo>
                        <a:pt x="57" y="0"/>
                        <a:pt x="14" y="27"/>
                        <a:pt x="10" y="80"/>
                      </a:cubicBezTo>
                      <a:cubicBezTo>
                        <a:pt x="1" y="180"/>
                        <a:pt x="18" y="270"/>
                        <a:pt x="28" y="367"/>
                      </a:cubicBezTo>
                      <a:cubicBezTo>
                        <a:pt x="35" y="419"/>
                        <a:pt x="79" y="445"/>
                        <a:pt x="120" y="445"/>
                      </a:cubicBezTo>
                      <a:cubicBezTo>
                        <a:pt x="161" y="445"/>
                        <a:pt x="198" y="419"/>
                        <a:pt x="191" y="367"/>
                      </a:cubicBezTo>
                      <a:cubicBezTo>
                        <a:pt x="180" y="270"/>
                        <a:pt x="167" y="180"/>
                        <a:pt x="173" y="80"/>
                      </a:cubicBezTo>
                      <a:cubicBezTo>
                        <a:pt x="177" y="26"/>
                        <a:pt x="139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6666220" y="4409967"/>
                  <a:ext cx="18416" cy="4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618" extrusionOk="0">
                      <a:moveTo>
                        <a:pt x="101" y="1"/>
                      </a:moveTo>
                      <a:cubicBezTo>
                        <a:pt x="60" y="1"/>
                        <a:pt x="18" y="27"/>
                        <a:pt x="14" y="79"/>
                      </a:cubicBezTo>
                      <a:cubicBezTo>
                        <a:pt x="1" y="242"/>
                        <a:pt x="14" y="401"/>
                        <a:pt x="55" y="560"/>
                      </a:cubicBezTo>
                      <a:cubicBezTo>
                        <a:pt x="65" y="600"/>
                        <a:pt x="96" y="618"/>
                        <a:pt x="128" y="618"/>
                      </a:cubicBezTo>
                      <a:cubicBezTo>
                        <a:pt x="177" y="618"/>
                        <a:pt x="228" y="578"/>
                        <a:pt x="212" y="515"/>
                      </a:cubicBezTo>
                      <a:cubicBezTo>
                        <a:pt x="177" y="370"/>
                        <a:pt x="167" y="227"/>
                        <a:pt x="177" y="79"/>
                      </a:cubicBezTo>
                      <a:cubicBezTo>
                        <a:pt x="180" y="27"/>
                        <a:pt x="141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6388377" y="4164936"/>
                  <a:ext cx="55006" cy="1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40" extrusionOk="0">
                      <a:moveTo>
                        <a:pt x="136" y="1"/>
                      </a:moveTo>
                      <a:cubicBezTo>
                        <a:pt x="0" y="1"/>
                        <a:pt x="0" y="139"/>
                        <a:pt x="136" y="139"/>
                      </a:cubicBezTo>
                      <a:lnTo>
                        <a:pt x="548" y="139"/>
                      </a:lnTo>
                      <a:cubicBezTo>
                        <a:pt x="683" y="139"/>
                        <a:pt x="68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6904418" y="4154080"/>
                  <a:ext cx="55006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36" extrusionOk="0">
                      <a:moveTo>
                        <a:pt x="139" y="0"/>
                      </a:moveTo>
                      <a:cubicBezTo>
                        <a:pt x="1" y="0"/>
                        <a:pt x="1" y="136"/>
                        <a:pt x="139" y="136"/>
                      </a:cubicBezTo>
                      <a:lnTo>
                        <a:pt x="548" y="136"/>
                      </a:lnTo>
                      <a:cubicBezTo>
                        <a:pt x="683" y="136"/>
                        <a:pt x="683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8"/>
                <p:cNvSpPr/>
                <p:nvPr/>
              </p:nvSpPr>
              <p:spPr>
                <a:xfrm>
                  <a:off x="6437914" y="3992280"/>
                  <a:ext cx="39083" cy="31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390" extrusionOk="0">
                      <a:moveTo>
                        <a:pt x="121" y="1"/>
                      </a:moveTo>
                      <a:cubicBezTo>
                        <a:pt x="57" y="1"/>
                        <a:pt x="1" y="85"/>
                        <a:pt x="60" y="141"/>
                      </a:cubicBezTo>
                      <a:cubicBezTo>
                        <a:pt x="147" y="224"/>
                        <a:pt x="237" y="301"/>
                        <a:pt x="334" y="374"/>
                      </a:cubicBezTo>
                      <a:cubicBezTo>
                        <a:pt x="349" y="385"/>
                        <a:pt x="364" y="389"/>
                        <a:pt x="378" y="389"/>
                      </a:cubicBezTo>
                      <a:cubicBezTo>
                        <a:pt x="443" y="389"/>
                        <a:pt x="486" y="283"/>
                        <a:pt x="417" y="232"/>
                      </a:cubicBezTo>
                      <a:cubicBezTo>
                        <a:pt x="331" y="169"/>
                        <a:pt x="251" y="99"/>
                        <a:pt x="174" y="24"/>
                      </a:cubicBezTo>
                      <a:cubicBezTo>
                        <a:pt x="158" y="8"/>
                        <a:pt x="13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8"/>
                <p:cNvSpPr/>
                <p:nvPr/>
              </p:nvSpPr>
              <p:spPr>
                <a:xfrm>
                  <a:off x="6836545" y="4327459"/>
                  <a:ext cx="56855" cy="6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771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4" y="124"/>
                      </a:cubicBezTo>
                      <a:cubicBezTo>
                        <a:pt x="149" y="350"/>
                        <a:pt x="331" y="588"/>
                        <a:pt x="526" y="751"/>
                      </a:cubicBezTo>
                      <a:cubicBezTo>
                        <a:pt x="544" y="765"/>
                        <a:pt x="562" y="771"/>
                        <a:pt x="581" y="771"/>
                      </a:cubicBezTo>
                      <a:cubicBezTo>
                        <a:pt x="649" y="771"/>
                        <a:pt x="706" y="688"/>
                        <a:pt x="643" y="634"/>
                      </a:cubicBezTo>
                      <a:cubicBezTo>
                        <a:pt x="456" y="478"/>
                        <a:pt x="287" y="260"/>
                        <a:pt x="176" y="41"/>
                      </a:cubicBezTo>
                      <a:cubicBezTo>
                        <a:pt x="161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8"/>
                <p:cNvSpPr/>
                <p:nvPr/>
              </p:nvSpPr>
              <p:spPr>
                <a:xfrm>
                  <a:off x="6439924" y="4322876"/>
                  <a:ext cx="60554" cy="3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90" extrusionOk="0">
                      <a:moveTo>
                        <a:pt x="639" y="1"/>
                      </a:moveTo>
                      <a:cubicBezTo>
                        <a:pt x="625" y="1"/>
                        <a:pt x="611" y="5"/>
                        <a:pt x="597" y="15"/>
                      </a:cubicBezTo>
                      <a:cubicBezTo>
                        <a:pt x="430" y="130"/>
                        <a:pt x="258" y="240"/>
                        <a:pt x="80" y="338"/>
                      </a:cubicBezTo>
                      <a:cubicBezTo>
                        <a:pt x="1" y="379"/>
                        <a:pt x="50" y="489"/>
                        <a:pt x="125" y="489"/>
                      </a:cubicBezTo>
                      <a:cubicBezTo>
                        <a:pt x="137" y="489"/>
                        <a:pt x="150" y="486"/>
                        <a:pt x="164" y="479"/>
                      </a:cubicBezTo>
                      <a:cubicBezTo>
                        <a:pt x="341" y="382"/>
                        <a:pt x="510" y="271"/>
                        <a:pt x="680" y="157"/>
                      </a:cubicBezTo>
                      <a:cubicBezTo>
                        <a:pt x="752" y="108"/>
                        <a:pt x="706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8"/>
                <p:cNvSpPr/>
                <p:nvPr/>
              </p:nvSpPr>
              <p:spPr>
                <a:xfrm>
                  <a:off x="6798829" y="3981826"/>
                  <a:ext cx="41093" cy="3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82" extrusionOk="0">
                      <a:moveTo>
                        <a:pt x="392" y="1"/>
                      </a:moveTo>
                      <a:cubicBezTo>
                        <a:pt x="373" y="1"/>
                        <a:pt x="354" y="8"/>
                        <a:pt x="336" y="26"/>
                      </a:cubicBezTo>
                      <a:cubicBezTo>
                        <a:pt x="257" y="101"/>
                        <a:pt x="170" y="171"/>
                        <a:pt x="77" y="226"/>
                      </a:cubicBezTo>
                      <a:cubicBezTo>
                        <a:pt x="1" y="273"/>
                        <a:pt x="45" y="381"/>
                        <a:pt x="115" y="381"/>
                      </a:cubicBezTo>
                      <a:cubicBezTo>
                        <a:pt x="128" y="381"/>
                        <a:pt x="142" y="377"/>
                        <a:pt x="156" y="368"/>
                      </a:cubicBezTo>
                      <a:cubicBezTo>
                        <a:pt x="264" y="303"/>
                        <a:pt x="364" y="226"/>
                        <a:pt x="455" y="140"/>
                      </a:cubicBezTo>
                      <a:cubicBezTo>
                        <a:pt x="510" y="84"/>
                        <a:pt x="455" y="1"/>
                        <a:pt x="39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6295333" y="3799279"/>
                  <a:ext cx="44551" cy="13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1633" extrusionOk="0">
                      <a:moveTo>
                        <a:pt x="316" y="0"/>
                      </a:moveTo>
                      <a:cubicBezTo>
                        <a:pt x="291" y="0"/>
                        <a:pt x="268" y="13"/>
                        <a:pt x="254" y="43"/>
                      </a:cubicBezTo>
                      <a:cubicBezTo>
                        <a:pt x="1" y="549"/>
                        <a:pt x="39" y="1132"/>
                        <a:pt x="367" y="1596"/>
                      </a:cubicBezTo>
                      <a:cubicBezTo>
                        <a:pt x="386" y="1621"/>
                        <a:pt x="412" y="1632"/>
                        <a:pt x="437" y="1632"/>
                      </a:cubicBezTo>
                      <a:cubicBezTo>
                        <a:pt x="496" y="1632"/>
                        <a:pt x="553" y="1573"/>
                        <a:pt x="510" y="1512"/>
                      </a:cubicBezTo>
                      <a:cubicBezTo>
                        <a:pt x="215" y="1100"/>
                        <a:pt x="167" y="580"/>
                        <a:pt x="396" y="126"/>
                      </a:cubicBezTo>
                      <a:cubicBezTo>
                        <a:pt x="427" y="60"/>
                        <a:pt x="369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6917687" y="3808688"/>
                  <a:ext cx="30800" cy="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1083" extrusionOk="0">
                      <a:moveTo>
                        <a:pt x="195" y="0"/>
                      </a:moveTo>
                      <a:cubicBezTo>
                        <a:pt x="145" y="0"/>
                        <a:pt x="96" y="40"/>
                        <a:pt x="117" y="100"/>
                      </a:cubicBezTo>
                      <a:cubicBezTo>
                        <a:pt x="213" y="394"/>
                        <a:pt x="186" y="692"/>
                        <a:pt x="37" y="959"/>
                      </a:cubicBezTo>
                      <a:cubicBezTo>
                        <a:pt x="1" y="1023"/>
                        <a:pt x="57" y="1083"/>
                        <a:pt x="113" y="1083"/>
                      </a:cubicBezTo>
                      <a:cubicBezTo>
                        <a:pt x="138" y="1083"/>
                        <a:pt x="163" y="1071"/>
                        <a:pt x="179" y="1042"/>
                      </a:cubicBezTo>
                      <a:cubicBezTo>
                        <a:pt x="349" y="737"/>
                        <a:pt x="383" y="391"/>
                        <a:pt x="275" y="58"/>
                      </a:cubicBezTo>
                      <a:cubicBezTo>
                        <a:pt x="262" y="18"/>
                        <a:pt x="228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8"/>
                <p:cNvSpPr/>
                <p:nvPr/>
              </p:nvSpPr>
              <p:spPr>
                <a:xfrm>
                  <a:off x="6553072" y="3769846"/>
                  <a:ext cx="66103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6" extrusionOk="0">
                      <a:moveTo>
                        <a:pt x="135" y="1"/>
                      </a:moveTo>
                      <a:cubicBezTo>
                        <a:pt x="1" y="1"/>
                        <a:pt x="1" y="135"/>
                        <a:pt x="135" y="135"/>
                      </a:cubicBezTo>
                      <a:lnTo>
                        <a:pt x="683" y="135"/>
                      </a:lnTo>
                      <a:cubicBezTo>
                        <a:pt x="821" y="135"/>
                        <a:pt x="82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6619095" y="3576684"/>
                  <a:ext cx="10937" cy="9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73" extrusionOk="0">
                      <a:moveTo>
                        <a:pt x="68" y="1"/>
                      </a:moveTo>
                      <a:cubicBezTo>
                        <a:pt x="34" y="1"/>
                        <a:pt x="0" y="27"/>
                        <a:pt x="0" y="81"/>
                      </a:cubicBezTo>
                      <a:lnTo>
                        <a:pt x="0" y="1172"/>
                      </a:lnTo>
                      <a:lnTo>
                        <a:pt x="136" y="1172"/>
                      </a:lnTo>
                      <a:lnTo>
                        <a:pt x="136" y="81"/>
                      </a:lnTo>
                      <a:cubicBezTo>
                        <a:pt x="136" y="27"/>
                        <a:pt x="102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6371006" y="3570572"/>
                  <a:ext cx="55890" cy="7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969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7" y="122"/>
                      </a:cubicBezTo>
                      <a:cubicBezTo>
                        <a:pt x="186" y="396"/>
                        <a:pt x="345" y="666"/>
                        <a:pt x="512" y="930"/>
                      </a:cubicBezTo>
                      <a:cubicBezTo>
                        <a:pt x="529" y="957"/>
                        <a:pt x="555" y="968"/>
                        <a:pt x="580" y="968"/>
                      </a:cubicBezTo>
                      <a:cubicBezTo>
                        <a:pt x="638" y="968"/>
                        <a:pt x="694" y="909"/>
                        <a:pt x="653" y="846"/>
                      </a:cubicBezTo>
                      <a:cubicBezTo>
                        <a:pt x="487" y="583"/>
                        <a:pt x="328" y="317"/>
                        <a:pt x="175" y="39"/>
                      </a:cubicBezTo>
                      <a:cubicBezTo>
                        <a:pt x="160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6809123" y="3562450"/>
                  <a:ext cx="46964" cy="6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748" extrusionOk="0">
                      <a:moveTo>
                        <a:pt x="469" y="1"/>
                      </a:moveTo>
                      <a:cubicBezTo>
                        <a:pt x="444" y="1"/>
                        <a:pt x="419" y="12"/>
                        <a:pt x="402" y="39"/>
                      </a:cubicBezTo>
                      <a:cubicBezTo>
                        <a:pt x="282" y="234"/>
                        <a:pt x="160" y="431"/>
                        <a:pt x="39" y="626"/>
                      </a:cubicBezTo>
                      <a:cubicBezTo>
                        <a:pt x="0" y="688"/>
                        <a:pt x="57" y="747"/>
                        <a:pt x="114" y="747"/>
                      </a:cubicBezTo>
                      <a:cubicBezTo>
                        <a:pt x="139" y="747"/>
                        <a:pt x="164" y="736"/>
                        <a:pt x="181" y="709"/>
                      </a:cubicBezTo>
                      <a:cubicBezTo>
                        <a:pt x="302" y="514"/>
                        <a:pt x="423" y="317"/>
                        <a:pt x="544" y="123"/>
                      </a:cubicBezTo>
                      <a:cubicBezTo>
                        <a:pt x="583" y="60"/>
                        <a:pt x="526" y="1"/>
                        <a:pt x="4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7014992" y="3836592"/>
                  <a:ext cx="72376" cy="3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95" extrusionOk="0">
                      <a:moveTo>
                        <a:pt x="794" y="1"/>
                      </a:moveTo>
                      <a:cubicBezTo>
                        <a:pt x="786" y="1"/>
                        <a:pt x="777" y="2"/>
                        <a:pt x="767" y="6"/>
                      </a:cubicBezTo>
                      <a:cubicBezTo>
                        <a:pt x="541" y="81"/>
                        <a:pt x="316" y="154"/>
                        <a:pt x="92" y="231"/>
                      </a:cubicBezTo>
                      <a:cubicBezTo>
                        <a:pt x="1" y="262"/>
                        <a:pt x="28" y="395"/>
                        <a:pt x="109" y="395"/>
                      </a:cubicBezTo>
                      <a:cubicBezTo>
                        <a:pt x="117" y="395"/>
                        <a:pt x="127" y="393"/>
                        <a:pt x="136" y="390"/>
                      </a:cubicBezTo>
                      <a:cubicBezTo>
                        <a:pt x="362" y="314"/>
                        <a:pt x="586" y="238"/>
                        <a:pt x="812" y="164"/>
                      </a:cubicBezTo>
                      <a:cubicBezTo>
                        <a:pt x="900" y="134"/>
                        <a:pt x="874" y="1"/>
                        <a:pt x="7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" name="Google Shape;283;p28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91" name="Google Shape;291;p28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1789004" y="3482175"/>
              <a:ext cx="191022" cy="618675"/>
              <a:chOff x="1789004" y="3482175"/>
              <a:chExt cx="191022" cy="618675"/>
            </a:xfrm>
          </p:grpSpPr>
          <p:sp>
            <p:nvSpPr>
              <p:cNvPr id="306" name="Google Shape;306;p28"/>
              <p:cNvSpPr/>
              <p:nvPr/>
            </p:nvSpPr>
            <p:spPr>
              <a:xfrm>
                <a:off x="1833458" y="3482175"/>
                <a:ext cx="146568" cy="513021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6797" extrusionOk="0">
                    <a:moveTo>
                      <a:pt x="1490" y="228"/>
                    </a:moveTo>
                    <a:cubicBezTo>
                      <a:pt x="1766" y="228"/>
                      <a:pt x="1720" y="1059"/>
                      <a:pt x="1684" y="1318"/>
                    </a:cubicBezTo>
                    <a:cubicBezTo>
                      <a:pt x="1612" y="1855"/>
                      <a:pt x="1383" y="2343"/>
                      <a:pt x="1238" y="2860"/>
                    </a:cubicBezTo>
                    <a:cubicBezTo>
                      <a:pt x="1095" y="3355"/>
                      <a:pt x="1019" y="3865"/>
                      <a:pt x="943" y="4374"/>
                    </a:cubicBezTo>
                    <a:cubicBezTo>
                      <a:pt x="867" y="4880"/>
                      <a:pt x="790" y="5393"/>
                      <a:pt x="627" y="5882"/>
                    </a:cubicBezTo>
                    <a:cubicBezTo>
                      <a:pt x="586" y="6010"/>
                      <a:pt x="528" y="6298"/>
                      <a:pt x="419" y="6401"/>
                    </a:cubicBezTo>
                    <a:cubicBezTo>
                      <a:pt x="364" y="6458"/>
                      <a:pt x="319" y="6482"/>
                      <a:pt x="283" y="6482"/>
                    </a:cubicBezTo>
                    <a:cubicBezTo>
                      <a:pt x="201" y="6482"/>
                      <a:pt x="169" y="6353"/>
                      <a:pt x="187" y="6180"/>
                    </a:cubicBezTo>
                    <a:lnTo>
                      <a:pt x="187" y="6180"/>
                    </a:lnTo>
                    <a:cubicBezTo>
                      <a:pt x="187" y="6178"/>
                      <a:pt x="187" y="6175"/>
                      <a:pt x="187" y="6173"/>
                    </a:cubicBezTo>
                    <a:lnTo>
                      <a:pt x="187" y="6173"/>
                    </a:lnTo>
                    <a:cubicBezTo>
                      <a:pt x="187" y="6173"/>
                      <a:pt x="187" y="6173"/>
                      <a:pt x="187" y="6173"/>
                    </a:cubicBezTo>
                    <a:cubicBezTo>
                      <a:pt x="188" y="6169"/>
                      <a:pt x="188" y="6166"/>
                      <a:pt x="188" y="6163"/>
                    </a:cubicBezTo>
                    <a:lnTo>
                      <a:pt x="188" y="6163"/>
                    </a:lnTo>
                    <a:cubicBezTo>
                      <a:pt x="279" y="5060"/>
                      <a:pt x="393" y="3958"/>
                      <a:pt x="582" y="2871"/>
                    </a:cubicBezTo>
                    <a:cubicBezTo>
                      <a:pt x="676" y="2323"/>
                      <a:pt x="787" y="1776"/>
                      <a:pt x="929" y="1238"/>
                    </a:cubicBezTo>
                    <a:cubicBezTo>
                      <a:pt x="981" y="1038"/>
                      <a:pt x="1061" y="584"/>
                      <a:pt x="1185" y="442"/>
                    </a:cubicBezTo>
                    <a:cubicBezTo>
                      <a:pt x="1315" y="290"/>
                      <a:pt x="1414" y="228"/>
                      <a:pt x="1490" y="228"/>
                    </a:cubicBezTo>
                    <a:close/>
                    <a:moveTo>
                      <a:pt x="1435" y="0"/>
                    </a:moveTo>
                    <a:cubicBezTo>
                      <a:pt x="925" y="0"/>
                      <a:pt x="691" y="1507"/>
                      <a:pt x="635" y="1766"/>
                    </a:cubicBezTo>
                    <a:cubicBezTo>
                      <a:pt x="309" y="3213"/>
                      <a:pt x="143" y="4693"/>
                      <a:pt x="24" y="6173"/>
                    </a:cubicBezTo>
                    <a:cubicBezTo>
                      <a:pt x="0" y="6377"/>
                      <a:pt x="63" y="6713"/>
                      <a:pt x="285" y="6792"/>
                    </a:cubicBezTo>
                    <a:cubicBezTo>
                      <a:pt x="291" y="6795"/>
                      <a:pt x="298" y="6796"/>
                      <a:pt x="305" y="6796"/>
                    </a:cubicBezTo>
                    <a:cubicBezTo>
                      <a:pt x="327" y="6796"/>
                      <a:pt x="349" y="6785"/>
                      <a:pt x="365" y="6772"/>
                    </a:cubicBezTo>
                    <a:cubicBezTo>
                      <a:pt x="611" y="6554"/>
                      <a:pt x="728" y="6117"/>
                      <a:pt x="822" y="5812"/>
                    </a:cubicBezTo>
                    <a:cubicBezTo>
                      <a:pt x="1040" y="5092"/>
                      <a:pt x="1092" y="4336"/>
                      <a:pt x="1234" y="3598"/>
                    </a:cubicBezTo>
                    <a:cubicBezTo>
                      <a:pt x="1380" y="2832"/>
                      <a:pt x="1743" y="2122"/>
                      <a:pt x="1854" y="1353"/>
                    </a:cubicBezTo>
                    <a:cubicBezTo>
                      <a:pt x="1895" y="1069"/>
                      <a:pt x="1941" y="272"/>
                      <a:pt x="1622" y="64"/>
                    </a:cubicBezTo>
                    <a:cubicBezTo>
                      <a:pt x="1556" y="20"/>
                      <a:pt x="1494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1789004" y="4016919"/>
                <a:ext cx="97888" cy="8393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12" extrusionOk="0">
                    <a:moveTo>
                      <a:pt x="572" y="163"/>
                    </a:moveTo>
                    <a:cubicBezTo>
                      <a:pt x="704" y="163"/>
                      <a:pt x="831" y="210"/>
                      <a:pt x="939" y="310"/>
                    </a:cubicBezTo>
                    <a:cubicBezTo>
                      <a:pt x="1067" y="428"/>
                      <a:pt x="1127" y="598"/>
                      <a:pt x="1043" y="764"/>
                    </a:cubicBezTo>
                    <a:cubicBezTo>
                      <a:pt x="980" y="888"/>
                      <a:pt x="835" y="945"/>
                      <a:pt x="691" y="945"/>
                    </a:cubicBezTo>
                    <a:cubicBezTo>
                      <a:pt x="593" y="945"/>
                      <a:pt x="495" y="919"/>
                      <a:pt x="423" y="868"/>
                    </a:cubicBezTo>
                    <a:cubicBezTo>
                      <a:pt x="189" y="709"/>
                      <a:pt x="197" y="397"/>
                      <a:pt x="370" y="198"/>
                    </a:cubicBezTo>
                    <a:lnTo>
                      <a:pt x="370" y="198"/>
                    </a:lnTo>
                    <a:cubicBezTo>
                      <a:pt x="438" y="175"/>
                      <a:pt x="506" y="163"/>
                      <a:pt x="572" y="163"/>
                    </a:cubicBezTo>
                    <a:close/>
                    <a:moveTo>
                      <a:pt x="567" y="0"/>
                    </a:moveTo>
                    <a:cubicBezTo>
                      <a:pt x="484" y="0"/>
                      <a:pt x="399" y="15"/>
                      <a:pt x="317" y="45"/>
                    </a:cubicBezTo>
                    <a:lnTo>
                      <a:pt x="317" y="45"/>
                    </a:lnTo>
                    <a:cubicBezTo>
                      <a:pt x="300" y="46"/>
                      <a:pt x="282" y="54"/>
                      <a:pt x="268" y="72"/>
                    </a:cubicBezTo>
                    <a:cubicBezTo>
                      <a:pt x="42" y="310"/>
                      <a:pt x="1" y="684"/>
                      <a:pt x="243" y="931"/>
                    </a:cubicBezTo>
                    <a:cubicBezTo>
                      <a:pt x="357" y="1047"/>
                      <a:pt x="534" y="1111"/>
                      <a:pt x="707" y="1111"/>
                    </a:cubicBezTo>
                    <a:cubicBezTo>
                      <a:pt x="842" y="1111"/>
                      <a:pt x="976" y="1072"/>
                      <a:pt x="1075" y="986"/>
                    </a:cubicBezTo>
                    <a:cubicBezTo>
                      <a:pt x="1283" y="809"/>
                      <a:pt x="1296" y="497"/>
                      <a:pt x="1137" y="289"/>
                    </a:cubicBezTo>
                    <a:cubicBezTo>
                      <a:pt x="996" y="102"/>
                      <a:pt x="787" y="0"/>
                      <a:pt x="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646175" y="496497"/>
              <a:ext cx="8246369" cy="4015650"/>
              <a:chOff x="646175" y="496497"/>
              <a:chExt cx="8246369" cy="4015650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2037446" y="44134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5272191" y="38573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" name="Google Shape;233;p26"/>
          <p:cNvSpPr txBox="1">
            <a:spLocks/>
          </p:cNvSpPr>
          <p:nvPr/>
        </p:nvSpPr>
        <p:spPr>
          <a:xfrm rot="374340">
            <a:off x="451988" y="3360455"/>
            <a:ext cx="1416090" cy="9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en-US" altLang="zh-TW" sz="24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HURRY</a:t>
            </a:r>
          </a:p>
          <a:p>
            <a:r>
              <a:rPr lang="en-US" altLang="zh-TW" sz="24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UP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利用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觀測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巴位置</a:t>
            </a:r>
            <a:endParaRPr lang="en-US" altLang="zh-TW" sz="2000" b="1" dirty="0" smtClean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建立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一個網站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以減少同學在外風吹日曬雨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淋等候的時間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1005600" y="581688"/>
            <a:ext cx="29166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實驗目的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510" name="Google Shape;510;p32"/>
          <p:cNvGrpSpPr/>
          <p:nvPr/>
        </p:nvGrpSpPr>
        <p:grpSpPr>
          <a:xfrm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>
            <a:spLocks noGrp="1"/>
          </p:cNvSpPr>
          <p:nvPr>
            <p:ph type="title" idx="7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INPUT</a:t>
            </a:r>
            <a:endParaRPr sz="4000" b="1" dirty="0"/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idx="2"/>
          </p:nvPr>
        </p:nvSpPr>
        <p:spPr>
          <a:xfrm>
            <a:off x="4551901" y="1402537"/>
            <a:ext cx="2386584" cy="6196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聯絡總務處獲取資料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6"/>
          </p:nvPr>
        </p:nvSpPr>
        <p:spPr>
          <a:xfrm>
            <a:off x="106262" y="668600"/>
            <a:ext cx="3966976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實</a:t>
            </a:r>
            <a:r>
              <a:rPr lang="zh-TW" altLang="en-US" sz="6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作</a:t>
            </a:r>
            <a:r>
              <a:rPr lang="zh-TW" altLang="en-US" sz="6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流程</a:t>
            </a:r>
            <a:endParaRPr sz="6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 idx="4"/>
          </p:nvPr>
        </p:nvSpPr>
        <p:spPr>
          <a:xfrm>
            <a:off x="4654147" y="3866040"/>
            <a:ext cx="2182092" cy="7561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建構網頁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伺服器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/>
            </a:r>
            <a:b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顯示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校巴位置</a:t>
            </a:r>
            <a:b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endParaRPr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 idx="8"/>
          </p:nvPr>
        </p:nvSpPr>
        <p:spPr>
          <a:xfrm>
            <a:off x="4968493" y="3104134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OUTPUT</a:t>
            </a:r>
            <a:endParaRPr sz="4000" b="1" dirty="0">
              <a:solidFill>
                <a:srgbClr val="F9CB9C"/>
              </a:solidFill>
            </a:endParaRPr>
          </a:p>
        </p:txBody>
      </p:sp>
      <p:sp>
        <p:nvSpPr>
          <p:cNvPr id="363" name="Google Shape;363;p30"/>
          <p:cNvSpPr txBox="1">
            <a:spLocks noGrp="1"/>
          </p:cNvSpPr>
          <p:nvPr>
            <p:ph type="title" idx="9"/>
          </p:nvPr>
        </p:nvSpPr>
        <p:spPr>
          <a:xfrm>
            <a:off x="2235422" y="2600904"/>
            <a:ext cx="2545056" cy="9938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</a:t>
            </a:r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資料分析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路段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/>
            </a:r>
            <a:b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預測等候時間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65" name="Google Shape;365;p30"/>
          <p:cNvSpPr txBox="1">
            <a:spLocks noGrp="1"/>
          </p:cNvSpPr>
          <p:nvPr>
            <p:ph type="title" idx="14"/>
          </p:nvPr>
        </p:nvSpPr>
        <p:spPr>
          <a:xfrm>
            <a:off x="2533951" y="2072329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 smtClean="0"/>
              <a:t>PROCESS</a:t>
            </a:r>
            <a:endParaRPr sz="4000" b="1" dirty="0"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815125" y="498353"/>
            <a:ext cx="7841282" cy="3680621"/>
            <a:chOff x="815125" y="498353"/>
            <a:chExt cx="7841282" cy="3680621"/>
          </a:xfrm>
        </p:grpSpPr>
        <p:sp>
          <p:nvSpPr>
            <p:cNvPr id="367" name="Google Shape;367;p30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0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777" extrusionOk="0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749" extrusionOk="0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61" extrusionOk="0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575" extrusionOk="0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759" extrusionOk="0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707" extrusionOk="0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14" extrusionOk="0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418" name="Google Shape;418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30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30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0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4" name="Google Shape;2014;p47"/>
          <p:cNvGrpSpPr/>
          <p:nvPr/>
        </p:nvGrpSpPr>
        <p:grpSpPr>
          <a:xfrm>
            <a:off x="548515" y="580803"/>
            <a:ext cx="8116467" cy="4345931"/>
            <a:chOff x="548515" y="580803"/>
            <a:chExt cx="8116467" cy="4345931"/>
          </a:xfrm>
        </p:grpSpPr>
        <p:sp>
          <p:nvSpPr>
            <p:cNvPr id="2015" name="Google Shape;2015;p47"/>
            <p:cNvSpPr/>
            <p:nvPr/>
          </p:nvSpPr>
          <p:spPr>
            <a:xfrm>
              <a:off x="1928605" y="3514198"/>
              <a:ext cx="810882" cy="37580"/>
            </a:xfrm>
            <a:custGeom>
              <a:avLst/>
              <a:gdLst/>
              <a:ahLst/>
              <a:cxnLst/>
              <a:rect l="l" t="t" r="r" b="b"/>
              <a:pathLst>
                <a:path w="8351" h="387" extrusionOk="0">
                  <a:moveTo>
                    <a:pt x="8256" y="1"/>
                  </a:moveTo>
                  <a:cubicBezTo>
                    <a:pt x="8253" y="1"/>
                    <a:pt x="8250" y="1"/>
                    <a:pt x="8247" y="1"/>
                  </a:cubicBezTo>
                  <a:cubicBezTo>
                    <a:pt x="7263" y="96"/>
                    <a:pt x="6275" y="116"/>
                    <a:pt x="5285" y="116"/>
                  </a:cubicBezTo>
                  <a:cubicBezTo>
                    <a:pt x="4546" y="116"/>
                    <a:pt x="3806" y="105"/>
                    <a:pt x="3066" y="105"/>
                  </a:cubicBezTo>
                  <a:cubicBezTo>
                    <a:pt x="2077" y="105"/>
                    <a:pt x="1088" y="125"/>
                    <a:pt x="104" y="220"/>
                  </a:cubicBezTo>
                  <a:cubicBezTo>
                    <a:pt x="3" y="229"/>
                    <a:pt x="0" y="386"/>
                    <a:pt x="96" y="386"/>
                  </a:cubicBezTo>
                  <a:cubicBezTo>
                    <a:pt x="98" y="386"/>
                    <a:pt x="101" y="386"/>
                    <a:pt x="104" y="386"/>
                  </a:cubicBezTo>
                  <a:cubicBezTo>
                    <a:pt x="1105" y="290"/>
                    <a:pt x="2110" y="270"/>
                    <a:pt x="3116" y="270"/>
                  </a:cubicBezTo>
                  <a:cubicBezTo>
                    <a:pt x="3824" y="270"/>
                    <a:pt x="4533" y="280"/>
                    <a:pt x="5241" y="280"/>
                  </a:cubicBezTo>
                  <a:cubicBezTo>
                    <a:pt x="6246" y="280"/>
                    <a:pt x="7249" y="260"/>
                    <a:pt x="8247" y="164"/>
                  </a:cubicBezTo>
                  <a:cubicBezTo>
                    <a:pt x="8348" y="153"/>
                    <a:pt x="8351" y="1"/>
                    <a:pt x="8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2293813" y="3368252"/>
              <a:ext cx="486180" cy="27675"/>
            </a:xfrm>
            <a:custGeom>
              <a:avLst/>
              <a:gdLst/>
              <a:ahLst/>
              <a:cxnLst/>
              <a:rect l="l" t="t" r="r" b="b"/>
              <a:pathLst>
                <a:path w="5007" h="285" extrusionOk="0">
                  <a:moveTo>
                    <a:pt x="4912" y="0"/>
                  </a:moveTo>
                  <a:cubicBezTo>
                    <a:pt x="4909" y="0"/>
                    <a:pt x="4906" y="0"/>
                    <a:pt x="4903" y="1"/>
                  </a:cubicBezTo>
                  <a:cubicBezTo>
                    <a:pt x="4344" y="53"/>
                    <a:pt x="3783" y="65"/>
                    <a:pt x="3222" y="65"/>
                  </a:cubicBezTo>
                  <a:cubicBezTo>
                    <a:pt x="2736" y="65"/>
                    <a:pt x="2249" y="56"/>
                    <a:pt x="1762" y="56"/>
                  </a:cubicBezTo>
                  <a:cubicBezTo>
                    <a:pt x="1209" y="56"/>
                    <a:pt x="656" y="68"/>
                    <a:pt x="104" y="118"/>
                  </a:cubicBezTo>
                  <a:cubicBezTo>
                    <a:pt x="3" y="128"/>
                    <a:pt x="0" y="285"/>
                    <a:pt x="95" y="285"/>
                  </a:cubicBezTo>
                  <a:cubicBezTo>
                    <a:pt x="98" y="285"/>
                    <a:pt x="101" y="284"/>
                    <a:pt x="104" y="284"/>
                  </a:cubicBezTo>
                  <a:cubicBezTo>
                    <a:pt x="664" y="232"/>
                    <a:pt x="1225" y="220"/>
                    <a:pt x="1787" y="220"/>
                  </a:cubicBezTo>
                  <a:cubicBezTo>
                    <a:pt x="2274" y="220"/>
                    <a:pt x="2760" y="229"/>
                    <a:pt x="3247" y="229"/>
                  </a:cubicBezTo>
                  <a:cubicBezTo>
                    <a:pt x="3800" y="229"/>
                    <a:pt x="4352" y="217"/>
                    <a:pt x="4903" y="167"/>
                  </a:cubicBezTo>
                  <a:cubicBezTo>
                    <a:pt x="5004" y="156"/>
                    <a:pt x="5007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47"/>
            <p:cNvGrpSpPr/>
            <p:nvPr/>
          </p:nvGrpSpPr>
          <p:grpSpPr>
            <a:xfrm>
              <a:off x="7478759" y="4586353"/>
              <a:ext cx="540907" cy="237051"/>
              <a:chOff x="2335284" y="4275328"/>
              <a:chExt cx="540907" cy="237051"/>
            </a:xfrm>
          </p:grpSpPr>
          <p:sp>
            <p:nvSpPr>
              <p:cNvPr id="2018" name="Google Shape;2018;p47"/>
              <p:cNvSpPr/>
              <p:nvPr/>
            </p:nvSpPr>
            <p:spPr>
              <a:xfrm>
                <a:off x="2534114" y="4324763"/>
                <a:ext cx="137719" cy="166131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7"/>
              <p:cNvSpPr/>
              <p:nvPr/>
            </p:nvSpPr>
            <p:spPr>
              <a:xfrm>
                <a:off x="2335284" y="4275328"/>
                <a:ext cx="144486" cy="199656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7"/>
              <p:cNvSpPr/>
              <p:nvPr/>
            </p:nvSpPr>
            <p:spPr>
              <a:xfrm>
                <a:off x="2725815" y="4392742"/>
                <a:ext cx="150375" cy="3910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7"/>
              <p:cNvSpPr/>
              <p:nvPr/>
            </p:nvSpPr>
            <p:spPr>
              <a:xfrm>
                <a:off x="2798291" y="4452043"/>
                <a:ext cx="51967" cy="60336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7"/>
              <p:cNvSpPr/>
              <p:nvPr/>
            </p:nvSpPr>
            <p:spPr>
              <a:xfrm>
                <a:off x="2790387" y="4328534"/>
                <a:ext cx="48765" cy="36728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3" name="Google Shape;2023;p47"/>
            <p:cNvSpPr/>
            <p:nvPr/>
          </p:nvSpPr>
          <p:spPr>
            <a:xfrm flipH="1">
              <a:off x="6404505" y="1737660"/>
              <a:ext cx="810882" cy="37580"/>
            </a:xfrm>
            <a:custGeom>
              <a:avLst/>
              <a:gdLst/>
              <a:ahLst/>
              <a:cxnLst/>
              <a:rect l="l" t="t" r="r" b="b"/>
              <a:pathLst>
                <a:path w="8351" h="387" extrusionOk="0">
                  <a:moveTo>
                    <a:pt x="8256" y="1"/>
                  </a:moveTo>
                  <a:cubicBezTo>
                    <a:pt x="8253" y="1"/>
                    <a:pt x="8250" y="1"/>
                    <a:pt x="8247" y="1"/>
                  </a:cubicBezTo>
                  <a:cubicBezTo>
                    <a:pt x="7263" y="96"/>
                    <a:pt x="6275" y="116"/>
                    <a:pt x="5285" y="116"/>
                  </a:cubicBezTo>
                  <a:cubicBezTo>
                    <a:pt x="4546" y="116"/>
                    <a:pt x="3806" y="105"/>
                    <a:pt x="3066" y="105"/>
                  </a:cubicBezTo>
                  <a:cubicBezTo>
                    <a:pt x="2077" y="105"/>
                    <a:pt x="1088" y="125"/>
                    <a:pt x="104" y="220"/>
                  </a:cubicBezTo>
                  <a:cubicBezTo>
                    <a:pt x="3" y="229"/>
                    <a:pt x="0" y="386"/>
                    <a:pt x="96" y="386"/>
                  </a:cubicBezTo>
                  <a:cubicBezTo>
                    <a:pt x="98" y="386"/>
                    <a:pt x="101" y="386"/>
                    <a:pt x="104" y="386"/>
                  </a:cubicBezTo>
                  <a:cubicBezTo>
                    <a:pt x="1105" y="290"/>
                    <a:pt x="2110" y="270"/>
                    <a:pt x="3116" y="270"/>
                  </a:cubicBezTo>
                  <a:cubicBezTo>
                    <a:pt x="3824" y="270"/>
                    <a:pt x="4533" y="280"/>
                    <a:pt x="5241" y="280"/>
                  </a:cubicBezTo>
                  <a:cubicBezTo>
                    <a:pt x="6246" y="280"/>
                    <a:pt x="7249" y="260"/>
                    <a:pt x="8247" y="164"/>
                  </a:cubicBezTo>
                  <a:cubicBezTo>
                    <a:pt x="8348" y="153"/>
                    <a:pt x="8351" y="1"/>
                    <a:pt x="8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 flipH="1">
              <a:off x="6404512" y="1591715"/>
              <a:ext cx="486180" cy="27675"/>
            </a:xfrm>
            <a:custGeom>
              <a:avLst/>
              <a:gdLst/>
              <a:ahLst/>
              <a:cxnLst/>
              <a:rect l="l" t="t" r="r" b="b"/>
              <a:pathLst>
                <a:path w="5007" h="285" extrusionOk="0">
                  <a:moveTo>
                    <a:pt x="4912" y="0"/>
                  </a:moveTo>
                  <a:cubicBezTo>
                    <a:pt x="4909" y="0"/>
                    <a:pt x="4906" y="0"/>
                    <a:pt x="4903" y="1"/>
                  </a:cubicBezTo>
                  <a:cubicBezTo>
                    <a:pt x="4344" y="53"/>
                    <a:pt x="3783" y="65"/>
                    <a:pt x="3222" y="65"/>
                  </a:cubicBezTo>
                  <a:cubicBezTo>
                    <a:pt x="2736" y="65"/>
                    <a:pt x="2249" y="56"/>
                    <a:pt x="1762" y="56"/>
                  </a:cubicBezTo>
                  <a:cubicBezTo>
                    <a:pt x="1209" y="56"/>
                    <a:pt x="656" y="68"/>
                    <a:pt x="104" y="118"/>
                  </a:cubicBezTo>
                  <a:cubicBezTo>
                    <a:pt x="3" y="128"/>
                    <a:pt x="0" y="285"/>
                    <a:pt x="95" y="285"/>
                  </a:cubicBezTo>
                  <a:cubicBezTo>
                    <a:pt x="98" y="285"/>
                    <a:pt x="101" y="284"/>
                    <a:pt x="104" y="284"/>
                  </a:cubicBezTo>
                  <a:cubicBezTo>
                    <a:pt x="664" y="232"/>
                    <a:pt x="1225" y="220"/>
                    <a:pt x="1787" y="220"/>
                  </a:cubicBezTo>
                  <a:cubicBezTo>
                    <a:pt x="2274" y="220"/>
                    <a:pt x="2760" y="229"/>
                    <a:pt x="3247" y="229"/>
                  </a:cubicBezTo>
                  <a:cubicBezTo>
                    <a:pt x="3800" y="229"/>
                    <a:pt x="4352" y="217"/>
                    <a:pt x="4903" y="167"/>
                  </a:cubicBezTo>
                  <a:cubicBezTo>
                    <a:pt x="5004" y="156"/>
                    <a:pt x="5007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5" name="Google Shape;2025;p47"/>
            <p:cNvGrpSpPr/>
            <p:nvPr/>
          </p:nvGrpSpPr>
          <p:grpSpPr>
            <a:xfrm>
              <a:off x="901459" y="580803"/>
              <a:ext cx="540907" cy="237051"/>
              <a:chOff x="2335284" y="4275328"/>
              <a:chExt cx="540907" cy="237051"/>
            </a:xfrm>
          </p:grpSpPr>
          <p:sp>
            <p:nvSpPr>
              <p:cNvPr id="2026" name="Google Shape;2026;p47"/>
              <p:cNvSpPr/>
              <p:nvPr/>
            </p:nvSpPr>
            <p:spPr>
              <a:xfrm>
                <a:off x="2534114" y="4324763"/>
                <a:ext cx="137719" cy="166131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7"/>
              <p:cNvSpPr/>
              <p:nvPr/>
            </p:nvSpPr>
            <p:spPr>
              <a:xfrm>
                <a:off x="2335284" y="4275328"/>
                <a:ext cx="144486" cy="199656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7"/>
              <p:cNvSpPr/>
              <p:nvPr/>
            </p:nvSpPr>
            <p:spPr>
              <a:xfrm>
                <a:off x="2725815" y="4392742"/>
                <a:ext cx="150375" cy="3910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7"/>
              <p:cNvSpPr/>
              <p:nvPr/>
            </p:nvSpPr>
            <p:spPr>
              <a:xfrm>
                <a:off x="2798291" y="4452043"/>
                <a:ext cx="51967" cy="60336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7"/>
              <p:cNvSpPr/>
              <p:nvPr/>
            </p:nvSpPr>
            <p:spPr>
              <a:xfrm>
                <a:off x="2790387" y="4328534"/>
                <a:ext cx="48765" cy="36728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1" name="Google Shape;2031;p47"/>
            <p:cNvSpPr/>
            <p:nvPr/>
          </p:nvSpPr>
          <p:spPr>
            <a:xfrm>
              <a:off x="8074140" y="928092"/>
              <a:ext cx="150375" cy="3910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8146616" y="987393"/>
              <a:ext cx="51967" cy="60336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8138712" y="863884"/>
              <a:ext cx="48765" cy="36728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756959" y="4214628"/>
              <a:ext cx="144486" cy="199656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5627359" y="664228"/>
              <a:ext cx="144486" cy="199656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5930809" y="4727078"/>
              <a:ext cx="144486" cy="199656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2397564" y="1154013"/>
              <a:ext cx="137719" cy="166131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8527264" y="3514188"/>
              <a:ext cx="137719" cy="166131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9" name="Google Shape;2039;p47"/>
            <p:cNvGrpSpPr/>
            <p:nvPr/>
          </p:nvGrpSpPr>
          <p:grpSpPr>
            <a:xfrm>
              <a:off x="2739465" y="4345984"/>
              <a:ext cx="150375" cy="183845"/>
              <a:chOff x="2991315" y="4543234"/>
              <a:chExt cx="150375" cy="183845"/>
            </a:xfrm>
          </p:grpSpPr>
          <p:sp>
            <p:nvSpPr>
              <p:cNvPr id="2040" name="Google Shape;2040;p47"/>
              <p:cNvSpPr/>
              <p:nvPr/>
            </p:nvSpPr>
            <p:spPr>
              <a:xfrm>
                <a:off x="2991315" y="4607442"/>
                <a:ext cx="150375" cy="3910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7"/>
              <p:cNvSpPr/>
              <p:nvPr/>
            </p:nvSpPr>
            <p:spPr>
              <a:xfrm>
                <a:off x="3063791" y="4666743"/>
                <a:ext cx="51967" cy="60336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7"/>
              <p:cNvSpPr/>
              <p:nvPr/>
            </p:nvSpPr>
            <p:spPr>
              <a:xfrm>
                <a:off x="3055887" y="4543234"/>
                <a:ext cx="48765" cy="36728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3" name="Google Shape;2043;p47"/>
            <p:cNvGrpSpPr/>
            <p:nvPr/>
          </p:nvGrpSpPr>
          <p:grpSpPr>
            <a:xfrm>
              <a:off x="548515" y="2563234"/>
              <a:ext cx="150375" cy="183845"/>
              <a:chOff x="548515" y="2563234"/>
              <a:chExt cx="150375" cy="183845"/>
            </a:xfrm>
          </p:grpSpPr>
          <p:sp>
            <p:nvSpPr>
              <p:cNvPr id="2044" name="Google Shape;2044;p47"/>
              <p:cNvSpPr/>
              <p:nvPr/>
            </p:nvSpPr>
            <p:spPr>
              <a:xfrm>
                <a:off x="548515" y="2627442"/>
                <a:ext cx="150375" cy="3910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7"/>
              <p:cNvSpPr/>
              <p:nvPr/>
            </p:nvSpPr>
            <p:spPr>
              <a:xfrm>
                <a:off x="620991" y="2686743"/>
                <a:ext cx="51967" cy="60336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7"/>
              <p:cNvSpPr/>
              <p:nvPr/>
            </p:nvSpPr>
            <p:spPr>
              <a:xfrm>
                <a:off x="613087" y="2563234"/>
                <a:ext cx="48765" cy="36728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47"/>
            <p:cNvGrpSpPr/>
            <p:nvPr/>
          </p:nvGrpSpPr>
          <p:grpSpPr>
            <a:xfrm>
              <a:off x="7178915" y="3026009"/>
              <a:ext cx="150375" cy="183845"/>
              <a:chOff x="7178915" y="3026009"/>
              <a:chExt cx="150375" cy="183845"/>
            </a:xfrm>
          </p:grpSpPr>
          <p:sp>
            <p:nvSpPr>
              <p:cNvPr id="2048" name="Google Shape;2048;p47"/>
              <p:cNvSpPr/>
              <p:nvPr/>
            </p:nvSpPr>
            <p:spPr>
              <a:xfrm>
                <a:off x="7178915" y="3090217"/>
                <a:ext cx="150375" cy="3910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7"/>
              <p:cNvSpPr/>
              <p:nvPr/>
            </p:nvSpPr>
            <p:spPr>
              <a:xfrm>
                <a:off x="7251391" y="3149518"/>
                <a:ext cx="51967" cy="60336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7"/>
              <p:cNvSpPr/>
              <p:nvPr/>
            </p:nvSpPr>
            <p:spPr>
              <a:xfrm>
                <a:off x="7243487" y="3026009"/>
                <a:ext cx="48765" cy="36728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1" name="Google Shape;2051;p47"/>
          <p:cNvSpPr txBox="1">
            <a:spLocks noGrp="1"/>
          </p:cNvSpPr>
          <p:nvPr>
            <p:ph type="subTitle" idx="1"/>
          </p:nvPr>
        </p:nvSpPr>
        <p:spPr>
          <a:xfrm>
            <a:off x="4563609" y="1994389"/>
            <a:ext cx="3575103" cy="8910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我們將</a:t>
            </a:r>
            <a:r>
              <a:rPr lang="en-US" altLang="zh-TW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放置於這台</a:t>
            </a:r>
            <a:r>
              <a:rPr lang="zh-TW" altLang="en-US" sz="2000" b="1" dirty="0" smtClean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車</a:t>
            </a:r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</a:t>
            </a:r>
            <a:r>
              <a:rPr lang="zh-TW" altLang="en-US" sz="2000" b="1" dirty="0" smtClean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駕駛</a:t>
            </a:r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座位置，並連接車</a:t>
            </a:r>
            <a:r>
              <a:rPr lang="zh-TW" altLang="en-US" sz="2000" b="1" dirty="0" smtClean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充</a:t>
            </a:r>
            <a:endParaRPr lang="en-US" altLang="zh-TW" sz="2000" b="1" dirty="0" smtClean="0">
              <a:solidFill>
                <a:schemeClr val="accent2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 smtClean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確保</a:t>
            </a:r>
            <a:r>
              <a:rPr lang="en-US" altLang="zh-TW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的電量足夠</a:t>
            </a:r>
            <a:endParaRPr lang="en-US" altLang="zh-TW" sz="2000" b="1" dirty="0">
              <a:solidFill>
                <a:schemeClr val="accent2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50" name="內容版面配置區 5">
            <a:extLst>
              <a:ext uri="{FF2B5EF4-FFF2-40B4-BE49-F238E27FC236}">
                <a16:creationId xmlns:a16="http://schemas.microsoft.com/office/drawing/2014/main" id="{DAE43DF5-F6CA-4E79-BC17-8C74805BF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64" y="709403"/>
            <a:ext cx="3379127" cy="3394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645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 idx="6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網頁後端及演算法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1" name="Google Shape;581;p34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/>
              <a:t>✔</a:t>
            </a:r>
          </a:p>
        </p:txBody>
      </p:sp>
      <p:sp>
        <p:nvSpPr>
          <p:cNvPr id="582" name="Google Shape;582;p34"/>
          <p:cNvSpPr txBox="1">
            <a:spLocks noGrp="1"/>
          </p:cNvSpPr>
          <p:nvPr>
            <p:ph type="subTitle" idx="1"/>
          </p:nvPr>
        </p:nvSpPr>
        <p:spPr>
          <a:xfrm>
            <a:off x="1251626" y="3363056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後端伺服器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3" name="Google Shape;583;p34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/>
              <a:t>✔</a:t>
            </a:r>
          </a:p>
        </p:txBody>
      </p:sp>
      <p:sp>
        <p:nvSpPr>
          <p:cNvPr id="584" name="Google Shape;584;p34"/>
          <p:cNvSpPr txBox="1">
            <a:spLocks noGrp="1"/>
          </p:cNvSpPr>
          <p:nvPr>
            <p:ph type="subTitle" idx="3"/>
          </p:nvPr>
        </p:nvSpPr>
        <p:spPr>
          <a:xfrm>
            <a:off x="3328762" y="3346721"/>
            <a:ext cx="2274192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資料庫、預測系統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5" name="Google Shape;585;p34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/>
              <a:t>✔</a:t>
            </a:r>
          </a:p>
        </p:txBody>
      </p:sp>
      <p:sp>
        <p:nvSpPr>
          <p:cNvPr id="586" name="Google Shape;586;p34"/>
          <p:cNvSpPr txBox="1">
            <a:spLocks noGrp="1"/>
          </p:cNvSpPr>
          <p:nvPr>
            <p:ph type="subTitle" idx="5"/>
          </p:nvPr>
        </p:nvSpPr>
        <p:spPr>
          <a:xfrm>
            <a:off x="6106758" y="3306676"/>
            <a:ext cx="2304288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map matching</a:t>
            </a:r>
            <a:endParaRPr lang="zh-TW" altLang="en-US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7" name="Google Shape;587;p34"/>
          <p:cNvSpPr/>
          <p:nvPr/>
        </p:nvSpPr>
        <p:spPr>
          <a:xfrm flipH="1">
            <a:off x="1775271" y="2076433"/>
            <a:ext cx="794109" cy="6589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/>
          <p:nvPr/>
        </p:nvSpPr>
        <p:spPr>
          <a:xfrm rot="-8100000" flipH="1">
            <a:off x="6572578" y="2036728"/>
            <a:ext cx="794001" cy="65884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4"/>
          <p:cNvSpPr/>
          <p:nvPr/>
        </p:nvSpPr>
        <p:spPr>
          <a:xfrm rot="2452205" flipH="1">
            <a:off x="4175760" y="2064720"/>
            <a:ext cx="794105" cy="6931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4"/>
          <p:cNvGrpSpPr/>
          <p:nvPr/>
        </p:nvGrpSpPr>
        <p:grpSpPr>
          <a:xfrm>
            <a:off x="6700332" y="2112127"/>
            <a:ext cx="570384" cy="587541"/>
            <a:chOff x="4750988" y="2321488"/>
            <a:chExt cx="336569" cy="346714"/>
          </a:xfrm>
        </p:grpSpPr>
        <p:sp>
          <p:nvSpPr>
            <p:cNvPr id="606" name="Google Shape;606;p34"/>
            <p:cNvSpPr/>
            <p:nvPr/>
          </p:nvSpPr>
          <p:spPr>
            <a:xfrm>
              <a:off x="4822899" y="2321488"/>
              <a:ext cx="264658" cy="265917"/>
            </a:xfrm>
            <a:custGeom>
              <a:avLst/>
              <a:gdLst/>
              <a:ahLst/>
              <a:cxnLst/>
              <a:rect l="l" t="t" r="r" b="b"/>
              <a:pathLst>
                <a:path w="10305" h="10354" extrusionOk="0">
                  <a:moveTo>
                    <a:pt x="462" y="265"/>
                  </a:moveTo>
                  <a:lnTo>
                    <a:pt x="462" y="265"/>
                  </a:lnTo>
                  <a:cubicBezTo>
                    <a:pt x="1179" y="777"/>
                    <a:pt x="1807" y="1392"/>
                    <a:pt x="2395" y="2048"/>
                  </a:cubicBezTo>
                  <a:cubicBezTo>
                    <a:pt x="2371" y="2143"/>
                    <a:pt x="2350" y="2239"/>
                    <a:pt x="2326" y="2334"/>
                  </a:cubicBezTo>
                  <a:cubicBezTo>
                    <a:pt x="2322" y="2359"/>
                    <a:pt x="2342" y="2375"/>
                    <a:pt x="2361" y="2375"/>
                  </a:cubicBezTo>
                  <a:cubicBezTo>
                    <a:pt x="2373" y="2375"/>
                    <a:pt x="2386" y="2368"/>
                    <a:pt x="2391" y="2352"/>
                  </a:cubicBezTo>
                  <a:cubicBezTo>
                    <a:pt x="2412" y="2273"/>
                    <a:pt x="2439" y="2198"/>
                    <a:pt x="2460" y="2119"/>
                  </a:cubicBezTo>
                  <a:cubicBezTo>
                    <a:pt x="3481" y="3270"/>
                    <a:pt x="4386" y="4544"/>
                    <a:pt x="5445" y="5644"/>
                  </a:cubicBezTo>
                  <a:cubicBezTo>
                    <a:pt x="6230" y="6463"/>
                    <a:pt x="7046" y="7252"/>
                    <a:pt x="7856" y="8045"/>
                  </a:cubicBezTo>
                  <a:cubicBezTo>
                    <a:pt x="7746" y="8072"/>
                    <a:pt x="7634" y="8109"/>
                    <a:pt x="7528" y="8133"/>
                  </a:cubicBezTo>
                  <a:cubicBezTo>
                    <a:pt x="7489" y="8143"/>
                    <a:pt x="7502" y="8192"/>
                    <a:pt x="7535" y="8192"/>
                  </a:cubicBezTo>
                  <a:cubicBezTo>
                    <a:pt x="7537" y="8192"/>
                    <a:pt x="7539" y="8192"/>
                    <a:pt x="7541" y="8191"/>
                  </a:cubicBezTo>
                  <a:cubicBezTo>
                    <a:pt x="7671" y="8171"/>
                    <a:pt x="7815" y="8161"/>
                    <a:pt x="7951" y="8137"/>
                  </a:cubicBezTo>
                  <a:lnTo>
                    <a:pt x="8262" y="8441"/>
                  </a:lnTo>
                  <a:cubicBezTo>
                    <a:pt x="8573" y="8745"/>
                    <a:pt x="9522" y="9411"/>
                    <a:pt x="9662" y="9814"/>
                  </a:cubicBezTo>
                  <a:cubicBezTo>
                    <a:pt x="9733" y="10023"/>
                    <a:pt x="9751" y="10046"/>
                    <a:pt x="9660" y="10046"/>
                  </a:cubicBezTo>
                  <a:cubicBezTo>
                    <a:pt x="9634" y="10046"/>
                    <a:pt x="9599" y="10044"/>
                    <a:pt x="9555" y="10044"/>
                  </a:cubicBezTo>
                  <a:cubicBezTo>
                    <a:pt x="9500" y="10044"/>
                    <a:pt x="9431" y="10047"/>
                    <a:pt x="9345" y="10060"/>
                  </a:cubicBezTo>
                  <a:cubicBezTo>
                    <a:pt x="9153" y="10087"/>
                    <a:pt x="8945" y="10093"/>
                    <a:pt x="8736" y="10093"/>
                  </a:cubicBezTo>
                  <a:cubicBezTo>
                    <a:pt x="8573" y="10093"/>
                    <a:pt x="8410" y="10089"/>
                    <a:pt x="8254" y="10089"/>
                  </a:cubicBezTo>
                  <a:cubicBezTo>
                    <a:pt x="8209" y="10089"/>
                    <a:pt x="8165" y="10090"/>
                    <a:pt x="8122" y="10090"/>
                  </a:cubicBezTo>
                  <a:cubicBezTo>
                    <a:pt x="7767" y="10101"/>
                    <a:pt x="7415" y="10104"/>
                    <a:pt x="7060" y="10107"/>
                  </a:cubicBezTo>
                  <a:lnTo>
                    <a:pt x="7060" y="10094"/>
                  </a:lnTo>
                  <a:cubicBezTo>
                    <a:pt x="6988" y="9950"/>
                    <a:pt x="6951" y="9786"/>
                    <a:pt x="6954" y="9626"/>
                  </a:cubicBezTo>
                  <a:cubicBezTo>
                    <a:pt x="6957" y="9472"/>
                    <a:pt x="7009" y="9342"/>
                    <a:pt x="7039" y="9196"/>
                  </a:cubicBezTo>
                  <a:cubicBezTo>
                    <a:pt x="7042" y="9168"/>
                    <a:pt x="7019" y="9141"/>
                    <a:pt x="6995" y="9141"/>
                  </a:cubicBezTo>
                  <a:cubicBezTo>
                    <a:pt x="6986" y="9141"/>
                    <a:pt x="6976" y="9145"/>
                    <a:pt x="6968" y="9155"/>
                  </a:cubicBezTo>
                  <a:cubicBezTo>
                    <a:pt x="6759" y="9414"/>
                    <a:pt x="6817" y="9827"/>
                    <a:pt x="6957" y="10111"/>
                  </a:cubicBezTo>
                  <a:cubicBezTo>
                    <a:pt x="6113" y="10126"/>
                    <a:pt x="5268" y="10135"/>
                    <a:pt x="4424" y="10135"/>
                  </a:cubicBezTo>
                  <a:cubicBezTo>
                    <a:pt x="4298" y="10135"/>
                    <a:pt x="4173" y="10135"/>
                    <a:pt x="4048" y="10135"/>
                  </a:cubicBezTo>
                  <a:cubicBezTo>
                    <a:pt x="3300" y="10135"/>
                    <a:pt x="2552" y="10128"/>
                    <a:pt x="1804" y="10118"/>
                  </a:cubicBezTo>
                  <a:cubicBezTo>
                    <a:pt x="1800" y="10118"/>
                    <a:pt x="1797" y="10118"/>
                    <a:pt x="1793" y="10118"/>
                  </a:cubicBezTo>
                  <a:cubicBezTo>
                    <a:pt x="1646" y="10118"/>
                    <a:pt x="1362" y="10159"/>
                    <a:pt x="1122" y="10159"/>
                  </a:cubicBezTo>
                  <a:cubicBezTo>
                    <a:pt x="983" y="10159"/>
                    <a:pt x="859" y="10145"/>
                    <a:pt x="786" y="10101"/>
                  </a:cubicBezTo>
                  <a:cubicBezTo>
                    <a:pt x="462" y="9899"/>
                    <a:pt x="407" y="9544"/>
                    <a:pt x="404" y="9202"/>
                  </a:cubicBezTo>
                  <a:lnTo>
                    <a:pt x="404" y="9202"/>
                  </a:lnTo>
                  <a:cubicBezTo>
                    <a:pt x="793" y="9233"/>
                    <a:pt x="1182" y="9254"/>
                    <a:pt x="1568" y="9264"/>
                  </a:cubicBezTo>
                  <a:cubicBezTo>
                    <a:pt x="1609" y="9264"/>
                    <a:pt x="1606" y="9206"/>
                    <a:pt x="1568" y="9202"/>
                  </a:cubicBezTo>
                  <a:cubicBezTo>
                    <a:pt x="1182" y="9168"/>
                    <a:pt x="793" y="9148"/>
                    <a:pt x="407" y="9137"/>
                  </a:cubicBezTo>
                  <a:cubicBezTo>
                    <a:pt x="407" y="9004"/>
                    <a:pt x="414" y="8874"/>
                    <a:pt x="414" y="8758"/>
                  </a:cubicBezTo>
                  <a:cubicBezTo>
                    <a:pt x="414" y="8663"/>
                    <a:pt x="417" y="8571"/>
                    <a:pt x="417" y="8475"/>
                  </a:cubicBezTo>
                  <a:cubicBezTo>
                    <a:pt x="584" y="8477"/>
                    <a:pt x="749" y="8480"/>
                    <a:pt x="915" y="8480"/>
                  </a:cubicBezTo>
                  <a:cubicBezTo>
                    <a:pt x="983" y="8480"/>
                    <a:pt x="1052" y="8479"/>
                    <a:pt x="1121" y="8478"/>
                  </a:cubicBezTo>
                  <a:cubicBezTo>
                    <a:pt x="1176" y="8478"/>
                    <a:pt x="1176" y="8393"/>
                    <a:pt x="1121" y="8393"/>
                  </a:cubicBezTo>
                  <a:cubicBezTo>
                    <a:pt x="1052" y="8392"/>
                    <a:pt x="983" y="8392"/>
                    <a:pt x="915" y="8392"/>
                  </a:cubicBezTo>
                  <a:cubicBezTo>
                    <a:pt x="749" y="8392"/>
                    <a:pt x="585" y="8394"/>
                    <a:pt x="421" y="8396"/>
                  </a:cubicBezTo>
                  <a:cubicBezTo>
                    <a:pt x="421" y="8215"/>
                    <a:pt x="424" y="8034"/>
                    <a:pt x="428" y="7850"/>
                  </a:cubicBezTo>
                  <a:cubicBezTo>
                    <a:pt x="536" y="7792"/>
                    <a:pt x="657" y="7763"/>
                    <a:pt x="778" y="7763"/>
                  </a:cubicBezTo>
                  <a:cubicBezTo>
                    <a:pt x="844" y="7763"/>
                    <a:pt x="910" y="7772"/>
                    <a:pt x="974" y="7788"/>
                  </a:cubicBezTo>
                  <a:cubicBezTo>
                    <a:pt x="978" y="7790"/>
                    <a:pt x="982" y="7790"/>
                    <a:pt x="986" y="7790"/>
                  </a:cubicBezTo>
                  <a:cubicBezTo>
                    <a:pt x="1028" y="7790"/>
                    <a:pt x="1042" y="7726"/>
                    <a:pt x="995" y="7713"/>
                  </a:cubicBezTo>
                  <a:cubicBezTo>
                    <a:pt x="921" y="7687"/>
                    <a:pt x="845" y="7674"/>
                    <a:pt x="769" y="7674"/>
                  </a:cubicBezTo>
                  <a:cubicBezTo>
                    <a:pt x="650" y="7674"/>
                    <a:pt x="532" y="7706"/>
                    <a:pt x="428" y="7768"/>
                  </a:cubicBezTo>
                  <a:cubicBezTo>
                    <a:pt x="431" y="7515"/>
                    <a:pt x="434" y="7263"/>
                    <a:pt x="438" y="7013"/>
                  </a:cubicBezTo>
                  <a:cubicBezTo>
                    <a:pt x="1046" y="7013"/>
                    <a:pt x="1654" y="7030"/>
                    <a:pt x="2262" y="7054"/>
                  </a:cubicBezTo>
                  <a:cubicBezTo>
                    <a:pt x="2309" y="7054"/>
                    <a:pt x="2309" y="6983"/>
                    <a:pt x="2262" y="6979"/>
                  </a:cubicBezTo>
                  <a:cubicBezTo>
                    <a:pt x="1861" y="6954"/>
                    <a:pt x="1463" y="6944"/>
                    <a:pt x="1063" y="6944"/>
                  </a:cubicBezTo>
                  <a:cubicBezTo>
                    <a:pt x="856" y="6944"/>
                    <a:pt x="649" y="6947"/>
                    <a:pt x="441" y="6952"/>
                  </a:cubicBezTo>
                  <a:cubicBezTo>
                    <a:pt x="441" y="6767"/>
                    <a:pt x="445" y="6583"/>
                    <a:pt x="448" y="6399"/>
                  </a:cubicBezTo>
                  <a:cubicBezTo>
                    <a:pt x="824" y="6412"/>
                    <a:pt x="1196" y="6429"/>
                    <a:pt x="1568" y="6433"/>
                  </a:cubicBezTo>
                  <a:cubicBezTo>
                    <a:pt x="1620" y="6433"/>
                    <a:pt x="1620" y="6354"/>
                    <a:pt x="1568" y="6354"/>
                  </a:cubicBezTo>
                  <a:cubicBezTo>
                    <a:pt x="1196" y="6337"/>
                    <a:pt x="824" y="6330"/>
                    <a:pt x="452" y="6323"/>
                  </a:cubicBezTo>
                  <a:cubicBezTo>
                    <a:pt x="458" y="5811"/>
                    <a:pt x="465" y="5299"/>
                    <a:pt x="475" y="4787"/>
                  </a:cubicBezTo>
                  <a:cubicBezTo>
                    <a:pt x="827" y="4810"/>
                    <a:pt x="1182" y="4828"/>
                    <a:pt x="1534" y="4841"/>
                  </a:cubicBezTo>
                  <a:cubicBezTo>
                    <a:pt x="1592" y="4841"/>
                    <a:pt x="1589" y="4759"/>
                    <a:pt x="1534" y="4756"/>
                  </a:cubicBezTo>
                  <a:cubicBezTo>
                    <a:pt x="1182" y="4725"/>
                    <a:pt x="827" y="4708"/>
                    <a:pt x="475" y="4691"/>
                  </a:cubicBezTo>
                  <a:cubicBezTo>
                    <a:pt x="479" y="4520"/>
                    <a:pt x="479" y="4346"/>
                    <a:pt x="479" y="4172"/>
                  </a:cubicBezTo>
                  <a:cubicBezTo>
                    <a:pt x="518" y="4170"/>
                    <a:pt x="556" y="4169"/>
                    <a:pt x="595" y="4169"/>
                  </a:cubicBezTo>
                  <a:cubicBezTo>
                    <a:pt x="756" y="4169"/>
                    <a:pt x="916" y="4186"/>
                    <a:pt x="1073" y="4216"/>
                  </a:cubicBezTo>
                  <a:cubicBezTo>
                    <a:pt x="1118" y="4216"/>
                    <a:pt x="1131" y="4162"/>
                    <a:pt x="1097" y="4138"/>
                  </a:cubicBezTo>
                  <a:cubicBezTo>
                    <a:pt x="951" y="4101"/>
                    <a:pt x="802" y="4081"/>
                    <a:pt x="653" y="4081"/>
                  </a:cubicBezTo>
                  <a:cubicBezTo>
                    <a:pt x="596" y="4081"/>
                    <a:pt x="539" y="4084"/>
                    <a:pt x="482" y="4090"/>
                  </a:cubicBezTo>
                  <a:cubicBezTo>
                    <a:pt x="486" y="3578"/>
                    <a:pt x="489" y="3065"/>
                    <a:pt x="489" y="2553"/>
                  </a:cubicBezTo>
                  <a:cubicBezTo>
                    <a:pt x="629" y="2563"/>
                    <a:pt x="773" y="2574"/>
                    <a:pt x="913" y="2580"/>
                  </a:cubicBezTo>
                  <a:cubicBezTo>
                    <a:pt x="950" y="2580"/>
                    <a:pt x="947" y="2529"/>
                    <a:pt x="913" y="2526"/>
                  </a:cubicBezTo>
                  <a:cubicBezTo>
                    <a:pt x="773" y="2512"/>
                    <a:pt x="629" y="2502"/>
                    <a:pt x="489" y="2492"/>
                  </a:cubicBezTo>
                  <a:cubicBezTo>
                    <a:pt x="489" y="2113"/>
                    <a:pt x="486" y="1730"/>
                    <a:pt x="482" y="1351"/>
                  </a:cubicBezTo>
                  <a:lnTo>
                    <a:pt x="482" y="1351"/>
                  </a:lnTo>
                  <a:cubicBezTo>
                    <a:pt x="615" y="1361"/>
                    <a:pt x="745" y="1371"/>
                    <a:pt x="878" y="1378"/>
                  </a:cubicBezTo>
                  <a:cubicBezTo>
                    <a:pt x="880" y="1378"/>
                    <a:pt x="881" y="1378"/>
                    <a:pt x="882" y="1378"/>
                  </a:cubicBezTo>
                  <a:cubicBezTo>
                    <a:pt x="933" y="1378"/>
                    <a:pt x="932" y="1300"/>
                    <a:pt x="878" y="1293"/>
                  </a:cubicBezTo>
                  <a:cubicBezTo>
                    <a:pt x="745" y="1279"/>
                    <a:pt x="612" y="1269"/>
                    <a:pt x="479" y="1262"/>
                  </a:cubicBezTo>
                  <a:cubicBezTo>
                    <a:pt x="475" y="927"/>
                    <a:pt x="469" y="596"/>
                    <a:pt x="462" y="265"/>
                  </a:cubicBezTo>
                  <a:close/>
                  <a:moveTo>
                    <a:pt x="429" y="0"/>
                  </a:moveTo>
                  <a:cubicBezTo>
                    <a:pt x="363" y="0"/>
                    <a:pt x="317" y="77"/>
                    <a:pt x="335" y="142"/>
                  </a:cubicBezTo>
                  <a:cubicBezTo>
                    <a:pt x="335" y="149"/>
                    <a:pt x="332" y="149"/>
                    <a:pt x="332" y="156"/>
                  </a:cubicBezTo>
                  <a:cubicBezTo>
                    <a:pt x="257" y="1665"/>
                    <a:pt x="250" y="3178"/>
                    <a:pt x="240" y="4688"/>
                  </a:cubicBezTo>
                  <a:cubicBezTo>
                    <a:pt x="209" y="4705"/>
                    <a:pt x="209" y="4746"/>
                    <a:pt x="240" y="4763"/>
                  </a:cubicBezTo>
                  <a:cubicBezTo>
                    <a:pt x="236" y="5094"/>
                    <a:pt x="233" y="5425"/>
                    <a:pt x="230" y="5756"/>
                  </a:cubicBezTo>
                  <a:lnTo>
                    <a:pt x="199" y="8553"/>
                  </a:lnTo>
                  <a:cubicBezTo>
                    <a:pt x="195" y="8874"/>
                    <a:pt x="1" y="9841"/>
                    <a:pt x="281" y="10135"/>
                  </a:cubicBezTo>
                  <a:cubicBezTo>
                    <a:pt x="450" y="10313"/>
                    <a:pt x="719" y="10352"/>
                    <a:pt x="989" y="10352"/>
                  </a:cubicBezTo>
                  <a:cubicBezTo>
                    <a:pt x="1198" y="10352"/>
                    <a:pt x="1407" y="10329"/>
                    <a:pt x="1573" y="10329"/>
                  </a:cubicBezTo>
                  <a:cubicBezTo>
                    <a:pt x="1583" y="10329"/>
                    <a:pt x="1593" y="10329"/>
                    <a:pt x="1602" y="10329"/>
                  </a:cubicBezTo>
                  <a:cubicBezTo>
                    <a:pt x="2555" y="10346"/>
                    <a:pt x="3505" y="10353"/>
                    <a:pt x="4458" y="10353"/>
                  </a:cubicBezTo>
                  <a:cubicBezTo>
                    <a:pt x="6360" y="10353"/>
                    <a:pt x="8262" y="10319"/>
                    <a:pt x="10164" y="10254"/>
                  </a:cubicBezTo>
                  <a:cubicBezTo>
                    <a:pt x="10260" y="10247"/>
                    <a:pt x="10304" y="10135"/>
                    <a:pt x="10243" y="10066"/>
                  </a:cubicBezTo>
                  <a:cubicBezTo>
                    <a:pt x="9560" y="9394"/>
                    <a:pt x="8870" y="8731"/>
                    <a:pt x="8180" y="8065"/>
                  </a:cubicBezTo>
                  <a:cubicBezTo>
                    <a:pt x="8201" y="8038"/>
                    <a:pt x="8194" y="7993"/>
                    <a:pt x="8153" y="7993"/>
                  </a:cubicBezTo>
                  <a:cubicBezTo>
                    <a:pt x="8139" y="7993"/>
                    <a:pt x="8125" y="7997"/>
                    <a:pt x="8115" y="8000"/>
                  </a:cubicBezTo>
                  <a:cubicBezTo>
                    <a:pt x="6998" y="6918"/>
                    <a:pt x="5895" y="5825"/>
                    <a:pt x="4861" y="4670"/>
                  </a:cubicBezTo>
                  <a:cubicBezTo>
                    <a:pt x="3433" y="3082"/>
                    <a:pt x="2292" y="1221"/>
                    <a:pt x="486" y="19"/>
                  </a:cubicBezTo>
                  <a:cubicBezTo>
                    <a:pt x="466" y="6"/>
                    <a:pt x="447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865146" y="2527359"/>
              <a:ext cx="16719" cy="15050"/>
            </a:xfrm>
            <a:custGeom>
              <a:avLst/>
              <a:gdLst/>
              <a:ahLst/>
              <a:cxnLst/>
              <a:rect l="l" t="t" r="r" b="b"/>
              <a:pathLst>
                <a:path w="651" h="586" extrusionOk="0">
                  <a:moveTo>
                    <a:pt x="47" y="0"/>
                  </a:moveTo>
                  <a:cubicBezTo>
                    <a:pt x="24" y="0"/>
                    <a:pt x="1" y="19"/>
                    <a:pt x="9" y="49"/>
                  </a:cubicBezTo>
                  <a:cubicBezTo>
                    <a:pt x="84" y="302"/>
                    <a:pt x="313" y="568"/>
                    <a:pt x="589" y="585"/>
                  </a:cubicBezTo>
                  <a:cubicBezTo>
                    <a:pt x="592" y="586"/>
                    <a:pt x="594" y="586"/>
                    <a:pt x="596" y="586"/>
                  </a:cubicBezTo>
                  <a:cubicBezTo>
                    <a:pt x="651" y="586"/>
                    <a:pt x="649" y="509"/>
                    <a:pt x="603" y="490"/>
                  </a:cubicBezTo>
                  <a:cubicBezTo>
                    <a:pt x="490" y="445"/>
                    <a:pt x="381" y="408"/>
                    <a:pt x="285" y="326"/>
                  </a:cubicBezTo>
                  <a:cubicBezTo>
                    <a:pt x="193" y="247"/>
                    <a:pt x="125" y="141"/>
                    <a:pt x="87" y="29"/>
                  </a:cubicBezTo>
                  <a:cubicBezTo>
                    <a:pt x="80" y="9"/>
                    <a:pt x="64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889981" y="2556226"/>
              <a:ext cx="5650" cy="15949"/>
            </a:xfrm>
            <a:custGeom>
              <a:avLst/>
              <a:gdLst/>
              <a:ahLst/>
              <a:cxnLst/>
              <a:rect l="l" t="t" r="r" b="b"/>
              <a:pathLst>
                <a:path w="220" h="621" extrusionOk="0">
                  <a:moveTo>
                    <a:pt x="55" y="0"/>
                  </a:moveTo>
                  <a:cubicBezTo>
                    <a:pt x="29" y="0"/>
                    <a:pt x="1" y="24"/>
                    <a:pt x="5" y="59"/>
                  </a:cubicBezTo>
                  <a:cubicBezTo>
                    <a:pt x="18" y="155"/>
                    <a:pt x="36" y="247"/>
                    <a:pt x="49" y="342"/>
                  </a:cubicBezTo>
                  <a:cubicBezTo>
                    <a:pt x="56" y="428"/>
                    <a:pt x="76" y="513"/>
                    <a:pt x="107" y="592"/>
                  </a:cubicBezTo>
                  <a:cubicBezTo>
                    <a:pt x="117" y="612"/>
                    <a:pt x="134" y="621"/>
                    <a:pt x="152" y="621"/>
                  </a:cubicBezTo>
                  <a:cubicBezTo>
                    <a:pt x="181" y="621"/>
                    <a:pt x="211" y="596"/>
                    <a:pt x="213" y="564"/>
                  </a:cubicBezTo>
                  <a:cubicBezTo>
                    <a:pt x="220" y="479"/>
                    <a:pt x="189" y="394"/>
                    <a:pt x="169" y="308"/>
                  </a:cubicBezTo>
                  <a:cubicBezTo>
                    <a:pt x="145" y="219"/>
                    <a:pt x="124" y="127"/>
                    <a:pt x="97" y="35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835688" y="2401052"/>
              <a:ext cx="20289" cy="5958"/>
            </a:xfrm>
            <a:custGeom>
              <a:avLst/>
              <a:gdLst/>
              <a:ahLst/>
              <a:cxnLst/>
              <a:rect l="l" t="t" r="r" b="b"/>
              <a:pathLst>
                <a:path w="790" h="232" extrusionOk="0">
                  <a:moveTo>
                    <a:pt x="89" y="1"/>
                  </a:moveTo>
                  <a:cubicBezTo>
                    <a:pt x="41" y="1"/>
                    <a:pt x="0" y="59"/>
                    <a:pt x="46" y="97"/>
                  </a:cubicBezTo>
                  <a:cubicBezTo>
                    <a:pt x="151" y="186"/>
                    <a:pt x="282" y="232"/>
                    <a:pt x="414" y="232"/>
                  </a:cubicBezTo>
                  <a:cubicBezTo>
                    <a:pt x="526" y="232"/>
                    <a:pt x="638" y="199"/>
                    <a:pt x="736" y="131"/>
                  </a:cubicBezTo>
                  <a:cubicBezTo>
                    <a:pt x="789" y="95"/>
                    <a:pt x="754" y="14"/>
                    <a:pt x="704" y="14"/>
                  </a:cubicBezTo>
                  <a:cubicBezTo>
                    <a:pt x="693" y="14"/>
                    <a:pt x="682" y="17"/>
                    <a:pt x="671" y="25"/>
                  </a:cubicBezTo>
                  <a:cubicBezTo>
                    <a:pt x="591" y="83"/>
                    <a:pt x="498" y="113"/>
                    <a:pt x="405" y="113"/>
                  </a:cubicBezTo>
                  <a:cubicBezTo>
                    <a:pt x="306" y="113"/>
                    <a:pt x="208" y="80"/>
                    <a:pt x="128" y="15"/>
                  </a:cubicBezTo>
                  <a:cubicBezTo>
                    <a:pt x="115" y="5"/>
                    <a:pt x="10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868074" y="2388570"/>
              <a:ext cx="13689" cy="9913"/>
            </a:xfrm>
            <a:custGeom>
              <a:avLst/>
              <a:gdLst/>
              <a:ahLst/>
              <a:cxnLst/>
              <a:rect l="l" t="t" r="r" b="b"/>
              <a:pathLst>
                <a:path w="533" h="386" extrusionOk="0">
                  <a:moveTo>
                    <a:pt x="482" y="0"/>
                  </a:moveTo>
                  <a:cubicBezTo>
                    <a:pt x="470" y="0"/>
                    <a:pt x="458" y="6"/>
                    <a:pt x="451" y="20"/>
                  </a:cubicBezTo>
                  <a:cubicBezTo>
                    <a:pt x="369" y="177"/>
                    <a:pt x="240" y="289"/>
                    <a:pt x="59" y="300"/>
                  </a:cubicBezTo>
                  <a:cubicBezTo>
                    <a:pt x="1" y="300"/>
                    <a:pt x="1" y="385"/>
                    <a:pt x="59" y="385"/>
                  </a:cubicBezTo>
                  <a:cubicBezTo>
                    <a:pt x="264" y="382"/>
                    <a:pt x="465" y="255"/>
                    <a:pt x="523" y="54"/>
                  </a:cubicBezTo>
                  <a:cubicBezTo>
                    <a:pt x="532" y="24"/>
                    <a:pt x="506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001315" y="2532238"/>
              <a:ext cx="11223" cy="15538"/>
            </a:xfrm>
            <a:custGeom>
              <a:avLst/>
              <a:gdLst/>
              <a:ahLst/>
              <a:cxnLst/>
              <a:rect l="l" t="t" r="r" b="b"/>
              <a:pathLst>
                <a:path w="437" h="605" extrusionOk="0">
                  <a:moveTo>
                    <a:pt x="373" y="1"/>
                  </a:moveTo>
                  <a:cubicBezTo>
                    <a:pt x="368" y="1"/>
                    <a:pt x="364" y="1"/>
                    <a:pt x="359" y="3"/>
                  </a:cubicBezTo>
                  <a:cubicBezTo>
                    <a:pt x="127" y="61"/>
                    <a:pt x="0" y="347"/>
                    <a:pt x="24" y="569"/>
                  </a:cubicBezTo>
                  <a:cubicBezTo>
                    <a:pt x="26" y="592"/>
                    <a:pt x="45" y="604"/>
                    <a:pt x="64" y="604"/>
                  </a:cubicBezTo>
                  <a:cubicBezTo>
                    <a:pt x="82" y="604"/>
                    <a:pt x="99" y="593"/>
                    <a:pt x="99" y="569"/>
                  </a:cubicBezTo>
                  <a:cubicBezTo>
                    <a:pt x="92" y="341"/>
                    <a:pt x="222" y="207"/>
                    <a:pt x="396" y="88"/>
                  </a:cubicBezTo>
                  <a:cubicBezTo>
                    <a:pt x="437" y="60"/>
                    <a:pt x="418" y="1"/>
                    <a:pt x="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750988" y="2444430"/>
              <a:ext cx="60200" cy="44225"/>
            </a:xfrm>
            <a:custGeom>
              <a:avLst/>
              <a:gdLst/>
              <a:ahLst/>
              <a:cxnLst/>
              <a:rect l="l" t="t" r="r" b="b"/>
              <a:pathLst>
                <a:path w="2344" h="1722" extrusionOk="0">
                  <a:moveTo>
                    <a:pt x="1056" y="0"/>
                  </a:moveTo>
                  <a:cubicBezTo>
                    <a:pt x="1050" y="0"/>
                    <a:pt x="1045" y="1"/>
                    <a:pt x="1039" y="3"/>
                  </a:cubicBezTo>
                  <a:cubicBezTo>
                    <a:pt x="485" y="174"/>
                    <a:pt x="0" y="898"/>
                    <a:pt x="297" y="1475"/>
                  </a:cubicBezTo>
                  <a:cubicBezTo>
                    <a:pt x="367" y="1610"/>
                    <a:pt x="474" y="1673"/>
                    <a:pt x="591" y="1673"/>
                  </a:cubicBezTo>
                  <a:cubicBezTo>
                    <a:pt x="674" y="1673"/>
                    <a:pt x="763" y="1641"/>
                    <a:pt x="847" y="1581"/>
                  </a:cubicBezTo>
                  <a:cubicBezTo>
                    <a:pt x="1049" y="1437"/>
                    <a:pt x="1168" y="1212"/>
                    <a:pt x="1230" y="973"/>
                  </a:cubicBezTo>
                  <a:cubicBezTo>
                    <a:pt x="1431" y="1355"/>
                    <a:pt x="1783" y="1666"/>
                    <a:pt x="2217" y="1721"/>
                  </a:cubicBezTo>
                  <a:cubicBezTo>
                    <a:pt x="2220" y="1721"/>
                    <a:pt x="2223" y="1721"/>
                    <a:pt x="2226" y="1721"/>
                  </a:cubicBezTo>
                  <a:cubicBezTo>
                    <a:pt x="2311" y="1721"/>
                    <a:pt x="2344" y="1586"/>
                    <a:pt x="2268" y="1550"/>
                  </a:cubicBezTo>
                  <a:cubicBezTo>
                    <a:pt x="1793" y="1342"/>
                    <a:pt x="1431" y="1086"/>
                    <a:pt x="1291" y="556"/>
                  </a:cubicBezTo>
                  <a:cubicBezTo>
                    <a:pt x="1278" y="507"/>
                    <a:pt x="1238" y="484"/>
                    <a:pt x="1197" y="484"/>
                  </a:cubicBezTo>
                  <a:cubicBezTo>
                    <a:pt x="1145" y="484"/>
                    <a:pt x="1092" y="520"/>
                    <a:pt x="1090" y="584"/>
                  </a:cubicBezTo>
                  <a:cubicBezTo>
                    <a:pt x="1086" y="802"/>
                    <a:pt x="1028" y="1014"/>
                    <a:pt x="919" y="1202"/>
                  </a:cubicBezTo>
                  <a:lnTo>
                    <a:pt x="789" y="1369"/>
                  </a:lnTo>
                  <a:lnTo>
                    <a:pt x="427" y="1277"/>
                  </a:lnTo>
                  <a:cubicBezTo>
                    <a:pt x="373" y="1212"/>
                    <a:pt x="410" y="1000"/>
                    <a:pt x="420" y="925"/>
                  </a:cubicBezTo>
                  <a:cubicBezTo>
                    <a:pt x="485" y="546"/>
                    <a:pt x="738" y="256"/>
                    <a:pt x="1083" y="99"/>
                  </a:cubicBezTo>
                  <a:cubicBezTo>
                    <a:pt x="1132" y="77"/>
                    <a:pt x="1107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909526" y="2614628"/>
              <a:ext cx="49464" cy="53574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1172" y="886"/>
                  </a:moveTo>
                  <a:cubicBezTo>
                    <a:pt x="1196" y="886"/>
                    <a:pt x="1222" y="888"/>
                    <a:pt x="1248" y="893"/>
                  </a:cubicBezTo>
                  <a:cubicBezTo>
                    <a:pt x="1266" y="888"/>
                    <a:pt x="1283" y="886"/>
                    <a:pt x="1299" y="886"/>
                  </a:cubicBezTo>
                  <a:cubicBezTo>
                    <a:pt x="1380" y="886"/>
                    <a:pt x="1425" y="947"/>
                    <a:pt x="1436" y="1070"/>
                  </a:cubicBezTo>
                  <a:cubicBezTo>
                    <a:pt x="1542" y="1156"/>
                    <a:pt x="1559" y="1241"/>
                    <a:pt x="1491" y="1333"/>
                  </a:cubicBezTo>
                  <a:lnTo>
                    <a:pt x="1491" y="1330"/>
                  </a:lnTo>
                  <a:cubicBezTo>
                    <a:pt x="1467" y="1456"/>
                    <a:pt x="1348" y="1572"/>
                    <a:pt x="1255" y="1658"/>
                  </a:cubicBezTo>
                  <a:cubicBezTo>
                    <a:pt x="1158" y="1748"/>
                    <a:pt x="1004" y="1856"/>
                    <a:pt x="864" y="1856"/>
                  </a:cubicBezTo>
                  <a:cubicBezTo>
                    <a:pt x="797" y="1856"/>
                    <a:pt x="734" y="1831"/>
                    <a:pt x="682" y="1767"/>
                  </a:cubicBezTo>
                  <a:cubicBezTo>
                    <a:pt x="668" y="1753"/>
                    <a:pt x="651" y="1743"/>
                    <a:pt x="634" y="1743"/>
                  </a:cubicBezTo>
                  <a:cubicBezTo>
                    <a:pt x="685" y="1423"/>
                    <a:pt x="799" y="886"/>
                    <a:pt x="1172" y="886"/>
                  </a:cubicBezTo>
                  <a:close/>
                  <a:moveTo>
                    <a:pt x="80" y="1"/>
                  </a:moveTo>
                  <a:cubicBezTo>
                    <a:pt x="42" y="1"/>
                    <a:pt x="1" y="34"/>
                    <a:pt x="9" y="83"/>
                  </a:cubicBezTo>
                  <a:cubicBezTo>
                    <a:pt x="94" y="674"/>
                    <a:pt x="261" y="1244"/>
                    <a:pt x="429" y="1815"/>
                  </a:cubicBezTo>
                  <a:cubicBezTo>
                    <a:pt x="444" y="1861"/>
                    <a:pt x="484" y="1888"/>
                    <a:pt x="529" y="1888"/>
                  </a:cubicBezTo>
                  <a:cubicBezTo>
                    <a:pt x="535" y="1888"/>
                    <a:pt x="540" y="1887"/>
                    <a:pt x="545" y="1887"/>
                  </a:cubicBezTo>
                  <a:cubicBezTo>
                    <a:pt x="610" y="2027"/>
                    <a:pt x="718" y="2085"/>
                    <a:pt x="845" y="2085"/>
                  </a:cubicBezTo>
                  <a:cubicBezTo>
                    <a:pt x="1280" y="2085"/>
                    <a:pt x="1925" y="1394"/>
                    <a:pt x="1716" y="947"/>
                  </a:cubicBezTo>
                  <a:cubicBezTo>
                    <a:pt x="1627" y="757"/>
                    <a:pt x="1440" y="673"/>
                    <a:pt x="1247" y="673"/>
                  </a:cubicBezTo>
                  <a:cubicBezTo>
                    <a:pt x="1159" y="673"/>
                    <a:pt x="1071" y="690"/>
                    <a:pt x="989" y="722"/>
                  </a:cubicBezTo>
                  <a:cubicBezTo>
                    <a:pt x="692" y="838"/>
                    <a:pt x="562" y="1118"/>
                    <a:pt x="490" y="1412"/>
                  </a:cubicBezTo>
                  <a:cubicBezTo>
                    <a:pt x="343" y="964"/>
                    <a:pt x="224" y="510"/>
                    <a:pt x="135" y="49"/>
                  </a:cubicBezTo>
                  <a:cubicBezTo>
                    <a:pt x="128" y="15"/>
                    <a:pt x="10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986137" y="2423961"/>
              <a:ext cx="43609" cy="33336"/>
            </a:xfrm>
            <a:custGeom>
              <a:avLst/>
              <a:gdLst/>
              <a:ahLst/>
              <a:cxnLst/>
              <a:rect l="l" t="t" r="r" b="b"/>
              <a:pathLst>
                <a:path w="1698" h="1298" extrusionOk="0">
                  <a:moveTo>
                    <a:pt x="759" y="1"/>
                  </a:moveTo>
                  <a:cubicBezTo>
                    <a:pt x="164" y="32"/>
                    <a:pt x="0" y="797"/>
                    <a:pt x="438" y="1145"/>
                  </a:cubicBezTo>
                  <a:cubicBezTo>
                    <a:pt x="571" y="1250"/>
                    <a:pt x="734" y="1298"/>
                    <a:pt x="896" y="1298"/>
                  </a:cubicBezTo>
                  <a:cubicBezTo>
                    <a:pt x="1289" y="1298"/>
                    <a:pt x="1686" y="1018"/>
                    <a:pt x="1698" y="588"/>
                  </a:cubicBezTo>
                  <a:cubicBezTo>
                    <a:pt x="1698" y="538"/>
                    <a:pt x="1651" y="504"/>
                    <a:pt x="1606" y="504"/>
                  </a:cubicBezTo>
                  <a:cubicBezTo>
                    <a:pt x="1579" y="504"/>
                    <a:pt x="1552" y="517"/>
                    <a:pt x="1537" y="547"/>
                  </a:cubicBezTo>
                  <a:cubicBezTo>
                    <a:pt x="1403" y="819"/>
                    <a:pt x="1208" y="1109"/>
                    <a:pt x="910" y="1109"/>
                  </a:cubicBezTo>
                  <a:cubicBezTo>
                    <a:pt x="838" y="1109"/>
                    <a:pt x="759" y="1092"/>
                    <a:pt x="673" y="1053"/>
                  </a:cubicBezTo>
                  <a:cubicBezTo>
                    <a:pt x="212" y="848"/>
                    <a:pt x="284" y="223"/>
                    <a:pt x="772" y="110"/>
                  </a:cubicBezTo>
                  <a:cubicBezTo>
                    <a:pt x="834" y="93"/>
                    <a:pt x="820" y="1"/>
                    <a:pt x="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831939" y="2566756"/>
              <a:ext cx="21342" cy="3878"/>
            </a:xfrm>
            <a:custGeom>
              <a:avLst/>
              <a:gdLst/>
              <a:ahLst/>
              <a:cxnLst/>
              <a:rect l="l" t="t" r="r" b="b"/>
              <a:pathLst>
                <a:path w="831" h="151" extrusionOk="0">
                  <a:moveTo>
                    <a:pt x="38" y="1"/>
                  </a:moveTo>
                  <a:cubicBezTo>
                    <a:pt x="1" y="1"/>
                    <a:pt x="4" y="49"/>
                    <a:pt x="38" y="52"/>
                  </a:cubicBezTo>
                  <a:lnTo>
                    <a:pt x="192" y="66"/>
                  </a:lnTo>
                  <a:cubicBezTo>
                    <a:pt x="192" y="72"/>
                    <a:pt x="199" y="76"/>
                    <a:pt x="205" y="76"/>
                  </a:cubicBezTo>
                  <a:cubicBezTo>
                    <a:pt x="400" y="103"/>
                    <a:pt x="598" y="137"/>
                    <a:pt x="796" y="151"/>
                  </a:cubicBezTo>
                  <a:cubicBezTo>
                    <a:pt x="824" y="151"/>
                    <a:pt x="830" y="110"/>
                    <a:pt x="807" y="107"/>
                  </a:cubicBezTo>
                  <a:cubicBezTo>
                    <a:pt x="742" y="96"/>
                    <a:pt x="680" y="89"/>
                    <a:pt x="615" y="79"/>
                  </a:cubicBezTo>
                  <a:cubicBezTo>
                    <a:pt x="629" y="59"/>
                    <a:pt x="615" y="31"/>
                    <a:pt x="591" y="28"/>
                  </a:cubicBezTo>
                  <a:cubicBezTo>
                    <a:pt x="407" y="11"/>
                    <a:pt x="223" y="8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836331" y="2463358"/>
              <a:ext cx="25528" cy="4417"/>
            </a:xfrm>
            <a:custGeom>
              <a:avLst/>
              <a:gdLst/>
              <a:ahLst/>
              <a:cxnLst/>
              <a:rect l="l" t="t" r="r" b="b"/>
              <a:pathLst>
                <a:path w="994" h="172" extrusionOk="0">
                  <a:moveTo>
                    <a:pt x="38" y="0"/>
                  </a:moveTo>
                  <a:cubicBezTo>
                    <a:pt x="0" y="0"/>
                    <a:pt x="1" y="58"/>
                    <a:pt x="41" y="62"/>
                  </a:cubicBezTo>
                  <a:cubicBezTo>
                    <a:pt x="338" y="99"/>
                    <a:pt x="639" y="147"/>
                    <a:pt x="939" y="171"/>
                  </a:cubicBezTo>
                  <a:cubicBezTo>
                    <a:pt x="940" y="171"/>
                    <a:pt x="941" y="171"/>
                    <a:pt x="942" y="171"/>
                  </a:cubicBezTo>
                  <a:cubicBezTo>
                    <a:pt x="984" y="171"/>
                    <a:pt x="993" y="103"/>
                    <a:pt x="950" y="96"/>
                  </a:cubicBezTo>
                  <a:cubicBezTo>
                    <a:pt x="649" y="55"/>
                    <a:pt x="345" y="31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836947" y="2370361"/>
              <a:ext cx="17284" cy="3108"/>
            </a:xfrm>
            <a:custGeom>
              <a:avLst/>
              <a:gdLst/>
              <a:ahLst/>
              <a:cxnLst/>
              <a:rect l="l" t="t" r="r" b="b"/>
              <a:pathLst>
                <a:path w="673" h="121" extrusionOk="0">
                  <a:moveTo>
                    <a:pt x="49" y="0"/>
                  </a:moveTo>
                  <a:cubicBezTo>
                    <a:pt x="12" y="0"/>
                    <a:pt x="0" y="57"/>
                    <a:pt x="41" y="66"/>
                  </a:cubicBezTo>
                  <a:cubicBezTo>
                    <a:pt x="199" y="102"/>
                    <a:pt x="362" y="120"/>
                    <a:pt x="526" y="120"/>
                  </a:cubicBezTo>
                  <a:cubicBezTo>
                    <a:pt x="563" y="120"/>
                    <a:pt x="601" y="119"/>
                    <a:pt x="639" y="117"/>
                  </a:cubicBezTo>
                  <a:cubicBezTo>
                    <a:pt x="670" y="117"/>
                    <a:pt x="673" y="69"/>
                    <a:pt x="639" y="69"/>
                  </a:cubicBezTo>
                  <a:cubicBezTo>
                    <a:pt x="444" y="63"/>
                    <a:pt x="249" y="42"/>
                    <a:pt x="58" y="1"/>
                  </a:cubicBezTo>
                  <a:cubicBezTo>
                    <a:pt x="55" y="0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5436;p73"/>
          <p:cNvGrpSpPr/>
          <p:nvPr/>
        </p:nvGrpSpPr>
        <p:grpSpPr>
          <a:xfrm>
            <a:off x="4328940" y="2222560"/>
            <a:ext cx="486120" cy="424197"/>
            <a:chOff x="3716358" y="1544655"/>
            <a:chExt cx="361971" cy="314958"/>
          </a:xfrm>
          <a:solidFill>
            <a:schemeClr val="bg1"/>
          </a:solidFill>
        </p:grpSpPr>
        <p:sp>
          <p:nvSpPr>
            <p:cNvPr id="47" name="Google Shape;15437;p73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438;p73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439;p73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440;p73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41;p73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442;p73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  <a:grpFill/>
          </p:grpSpPr>
          <p:sp>
            <p:nvSpPr>
              <p:cNvPr id="53" name="Google Shape;15443;p73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444;p73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445;p73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446;p73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447;p73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2041;p68"/>
          <p:cNvGrpSpPr/>
          <p:nvPr/>
        </p:nvGrpSpPr>
        <p:grpSpPr>
          <a:xfrm>
            <a:off x="1911885" y="2202005"/>
            <a:ext cx="480708" cy="407604"/>
            <a:chOff x="2567841" y="1994124"/>
            <a:chExt cx="399812" cy="306477"/>
          </a:xfrm>
          <a:solidFill>
            <a:schemeClr val="bg1"/>
          </a:solidFill>
        </p:grpSpPr>
        <p:sp>
          <p:nvSpPr>
            <p:cNvPr id="59" name="Google Shape;12042;p68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43;p68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44;p68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0"/>
          <p:cNvGrpSpPr/>
          <p:nvPr/>
        </p:nvGrpSpPr>
        <p:grpSpPr>
          <a:xfrm>
            <a:off x="2801466" y="1811104"/>
            <a:ext cx="3586391" cy="2054010"/>
            <a:chOff x="2801466" y="1811104"/>
            <a:chExt cx="3586391" cy="2054010"/>
          </a:xfrm>
        </p:grpSpPr>
        <p:sp>
          <p:nvSpPr>
            <p:cNvPr id="775" name="Google Shape;775;p40"/>
            <p:cNvSpPr/>
            <p:nvPr/>
          </p:nvSpPr>
          <p:spPr>
            <a:xfrm>
              <a:off x="2801466" y="1811104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5909732" y="1811104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801466" y="3450591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5909732" y="3450591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40"/>
          <p:cNvSpPr txBox="1">
            <a:spLocks noGrp="1"/>
          </p:cNvSpPr>
          <p:nvPr>
            <p:ph type="title"/>
          </p:nvPr>
        </p:nvSpPr>
        <p:spPr>
          <a:xfrm>
            <a:off x="1725258" y="509683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資料處理</a:t>
            </a: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遇到</a:t>
            </a:r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的問題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6602357" y="1646751"/>
            <a:ext cx="1796865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車次班表</a:t>
            </a:r>
            <a:endParaRPr lang="en-US" altLang="zh-TW" sz="20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變動性大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562131" y="1646751"/>
            <a:ext cx="2024194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algn="r">
              <a:spcBef>
                <a:spcPts val="8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GPS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資料</a:t>
            </a:r>
            <a:endParaRPr lang="en-US" altLang="zh-TW" sz="2000" b="1" dirty="0" smtClean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  <a:p>
            <a:pPr marL="12700" lvl="0" algn="r">
              <a:spcBef>
                <a:spcPts val="800"/>
              </a:spcBef>
            </a:pP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不夠健全</a:t>
            </a:r>
            <a:endParaRPr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2" name="Google Shape;782;p40"/>
          <p:cNvSpPr txBox="1"/>
          <p:nvPr/>
        </p:nvSpPr>
        <p:spPr>
          <a:xfrm>
            <a:off x="2753200" y="1745600"/>
            <a:ext cx="574655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問題</a:t>
            </a:r>
            <a:endParaRPr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783" name="Google Shape;783;p40"/>
          <p:cNvSpPr txBox="1"/>
          <p:nvPr/>
        </p:nvSpPr>
        <p:spPr>
          <a:xfrm>
            <a:off x="5841620" y="1753169"/>
            <a:ext cx="614347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問</a:t>
            </a:r>
            <a:r>
              <a:rPr lang="zh-TW" altLang="en-US" sz="18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題</a:t>
            </a:r>
            <a:endParaRPr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784" name="Google Shape;784;p40"/>
          <p:cNvSpPr txBox="1"/>
          <p:nvPr/>
        </p:nvSpPr>
        <p:spPr>
          <a:xfrm>
            <a:off x="6602358" y="3300689"/>
            <a:ext cx="1574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>
              <a:spcBef>
                <a:spcPts val="800"/>
              </a:spcBef>
              <a:buSzPts val="1100"/>
            </a:pP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校巴、司機</a:t>
            </a:r>
            <a:endParaRPr lang="en-US" altLang="zh-TW" sz="2000" b="1" dirty="0" smtClean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marL="12700" lvl="0">
              <a:spcBef>
                <a:spcPts val="800"/>
              </a:spcBef>
              <a:buSzPts val="1100"/>
            </a:pP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經常隨機調度</a:t>
            </a:r>
            <a:endParaRPr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5" name="Google Shape;785;p40"/>
          <p:cNvSpPr txBox="1"/>
          <p:nvPr/>
        </p:nvSpPr>
        <p:spPr>
          <a:xfrm>
            <a:off x="179882" y="3300689"/>
            <a:ext cx="2367471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有</a:t>
            </a:r>
            <a:r>
              <a:rPr lang="en-US" altLang="zh-TW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20</a:t>
            </a: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幾台校巴</a:t>
            </a:r>
            <a:endParaRPr lang="en-US" altLang="zh-TW" sz="2000" b="1" dirty="0" smtClean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  <a:p>
            <a:pPr marL="1270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但只有</a:t>
            </a:r>
            <a:r>
              <a:rPr lang="en-US" altLang="zh-TW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10</a:t>
            </a: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台的資料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6" name="Google Shape;786;p40"/>
          <p:cNvSpPr txBox="1"/>
          <p:nvPr/>
        </p:nvSpPr>
        <p:spPr>
          <a:xfrm>
            <a:off x="2786445" y="3413491"/>
            <a:ext cx="508163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?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787" name="Google Shape;787;p40"/>
          <p:cNvSpPr txBox="1"/>
          <p:nvPr/>
        </p:nvSpPr>
        <p:spPr>
          <a:xfrm>
            <a:off x="5987466" y="3413491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?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grpSp>
        <p:nvGrpSpPr>
          <p:cNvPr id="788" name="Google Shape;788;p40"/>
          <p:cNvGrpSpPr/>
          <p:nvPr/>
        </p:nvGrpSpPr>
        <p:grpSpPr>
          <a:xfrm>
            <a:off x="3211493" y="1966413"/>
            <a:ext cx="2721017" cy="3177075"/>
            <a:chOff x="3211493" y="1966413"/>
            <a:chExt cx="2721017" cy="3177075"/>
          </a:xfrm>
        </p:grpSpPr>
        <p:grpSp>
          <p:nvGrpSpPr>
            <p:cNvPr id="789" name="Google Shape;789;p40"/>
            <p:cNvGrpSpPr/>
            <p:nvPr/>
          </p:nvGrpSpPr>
          <p:grpSpPr>
            <a:xfrm>
              <a:off x="3759575" y="1966413"/>
              <a:ext cx="1887225" cy="3177075"/>
              <a:chOff x="3759575" y="1966413"/>
              <a:chExt cx="1887225" cy="3177075"/>
            </a:xfrm>
          </p:grpSpPr>
          <p:sp>
            <p:nvSpPr>
              <p:cNvPr id="790" name="Google Shape;790;p40"/>
              <p:cNvSpPr/>
              <p:nvPr/>
            </p:nvSpPr>
            <p:spPr>
              <a:xfrm>
                <a:off x="4204887" y="2504441"/>
                <a:ext cx="958776" cy="677048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4051550" y="2422888"/>
                <a:ext cx="1279500" cy="2720600"/>
              </a:xfrm>
              <a:custGeom>
                <a:avLst/>
                <a:gdLst/>
                <a:ahLst/>
                <a:cxnLst/>
                <a:rect l="l" t="t" r="r" b="b"/>
                <a:pathLst>
                  <a:path w="51180" h="108824" extrusionOk="0">
                    <a:moveTo>
                      <a:pt x="37443" y="28981"/>
                    </a:moveTo>
                    <a:cubicBezTo>
                      <a:pt x="38400" y="28981"/>
                      <a:pt x="39216" y="29510"/>
                      <a:pt x="39475" y="30502"/>
                    </a:cubicBezTo>
                    <a:cubicBezTo>
                      <a:pt x="39700" y="31655"/>
                      <a:pt x="39174" y="32682"/>
                      <a:pt x="38447" y="33409"/>
                    </a:cubicBezTo>
                    <a:cubicBezTo>
                      <a:pt x="37194" y="34788"/>
                      <a:pt x="35314" y="35289"/>
                      <a:pt x="33535" y="35615"/>
                    </a:cubicBezTo>
                    <a:cubicBezTo>
                      <a:pt x="33535" y="34988"/>
                      <a:pt x="33635" y="34261"/>
                      <a:pt x="33635" y="33635"/>
                    </a:cubicBezTo>
                    <a:cubicBezTo>
                      <a:pt x="33961" y="31755"/>
                      <a:pt x="34989" y="29449"/>
                      <a:pt x="36968" y="29023"/>
                    </a:cubicBezTo>
                    <a:cubicBezTo>
                      <a:pt x="37129" y="28995"/>
                      <a:pt x="37288" y="28981"/>
                      <a:pt x="37443" y="28981"/>
                    </a:cubicBezTo>
                    <a:close/>
                    <a:moveTo>
                      <a:pt x="14168" y="30530"/>
                    </a:moveTo>
                    <a:cubicBezTo>
                      <a:pt x="15182" y="30530"/>
                      <a:pt x="16317" y="31051"/>
                      <a:pt x="17144" y="31655"/>
                    </a:cubicBezTo>
                    <a:cubicBezTo>
                      <a:pt x="18597" y="32682"/>
                      <a:pt x="19550" y="34261"/>
                      <a:pt x="20051" y="36041"/>
                    </a:cubicBezTo>
                    <a:cubicBezTo>
                      <a:pt x="20051" y="36241"/>
                      <a:pt x="20176" y="36442"/>
                      <a:pt x="20176" y="36768"/>
                    </a:cubicBezTo>
                    <a:cubicBezTo>
                      <a:pt x="19124" y="36667"/>
                      <a:pt x="18071" y="36542"/>
                      <a:pt x="17044" y="36241"/>
                    </a:cubicBezTo>
                    <a:cubicBezTo>
                      <a:pt x="15264" y="35915"/>
                      <a:pt x="11404" y="34562"/>
                      <a:pt x="12031" y="32156"/>
                    </a:cubicBezTo>
                    <a:cubicBezTo>
                      <a:pt x="12425" y="30962"/>
                      <a:pt x="13246" y="30530"/>
                      <a:pt x="14168" y="30530"/>
                    </a:cubicBezTo>
                    <a:close/>
                    <a:moveTo>
                      <a:pt x="27470" y="0"/>
                    </a:moveTo>
                    <a:cubicBezTo>
                      <a:pt x="24863" y="0"/>
                      <a:pt x="22357" y="326"/>
                      <a:pt x="19851" y="627"/>
                    </a:cubicBezTo>
                    <a:cubicBezTo>
                      <a:pt x="16718" y="1053"/>
                      <a:pt x="13685" y="1780"/>
                      <a:pt x="10878" y="3334"/>
                    </a:cubicBezTo>
                    <a:cubicBezTo>
                      <a:pt x="6267" y="6066"/>
                      <a:pt x="3134" y="10652"/>
                      <a:pt x="1580" y="15665"/>
                    </a:cubicBezTo>
                    <a:cubicBezTo>
                      <a:pt x="1" y="21103"/>
                      <a:pt x="327" y="26642"/>
                      <a:pt x="2006" y="31956"/>
                    </a:cubicBezTo>
                    <a:cubicBezTo>
                      <a:pt x="2833" y="34362"/>
                      <a:pt x="3760" y="36768"/>
                      <a:pt x="5013" y="38948"/>
                    </a:cubicBezTo>
                    <a:cubicBezTo>
                      <a:pt x="6166" y="41154"/>
                      <a:pt x="7645" y="43033"/>
                      <a:pt x="9099" y="45013"/>
                    </a:cubicBezTo>
                    <a:cubicBezTo>
                      <a:pt x="12758" y="50026"/>
                      <a:pt x="15790" y="55565"/>
                      <a:pt x="18071" y="61304"/>
                    </a:cubicBezTo>
                    <a:cubicBezTo>
                      <a:pt x="18798" y="62983"/>
                      <a:pt x="19425" y="64738"/>
                      <a:pt x="20051" y="66517"/>
                    </a:cubicBezTo>
                    <a:cubicBezTo>
                      <a:pt x="20176" y="66743"/>
                      <a:pt x="20277" y="66943"/>
                      <a:pt x="20477" y="66943"/>
                    </a:cubicBezTo>
                    <a:lnTo>
                      <a:pt x="28322" y="66943"/>
                    </a:lnTo>
                    <a:cubicBezTo>
                      <a:pt x="25590" y="67244"/>
                      <a:pt x="22883" y="67570"/>
                      <a:pt x="20176" y="67996"/>
                    </a:cubicBezTo>
                    <a:cubicBezTo>
                      <a:pt x="19550" y="68096"/>
                      <a:pt x="19550" y="68923"/>
                      <a:pt x="20176" y="68923"/>
                    </a:cubicBezTo>
                    <a:cubicBezTo>
                      <a:pt x="22983" y="69023"/>
                      <a:pt x="25690" y="69124"/>
                      <a:pt x="28522" y="69249"/>
                    </a:cubicBezTo>
                    <a:cubicBezTo>
                      <a:pt x="27570" y="69349"/>
                      <a:pt x="26643" y="69449"/>
                      <a:pt x="25590" y="69550"/>
                    </a:cubicBezTo>
                    <a:cubicBezTo>
                      <a:pt x="23811" y="69650"/>
                      <a:pt x="21931" y="69750"/>
                      <a:pt x="20176" y="70277"/>
                    </a:cubicBezTo>
                    <a:cubicBezTo>
                      <a:pt x="19425" y="70502"/>
                      <a:pt x="18798" y="71229"/>
                      <a:pt x="19750" y="71630"/>
                    </a:cubicBezTo>
                    <a:cubicBezTo>
                      <a:pt x="20730" y="72011"/>
                      <a:pt x="21881" y="72064"/>
                      <a:pt x="22956" y="72064"/>
                    </a:cubicBezTo>
                    <a:cubicBezTo>
                      <a:pt x="23365" y="72064"/>
                      <a:pt x="23763" y="72056"/>
                      <a:pt x="24136" y="72056"/>
                    </a:cubicBezTo>
                    <a:cubicBezTo>
                      <a:pt x="25389" y="72156"/>
                      <a:pt x="26542" y="72156"/>
                      <a:pt x="27796" y="72256"/>
                    </a:cubicBezTo>
                    <a:cubicBezTo>
                      <a:pt x="25189" y="72482"/>
                      <a:pt x="22557" y="72683"/>
                      <a:pt x="19851" y="72883"/>
                    </a:cubicBezTo>
                    <a:cubicBezTo>
                      <a:pt x="19224" y="73008"/>
                      <a:pt x="19224" y="73835"/>
                      <a:pt x="19851" y="73835"/>
                    </a:cubicBezTo>
                    <a:cubicBezTo>
                      <a:pt x="23410" y="74136"/>
                      <a:pt x="26943" y="74462"/>
                      <a:pt x="30402" y="74763"/>
                    </a:cubicBezTo>
                    <a:cubicBezTo>
                      <a:pt x="26943" y="74888"/>
                      <a:pt x="23610" y="75089"/>
                      <a:pt x="20176" y="75189"/>
                    </a:cubicBezTo>
                    <a:cubicBezTo>
                      <a:pt x="19550" y="75189"/>
                      <a:pt x="19550" y="76141"/>
                      <a:pt x="20176" y="76141"/>
                    </a:cubicBezTo>
                    <a:cubicBezTo>
                      <a:pt x="23184" y="76141"/>
                      <a:pt x="26217" y="76768"/>
                      <a:pt x="28623" y="78648"/>
                    </a:cubicBezTo>
                    <a:cubicBezTo>
                      <a:pt x="30502" y="80302"/>
                      <a:pt x="31755" y="82507"/>
                      <a:pt x="32282" y="84913"/>
                    </a:cubicBezTo>
                    <a:cubicBezTo>
                      <a:pt x="33209" y="88873"/>
                      <a:pt x="32908" y="93159"/>
                      <a:pt x="31956" y="97019"/>
                    </a:cubicBezTo>
                    <a:cubicBezTo>
                      <a:pt x="31555" y="98798"/>
                      <a:pt x="30928" y="100577"/>
                      <a:pt x="30076" y="102131"/>
                    </a:cubicBezTo>
                    <a:cubicBezTo>
                      <a:pt x="28948" y="104337"/>
                      <a:pt x="27470" y="106217"/>
                      <a:pt x="25916" y="108096"/>
                    </a:cubicBezTo>
                    <a:cubicBezTo>
                      <a:pt x="25690" y="108297"/>
                      <a:pt x="25490" y="108598"/>
                      <a:pt x="25389" y="108823"/>
                    </a:cubicBezTo>
                    <a:lnTo>
                      <a:pt x="26542" y="108823"/>
                    </a:lnTo>
                    <a:cubicBezTo>
                      <a:pt x="26843" y="108397"/>
                      <a:pt x="27169" y="107971"/>
                      <a:pt x="27470" y="107670"/>
                    </a:cubicBezTo>
                    <a:cubicBezTo>
                      <a:pt x="30202" y="104437"/>
                      <a:pt x="32081" y="100878"/>
                      <a:pt x="33009" y="96693"/>
                    </a:cubicBezTo>
                    <a:cubicBezTo>
                      <a:pt x="33836" y="92733"/>
                      <a:pt x="34161" y="88447"/>
                      <a:pt x="33109" y="84487"/>
                    </a:cubicBezTo>
                    <a:cubicBezTo>
                      <a:pt x="32482" y="81881"/>
                      <a:pt x="31129" y="79475"/>
                      <a:pt x="29049" y="77795"/>
                    </a:cubicBezTo>
                    <a:cubicBezTo>
                      <a:pt x="27996" y="76968"/>
                      <a:pt x="26743" y="76342"/>
                      <a:pt x="25490" y="75916"/>
                    </a:cubicBezTo>
                    <a:cubicBezTo>
                      <a:pt x="29349" y="75815"/>
                      <a:pt x="33209" y="75615"/>
                      <a:pt x="37094" y="75515"/>
                    </a:cubicBezTo>
                    <a:cubicBezTo>
                      <a:pt x="37720" y="75515"/>
                      <a:pt x="37595" y="74562"/>
                      <a:pt x="37094" y="74562"/>
                    </a:cubicBezTo>
                    <a:cubicBezTo>
                      <a:pt x="33209" y="74136"/>
                      <a:pt x="29450" y="73735"/>
                      <a:pt x="25590" y="73409"/>
                    </a:cubicBezTo>
                    <a:cubicBezTo>
                      <a:pt x="29149" y="73109"/>
                      <a:pt x="32708" y="72783"/>
                      <a:pt x="36141" y="72482"/>
                    </a:cubicBezTo>
                    <a:cubicBezTo>
                      <a:pt x="36768" y="72382"/>
                      <a:pt x="36768" y="71530"/>
                      <a:pt x="36141" y="71530"/>
                    </a:cubicBezTo>
                    <a:cubicBezTo>
                      <a:pt x="32908" y="71429"/>
                      <a:pt x="29575" y="71329"/>
                      <a:pt x="26317" y="71229"/>
                    </a:cubicBezTo>
                    <a:cubicBezTo>
                      <a:pt x="24763" y="71129"/>
                      <a:pt x="23084" y="71129"/>
                      <a:pt x="21530" y="70903"/>
                    </a:cubicBezTo>
                    <a:cubicBezTo>
                      <a:pt x="22983" y="70703"/>
                      <a:pt x="24337" y="70602"/>
                      <a:pt x="25690" y="70502"/>
                    </a:cubicBezTo>
                    <a:cubicBezTo>
                      <a:pt x="29450" y="70076"/>
                      <a:pt x="33109" y="69876"/>
                      <a:pt x="36768" y="69550"/>
                    </a:cubicBezTo>
                    <a:cubicBezTo>
                      <a:pt x="37395" y="69550"/>
                      <a:pt x="37395" y="68723"/>
                      <a:pt x="36768" y="68622"/>
                    </a:cubicBezTo>
                    <a:cubicBezTo>
                      <a:pt x="33109" y="68497"/>
                      <a:pt x="29450" y="68297"/>
                      <a:pt x="25816" y="68196"/>
                    </a:cubicBezTo>
                    <a:cubicBezTo>
                      <a:pt x="29049" y="67770"/>
                      <a:pt x="32382" y="67369"/>
                      <a:pt x="35615" y="66943"/>
                    </a:cubicBezTo>
                    <a:cubicBezTo>
                      <a:pt x="36141" y="66843"/>
                      <a:pt x="36242" y="65991"/>
                      <a:pt x="35615" y="65991"/>
                    </a:cubicBezTo>
                    <a:lnTo>
                      <a:pt x="20903" y="65991"/>
                    </a:lnTo>
                    <a:cubicBezTo>
                      <a:pt x="18923" y="60251"/>
                      <a:pt x="16417" y="54838"/>
                      <a:pt x="13284" y="49600"/>
                    </a:cubicBezTo>
                    <a:cubicBezTo>
                      <a:pt x="10653" y="45214"/>
                      <a:pt x="7018" y="41254"/>
                      <a:pt x="4813" y="36542"/>
                    </a:cubicBezTo>
                    <a:cubicBezTo>
                      <a:pt x="2407" y="31229"/>
                      <a:pt x="753" y="25264"/>
                      <a:pt x="1680" y="19424"/>
                    </a:cubicBezTo>
                    <a:cubicBezTo>
                      <a:pt x="2407" y="15038"/>
                      <a:pt x="4186" y="10752"/>
                      <a:pt x="7219" y="7519"/>
                    </a:cubicBezTo>
                    <a:cubicBezTo>
                      <a:pt x="9525" y="5013"/>
                      <a:pt x="12432" y="3234"/>
                      <a:pt x="15790" y="2406"/>
                    </a:cubicBezTo>
                    <a:cubicBezTo>
                      <a:pt x="18297" y="1680"/>
                      <a:pt x="21003" y="1354"/>
                      <a:pt x="23610" y="1153"/>
                    </a:cubicBezTo>
                    <a:cubicBezTo>
                      <a:pt x="24685" y="1060"/>
                      <a:pt x="25760" y="1009"/>
                      <a:pt x="26827" y="1009"/>
                    </a:cubicBezTo>
                    <a:cubicBezTo>
                      <a:pt x="31781" y="1009"/>
                      <a:pt x="36586" y="2103"/>
                      <a:pt x="40628" y="5113"/>
                    </a:cubicBezTo>
                    <a:cubicBezTo>
                      <a:pt x="47620" y="10351"/>
                      <a:pt x="51179" y="20151"/>
                      <a:pt x="49299" y="28722"/>
                    </a:cubicBezTo>
                    <a:cubicBezTo>
                      <a:pt x="48573" y="31855"/>
                      <a:pt x="47420" y="34988"/>
                      <a:pt x="46066" y="37920"/>
                    </a:cubicBezTo>
                    <a:cubicBezTo>
                      <a:pt x="44913" y="40427"/>
                      <a:pt x="43360" y="42707"/>
                      <a:pt x="41881" y="45013"/>
                    </a:cubicBezTo>
                    <a:cubicBezTo>
                      <a:pt x="38848" y="49825"/>
                      <a:pt x="36342" y="54838"/>
                      <a:pt x="34688" y="60151"/>
                    </a:cubicBezTo>
                    <a:cubicBezTo>
                      <a:pt x="34462" y="60778"/>
                      <a:pt x="34262" y="61505"/>
                      <a:pt x="34061" y="62131"/>
                    </a:cubicBezTo>
                    <a:cubicBezTo>
                      <a:pt x="33735" y="54938"/>
                      <a:pt x="33535" y="47720"/>
                      <a:pt x="33535" y="40527"/>
                    </a:cubicBezTo>
                    <a:lnTo>
                      <a:pt x="33535" y="36667"/>
                    </a:lnTo>
                    <a:cubicBezTo>
                      <a:pt x="34688" y="36342"/>
                      <a:pt x="35941" y="36041"/>
                      <a:pt x="37094" y="35514"/>
                    </a:cubicBezTo>
                    <a:cubicBezTo>
                      <a:pt x="38848" y="34788"/>
                      <a:pt x="40427" y="33209"/>
                      <a:pt x="40427" y="31128"/>
                    </a:cubicBezTo>
                    <a:cubicBezTo>
                      <a:pt x="40521" y="29373"/>
                      <a:pt x="39259" y="28076"/>
                      <a:pt x="37560" y="28076"/>
                    </a:cubicBezTo>
                    <a:cubicBezTo>
                      <a:pt x="37440" y="28076"/>
                      <a:pt x="37318" y="28083"/>
                      <a:pt x="37194" y="28096"/>
                    </a:cubicBezTo>
                    <a:cubicBezTo>
                      <a:pt x="33435" y="28522"/>
                      <a:pt x="32708" y="32783"/>
                      <a:pt x="32583" y="35815"/>
                    </a:cubicBezTo>
                    <a:cubicBezTo>
                      <a:pt x="32482" y="35815"/>
                      <a:pt x="32382" y="35915"/>
                      <a:pt x="32181" y="35915"/>
                    </a:cubicBezTo>
                    <a:cubicBezTo>
                      <a:pt x="30402" y="36241"/>
                      <a:pt x="28522" y="36542"/>
                      <a:pt x="26643" y="36667"/>
                    </a:cubicBezTo>
                    <a:cubicBezTo>
                      <a:pt x="25384" y="36738"/>
                      <a:pt x="24076" y="36809"/>
                      <a:pt x="22788" y="36809"/>
                    </a:cubicBezTo>
                    <a:cubicBezTo>
                      <a:pt x="22255" y="36809"/>
                      <a:pt x="21725" y="36797"/>
                      <a:pt x="21204" y="36768"/>
                    </a:cubicBezTo>
                    <a:cubicBezTo>
                      <a:pt x="21104" y="36241"/>
                      <a:pt x="20903" y="35715"/>
                      <a:pt x="20803" y="35088"/>
                    </a:cubicBezTo>
                    <a:cubicBezTo>
                      <a:pt x="20176" y="33409"/>
                      <a:pt x="19124" y="31855"/>
                      <a:pt x="17670" y="30803"/>
                    </a:cubicBezTo>
                    <a:cubicBezTo>
                      <a:pt x="16695" y="30125"/>
                      <a:pt x="15458" y="29523"/>
                      <a:pt x="14275" y="29523"/>
                    </a:cubicBezTo>
                    <a:cubicBezTo>
                      <a:pt x="13665" y="29523"/>
                      <a:pt x="13070" y="29683"/>
                      <a:pt x="12532" y="30076"/>
                    </a:cubicBezTo>
                    <a:cubicBezTo>
                      <a:pt x="11404" y="30903"/>
                      <a:pt x="10552" y="32482"/>
                      <a:pt x="11279" y="33835"/>
                    </a:cubicBezTo>
                    <a:cubicBezTo>
                      <a:pt x="11906" y="35189"/>
                      <a:pt x="13485" y="36041"/>
                      <a:pt x="14738" y="36542"/>
                    </a:cubicBezTo>
                    <a:cubicBezTo>
                      <a:pt x="16517" y="37294"/>
                      <a:pt x="18497" y="37595"/>
                      <a:pt x="20377" y="37695"/>
                    </a:cubicBezTo>
                    <a:cubicBezTo>
                      <a:pt x="20678" y="39374"/>
                      <a:pt x="20803" y="41053"/>
                      <a:pt x="20903" y="42607"/>
                    </a:cubicBezTo>
                    <a:cubicBezTo>
                      <a:pt x="21003" y="45314"/>
                      <a:pt x="21104" y="47946"/>
                      <a:pt x="21204" y="50652"/>
                    </a:cubicBezTo>
                    <a:cubicBezTo>
                      <a:pt x="21430" y="55239"/>
                      <a:pt x="21630" y="59951"/>
                      <a:pt x="21831" y="64637"/>
                    </a:cubicBezTo>
                    <a:cubicBezTo>
                      <a:pt x="21881" y="64951"/>
                      <a:pt x="22144" y="65107"/>
                      <a:pt x="22394" y="65107"/>
                    </a:cubicBezTo>
                    <a:cubicBezTo>
                      <a:pt x="22645" y="65107"/>
                      <a:pt x="22883" y="64951"/>
                      <a:pt x="22883" y="64637"/>
                    </a:cubicBezTo>
                    <a:cubicBezTo>
                      <a:pt x="22557" y="59725"/>
                      <a:pt x="22357" y="54838"/>
                      <a:pt x="22156" y="49926"/>
                    </a:cubicBezTo>
                    <a:cubicBezTo>
                      <a:pt x="22056" y="47194"/>
                      <a:pt x="21931" y="44387"/>
                      <a:pt x="21730" y="41680"/>
                    </a:cubicBezTo>
                    <a:cubicBezTo>
                      <a:pt x="21730" y="40301"/>
                      <a:pt x="21630" y="39048"/>
                      <a:pt x="21430" y="37695"/>
                    </a:cubicBezTo>
                    <a:lnTo>
                      <a:pt x="24663" y="37695"/>
                    </a:lnTo>
                    <a:cubicBezTo>
                      <a:pt x="26317" y="37595"/>
                      <a:pt x="27996" y="37494"/>
                      <a:pt x="29675" y="37294"/>
                    </a:cubicBezTo>
                    <a:cubicBezTo>
                      <a:pt x="30603" y="37169"/>
                      <a:pt x="31655" y="36968"/>
                      <a:pt x="32583" y="36868"/>
                    </a:cubicBezTo>
                    <a:lnTo>
                      <a:pt x="32583" y="36868"/>
                    </a:lnTo>
                    <a:cubicBezTo>
                      <a:pt x="32382" y="46266"/>
                      <a:pt x="32808" y="55865"/>
                      <a:pt x="33209" y="65264"/>
                    </a:cubicBezTo>
                    <a:cubicBezTo>
                      <a:pt x="33209" y="65561"/>
                      <a:pt x="33480" y="65754"/>
                      <a:pt x="33734" y="65754"/>
                    </a:cubicBezTo>
                    <a:cubicBezTo>
                      <a:pt x="33931" y="65754"/>
                      <a:pt x="34118" y="65638"/>
                      <a:pt x="34161" y="65364"/>
                    </a:cubicBezTo>
                    <a:cubicBezTo>
                      <a:pt x="35615" y="59324"/>
                      <a:pt x="37921" y="53459"/>
                      <a:pt x="41154" y="48046"/>
                    </a:cubicBezTo>
                    <a:cubicBezTo>
                      <a:pt x="42608" y="45540"/>
                      <a:pt x="44287" y="43134"/>
                      <a:pt x="45740" y="40627"/>
                    </a:cubicBezTo>
                    <a:cubicBezTo>
                      <a:pt x="47319" y="37795"/>
                      <a:pt x="48472" y="34788"/>
                      <a:pt x="49400" y="31655"/>
                    </a:cubicBezTo>
                    <a:cubicBezTo>
                      <a:pt x="50653" y="27670"/>
                      <a:pt x="51079" y="23610"/>
                      <a:pt x="50252" y="19524"/>
                    </a:cubicBezTo>
                    <a:cubicBezTo>
                      <a:pt x="49400" y="14838"/>
                      <a:pt x="47319" y="10351"/>
                      <a:pt x="43986" y="6893"/>
                    </a:cubicBezTo>
                    <a:cubicBezTo>
                      <a:pt x="39700" y="2306"/>
                      <a:pt x="33635" y="101"/>
                      <a:pt x="27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4665600" y="2137338"/>
                <a:ext cx="35400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7757" extrusionOk="0">
                    <a:moveTo>
                      <a:pt x="640" y="0"/>
                    </a:moveTo>
                    <a:cubicBezTo>
                      <a:pt x="408" y="0"/>
                      <a:pt x="151" y="157"/>
                      <a:pt x="101" y="470"/>
                    </a:cubicBezTo>
                    <a:cubicBezTo>
                      <a:pt x="0" y="2751"/>
                      <a:pt x="101" y="5057"/>
                      <a:pt x="502" y="7463"/>
                    </a:cubicBezTo>
                    <a:cubicBezTo>
                      <a:pt x="550" y="7665"/>
                      <a:pt x="702" y="7756"/>
                      <a:pt x="865" y="7756"/>
                    </a:cubicBezTo>
                    <a:cubicBezTo>
                      <a:pt x="1126" y="7756"/>
                      <a:pt x="1416" y="7522"/>
                      <a:pt x="1354" y="7137"/>
                    </a:cubicBezTo>
                    <a:cubicBezTo>
                      <a:pt x="1028" y="4956"/>
                      <a:pt x="928" y="2650"/>
                      <a:pt x="1028" y="470"/>
                    </a:cubicBezTo>
                    <a:cubicBezTo>
                      <a:pt x="1078" y="157"/>
                      <a:pt x="871" y="0"/>
                      <a:pt x="6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4894400" y="2117313"/>
                <a:ext cx="157500" cy="2818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11273" extrusionOk="0">
                    <a:moveTo>
                      <a:pt x="5618" y="0"/>
                    </a:moveTo>
                    <a:cubicBezTo>
                      <a:pt x="5481" y="0"/>
                      <a:pt x="5348" y="64"/>
                      <a:pt x="5260" y="218"/>
                    </a:cubicBezTo>
                    <a:cubicBezTo>
                      <a:pt x="3154" y="3552"/>
                      <a:pt x="1500" y="7010"/>
                      <a:pt x="122" y="10670"/>
                    </a:cubicBezTo>
                    <a:cubicBezTo>
                      <a:pt x="0" y="11049"/>
                      <a:pt x="302" y="11272"/>
                      <a:pt x="603" y="11272"/>
                    </a:cubicBezTo>
                    <a:cubicBezTo>
                      <a:pt x="799" y="11272"/>
                      <a:pt x="995" y="11178"/>
                      <a:pt x="1074" y="10970"/>
                    </a:cubicBezTo>
                    <a:cubicBezTo>
                      <a:pt x="2327" y="7411"/>
                      <a:pt x="4107" y="3978"/>
                      <a:pt x="6087" y="745"/>
                    </a:cubicBezTo>
                    <a:cubicBezTo>
                      <a:pt x="6299" y="373"/>
                      <a:pt x="5948" y="0"/>
                      <a:pt x="5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5374375" y="2780488"/>
                <a:ext cx="272425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2849" extrusionOk="0">
                    <a:moveTo>
                      <a:pt x="10355" y="0"/>
                    </a:moveTo>
                    <a:cubicBezTo>
                      <a:pt x="10328" y="0"/>
                      <a:pt x="10300" y="3"/>
                      <a:pt x="10271" y="7"/>
                    </a:cubicBezTo>
                    <a:cubicBezTo>
                      <a:pt x="7038" y="433"/>
                      <a:pt x="3705" y="1060"/>
                      <a:pt x="472" y="1887"/>
                    </a:cubicBezTo>
                    <a:cubicBezTo>
                      <a:pt x="0" y="2067"/>
                      <a:pt x="112" y="2849"/>
                      <a:pt x="590" y="2849"/>
                    </a:cubicBezTo>
                    <a:cubicBezTo>
                      <a:pt x="646" y="2849"/>
                      <a:pt x="707" y="2838"/>
                      <a:pt x="772" y="2814"/>
                    </a:cubicBezTo>
                    <a:cubicBezTo>
                      <a:pt x="3905" y="1987"/>
                      <a:pt x="7038" y="1361"/>
                      <a:pt x="10271" y="935"/>
                    </a:cubicBezTo>
                    <a:cubicBezTo>
                      <a:pt x="10869" y="935"/>
                      <a:pt x="10896" y="0"/>
                      <a:pt x="10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405325" y="1966413"/>
                <a:ext cx="124825" cy="414525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16581" extrusionOk="0">
                    <a:moveTo>
                      <a:pt x="524" y="1"/>
                    </a:moveTo>
                    <a:cubicBezTo>
                      <a:pt x="274" y="1"/>
                      <a:pt x="0" y="199"/>
                      <a:pt x="60" y="515"/>
                    </a:cubicBezTo>
                    <a:cubicBezTo>
                      <a:pt x="1414" y="5728"/>
                      <a:pt x="2767" y="11066"/>
                      <a:pt x="4020" y="16280"/>
                    </a:cubicBezTo>
                    <a:cubicBezTo>
                      <a:pt x="4071" y="16490"/>
                      <a:pt x="4250" y="16581"/>
                      <a:pt x="4433" y="16581"/>
                    </a:cubicBezTo>
                    <a:cubicBezTo>
                      <a:pt x="4708" y="16581"/>
                      <a:pt x="4993" y="16379"/>
                      <a:pt x="4873" y="16079"/>
                    </a:cubicBezTo>
                    <a:cubicBezTo>
                      <a:pt x="3619" y="10841"/>
                      <a:pt x="2266" y="5528"/>
                      <a:pt x="888" y="289"/>
                    </a:cubicBezTo>
                    <a:cubicBezTo>
                      <a:pt x="847" y="89"/>
                      <a:pt x="691" y="1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4148100" y="2282663"/>
                <a:ext cx="151625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6621" extrusionOk="0">
                    <a:moveTo>
                      <a:pt x="626" y="1"/>
                    </a:moveTo>
                    <a:cubicBezTo>
                      <a:pt x="284" y="1"/>
                      <a:pt x="1" y="493"/>
                      <a:pt x="324" y="797"/>
                    </a:cubicBezTo>
                    <a:lnTo>
                      <a:pt x="5036" y="6437"/>
                    </a:lnTo>
                    <a:cubicBezTo>
                      <a:pt x="5136" y="6567"/>
                      <a:pt x="5255" y="6621"/>
                      <a:pt x="5373" y="6621"/>
                    </a:cubicBezTo>
                    <a:cubicBezTo>
                      <a:pt x="5728" y="6621"/>
                      <a:pt x="6064" y="6130"/>
                      <a:pt x="5763" y="5810"/>
                    </a:cubicBezTo>
                    <a:cubicBezTo>
                      <a:pt x="4184" y="3930"/>
                      <a:pt x="2530" y="2051"/>
                      <a:pt x="951" y="171"/>
                    </a:cubicBezTo>
                    <a:cubicBezTo>
                      <a:pt x="848" y="50"/>
                      <a:pt x="734" y="1"/>
                      <a:pt x="6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3870750" y="2665063"/>
                <a:ext cx="171475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3306" extrusionOk="0">
                    <a:moveTo>
                      <a:pt x="760" y="0"/>
                    </a:moveTo>
                    <a:cubicBezTo>
                      <a:pt x="260" y="0"/>
                      <a:pt x="0" y="688"/>
                      <a:pt x="466" y="865"/>
                    </a:cubicBezTo>
                    <a:cubicBezTo>
                      <a:pt x="2220" y="1692"/>
                      <a:pt x="4100" y="2419"/>
                      <a:pt x="5879" y="3271"/>
                    </a:cubicBezTo>
                    <a:cubicBezTo>
                      <a:pt x="5942" y="3295"/>
                      <a:pt x="6004" y="3305"/>
                      <a:pt x="6064" y="3305"/>
                    </a:cubicBezTo>
                    <a:cubicBezTo>
                      <a:pt x="6514" y="3305"/>
                      <a:pt x="6858" y="2706"/>
                      <a:pt x="6306" y="2419"/>
                    </a:cubicBezTo>
                    <a:cubicBezTo>
                      <a:pt x="4526" y="1592"/>
                      <a:pt x="2747" y="865"/>
                      <a:pt x="967" y="38"/>
                    </a:cubicBezTo>
                    <a:cubicBezTo>
                      <a:pt x="895" y="12"/>
                      <a:pt x="82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3759575" y="2932013"/>
                <a:ext cx="258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1992" extrusionOk="0">
                    <a:moveTo>
                      <a:pt x="9808" y="0"/>
                    </a:moveTo>
                    <a:cubicBezTo>
                      <a:pt x="9775" y="0"/>
                      <a:pt x="9738" y="4"/>
                      <a:pt x="9700" y="12"/>
                    </a:cubicBezTo>
                    <a:lnTo>
                      <a:pt x="627" y="939"/>
                    </a:lnTo>
                    <a:cubicBezTo>
                      <a:pt x="1" y="1039"/>
                      <a:pt x="1" y="1991"/>
                      <a:pt x="627" y="1991"/>
                    </a:cubicBezTo>
                    <a:cubicBezTo>
                      <a:pt x="3660" y="1565"/>
                      <a:pt x="6667" y="1265"/>
                      <a:pt x="9700" y="939"/>
                    </a:cubicBezTo>
                    <a:cubicBezTo>
                      <a:pt x="10288" y="845"/>
                      <a:pt x="10324" y="0"/>
                      <a:pt x="98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5322300" y="2583863"/>
                <a:ext cx="1616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3566" extrusionOk="0">
                    <a:moveTo>
                      <a:pt x="5853" y="0"/>
                    </a:moveTo>
                    <a:cubicBezTo>
                      <a:pt x="5802" y="0"/>
                      <a:pt x="5747" y="9"/>
                      <a:pt x="5687" y="28"/>
                    </a:cubicBezTo>
                    <a:cubicBezTo>
                      <a:pt x="3808" y="554"/>
                      <a:pt x="2028" y="1506"/>
                      <a:pt x="349" y="2760"/>
                    </a:cubicBezTo>
                    <a:cubicBezTo>
                      <a:pt x="1" y="3087"/>
                      <a:pt x="356" y="3565"/>
                      <a:pt x="784" y="3565"/>
                    </a:cubicBezTo>
                    <a:cubicBezTo>
                      <a:pt x="880" y="3565"/>
                      <a:pt x="980" y="3541"/>
                      <a:pt x="1076" y="3486"/>
                    </a:cubicBezTo>
                    <a:cubicBezTo>
                      <a:pt x="2555" y="2333"/>
                      <a:pt x="4209" y="1506"/>
                      <a:pt x="5988" y="980"/>
                    </a:cubicBezTo>
                    <a:cubicBezTo>
                      <a:pt x="6465" y="798"/>
                      <a:pt x="6345" y="0"/>
                      <a:pt x="5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5405225" y="2965913"/>
                <a:ext cx="152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1675" extrusionOk="0">
                    <a:moveTo>
                      <a:pt x="788" y="0"/>
                    </a:moveTo>
                    <a:cubicBezTo>
                      <a:pt x="234" y="0"/>
                      <a:pt x="0" y="741"/>
                      <a:pt x="591" y="836"/>
                    </a:cubicBezTo>
                    <a:cubicBezTo>
                      <a:pt x="2145" y="1162"/>
                      <a:pt x="3724" y="1362"/>
                      <a:pt x="5278" y="1663"/>
                    </a:cubicBezTo>
                    <a:cubicBezTo>
                      <a:pt x="5316" y="1671"/>
                      <a:pt x="5353" y="1674"/>
                      <a:pt x="5389" y="1674"/>
                    </a:cubicBezTo>
                    <a:cubicBezTo>
                      <a:pt x="5929" y="1674"/>
                      <a:pt x="6098" y="830"/>
                      <a:pt x="5604" y="736"/>
                    </a:cubicBezTo>
                    <a:cubicBezTo>
                      <a:pt x="4025" y="410"/>
                      <a:pt x="2471" y="209"/>
                      <a:pt x="892" y="9"/>
                    </a:cubicBezTo>
                    <a:cubicBezTo>
                      <a:pt x="856" y="3"/>
                      <a:pt x="821" y="0"/>
                      <a:pt x="7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4007025" y="3274813"/>
                <a:ext cx="814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133" extrusionOk="0">
                    <a:moveTo>
                      <a:pt x="2559" y="0"/>
                    </a:moveTo>
                    <a:cubicBezTo>
                      <a:pt x="2438" y="0"/>
                      <a:pt x="2314" y="54"/>
                      <a:pt x="2208" y="184"/>
                    </a:cubicBezTo>
                    <a:cubicBezTo>
                      <a:pt x="1581" y="811"/>
                      <a:pt x="955" y="1538"/>
                      <a:pt x="328" y="2265"/>
                    </a:cubicBezTo>
                    <a:cubicBezTo>
                      <a:pt x="1" y="2669"/>
                      <a:pt x="369" y="3132"/>
                      <a:pt x="739" y="3132"/>
                    </a:cubicBezTo>
                    <a:cubicBezTo>
                      <a:pt x="850" y="3132"/>
                      <a:pt x="962" y="3090"/>
                      <a:pt x="1055" y="2991"/>
                    </a:cubicBezTo>
                    <a:cubicBezTo>
                      <a:pt x="1682" y="2265"/>
                      <a:pt x="2308" y="1538"/>
                      <a:pt x="2935" y="811"/>
                    </a:cubicBezTo>
                    <a:cubicBezTo>
                      <a:pt x="3255" y="491"/>
                      <a:pt x="2924" y="0"/>
                      <a:pt x="25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325475" y="3292088"/>
                <a:ext cx="130925" cy="97150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3886" extrusionOk="0">
                    <a:moveTo>
                      <a:pt x="557" y="1"/>
                    </a:moveTo>
                    <a:cubicBezTo>
                      <a:pt x="195" y="1"/>
                      <a:pt x="0" y="585"/>
                      <a:pt x="322" y="847"/>
                    </a:cubicBezTo>
                    <a:cubicBezTo>
                      <a:pt x="1676" y="1899"/>
                      <a:pt x="3054" y="2827"/>
                      <a:pt x="4307" y="3779"/>
                    </a:cubicBezTo>
                    <a:cubicBezTo>
                      <a:pt x="4401" y="3854"/>
                      <a:pt x="4495" y="3886"/>
                      <a:pt x="4583" y="3886"/>
                    </a:cubicBezTo>
                    <a:cubicBezTo>
                      <a:pt x="4968" y="3886"/>
                      <a:pt x="5237" y="3274"/>
                      <a:pt x="4809" y="2927"/>
                    </a:cubicBezTo>
                    <a:cubicBezTo>
                      <a:pt x="3455" y="2000"/>
                      <a:pt x="2202" y="1047"/>
                      <a:pt x="849" y="120"/>
                    </a:cubicBezTo>
                    <a:cubicBezTo>
                      <a:pt x="745" y="36"/>
                      <a:pt x="646" y="1"/>
                      <a:pt x="5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043675" y="2320938"/>
                <a:ext cx="107650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5295" extrusionOk="0">
                    <a:moveTo>
                      <a:pt x="3611" y="1"/>
                    </a:moveTo>
                    <a:cubicBezTo>
                      <a:pt x="3472" y="1"/>
                      <a:pt x="3337" y="65"/>
                      <a:pt x="3248" y="219"/>
                    </a:cubicBezTo>
                    <a:cubicBezTo>
                      <a:pt x="2196" y="1672"/>
                      <a:pt x="1268" y="3151"/>
                      <a:pt x="216" y="4605"/>
                    </a:cubicBezTo>
                    <a:cubicBezTo>
                      <a:pt x="1" y="4982"/>
                      <a:pt x="363" y="5294"/>
                      <a:pt x="697" y="5294"/>
                    </a:cubicBezTo>
                    <a:cubicBezTo>
                      <a:pt x="830" y="5294"/>
                      <a:pt x="957" y="5245"/>
                      <a:pt x="1043" y="5131"/>
                    </a:cubicBezTo>
                    <a:cubicBezTo>
                      <a:pt x="1995" y="3652"/>
                      <a:pt x="3048" y="2199"/>
                      <a:pt x="4076" y="745"/>
                    </a:cubicBezTo>
                    <a:cubicBezTo>
                      <a:pt x="4306" y="373"/>
                      <a:pt x="3947" y="1"/>
                      <a:pt x="3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40"/>
            <p:cNvGrpSpPr/>
            <p:nvPr/>
          </p:nvGrpSpPr>
          <p:grpSpPr>
            <a:xfrm rot="9819297">
              <a:off x="5175789" y="2087416"/>
              <a:ext cx="681864" cy="299398"/>
              <a:chOff x="2467225" y="2500013"/>
              <a:chExt cx="261325" cy="96525"/>
            </a:xfrm>
          </p:grpSpPr>
          <p:sp>
            <p:nvSpPr>
              <p:cNvPr id="805" name="Google Shape;805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40"/>
            <p:cNvGrpSpPr/>
            <p:nvPr/>
          </p:nvGrpSpPr>
          <p:grpSpPr>
            <a:xfrm rot="980703" flipH="1">
              <a:off x="5221289" y="3164291"/>
              <a:ext cx="681864" cy="299398"/>
              <a:chOff x="2467225" y="2500013"/>
              <a:chExt cx="261325" cy="96525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40"/>
            <p:cNvGrpSpPr/>
            <p:nvPr/>
          </p:nvGrpSpPr>
          <p:grpSpPr>
            <a:xfrm rot="-9819297" flipH="1">
              <a:off x="3286351" y="2087416"/>
              <a:ext cx="681864" cy="299398"/>
              <a:chOff x="2467225" y="2500013"/>
              <a:chExt cx="261325" cy="96525"/>
            </a:xfrm>
          </p:grpSpPr>
          <p:sp>
            <p:nvSpPr>
              <p:cNvPr id="811" name="Google Shape;811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40"/>
            <p:cNvGrpSpPr/>
            <p:nvPr/>
          </p:nvGrpSpPr>
          <p:grpSpPr>
            <a:xfrm rot="-980703">
              <a:off x="3240851" y="3164291"/>
              <a:ext cx="681864" cy="299398"/>
              <a:chOff x="2467225" y="2500013"/>
              <a:chExt cx="261325" cy="96525"/>
            </a:xfrm>
          </p:grpSpPr>
          <p:sp>
            <p:nvSpPr>
              <p:cNvPr id="814" name="Google Shape;814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/>
          </p:nvPr>
        </p:nvSpPr>
        <p:spPr>
          <a:xfrm>
            <a:off x="1716845" y="625827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遇到的問題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19" name="Google Shape;719;p38"/>
          <p:cNvSpPr txBox="1"/>
          <p:nvPr/>
        </p:nvSpPr>
        <p:spPr>
          <a:xfrm>
            <a:off x="966125" y="3110825"/>
            <a:ext cx="1886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20" name="Google Shape;720;p38"/>
          <p:cNvSpPr txBox="1"/>
          <p:nvPr/>
        </p:nvSpPr>
        <p:spPr>
          <a:xfrm>
            <a:off x="1389791" y="3130534"/>
            <a:ext cx="1706649" cy="6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algn="ctr">
              <a:spcBef>
                <a:spcPts val="800"/>
              </a:spcBef>
            </a:pP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我們打算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利用</a:t>
            </a:r>
            <a:r>
              <a:rPr lang="en-US" altLang="zh-TW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回傳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</a:t>
            </a:r>
            <a:r>
              <a:rPr lang="en-US" altLang="zh-TW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GPS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位置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來檢驗從總務處獲得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</a:t>
            </a:r>
            <a:r>
              <a:rPr lang="en-US" altLang="zh-TW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GPS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資料</a:t>
            </a:r>
            <a:endParaRPr lang="en-US" altLang="zh-TW"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grpSp>
        <p:nvGrpSpPr>
          <p:cNvPr id="721" name="Google Shape;721;p38"/>
          <p:cNvGrpSpPr/>
          <p:nvPr/>
        </p:nvGrpSpPr>
        <p:grpSpPr>
          <a:xfrm>
            <a:off x="1136081" y="1628787"/>
            <a:ext cx="2318544" cy="2577029"/>
            <a:chOff x="2835183" y="1155955"/>
            <a:chExt cx="1464189" cy="1627426"/>
          </a:xfrm>
        </p:grpSpPr>
        <p:sp>
          <p:nvSpPr>
            <p:cNvPr id="722" name="Google Shape;722;p38"/>
            <p:cNvSpPr/>
            <p:nvPr/>
          </p:nvSpPr>
          <p:spPr>
            <a:xfrm>
              <a:off x="2835183" y="1155955"/>
              <a:ext cx="1464189" cy="1627426"/>
            </a:xfrm>
            <a:custGeom>
              <a:avLst/>
              <a:gdLst/>
              <a:ahLst/>
              <a:cxnLst/>
              <a:rect l="l" t="t" r="r" b="b"/>
              <a:pathLst>
                <a:path w="38222" h="42486" extrusionOk="0">
                  <a:moveTo>
                    <a:pt x="17971" y="204"/>
                  </a:moveTo>
                  <a:cubicBezTo>
                    <a:pt x="19850" y="204"/>
                    <a:pt x="22031" y="1132"/>
                    <a:pt x="23184" y="2284"/>
                  </a:cubicBezTo>
                  <a:cubicBezTo>
                    <a:pt x="25289" y="4590"/>
                    <a:pt x="25790" y="7096"/>
                    <a:pt x="25489" y="8976"/>
                  </a:cubicBezTo>
                  <a:cubicBezTo>
                    <a:pt x="25489" y="9076"/>
                    <a:pt x="25389" y="9177"/>
                    <a:pt x="25389" y="9177"/>
                  </a:cubicBezTo>
                  <a:cubicBezTo>
                    <a:pt x="25389" y="9603"/>
                    <a:pt x="25289" y="9904"/>
                    <a:pt x="25063" y="10229"/>
                  </a:cubicBezTo>
                  <a:cubicBezTo>
                    <a:pt x="24662" y="11157"/>
                    <a:pt x="24036" y="12109"/>
                    <a:pt x="22983" y="13036"/>
                  </a:cubicBezTo>
                  <a:cubicBezTo>
                    <a:pt x="22031" y="13989"/>
                    <a:pt x="20778" y="14490"/>
                    <a:pt x="19324" y="14615"/>
                  </a:cubicBezTo>
                  <a:cubicBezTo>
                    <a:pt x="18869" y="14642"/>
                    <a:pt x="18438" y="14662"/>
                    <a:pt x="18025" y="14662"/>
                  </a:cubicBezTo>
                  <a:cubicBezTo>
                    <a:pt x="16912" y="14662"/>
                    <a:pt x="15925" y="14519"/>
                    <a:pt x="14938" y="13989"/>
                  </a:cubicBezTo>
                  <a:cubicBezTo>
                    <a:pt x="14838" y="13863"/>
                    <a:pt x="14637" y="13763"/>
                    <a:pt x="14412" y="13663"/>
                  </a:cubicBezTo>
                  <a:cubicBezTo>
                    <a:pt x="13585" y="13237"/>
                    <a:pt x="12632" y="12736"/>
                    <a:pt x="12006" y="11984"/>
                  </a:cubicBezTo>
                  <a:cubicBezTo>
                    <a:pt x="11605" y="11482"/>
                    <a:pt x="11179" y="10731"/>
                    <a:pt x="10978" y="10004"/>
                  </a:cubicBezTo>
                  <a:cubicBezTo>
                    <a:pt x="10978" y="9904"/>
                    <a:pt x="10978" y="9803"/>
                    <a:pt x="10878" y="9803"/>
                  </a:cubicBezTo>
                  <a:cubicBezTo>
                    <a:pt x="10452" y="8224"/>
                    <a:pt x="10552" y="6470"/>
                    <a:pt x="11179" y="5091"/>
                  </a:cubicBezTo>
                  <a:cubicBezTo>
                    <a:pt x="12131" y="3011"/>
                    <a:pt x="13785" y="1457"/>
                    <a:pt x="16291" y="505"/>
                  </a:cubicBezTo>
                  <a:cubicBezTo>
                    <a:pt x="16818" y="304"/>
                    <a:pt x="17444" y="204"/>
                    <a:pt x="17971" y="204"/>
                  </a:cubicBezTo>
                  <a:close/>
                  <a:moveTo>
                    <a:pt x="25590" y="9177"/>
                  </a:moveTo>
                  <a:cubicBezTo>
                    <a:pt x="27469" y="9703"/>
                    <a:pt x="29048" y="10430"/>
                    <a:pt x="30076" y="11583"/>
                  </a:cubicBezTo>
                  <a:cubicBezTo>
                    <a:pt x="33434" y="15016"/>
                    <a:pt x="38221" y="22861"/>
                    <a:pt x="32482" y="35593"/>
                  </a:cubicBezTo>
                  <a:cubicBezTo>
                    <a:pt x="30803" y="39252"/>
                    <a:pt x="23710" y="42184"/>
                    <a:pt x="16517" y="42184"/>
                  </a:cubicBezTo>
                  <a:lnTo>
                    <a:pt x="16191" y="42184"/>
                  </a:lnTo>
                  <a:cubicBezTo>
                    <a:pt x="9499" y="42184"/>
                    <a:pt x="4612" y="39553"/>
                    <a:pt x="2732" y="35067"/>
                  </a:cubicBezTo>
                  <a:cubicBezTo>
                    <a:pt x="527" y="30054"/>
                    <a:pt x="326" y="24515"/>
                    <a:pt x="1981" y="19728"/>
                  </a:cubicBezTo>
                  <a:cubicBezTo>
                    <a:pt x="3459" y="15543"/>
                    <a:pt x="6166" y="12109"/>
                    <a:pt x="9299" y="10630"/>
                  </a:cubicBezTo>
                  <a:cubicBezTo>
                    <a:pt x="9725" y="10430"/>
                    <a:pt x="10251" y="10229"/>
                    <a:pt x="10753" y="10004"/>
                  </a:cubicBezTo>
                  <a:cubicBezTo>
                    <a:pt x="10978" y="10856"/>
                    <a:pt x="11379" y="11583"/>
                    <a:pt x="11905" y="12209"/>
                  </a:cubicBezTo>
                  <a:cubicBezTo>
                    <a:pt x="12432" y="12836"/>
                    <a:pt x="13484" y="13362"/>
                    <a:pt x="14311" y="13863"/>
                  </a:cubicBezTo>
                  <a:cubicBezTo>
                    <a:pt x="14512" y="13989"/>
                    <a:pt x="14738" y="14089"/>
                    <a:pt x="14838" y="14189"/>
                  </a:cubicBezTo>
                  <a:cubicBezTo>
                    <a:pt x="15890" y="14716"/>
                    <a:pt x="16918" y="14916"/>
                    <a:pt x="18071" y="14916"/>
                  </a:cubicBezTo>
                  <a:cubicBezTo>
                    <a:pt x="18497" y="14916"/>
                    <a:pt x="18898" y="14916"/>
                    <a:pt x="19424" y="14816"/>
                  </a:cubicBezTo>
                  <a:cubicBezTo>
                    <a:pt x="20903" y="14716"/>
                    <a:pt x="22156" y="14189"/>
                    <a:pt x="23184" y="13237"/>
                  </a:cubicBezTo>
                  <a:cubicBezTo>
                    <a:pt x="24236" y="12310"/>
                    <a:pt x="24863" y="11257"/>
                    <a:pt x="25289" y="10330"/>
                  </a:cubicBezTo>
                  <a:cubicBezTo>
                    <a:pt x="25489" y="10004"/>
                    <a:pt x="25590" y="9603"/>
                    <a:pt x="25590" y="9277"/>
                  </a:cubicBezTo>
                  <a:lnTo>
                    <a:pt x="25590" y="9177"/>
                  </a:lnTo>
                  <a:close/>
                  <a:moveTo>
                    <a:pt x="18075" y="1"/>
                  </a:moveTo>
                  <a:cubicBezTo>
                    <a:pt x="17442" y="1"/>
                    <a:pt x="16833" y="95"/>
                    <a:pt x="16291" y="304"/>
                  </a:cubicBezTo>
                  <a:cubicBezTo>
                    <a:pt x="13685" y="1232"/>
                    <a:pt x="11905" y="2911"/>
                    <a:pt x="10978" y="4991"/>
                  </a:cubicBezTo>
                  <a:cubicBezTo>
                    <a:pt x="10352" y="6470"/>
                    <a:pt x="10251" y="8224"/>
                    <a:pt x="10652" y="9803"/>
                  </a:cubicBezTo>
                  <a:cubicBezTo>
                    <a:pt x="10126" y="10004"/>
                    <a:pt x="9625" y="10104"/>
                    <a:pt x="9199" y="10430"/>
                  </a:cubicBezTo>
                  <a:cubicBezTo>
                    <a:pt x="5966" y="11883"/>
                    <a:pt x="3234" y="15342"/>
                    <a:pt x="1780" y="19628"/>
                  </a:cubicBezTo>
                  <a:cubicBezTo>
                    <a:pt x="1" y="24515"/>
                    <a:pt x="326" y="30054"/>
                    <a:pt x="2507" y="35167"/>
                  </a:cubicBezTo>
                  <a:cubicBezTo>
                    <a:pt x="4387" y="39778"/>
                    <a:pt x="9399" y="42385"/>
                    <a:pt x="16191" y="42485"/>
                  </a:cubicBezTo>
                  <a:lnTo>
                    <a:pt x="16517" y="42485"/>
                  </a:lnTo>
                  <a:cubicBezTo>
                    <a:pt x="23810" y="42485"/>
                    <a:pt x="31028" y="39453"/>
                    <a:pt x="32683" y="35693"/>
                  </a:cubicBezTo>
                  <a:cubicBezTo>
                    <a:pt x="33936" y="32786"/>
                    <a:pt x="35414" y="28400"/>
                    <a:pt x="35314" y="23688"/>
                  </a:cubicBezTo>
                  <a:cubicBezTo>
                    <a:pt x="35189" y="19001"/>
                    <a:pt x="33535" y="14816"/>
                    <a:pt x="30302" y="11357"/>
                  </a:cubicBezTo>
                  <a:cubicBezTo>
                    <a:pt x="29149" y="10104"/>
                    <a:pt x="27469" y="9377"/>
                    <a:pt x="25690" y="8976"/>
                  </a:cubicBezTo>
                  <a:cubicBezTo>
                    <a:pt x="26016" y="6971"/>
                    <a:pt x="25489" y="4465"/>
                    <a:pt x="23284" y="2084"/>
                  </a:cubicBezTo>
                  <a:cubicBezTo>
                    <a:pt x="22187" y="893"/>
                    <a:pt x="20020" y="1"/>
                    <a:pt x="18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867821" y="1529754"/>
              <a:ext cx="271753" cy="313756"/>
            </a:xfrm>
            <a:custGeom>
              <a:avLst/>
              <a:gdLst/>
              <a:ahLst/>
              <a:cxnLst/>
              <a:rect l="l" t="t" r="r" b="b"/>
              <a:pathLst>
                <a:path w="7094" h="8191" extrusionOk="0">
                  <a:moveTo>
                    <a:pt x="7019" y="1"/>
                  </a:moveTo>
                  <a:cubicBezTo>
                    <a:pt x="7004" y="1"/>
                    <a:pt x="6993" y="12"/>
                    <a:pt x="6993" y="45"/>
                  </a:cubicBezTo>
                  <a:cubicBezTo>
                    <a:pt x="3760" y="1724"/>
                    <a:pt x="1254" y="4532"/>
                    <a:pt x="101" y="7990"/>
                  </a:cubicBezTo>
                  <a:cubicBezTo>
                    <a:pt x="1" y="8090"/>
                    <a:pt x="101" y="8191"/>
                    <a:pt x="101" y="8191"/>
                  </a:cubicBezTo>
                  <a:lnTo>
                    <a:pt x="201" y="8191"/>
                  </a:lnTo>
                  <a:cubicBezTo>
                    <a:pt x="201" y="8191"/>
                    <a:pt x="302" y="8191"/>
                    <a:pt x="302" y="8090"/>
                  </a:cubicBezTo>
                  <a:cubicBezTo>
                    <a:pt x="1454" y="4732"/>
                    <a:pt x="3860" y="1825"/>
                    <a:pt x="7094" y="246"/>
                  </a:cubicBezTo>
                  <a:lnTo>
                    <a:pt x="7094" y="45"/>
                  </a:lnTo>
                  <a:cubicBezTo>
                    <a:pt x="7094" y="45"/>
                    <a:pt x="7049" y="1"/>
                    <a:pt x="7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891269" y="2527074"/>
              <a:ext cx="248692" cy="212210"/>
            </a:xfrm>
            <a:custGeom>
              <a:avLst/>
              <a:gdLst/>
              <a:ahLst/>
              <a:cxnLst/>
              <a:rect l="l" t="t" r="r" b="b"/>
              <a:pathLst>
                <a:path w="6492" h="5540" extrusionOk="0">
                  <a:moveTo>
                    <a:pt x="6266" y="0"/>
                  </a:moveTo>
                  <a:cubicBezTo>
                    <a:pt x="4913" y="2406"/>
                    <a:pt x="2607" y="4386"/>
                    <a:pt x="101" y="5339"/>
                  </a:cubicBezTo>
                  <a:cubicBezTo>
                    <a:pt x="1" y="5339"/>
                    <a:pt x="1" y="5439"/>
                    <a:pt x="1" y="5439"/>
                  </a:cubicBezTo>
                  <a:cubicBezTo>
                    <a:pt x="1" y="5539"/>
                    <a:pt x="101" y="5539"/>
                    <a:pt x="101" y="5539"/>
                  </a:cubicBezTo>
                  <a:cubicBezTo>
                    <a:pt x="2833" y="4612"/>
                    <a:pt x="5013" y="2632"/>
                    <a:pt x="6492" y="126"/>
                  </a:cubicBezTo>
                  <a:cubicBezTo>
                    <a:pt x="6492" y="126"/>
                    <a:pt x="6492" y="0"/>
                    <a:pt x="6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835183" y="1871337"/>
              <a:ext cx="32676" cy="84539"/>
            </a:xfrm>
            <a:custGeom>
              <a:avLst/>
              <a:gdLst/>
              <a:ahLst/>
              <a:cxnLst/>
              <a:rect l="l" t="t" r="r" b="b"/>
              <a:pathLst>
                <a:path w="853" h="2207" extrusionOk="0">
                  <a:moveTo>
                    <a:pt x="727" y="1"/>
                  </a:moveTo>
                  <a:cubicBezTo>
                    <a:pt x="727" y="1"/>
                    <a:pt x="627" y="1"/>
                    <a:pt x="627" y="101"/>
                  </a:cubicBezTo>
                  <a:cubicBezTo>
                    <a:pt x="326" y="727"/>
                    <a:pt x="101" y="1454"/>
                    <a:pt x="1" y="2081"/>
                  </a:cubicBezTo>
                  <a:cubicBezTo>
                    <a:pt x="1" y="2206"/>
                    <a:pt x="101" y="2206"/>
                    <a:pt x="101" y="2206"/>
                  </a:cubicBezTo>
                  <a:cubicBezTo>
                    <a:pt x="226" y="2206"/>
                    <a:pt x="326" y="2206"/>
                    <a:pt x="326" y="2081"/>
                  </a:cubicBezTo>
                  <a:cubicBezTo>
                    <a:pt x="326" y="1454"/>
                    <a:pt x="527" y="727"/>
                    <a:pt x="853" y="201"/>
                  </a:cubicBezTo>
                  <a:cubicBezTo>
                    <a:pt x="853" y="101"/>
                    <a:pt x="853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127470" y="1743660"/>
              <a:ext cx="55699" cy="111391"/>
            </a:xfrm>
            <a:custGeom>
              <a:avLst/>
              <a:gdLst/>
              <a:ahLst/>
              <a:cxnLst/>
              <a:rect l="l" t="t" r="r" b="b"/>
              <a:pathLst>
                <a:path w="1454" h="2908" extrusionOk="0">
                  <a:moveTo>
                    <a:pt x="100" y="0"/>
                  </a:moveTo>
                  <a:cubicBezTo>
                    <a:pt x="0" y="0"/>
                    <a:pt x="0" y="100"/>
                    <a:pt x="100" y="201"/>
                  </a:cubicBezTo>
                  <a:cubicBezTo>
                    <a:pt x="627" y="927"/>
                    <a:pt x="1053" y="1880"/>
                    <a:pt x="1253" y="2807"/>
                  </a:cubicBezTo>
                  <a:lnTo>
                    <a:pt x="1354" y="2907"/>
                  </a:lnTo>
                  <a:cubicBezTo>
                    <a:pt x="1454" y="2807"/>
                    <a:pt x="1454" y="2807"/>
                    <a:pt x="1454" y="2707"/>
                  </a:cubicBezTo>
                  <a:cubicBezTo>
                    <a:pt x="1253" y="1780"/>
                    <a:pt x="827" y="827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8"/>
          <p:cNvGrpSpPr/>
          <p:nvPr/>
        </p:nvGrpSpPr>
        <p:grpSpPr>
          <a:xfrm>
            <a:off x="2051464" y="1828962"/>
            <a:ext cx="243889" cy="530990"/>
            <a:chOff x="2933283" y="3546389"/>
            <a:chExt cx="136502" cy="297224"/>
          </a:xfrm>
        </p:grpSpPr>
        <p:sp>
          <p:nvSpPr>
            <p:cNvPr id="759" name="Google Shape;759;p38"/>
            <p:cNvSpPr/>
            <p:nvPr/>
          </p:nvSpPr>
          <p:spPr>
            <a:xfrm>
              <a:off x="2933283" y="3546389"/>
              <a:ext cx="136502" cy="297224"/>
            </a:xfrm>
            <a:custGeom>
              <a:avLst/>
              <a:gdLst/>
              <a:ahLst/>
              <a:cxnLst/>
              <a:rect l="l" t="t" r="r" b="b"/>
              <a:pathLst>
                <a:path w="5315" h="11573" extrusionOk="0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3003088" y="3729094"/>
              <a:ext cx="12148" cy="2080"/>
            </a:xfrm>
            <a:custGeom>
              <a:avLst/>
              <a:gdLst/>
              <a:ahLst/>
              <a:cxnLst/>
              <a:rect l="l" t="t" r="r" b="b"/>
              <a:pathLst>
                <a:path w="473" h="81" extrusionOk="0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3000725" y="3683199"/>
              <a:ext cx="12533" cy="2466"/>
            </a:xfrm>
            <a:custGeom>
              <a:avLst/>
              <a:gdLst/>
              <a:ahLst/>
              <a:cxnLst/>
              <a:rect l="l" t="t" r="r" b="b"/>
              <a:pathLst>
                <a:path w="488" h="96" extrusionOk="0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3000289" y="3668483"/>
              <a:ext cx="13458" cy="2825"/>
            </a:xfrm>
            <a:custGeom>
              <a:avLst/>
              <a:gdLst/>
              <a:ahLst/>
              <a:cxnLst/>
              <a:rect l="l" t="t" r="r" b="b"/>
              <a:pathLst>
                <a:path w="524" h="110" extrusionOk="0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內容版面配置區 4">
            <a:extLst>
              <a:ext uri="{FF2B5EF4-FFF2-40B4-BE49-F238E27FC236}">
                <a16:creationId xmlns:a16="http://schemas.microsoft.com/office/drawing/2014/main" id="{905F8F13-FD7E-4152-949C-331099FA4E61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35" y="1628787"/>
            <a:ext cx="3550715" cy="2901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404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/>
          </p:nvPr>
        </p:nvSpPr>
        <p:spPr>
          <a:xfrm>
            <a:off x="1716845" y="625827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遇到的問題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28" name="Google Shape;728;p38"/>
          <p:cNvSpPr txBox="1"/>
          <p:nvPr/>
        </p:nvSpPr>
        <p:spPr>
          <a:xfrm>
            <a:off x="5970335" y="3118287"/>
            <a:ext cx="1886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但在實驗過程中發現</a:t>
            </a:r>
            <a:r>
              <a:rPr lang="en-US" altLang="zh-TW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有時回傳的位置並不精確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，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像是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這張圖片顯示巴士開進建築物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中</a:t>
            </a:r>
            <a:endParaRPr lang="en-US" altLang="zh-TW"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730" name="Google Shape;730;p38"/>
          <p:cNvGrpSpPr/>
          <p:nvPr/>
        </p:nvGrpSpPr>
        <p:grpSpPr>
          <a:xfrm>
            <a:off x="5492304" y="1381680"/>
            <a:ext cx="2722115" cy="3205311"/>
            <a:chOff x="2835183" y="1155955"/>
            <a:chExt cx="1464189" cy="1627426"/>
          </a:xfrm>
        </p:grpSpPr>
        <p:sp>
          <p:nvSpPr>
            <p:cNvPr id="731" name="Google Shape;731;p38"/>
            <p:cNvSpPr/>
            <p:nvPr/>
          </p:nvSpPr>
          <p:spPr>
            <a:xfrm>
              <a:off x="2835183" y="1155955"/>
              <a:ext cx="1464189" cy="1627426"/>
            </a:xfrm>
            <a:custGeom>
              <a:avLst/>
              <a:gdLst/>
              <a:ahLst/>
              <a:cxnLst/>
              <a:rect l="l" t="t" r="r" b="b"/>
              <a:pathLst>
                <a:path w="38222" h="42486" extrusionOk="0">
                  <a:moveTo>
                    <a:pt x="17971" y="204"/>
                  </a:moveTo>
                  <a:cubicBezTo>
                    <a:pt x="19850" y="204"/>
                    <a:pt x="22031" y="1132"/>
                    <a:pt x="23184" y="2284"/>
                  </a:cubicBezTo>
                  <a:cubicBezTo>
                    <a:pt x="25289" y="4590"/>
                    <a:pt x="25790" y="7096"/>
                    <a:pt x="25489" y="8976"/>
                  </a:cubicBezTo>
                  <a:cubicBezTo>
                    <a:pt x="25489" y="9076"/>
                    <a:pt x="25389" y="9177"/>
                    <a:pt x="25389" y="9177"/>
                  </a:cubicBezTo>
                  <a:cubicBezTo>
                    <a:pt x="25389" y="9603"/>
                    <a:pt x="25289" y="9904"/>
                    <a:pt x="25063" y="10229"/>
                  </a:cubicBezTo>
                  <a:cubicBezTo>
                    <a:pt x="24662" y="11157"/>
                    <a:pt x="24036" y="12109"/>
                    <a:pt x="22983" y="13036"/>
                  </a:cubicBezTo>
                  <a:cubicBezTo>
                    <a:pt x="22031" y="13989"/>
                    <a:pt x="20778" y="14490"/>
                    <a:pt x="19324" y="14615"/>
                  </a:cubicBezTo>
                  <a:cubicBezTo>
                    <a:pt x="18869" y="14642"/>
                    <a:pt x="18438" y="14662"/>
                    <a:pt x="18025" y="14662"/>
                  </a:cubicBezTo>
                  <a:cubicBezTo>
                    <a:pt x="16912" y="14662"/>
                    <a:pt x="15925" y="14519"/>
                    <a:pt x="14938" y="13989"/>
                  </a:cubicBezTo>
                  <a:cubicBezTo>
                    <a:pt x="14838" y="13863"/>
                    <a:pt x="14637" y="13763"/>
                    <a:pt x="14412" y="13663"/>
                  </a:cubicBezTo>
                  <a:cubicBezTo>
                    <a:pt x="13585" y="13237"/>
                    <a:pt x="12632" y="12736"/>
                    <a:pt x="12006" y="11984"/>
                  </a:cubicBezTo>
                  <a:cubicBezTo>
                    <a:pt x="11605" y="11482"/>
                    <a:pt x="11179" y="10731"/>
                    <a:pt x="10978" y="10004"/>
                  </a:cubicBezTo>
                  <a:cubicBezTo>
                    <a:pt x="10978" y="9904"/>
                    <a:pt x="10978" y="9803"/>
                    <a:pt x="10878" y="9803"/>
                  </a:cubicBezTo>
                  <a:cubicBezTo>
                    <a:pt x="10452" y="8224"/>
                    <a:pt x="10552" y="6470"/>
                    <a:pt x="11179" y="5091"/>
                  </a:cubicBezTo>
                  <a:cubicBezTo>
                    <a:pt x="12131" y="3011"/>
                    <a:pt x="13785" y="1457"/>
                    <a:pt x="16291" y="505"/>
                  </a:cubicBezTo>
                  <a:cubicBezTo>
                    <a:pt x="16818" y="304"/>
                    <a:pt x="17444" y="204"/>
                    <a:pt x="17971" y="204"/>
                  </a:cubicBezTo>
                  <a:close/>
                  <a:moveTo>
                    <a:pt x="25590" y="9177"/>
                  </a:moveTo>
                  <a:cubicBezTo>
                    <a:pt x="27469" y="9703"/>
                    <a:pt x="29048" y="10430"/>
                    <a:pt x="30076" y="11583"/>
                  </a:cubicBezTo>
                  <a:cubicBezTo>
                    <a:pt x="33434" y="15016"/>
                    <a:pt x="38221" y="22861"/>
                    <a:pt x="32482" y="35593"/>
                  </a:cubicBezTo>
                  <a:cubicBezTo>
                    <a:pt x="30803" y="39252"/>
                    <a:pt x="23710" y="42184"/>
                    <a:pt x="16517" y="42184"/>
                  </a:cubicBezTo>
                  <a:lnTo>
                    <a:pt x="16191" y="42184"/>
                  </a:lnTo>
                  <a:cubicBezTo>
                    <a:pt x="9499" y="42184"/>
                    <a:pt x="4612" y="39553"/>
                    <a:pt x="2732" y="35067"/>
                  </a:cubicBezTo>
                  <a:cubicBezTo>
                    <a:pt x="527" y="30054"/>
                    <a:pt x="326" y="24515"/>
                    <a:pt x="1981" y="19728"/>
                  </a:cubicBezTo>
                  <a:cubicBezTo>
                    <a:pt x="3459" y="15543"/>
                    <a:pt x="6166" y="12109"/>
                    <a:pt x="9299" y="10630"/>
                  </a:cubicBezTo>
                  <a:cubicBezTo>
                    <a:pt x="9725" y="10430"/>
                    <a:pt x="10251" y="10229"/>
                    <a:pt x="10753" y="10004"/>
                  </a:cubicBezTo>
                  <a:cubicBezTo>
                    <a:pt x="10978" y="10856"/>
                    <a:pt x="11379" y="11583"/>
                    <a:pt x="11905" y="12209"/>
                  </a:cubicBezTo>
                  <a:cubicBezTo>
                    <a:pt x="12432" y="12836"/>
                    <a:pt x="13484" y="13362"/>
                    <a:pt x="14311" y="13863"/>
                  </a:cubicBezTo>
                  <a:cubicBezTo>
                    <a:pt x="14512" y="13989"/>
                    <a:pt x="14738" y="14089"/>
                    <a:pt x="14838" y="14189"/>
                  </a:cubicBezTo>
                  <a:cubicBezTo>
                    <a:pt x="15890" y="14716"/>
                    <a:pt x="16918" y="14916"/>
                    <a:pt x="18071" y="14916"/>
                  </a:cubicBezTo>
                  <a:cubicBezTo>
                    <a:pt x="18497" y="14916"/>
                    <a:pt x="18898" y="14916"/>
                    <a:pt x="19424" y="14816"/>
                  </a:cubicBezTo>
                  <a:cubicBezTo>
                    <a:pt x="20903" y="14716"/>
                    <a:pt x="22156" y="14189"/>
                    <a:pt x="23184" y="13237"/>
                  </a:cubicBezTo>
                  <a:cubicBezTo>
                    <a:pt x="24236" y="12310"/>
                    <a:pt x="24863" y="11257"/>
                    <a:pt x="25289" y="10330"/>
                  </a:cubicBezTo>
                  <a:cubicBezTo>
                    <a:pt x="25489" y="10004"/>
                    <a:pt x="25590" y="9603"/>
                    <a:pt x="25590" y="9277"/>
                  </a:cubicBezTo>
                  <a:lnTo>
                    <a:pt x="25590" y="9177"/>
                  </a:lnTo>
                  <a:close/>
                  <a:moveTo>
                    <a:pt x="18075" y="1"/>
                  </a:moveTo>
                  <a:cubicBezTo>
                    <a:pt x="17442" y="1"/>
                    <a:pt x="16833" y="95"/>
                    <a:pt x="16291" y="304"/>
                  </a:cubicBezTo>
                  <a:cubicBezTo>
                    <a:pt x="13685" y="1232"/>
                    <a:pt x="11905" y="2911"/>
                    <a:pt x="10978" y="4991"/>
                  </a:cubicBezTo>
                  <a:cubicBezTo>
                    <a:pt x="10352" y="6470"/>
                    <a:pt x="10251" y="8224"/>
                    <a:pt x="10652" y="9803"/>
                  </a:cubicBezTo>
                  <a:cubicBezTo>
                    <a:pt x="10126" y="10004"/>
                    <a:pt x="9625" y="10104"/>
                    <a:pt x="9199" y="10430"/>
                  </a:cubicBezTo>
                  <a:cubicBezTo>
                    <a:pt x="5966" y="11883"/>
                    <a:pt x="3234" y="15342"/>
                    <a:pt x="1780" y="19628"/>
                  </a:cubicBezTo>
                  <a:cubicBezTo>
                    <a:pt x="1" y="24515"/>
                    <a:pt x="326" y="30054"/>
                    <a:pt x="2507" y="35167"/>
                  </a:cubicBezTo>
                  <a:cubicBezTo>
                    <a:pt x="4387" y="39778"/>
                    <a:pt x="9399" y="42385"/>
                    <a:pt x="16191" y="42485"/>
                  </a:cubicBezTo>
                  <a:lnTo>
                    <a:pt x="16517" y="42485"/>
                  </a:lnTo>
                  <a:cubicBezTo>
                    <a:pt x="23810" y="42485"/>
                    <a:pt x="31028" y="39453"/>
                    <a:pt x="32683" y="35693"/>
                  </a:cubicBezTo>
                  <a:cubicBezTo>
                    <a:pt x="33936" y="32786"/>
                    <a:pt x="35414" y="28400"/>
                    <a:pt x="35314" y="23688"/>
                  </a:cubicBezTo>
                  <a:cubicBezTo>
                    <a:pt x="35189" y="19001"/>
                    <a:pt x="33535" y="14816"/>
                    <a:pt x="30302" y="11357"/>
                  </a:cubicBezTo>
                  <a:cubicBezTo>
                    <a:pt x="29149" y="10104"/>
                    <a:pt x="27469" y="9377"/>
                    <a:pt x="25690" y="8976"/>
                  </a:cubicBezTo>
                  <a:cubicBezTo>
                    <a:pt x="26016" y="6971"/>
                    <a:pt x="25489" y="4465"/>
                    <a:pt x="23284" y="2084"/>
                  </a:cubicBezTo>
                  <a:cubicBezTo>
                    <a:pt x="22187" y="893"/>
                    <a:pt x="20020" y="1"/>
                    <a:pt x="18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867821" y="1529754"/>
              <a:ext cx="271753" cy="313756"/>
            </a:xfrm>
            <a:custGeom>
              <a:avLst/>
              <a:gdLst/>
              <a:ahLst/>
              <a:cxnLst/>
              <a:rect l="l" t="t" r="r" b="b"/>
              <a:pathLst>
                <a:path w="7094" h="8191" extrusionOk="0">
                  <a:moveTo>
                    <a:pt x="7019" y="1"/>
                  </a:moveTo>
                  <a:cubicBezTo>
                    <a:pt x="7004" y="1"/>
                    <a:pt x="6993" y="12"/>
                    <a:pt x="6993" y="45"/>
                  </a:cubicBezTo>
                  <a:cubicBezTo>
                    <a:pt x="3760" y="1724"/>
                    <a:pt x="1254" y="4532"/>
                    <a:pt x="101" y="7990"/>
                  </a:cubicBezTo>
                  <a:cubicBezTo>
                    <a:pt x="1" y="8090"/>
                    <a:pt x="101" y="8191"/>
                    <a:pt x="101" y="8191"/>
                  </a:cubicBezTo>
                  <a:lnTo>
                    <a:pt x="201" y="8191"/>
                  </a:lnTo>
                  <a:cubicBezTo>
                    <a:pt x="201" y="8191"/>
                    <a:pt x="302" y="8191"/>
                    <a:pt x="302" y="8090"/>
                  </a:cubicBezTo>
                  <a:cubicBezTo>
                    <a:pt x="1454" y="4732"/>
                    <a:pt x="3860" y="1825"/>
                    <a:pt x="7094" y="246"/>
                  </a:cubicBezTo>
                  <a:lnTo>
                    <a:pt x="7094" y="45"/>
                  </a:lnTo>
                  <a:cubicBezTo>
                    <a:pt x="7094" y="45"/>
                    <a:pt x="7049" y="1"/>
                    <a:pt x="7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3891269" y="2527074"/>
              <a:ext cx="248692" cy="212210"/>
            </a:xfrm>
            <a:custGeom>
              <a:avLst/>
              <a:gdLst/>
              <a:ahLst/>
              <a:cxnLst/>
              <a:rect l="l" t="t" r="r" b="b"/>
              <a:pathLst>
                <a:path w="6492" h="5540" extrusionOk="0">
                  <a:moveTo>
                    <a:pt x="6266" y="0"/>
                  </a:moveTo>
                  <a:cubicBezTo>
                    <a:pt x="4913" y="2406"/>
                    <a:pt x="2607" y="4386"/>
                    <a:pt x="101" y="5339"/>
                  </a:cubicBezTo>
                  <a:cubicBezTo>
                    <a:pt x="1" y="5339"/>
                    <a:pt x="1" y="5439"/>
                    <a:pt x="1" y="5439"/>
                  </a:cubicBezTo>
                  <a:cubicBezTo>
                    <a:pt x="1" y="5539"/>
                    <a:pt x="101" y="5539"/>
                    <a:pt x="101" y="5539"/>
                  </a:cubicBezTo>
                  <a:cubicBezTo>
                    <a:pt x="2833" y="4612"/>
                    <a:pt x="5013" y="2632"/>
                    <a:pt x="6492" y="126"/>
                  </a:cubicBezTo>
                  <a:cubicBezTo>
                    <a:pt x="6492" y="126"/>
                    <a:pt x="6492" y="0"/>
                    <a:pt x="6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835183" y="1871337"/>
              <a:ext cx="32676" cy="84539"/>
            </a:xfrm>
            <a:custGeom>
              <a:avLst/>
              <a:gdLst/>
              <a:ahLst/>
              <a:cxnLst/>
              <a:rect l="l" t="t" r="r" b="b"/>
              <a:pathLst>
                <a:path w="853" h="2207" extrusionOk="0">
                  <a:moveTo>
                    <a:pt x="727" y="1"/>
                  </a:moveTo>
                  <a:cubicBezTo>
                    <a:pt x="727" y="1"/>
                    <a:pt x="627" y="1"/>
                    <a:pt x="627" y="101"/>
                  </a:cubicBezTo>
                  <a:cubicBezTo>
                    <a:pt x="326" y="727"/>
                    <a:pt x="101" y="1454"/>
                    <a:pt x="1" y="2081"/>
                  </a:cubicBezTo>
                  <a:cubicBezTo>
                    <a:pt x="1" y="2206"/>
                    <a:pt x="101" y="2206"/>
                    <a:pt x="101" y="2206"/>
                  </a:cubicBezTo>
                  <a:cubicBezTo>
                    <a:pt x="226" y="2206"/>
                    <a:pt x="326" y="2206"/>
                    <a:pt x="326" y="2081"/>
                  </a:cubicBezTo>
                  <a:cubicBezTo>
                    <a:pt x="326" y="1454"/>
                    <a:pt x="527" y="727"/>
                    <a:pt x="853" y="201"/>
                  </a:cubicBezTo>
                  <a:cubicBezTo>
                    <a:pt x="853" y="101"/>
                    <a:pt x="853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4127470" y="1743660"/>
              <a:ext cx="55699" cy="111391"/>
            </a:xfrm>
            <a:custGeom>
              <a:avLst/>
              <a:gdLst/>
              <a:ahLst/>
              <a:cxnLst/>
              <a:rect l="l" t="t" r="r" b="b"/>
              <a:pathLst>
                <a:path w="1454" h="2908" extrusionOk="0">
                  <a:moveTo>
                    <a:pt x="100" y="0"/>
                  </a:moveTo>
                  <a:cubicBezTo>
                    <a:pt x="0" y="0"/>
                    <a:pt x="0" y="100"/>
                    <a:pt x="100" y="201"/>
                  </a:cubicBezTo>
                  <a:cubicBezTo>
                    <a:pt x="627" y="927"/>
                    <a:pt x="1053" y="1880"/>
                    <a:pt x="1253" y="2807"/>
                  </a:cubicBezTo>
                  <a:lnTo>
                    <a:pt x="1354" y="2907"/>
                  </a:lnTo>
                  <a:cubicBezTo>
                    <a:pt x="1454" y="2807"/>
                    <a:pt x="1454" y="2807"/>
                    <a:pt x="1454" y="2707"/>
                  </a:cubicBezTo>
                  <a:cubicBezTo>
                    <a:pt x="1253" y="1780"/>
                    <a:pt x="827" y="827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6626141" y="1718690"/>
            <a:ext cx="340114" cy="510114"/>
            <a:chOff x="2269236" y="3551756"/>
            <a:chExt cx="190359" cy="285538"/>
          </a:xfrm>
        </p:grpSpPr>
        <p:sp>
          <p:nvSpPr>
            <p:cNvPr id="753" name="Google Shape;753;p38"/>
            <p:cNvSpPr/>
            <p:nvPr/>
          </p:nvSpPr>
          <p:spPr>
            <a:xfrm>
              <a:off x="2269236" y="3551756"/>
              <a:ext cx="190359" cy="285538"/>
            </a:xfrm>
            <a:custGeom>
              <a:avLst/>
              <a:gdLst/>
              <a:ahLst/>
              <a:cxnLst/>
              <a:rect l="l" t="t" r="r" b="b"/>
              <a:pathLst>
                <a:path w="7412" h="11118" extrusionOk="0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2298078" y="3806681"/>
              <a:ext cx="21342" cy="1567"/>
            </a:xfrm>
            <a:custGeom>
              <a:avLst/>
              <a:gdLst/>
              <a:ahLst/>
              <a:cxnLst/>
              <a:rect l="l" t="t" r="r" b="b"/>
              <a:pathLst>
                <a:path w="831" h="61" extrusionOk="0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內容版面配置區 4">
            <a:extLst>
              <a:ext uri="{FF2B5EF4-FFF2-40B4-BE49-F238E27FC236}">
                <a16:creationId xmlns:a16="http://schemas.microsoft.com/office/drawing/2014/main" id="{4D78ECBF-B8BB-42A7-8DB6-F593C3128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47" y="1457317"/>
            <a:ext cx="2916671" cy="2999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4492893"/>
      </p:ext>
    </p:extLst>
  </p:cSld>
  <p:clrMapOvr>
    <a:masterClrMapping/>
  </p:clrMapOvr>
</p:sld>
</file>

<file path=ppt/theme/theme1.xml><?xml version="1.0" encoding="utf-8"?>
<a:theme xmlns:a="http://schemas.openxmlformats.org/drawingml/2006/main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316</Words>
  <Application>Microsoft Office PowerPoint</Application>
  <PresentationFormat>如螢幕大小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Joti One</vt:lpstr>
      <vt:lpstr>Sue Ellen Francisco</vt:lpstr>
      <vt:lpstr>Barlow Semi Condensed Light</vt:lpstr>
      <vt:lpstr>華康秀風體W3</vt:lpstr>
      <vt:lpstr>Chalkboard by Slidesgo</vt:lpstr>
      <vt:lpstr>校巴去哪兒</vt:lpstr>
      <vt:lpstr>問題</vt:lpstr>
      <vt:lpstr>實驗目的</vt:lpstr>
      <vt:lpstr>INPUT</vt:lpstr>
      <vt:lpstr>PowerPoint 簡報</vt:lpstr>
      <vt:lpstr>網頁後端及演算法</vt:lpstr>
      <vt:lpstr>資料處理遇到的問題</vt:lpstr>
      <vt:lpstr>sensor遇到的問題</vt:lpstr>
      <vt:lpstr>sensor遇到的問題</vt:lpstr>
      <vt:lpstr>sensor遇到的問題</vt:lpstr>
      <vt:lpstr>最終成果</vt:lpstr>
      <vt:lpstr>呈現方式</vt:lpstr>
      <vt:lpstr>分工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校巴去哪兒</dc:title>
  <dc:creator>黃海茵</dc:creator>
  <cp:lastModifiedBy>海茵 黃</cp:lastModifiedBy>
  <cp:revision>30</cp:revision>
  <dcterms:modified xsi:type="dcterms:W3CDTF">2020-01-16T15:28:48Z</dcterms:modified>
</cp:coreProperties>
</file>