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5fIcPiPQYmc+OO/EbcP2Tj+7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3501C6-2DCB-4B0B-B957-C541D75641EC}">
  <a:tblStyle styleId="{9B3501C6-2DCB-4B0B-B957-C541D75641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CSll5sRSKzAs-DzPxzgxrTAVnTzlgQM4v5lQ4OJ-zJE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Term Project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CS4101: Introduction to Embedded Systems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109/12/3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Report must include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goal of your project.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components you use in the term project, explain the detail of your implement in diagram, figure and sentences.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difficulties did you encounter when implementing this project.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 flow chart.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have any feedbacks, please also write it down.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should upload the report and project code to eLearning before </a:t>
            </a:r>
            <a:r>
              <a:rPr lang="en-US">
                <a:solidFill>
                  <a:srgbClr val="FF0000"/>
                </a:solidFill>
              </a:rPr>
              <a:t>23:59 2021/1/23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Proposal &amp; Report Format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name your proposal Proposal_{student-ID}.pdf and upload to eLearning.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package your final project code and report in a file named Final_{student-ID}.zip and name your codes/report as follows: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Final_report_{student-ID}.pdf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Final_project_{student-ID}.ino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• E.g. Proposal_106062501.pdf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Schedule</a:t>
            </a:r>
            <a:endParaRPr/>
          </a:p>
        </p:txBody>
      </p:sp>
      <p:graphicFrame>
        <p:nvGraphicFramePr>
          <p:cNvPr id="157" name="Google Shape;157;p11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{9B3501C6-2DCB-4B0B-B957-C541D75641EC}</a:tableStyleId>
              </a:tblPr>
              <a:tblGrid>
                <a:gridCol w="1464425"/>
                <a:gridCol w="847900"/>
                <a:gridCol w="1911925"/>
                <a:gridCol w="1784675"/>
                <a:gridCol w="1502225"/>
                <a:gridCol w="1351600"/>
                <a:gridCol w="1652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Fri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12/15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12/22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Proposal deadline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12/29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1/5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1/12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1/18 Demo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1/19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Demo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1/20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Demo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1/21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Final Demo Contest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1/23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Project code &amp; Report deadline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 Time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fill in your preferred demo time at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https://docs.google.com/spreadsheets/d/1CSll5sRSKzAs-DzPxzgxrTAVnTzlgQM4v5lQ4OJ-zJE/edit?usp=sharing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Specification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person to a group.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Arduino Uno and/or MSP430.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term project on your own.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Score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Basic (40%)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Demo &amp; Rank (50%)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Report (10%)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Bonus (20%)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get a maximum 120 points in the term project.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Plagiarism is not allowed.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(40%)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Timer			 			5  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DAC				 			5  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LCD/Actuator(Motor)</a:t>
            </a:r>
            <a:r>
              <a:rPr lang="en-US"/>
              <a:t>	</a:t>
            </a:r>
            <a:r>
              <a:rPr lang="en-US"/>
              <a:t>10%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Sensors					</a:t>
            </a:r>
            <a:r>
              <a:rPr lang="en-US"/>
              <a:t>	</a:t>
            </a:r>
            <a:r>
              <a:rPr lang="en-US"/>
              <a:t>20%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at least two of them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Need to be useful and related to your goal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*Each type of components could only be </a:t>
            </a:r>
            <a:br>
              <a:rPr lang="en-US"/>
            </a:br>
            <a:r>
              <a:rPr lang="en-US"/>
              <a:t>  counted once!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3928" y="284333"/>
            <a:ext cx="3372321" cy="638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 &amp; Rank (50%)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Completeness will be an important part when demo. You will get penalty if the final work does not match your proposal well.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everyone has demonstrated the project, TAs will rank the projects.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rank will be then mapped to a grade from 6 to 10 as 50% of your total score.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Top 10 of the projects will get into the Final Demo Contest on 1/21.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Bonus (20%)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extra sensors (5%)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But the sensors must “be helpful and useful in your project, not just for decoration.”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FreeRTOS (5%)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Combine MSP430 with Arduino UNO properly (5~10%, depending on TAs)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Ready-made module kits (套件) are not allowed.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300 NTD maximum per person, with the invoices, to purchase extra components. (the invoices must include the </a:t>
            </a:r>
            <a:r>
              <a:rPr lang="en-US"/>
              <a:t>tax ID “46804804”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92369" y="365125"/>
            <a:ext cx="110333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Demo Contest on 1/21 for Top 10 Projects 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Award price: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First price : 				3000 NTD	(1 project)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Second price : 			2000 NTD	(1 project)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Third price : 				1000 NTD	(2 projects)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Honorable mention : 	500 NTD		(6 projects)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Proposal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Project title.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Introduction (motivation, functionality, etc.)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The components you are going to use.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You should upload the proposal to eLearning, revisable before </a:t>
            </a:r>
            <a:r>
              <a:rPr lang="en-US">
                <a:solidFill>
                  <a:srgbClr val="FF0000"/>
                </a:solidFill>
              </a:rPr>
              <a:t>23:59  2020/12/22</a:t>
            </a:r>
            <a:r>
              <a:rPr lang="en-US"/>
              <a:t>.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TAs may give you feedbacks if they have problems with your proposal.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2017-11-23T15:14:42Z</dcterms:created>
  <dc:creator>eris</dc:creator>
</cp:coreProperties>
</file>