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BC1F-57F2-4BD6-A9D8-8B495960EB6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971A-5816-4B03-AF67-DD8BCA3A6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12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BC1F-57F2-4BD6-A9D8-8B495960EB6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971A-5816-4B03-AF67-DD8BCA3A6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17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BC1F-57F2-4BD6-A9D8-8B495960EB6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971A-5816-4B03-AF67-DD8BCA3A6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61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BC1F-57F2-4BD6-A9D8-8B495960EB6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971A-5816-4B03-AF67-DD8BCA3A6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29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BC1F-57F2-4BD6-A9D8-8B495960EB6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971A-5816-4B03-AF67-DD8BCA3A6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11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BC1F-57F2-4BD6-A9D8-8B495960EB6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971A-5816-4B03-AF67-DD8BCA3A6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47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BC1F-57F2-4BD6-A9D8-8B495960EB6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971A-5816-4B03-AF67-DD8BCA3A6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0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BC1F-57F2-4BD6-A9D8-8B495960EB6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971A-5816-4B03-AF67-DD8BCA3A6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10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BC1F-57F2-4BD6-A9D8-8B495960EB6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971A-5816-4B03-AF67-DD8BCA3A6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38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BC1F-57F2-4BD6-A9D8-8B495960EB6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971A-5816-4B03-AF67-DD8BCA3A6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2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BC1F-57F2-4BD6-A9D8-8B495960EB6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971A-5816-4B03-AF67-DD8BCA3A6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06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9BC1F-57F2-4BD6-A9D8-8B495960EB6D}" type="datetimeFigureOut">
              <a:rPr lang="zh-TW" altLang="en-US" smtClean="0"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F971A-5816-4B03-AF67-DD8BCA3A6A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37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45096" y="1053548"/>
            <a:ext cx="9144000" cy="1550504"/>
          </a:xfrm>
        </p:spPr>
        <p:txBody>
          <a:bodyPr>
            <a:normAutofit/>
          </a:bodyPr>
          <a:lstStyle/>
          <a:p>
            <a:r>
              <a:rPr lang="en-US" altLang="zh-TW" sz="9600" b="1" dirty="0" smtClean="0">
                <a:solidFill>
                  <a:schemeClr val="accent2">
                    <a:lumMod val="75000"/>
                  </a:schemeClr>
                </a:solidFill>
                <a:latin typeface="Harrington" panose="04040505050A02020702" pitchFamily="82" charset="0"/>
                <a:ea typeface="微軟正黑體" panose="020B0604030504040204" pitchFamily="34" charset="-120"/>
              </a:rPr>
              <a:t>ON FIRE</a:t>
            </a:r>
            <a:endParaRPr lang="zh-TW" altLang="en-US" sz="9600" b="1" dirty="0">
              <a:solidFill>
                <a:schemeClr val="accent2">
                  <a:lumMod val="75000"/>
                </a:schemeClr>
              </a:solidFill>
              <a:latin typeface="Harrington" panose="04040505050A02020702" pitchFamily="82" charset="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528175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105072123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黃海茵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</a:p>
          <a:p>
            <a:pPr algn="l"/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遊戲地圖、開始畫面、結束畫面、背景音樂、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FPGA</a:t>
            </a:r>
            <a:r>
              <a:rPr lang="zh-TW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板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105072132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劉亘樵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</a:p>
          <a:p>
            <a:pPr algn="l"/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遊戲地圖、人物</a:t>
            </a:r>
            <a:r>
              <a:rPr lang="zh-TW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動作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FPGA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板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776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3" y="-586409"/>
            <a:ext cx="10406270" cy="76804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60105" y="884999"/>
            <a:ext cx="10515600" cy="1325563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16696" y="24766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這是一款復古風的對打小</a:t>
            </a:r>
            <a:r>
              <a:rPr lang="zh-TW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</a:t>
            </a:r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位玩家分別控制兩個</a:t>
            </a:r>
            <a:r>
              <a:rPr lang="zh-TW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鍵盤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地圖上跑動、</a:t>
            </a:r>
            <a:r>
              <a:rPr lang="zh-TW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跳躍並</a:t>
            </a:r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發射火球來攻擊</a:t>
            </a:r>
            <a:r>
              <a:rPr lang="zh-TW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對手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擊倒對方的就</a:t>
            </a:r>
            <a:r>
              <a:rPr lang="zh-TW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獲勝</a:t>
            </a:r>
            <a:endParaRPr lang="zh-TW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534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24759"/>
            <a:ext cx="10515600" cy="1325563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作完成度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61296"/>
            <a:ext cx="10515600" cy="476401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開始畫面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遊戲畫面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結束畫面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背景音樂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千本櫻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Keyboard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控制人物動作、畫面轉換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Switch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音量大小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火球冷卻時間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botton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到開始畫面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✓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7-segment Display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遊戲名稱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FIRE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304" y="4522304"/>
            <a:ext cx="2335696" cy="233569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434" y="6162261"/>
            <a:ext cx="695739" cy="69573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743" y="6178826"/>
            <a:ext cx="679174" cy="67917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315" y="6170544"/>
            <a:ext cx="687456" cy="68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4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551653"/>
            <a:ext cx="10515600" cy="1325563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難易度說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144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99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✿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拋物線跳躍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99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✿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人物可站立位置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99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✿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背景音樂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757" y="4461238"/>
            <a:ext cx="1016822" cy="1105241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68" y="4537266"/>
            <a:ext cx="951258" cy="103397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430" y="4480549"/>
            <a:ext cx="1003438" cy="1090693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370" y="4493467"/>
            <a:ext cx="987171" cy="1073012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659" y="4493467"/>
            <a:ext cx="987171" cy="1073012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407" y="4074696"/>
            <a:ext cx="950595" cy="1033255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72" y="3500163"/>
            <a:ext cx="937258" cy="1018759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930" y="4073712"/>
            <a:ext cx="951181" cy="1033892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499" y="4546823"/>
            <a:ext cx="938083" cy="1019656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869" y="4073712"/>
            <a:ext cx="728932" cy="546699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24" y="4077372"/>
            <a:ext cx="760716" cy="570537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293" y="4056962"/>
            <a:ext cx="773596" cy="58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測試完整度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✓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遊戲規則清楚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先被火球打到或掉進水裡就輸了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✓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畫面切換流暢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開始畫面到遊戲畫面到結束畫面都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✓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人物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順暢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跑、跳、發射火球不會卡卡的感覺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✓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鍵盤、按鈕靈敏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一按下去就有反應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✓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背景音樂音量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可用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switch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切換音量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✓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規定的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I/O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都有用到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91" y="4976191"/>
            <a:ext cx="1881809" cy="188180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417" y="6390861"/>
            <a:ext cx="467139" cy="46713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147" y="6357730"/>
            <a:ext cx="500270" cy="50027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635" y="6390861"/>
            <a:ext cx="470452" cy="47045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774" y="6314385"/>
            <a:ext cx="543615" cy="54361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040" y="6323702"/>
            <a:ext cx="534298" cy="53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7534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34139" y="1150316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TW" sz="9600" b="1" dirty="0" smtClean="0">
                <a:solidFill>
                  <a:schemeClr val="accent2">
                    <a:lumMod val="75000"/>
                  </a:schemeClr>
                </a:solidFill>
                <a:latin typeface="Harrington" panose="04040505050A02020702" pitchFamily="82" charset="0"/>
              </a:rPr>
              <a:t>THE END</a:t>
            </a:r>
            <a:endParaRPr lang="zh-TW" altLang="en-US" sz="9600" b="1" dirty="0">
              <a:solidFill>
                <a:schemeClr val="accent2">
                  <a:lumMod val="75000"/>
                </a:schemeClr>
              </a:solidFill>
              <a:latin typeface="Harrington" panose="04040505050A02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2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218</Words>
  <Application>Microsoft Office PowerPoint</Application>
  <PresentationFormat>寬螢幕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Harrington</vt:lpstr>
      <vt:lpstr>Office 佈景主題</vt:lpstr>
      <vt:lpstr>ON FIRE</vt:lpstr>
      <vt:lpstr>設計概念</vt:lpstr>
      <vt:lpstr>實作完成度</vt:lpstr>
      <vt:lpstr>難易度說明</vt:lpstr>
      <vt:lpstr>測試完整度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FIRE!</dc:title>
  <dc:creator>黃海茵</dc:creator>
  <cp:lastModifiedBy>黃海茵</cp:lastModifiedBy>
  <cp:revision>16</cp:revision>
  <dcterms:created xsi:type="dcterms:W3CDTF">2019-01-10T21:04:44Z</dcterms:created>
  <dcterms:modified xsi:type="dcterms:W3CDTF">2019-01-11T08:50:50Z</dcterms:modified>
</cp:coreProperties>
</file>