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0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941"/>
    <a:srgbClr val="FF6600"/>
    <a:srgbClr val="EA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4" autoAdjust="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b="0" dirty="0"/>
              <a:t>11028 - </a:t>
            </a:r>
            <a:r>
              <a:rPr lang="en-US" altLang="zh-TW" sz="2800" b="0" dirty="0" err="1"/>
              <a:t>swapsort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 dirty="0" smtClean="0"/>
              <a:t>Introduction </a:t>
            </a:r>
            <a:r>
              <a:rPr lang="en-US" altLang="zh-TW" sz="4000" dirty="0"/>
              <a:t>to Programming (II)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3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8600" y="12954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Given </a:t>
            </a:r>
            <a:r>
              <a:rPr lang="en-US" altLang="zh-TW" sz="3200" dirty="0"/>
              <a:t>an integer sequence, say {6, 1, 3, 4, 5, 2}, can we sort the sequence by keeping swapping </a:t>
            </a:r>
            <a:r>
              <a:rPr lang="en-US" altLang="zh-TW" sz="3200" dirty="0" smtClean="0"/>
              <a:t>the </a:t>
            </a:r>
            <a:r>
              <a:rPr lang="en-US" altLang="zh-TW" sz="3200" dirty="0"/>
              <a:t>first number with its two neighbors: the second number and the last number ? </a:t>
            </a:r>
          </a:p>
        </p:txBody>
      </p:sp>
    </p:spTree>
    <p:extLst>
      <p:ext uri="{BB962C8B-B14F-4D97-AF65-F5344CB8AC3E}">
        <p14:creationId xmlns:p14="http://schemas.microsoft.com/office/powerpoint/2010/main" val="8301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8600" y="129540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For </a:t>
            </a:r>
            <a:r>
              <a:rPr lang="en-US" altLang="zh-TW" sz="3200" dirty="0"/>
              <a:t>example, </a:t>
            </a:r>
            <a:endParaRPr lang="en-US" altLang="zh-TW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swap </a:t>
            </a:r>
            <a:r>
              <a:rPr lang="en-US" altLang="zh-TW" sz="2800" dirty="0"/>
              <a:t>the first number 6 and with the last number 2 to get {2, 1, 3, 4, 5, 6}, and then </a:t>
            </a:r>
            <a:endParaRPr lang="en-US" altLang="zh-TW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swap </a:t>
            </a:r>
            <a:r>
              <a:rPr lang="en-US" altLang="zh-TW" sz="2800" dirty="0"/>
              <a:t>the first number 2 and the second number 1 to get {1, 2, 3, 4, 5, 6}, 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and </a:t>
            </a:r>
            <a:r>
              <a:rPr lang="en-US" altLang="zh-TW" sz="2800" dirty="0"/>
              <a:t>we get the sequence sorted.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26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 the sequence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1361" y="951511"/>
            <a:ext cx="158248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{6, 1, 3, 5, 2} </a:t>
            </a:r>
            <a:endParaRPr lang="en-US" b="1" dirty="0"/>
          </a:p>
        </p:txBody>
      </p:sp>
      <p:grpSp>
        <p:nvGrpSpPr>
          <p:cNvPr id="10" name="群組 9"/>
          <p:cNvGrpSpPr/>
          <p:nvPr/>
        </p:nvGrpSpPr>
        <p:grpSpPr>
          <a:xfrm>
            <a:off x="285428" y="6248400"/>
            <a:ext cx="5003767" cy="498213"/>
            <a:chOff x="496687" y="5994253"/>
            <a:chExt cx="5003767" cy="498213"/>
          </a:xfrm>
        </p:grpSpPr>
        <p:sp>
          <p:nvSpPr>
            <p:cNvPr id="52" name="Content Placeholder 2"/>
            <p:cNvSpPr txBox="1">
              <a:spLocks/>
            </p:cNvSpPr>
            <p:nvPr/>
          </p:nvSpPr>
          <p:spPr bwMode="auto">
            <a:xfrm>
              <a:off x="496687" y="5994253"/>
              <a:ext cx="4146331" cy="304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sz="1350" b="1" kern="0" dirty="0" smtClean="0">
                  <a:solidFill>
                    <a:srgbClr val="C00000"/>
                  </a:solidFill>
                </a:rPr>
                <a:t>Swap the first element with the second element</a:t>
              </a:r>
              <a:endParaRPr lang="en-US" sz="1350" b="1" kern="0" dirty="0">
                <a:solidFill>
                  <a:srgbClr val="C00000"/>
                </a:solidFill>
              </a:endParaRPr>
            </a:p>
          </p:txBody>
        </p:sp>
        <p:cxnSp>
          <p:nvCxnSpPr>
            <p:cNvPr id="59" name="Straight Connector 12"/>
            <p:cNvCxnSpPr/>
            <p:nvPr/>
          </p:nvCxnSpPr>
          <p:spPr>
            <a:xfrm>
              <a:off x="4643204" y="6108141"/>
              <a:ext cx="85725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ontent Placeholder 2"/>
            <p:cNvSpPr txBox="1">
              <a:spLocks/>
            </p:cNvSpPr>
            <p:nvPr/>
          </p:nvSpPr>
          <p:spPr bwMode="auto">
            <a:xfrm>
              <a:off x="506212" y="6188090"/>
              <a:ext cx="4146331" cy="304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rm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Font typeface="Times" panose="02020603050405020304" pitchFamily="18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B9941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sz="1350" b="1" kern="0" dirty="0" smtClean="0">
                  <a:solidFill>
                    <a:srgbClr val="00B0F0"/>
                  </a:solidFill>
                </a:rPr>
                <a:t>Swap the first element with the last element</a:t>
              </a:r>
              <a:endParaRPr lang="en-US" sz="1350" b="1" kern="0" dirty="0">
                <a:solidFill>
                  <a:srgbClr val="00B0F0"/>
                </a:solidFill>
              </a:endParaRPr>
            </a:p>
          </p:txBody>
        </p:sp>
        <p:cxnSp>
          <p:nvCxnSpPr>
            <p:cNvPr id="64" name="Straight Connector 12"/>
            <p:cNvCxnSpPr/>
            <p:nvPr/>
          </p:nvCxnSpPr>
          <p:spPr>
            <a:xfrm>
              <a:off x="4643204" y="6298629"/>
              <a:ext cx="857250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32"/>
          <p:cNvCxnSpPr>
            <a:stCxn id="68" idx="0"/>
            <a:endCxn id="4" idx="2"/>
          </p:cNvCxnSpPr>
          <p:nvPr/>
        </p:nvCxnSpPr>
        <p:spPr>
          <a:xfrm flipV="1">
            <a:off x="2054582" y="1320843"/>
            <a:ext cx="2418021" cy="35555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3"/>
          <p:cNvSpPr txBox="1"/>
          <p:nvPr/>
        </p:nvSpPr>
        <p:spPr>
          <a:xfrm>
            <a:off x="1295400" y="1676400"/>
            <a:ext cx="151836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{1, 6, 3, 5, 2}</a:t>
            </a:r>
            <a:endParaRPr lang="en-US" b="1" dirty="0"/>
          </a:p>
        </p:txBody>
      </p:sp>
      <p:cxnSp>
        <p:nvCxnSpPr>
          <p:cNvPr id="70" name="Straight Connector 23"/>
          <p:cNvCxnSpPr>
            <a:stCxn id="4" idx="2"/>
            <a:endCxn id="71" idx="0"/>
          </p:cNvCxnSpPr>
          <p:nvPr/>
        </p:nvCxnSpPr>
        <p:spPr>
          <a:xfrm>
            <a:off x="4472603" y="1320843"/>
            <a:ext cx="2306379" cy="35555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"/>
          <p:cNvSpPr txBox="1"/>
          <p:nvPr/>
        </p:nvSpPr>
        <p:spPr>
          <a:xfrm>
            <a:off x="6019800" y="1676400"/>
            <a:ext cx="151836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{2, 1, 3, 5, 6}</a:t>
            </a:r>
            <a:endParaRPr lang="en-US" b="1" dirty="0"/>
          </a:p>
        </p:txBody>
      </p:sp>
      <p:cxnSp>
        <p:nvCxnSpPr>
          <p:cNvPr id="72" name="Straight Connector 32"/>
          <p:cNvCxnSpPr>
            <a:stCxn id="73" idx="0"/>
            <a:endCxn id="68" idx="2"/>
          </p:cNvCxnSpPr>
          <p:nvPr/>
        </p:nvCxnSpPr>
        <p:spPr>
          <a:xfrm flipV="1">
            <a:off x="759182" y="2045732"/>
            <a:ext cx="1295400" cy="861625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3"/>
          <p:cNvSpPr txBox="1"/>
          <p:nvPr/>
        </p:nvSpPr>
        <p:spPr>
          <a:xfrm>
            <a:off x="0" y="2907357"/>
            <a:ext cx="151836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{6, 1, 3, 5, 2}</a:t>
            </a:r>
            <a:endParaRPr lang="en-US" b="1" dirty="0"/>
          </a:p>
        </p:txBody>
      </p:sp>
      <p:cxnSp>
        <p:nvCxnSpPr>
          <p:cNvPr id="80" name="Straight Connector 23"/>
          <p:cNvCxnSpPr>
            <a:stCxn id="68" idx="2"/>
            <a:endCxn id="82" idx="0"/>
          </p:cNvCxnSpPr>
          <p:nvPr/>
        </p:nvCxnSpPr>
        <p:spPr>
          <a:xfrm>
            <a:off x="2054582" y="2045732"/>
            <a:ext cx="533400" cy="87814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3"/>
          <p:cNvSpPr txBox="1"/>
          <p:nvPr/>
        </p:nvSpPr>
        <p:spPr>
          <a:xfrm>
            <a:off x="1828800" y="2923879"/>
            <a:ext cx="151836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{2, 6, 3, 5, 1}</a:t>
            </a:r>
            <a:endParaRPr lang="en-US" b="1" dirty="0"/>
          </a:p>
        </p:txBody>
      </p:sp>
      <p:sp>
        <p:nvSpPr>
          <p:cNvPr id="83" name="TextBox 3"/>
          <p:cNvSpPr txBox="1"/>
          <p:nvPr/>
        </p:nvSpPr>
        <p:spPr>
          <a:xfrm>
            <a:off x="5303050" y="2902678"/>
            <a:ext cx="151836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{1, 2, 3, 5, 6}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84" name="Straight Connector 32"/>
          <p:cNvCxnSpPr>
            <a:stCxn id="71" idx="2"/>
            <a:endCxn id="83" idx="0"/>
          </p:cNvCxnSpPr>
          <p:nvPr/>
        </p:nvCxnSpPr>
        <p:spPr>
          <a:xfrm flipH="1">
            <a:off x="6062232" y="2045732"/>
            <a:ext cx="716750" cy="8569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3"/>
          <p:cNvSpPr txBox="1"/>
          <p:nvPr/>
        </p:nvSpPr>
        <p:spPr>
          <a:xfrm>
            <a:off x="7538164" y="2923879"/>
            <a:ext cx="151836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{6, 1, 3, 5, 2}</a:t>
            </a:r>
            <a:endParaRPr lang="en-US" b="1" dirty="0"/>
          </a:p>
        </p:txBody>
      </p:sp>
      <p:cxnSp>
        <p:nvCxnSpPr>
          <p:cNvPr id="86" name="Straight Connector 23"/>
          <p:cNvCxnSpPr>
            <a:stCxn id="71" idx="2"/>
            <a:endCxn id="85" idx="0"/>
          </p:cNvCxnSpPr>
          <p:nvPr/>
        </p:nvCxnSpPr>
        <p:spPr>
          <a:xfrm>
            <a:off x="6778982" y="2045732"/>
            <a:ext cx="1518364" cy="87814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3"/>
          <p:cNvSpPr txBox="1"/>
          <p:nvPr/>
        </p:nvSpPr>
        <p:spPr>
          <a:xfrm>
            <a:off x="1219200" y="4179597"/>
            <a:ext cx="151836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{6, 2, 3, 5, 1}</a:t>
            </a:r>
            <a:endParaRPr lang="en-US" b="1" dirty="0"/>
          </a:p>
        </p:txBody>
      </p:sp>
      <p:cxnSp>
        <p:nvCxnSpPr>
          <p:cNvPr id="91" name="Straight Connector 32"/>
          <p:cNvCxnSpPr>
            <a:stCxn id="90" idx="0"/>
            <a:endCxn id="82" idx="2"/>
          </p:cNvCxnSpPr>
          <p:nvPr/>
        </p:nvCxnSpPr>
        <p:spPr>
          <a:xfrm flipV="1">
            <a:off x="1978382" y="3293211"/>
            <a:ext cx="609600" cy="8863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3"/>
          <p:cNvSpPr txBox="1"/>
          <p:nvPr/>
        </p:nvSpPr>
        <p:spPr>
          <a:xfrm>
            <a:off x="3226941" y="4166313"/>
            <a:ext cx="151836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{1, 6, 3, 5, 2}</a:t>
            </a:r>
            <a:endParaRPr lang="en-US" b="1" dirty="0"/>
          </a:p>
        </p:txBody>
      </p:sp>
      <p:cxnSp>
        <p:nvCxnSpPr>
          <p:cNvPr id="95" name="Straight Connector 23"/>
          <p:cNvCxnSpPr>
            <a:stCxn id="82" idx="2"/>
            <a:endCxn id="94" idx="0"/>
          </p:cNvCxnSpPr>
          <p:nvPr/>
        </p:nvCxnSpPr>
        <p:spPr>
          <a:xfrm>
            <a:off x="2587982" y="3293211"/>
            <a:ext cx="1398141" cy="873102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50"/>
          <p:cNvSpPr txBox="1"/>
          <p:nvPr/>
        </p:nvSpPr>
        <p:spPr>
          <a:xfrm>
            <a:off x="4495136" y="3275104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Get one of the solution paths.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1" name="TextBox 3"/>
          <p:cNvSpPr txBox="1"/>
          <p:nvPr/>
        </p:nvSpPr>
        <p:spPr>
          <a:xfrm>
            <a:off x="258481" y="5451837"/>
            <a:ext cx="151836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{2, 6, 3, 5, 1}</a:t>
            </a:r>
            <a:endParaRPr lang="en-US" b="1" dirty="0"/>
          </a:p>
        </p:txBody>
      </p:sp>
      <p:cxnSp>
        <p:nvCxnSpPr>
          <p:cNvPr id="104" name="Straight Connector 32"/>
          <p:cNvCxnSpPr>
            <a:stCxn id="101" idx="0"/>
            <a:endCxn id="90" idx="2"/>
          </p:cNvCxnSpPr>
          <p:nvPr/>
        </p:nvCxnSpPr>
        <p:spPr>
          <a:xfrm flipV="1">
            <a:off x="1017663" y="4548929"/>
            <a:ext cx="960719" cy="90290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3"/>
          <p:cNvSpPr txBox="1"/>
          <p:nvPr/>
        </p:nvSpPr>
        <p:spPr>
          <a:xfrm>
            <a:off x="2164647" y="5448974"/>
            <a:ext cx="151836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{1, 2, 3, 5, 6}</a:t>
            </a:r>
            <a:endParaRPr lang="en-US" b="1" dirty="0">
              <a:solidFill>
                <a:srgbClr val="FF6600"/>
              </a:solidFill>
            </a:endParaRPr>
          </a:p>
        </p:txBody>
      </p:sp>
      <p:cxnSp>
        <p:nvCxnSpPr>
          <p:cNvPr id="108" name="Straight Connector 23"/>
          <p:cNvCxnSpPr>
            <a:stCxn id="90" idx="2"/>
            <a:endCxn id="107" idx="0"/>
          </p:cNvCxnSpPr>
          <p:nvPr/>
        </p:nvCxnSpPr>
        <p:spPr>
          <a:xfrm>
            <a:off x="1978382" y="4548929"/>
            <a:ext cx="945447" cy="9000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4667666" y="4724400"/>
            <a:ext cx="398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We finally can get the solution path</a:t>
            </a:r>
            <a:r>
              <a:rPr lang="zh-TW" altLang="en-US" dirty="0" smtClean="0">
                <a:solidFill>
                  <a:srgbClr val="002060"/>
                </a:solidFill>
              </a:rPr>
              <a:t>：</a:t>
            </a:r>
            <a:endParaRPr lang="en-US" altLang="zh-TW" dirty="0" smtClean="0">
              <a:solidFill>
                <a:srgbClr val="00206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268038" y="5162990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{6, 1, 3, 5, 2} -&gt; {2, 1, 3, 5, 6</a:t>
            </a:r>
            <a:r>
              <a:rPr lang="en-US" altLang="zh-TW" dirty="0" smtClean="0">
                <a:solidFill>
                  <a:srgbClr val="002060"/>
                </a:solidFill>
              </a:rPr>
              <a:t>} -&gt; {1, 2, 3, 5, 6}</a:t>
            </a:r>
            <a:endParaRPr lang="zh-TW" altLang="en-US" dirty="0">
              <a:solidFill>
                <a:srgbClr val="002060"/>
              </a:solidFill>
            </a:endParaRPr>
          </a:p>
        </p:txBody>
      </p:sp>
      <p:cxnSp>
        <p:nvCxnSpPr>
          <p:cNvPr id="119" name="直線單箭頭接點 118"/>
          <p:cNvCxnSpPr>
            <a:stCxn id="100" idx="2"/>
            <a:endCxn id="116" idx="0"/>
          </p:cNvCxnSpPr>
          <p:nvPr/>
        </p:nvCxnSpPr>
        <p:spPr bwMode="auto">
          <a:xfrm>
            <a:off x="6094292" y="3644436"/>
            <a:ext cx="567991" cy="10799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TextBox 50"/>
          <p:cNvSpPr txBox="1"/>
          <p:nvPr/>
        </p:nvSpPr>
        <p:spPr>
          <a:xfrm>
            <a:off x="10448" y="233175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visited states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08829" y="362181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visited states</a:t>
            </a:r>
          </a:p>
        </p:txBody>
      </p:sp>
      <p:sp>
        <p:nvSpPr>
          <p:cNvPr id="114" name="TextBox 50"/>
          <p:cNvSpPr txBox="1"/>
          <p:nvPr/>
        </p:nvSpPr>
        <p:spPr>
          <a:xfrm>
            <a:off x="84772" y="488131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visited states</a:t>
            </a:r>
          </a:p>
        </p:txBody>
      </p:sp>
      <p:sp>
        <p:nvSpPr>
          <p:cNvPr id="89" name="TextBox 50"/>
          <p:cNvSpPr txBox="1"/>
          <p:nvPr/>
        </p:nvSpPr>
        <p:spPr>
          <a:xfrm>
            <a:off x="6785823" y="229861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visited states</a:t>
            </a:r>
          </a:p>
        </p:txBody>
      </p:sp>
    </p:spTree>
    <p:extLst>
      <p:ext uri="{BB962C8B-B14F-4D97-AF65-F5344CB8AC3E}">
        <p14:creationId xmlns:p14="http://schemas.microsoft.com/office/powerpoint/2010/main" val="32898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SwapSort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::extend(State s)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set&lt;State&gt;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SwapSort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::extend(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set&lt;State&gt;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-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-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.back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.back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.back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altLang="zh-TW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.back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SS.insert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SS.insert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(State s)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for(auto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if(before &gt;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before = 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5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1924</TotalTime>
  <Words>417</Words>
  <Application>Microsoft Office PowerPoint</Application>
  <PresentationFormat>如螢幕大小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ヒラギノ角ゴ Pro W3</vt:lpstr>
      <vt:lpstr>微軟正黑體</vt:lpstr>
      <vt:lpstr>新細明體</vt:lpstr>
      <vt:lpstr>Arial</vt:lpstr>
      <vt:lpstr>Courier New</vt:lpstr>
      <vt:lpstr>Times</vt:lpstr>
      <vt:lpstr>Times New Roman</vt:lpstr>
      <vt:lpstr>pptTheme</vt:lpstr>
      <vt:lpstr> 11028 - swapsort </vt:lpstr>
      <vt:lpstr>Description</vt:lpstr>
      <vt:lpstr>Description</vt:lpstr>
      <vt:lpstr>Extend the sequence</vt:lpstr>
      <vt:lpstr>SwapSort::extend(State s)</vt:lpstr>
      <vt:lpstr>isSorted(State 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11439 – Word Manipulator </dc:title>
  <dc:creator>WMNET</dc:creator>
  <cp:lastModifiedBy>shunrenyang</cp:lastModifiedBy>
  <cp:revision>414</cp:revision>
  <dcterms:created xsi:type="dcterms:W3CDTF">2006-08-16T00:00:00Z</dcterms:created>
  <dcterms:modified xsi:type="dcterms:W3CDTF">2018-06-12T02:02:50Z</dcterms:modified>
</cp:coreProperties>
</file>