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1" r:id="rId3"/>
    <p:sldId id="265" r:id="rId4"/>
    <p:sldId id="269" r:id="rId5"/>
    <p:sldId id="262" r:id="rId6"/>
    <p:sldId id="276" r:id="rId7"/>
    <p:sldId id="260" r:id="rId8"/>
    <p:sldId id="280" r:id="rId9"/>
    <p:sldId id="281" r:id="rId10"/>
    <p:sldId id="283" r:id="rId11"/>
  </p:sldIdLst>
  <p:sldSz cx="9144000" cy="5143500" type="screen16x9"/>
  <p:notesSz cx="6858000" cy="9144000"/>
  <p:embeddedFontLst>
    <p:embeddedFont>
      <p:font typeface="Barlow" panose="02020500000000000000" charset="0"/>
      <p:regular r:id="rId13"/>
      <p:bold r:id="rId14"/>
      <p:italic r:id="rId15"/>
      <p:boldItalic r:id="rId16"/>
    </p:embeddedFont>
    <p:embeddedFont>
      <p:font typeface="華康秀風體W3" panose="03000309000000000000" pitchFamily="65" charset="-120"/>
      <p:regular r:id="rId17"/>
    </p:embeddedFont>
    <p:embeddedFont>
      <p:font typeface="Roboto Slab Regular" panose="02020500000000000000" charset="0"/>
      <p:regular r:id="rId18"/>
      <p:bold r:id="rId19"/>
    </p:embeddedFont>
    <p:embeddedFont>
      <p:font typeface="Fira Sans Extra Condensed Medium" panose="02020500000000000000" charset="0"/>
      <p:regular r:id="rId20"/>
      <p:bold r:id="rId21"/>
      <p:italic r:id="rId22"/>
      <p:boldItalic r:id="rId23"/>
    </p:embeddedFont>
    <p:embeddedFont>
      <p:font typeface="Bahiana" panose="02020500000000000000" charset="0"/>
      <p:regular r:id="rId24"/>
    </p:embeddedFont>
    <p:embeddedFont>
      <p:font typeface="Squada One" panose="02020500000000000000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C8610E-45C3-4F02-B620-7E36EADCC316}">
  <a:tblStyle styleId="{C4C8610E-45C3-4F02-B620-7E36EADCC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6be81bf08b_1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6be81bf08b_1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1019570e5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1019570e5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1019570e5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1019570e5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6bd56c9061_0_1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6bd56c9061_0_1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6bd56c9061_0_1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6bd56c9061_0_1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485608" y="-872804"/>
            <a:ext cx="8658379" cy="7854599"/>
            <a:chOff x="485608" y="-872804"/>
            <a:chExt cx="8658379" cy="7854599"/>
          </a:xfrm>
        </p:grpSpPr>
        <p:sp>
          <p:nvSpPr>
            <p:cNvPr id="49" name="Google Shape;49;p4"/>
            <p:cNvSpPr/>
            <p:nvPr/>
          </p:nvSpPr>
          <p:spPr>
            <a:xfrm rot="5400000" flipH="1">
              <a:off x="5830875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>
              <a:off x="485608" y="-872804"/>
              <a:ext cx="8316624" cy="7854599"/>
              <a:chOff x="-752917" y="-872804"/>
              <a:chExt cx="8316624" cy="7854599"/>
            </a:xfrm>
          </p:grpSpPr>
          <p:sp>
            <p:nvSpPr>
              <p:cNvPr id="51" name="Google Shape;51;p4"/>
              <p:cNvSpPr/>
              <p:nvPr/>
            </p:nvSpPr>
            <p:spPr>
              <a:xfrm rot="-1528096">
                <a:off x="4626846" y="3960488"/>
                <a:ext cx="2496710" cy="2611382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218363">
                <a:off x="-604607" y="-416153"/>
                <a:ext cx="2877068" cy="1369957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54" name="Google Shape;54;p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1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33" name="Google Shape;133;p9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9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9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 flipH="1">
            <a:off x="455562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subTitle" idx="1"/>
          </p:nvPr>
        </p:nvSpPr>
        <p:spPr>
          <a:xfrm flipH="1">
            <a:off x="237462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4212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62" name="Google Shape;262;p1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" name="Google Shape;269;p1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720000" y="2584175"/>
            <a:ext cx="4016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0"/>
          <p:cNvGrpSpPr/>
          <p:nvPr/>
        </p:nvGrpSpPr>
        <p:grpSpPr>
          <a:xfrm>
            <a:off x="2011573" y="-2"/>
            <a:ext cx="6885302" cy="5143502"/>
            <a:chOff x="2011573" y="-2"/>
            <a:chExt cx="6885302" cy="5143502"/>
          </a:xfrm>
        </p:grpSpPr>
        <p:sp>
          <p:nvSpPr>
            <p:cNvPr id="332" name="Google Shape;332;p20"/>
            <p:cNvSpPr/>
            <p:nvPr/>
          </p:nvSpPr>
          <p:spPr>
            <a:xfrm>
              <a:off x="64001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 rot="10800000">
              <a:off x="2011573" y="-2"/>
              <a:ext cx="1289834" cy="1349075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35" name="Google Shape;335;p2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" name="Google Shape;339;p2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40" name="Google Shape;340;p2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" name="Google Shape;342;p2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0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2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369" name="Google Shape;369;p22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235925" y="0"/>
              <a:ext cx="4590109" cy="2185646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2"/>
          <p:cNvSpPr txBox="1">
            <a:spLocks noGrp="1"/>
          </p:cNvSpPr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73" name="Google Shape;373;p2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74" name="Google Shape;374;p2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2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2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22"/>
          <p:cNvSpPr txBox="1">
            <a:spLocks noGrp="1"/>
          </p:cNvSpPr>
          <p:nvPr>
            <p:ph type="subTitle" idx="1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84" name="Google Shape;384;p22"/>
          <p:cNvSpPr txBox="1">
            <a:spLocks noGrp="1"/>
          </p:cNvSpPr>
          <p:nvPr>
            <p:ph type="ctrTitle" idx="2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3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387" name="Google Shape;387;p23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91" name="Google Shape;391;p2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2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96" name="Google Shape;396;p2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2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3"/>
          <p:cNvSpPr txBox="1">
            <a:spLocks noGrp="1"/>
          </p:cNvSpPr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subTitle" idx="1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ctrTitle" idx="2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62" r:id="rId6"/>
    <p:sldLayoutId id="2147483666" r:id="rId7"/>
    <p:sldLayoutId id="2147483668" r:id="rId8"/>
    <p:sldLayoutId id="2147483669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>
            <a:spLocks noGrp="1"/>
          </p:cNvSpPr>
          <p:nvPr>
            <p:ph type="subTitle" idx="1"/>
          </p:nvPr>
        </p:nvSpPr>
        <p:spPr>
          <a:xfrm rot="20783823">
            <a:off x="5774223" y="1817846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第</a:t>
            </a:r>
            <a:r>
              <a:rPr lang="en-US" altLang="zh-TW" sz="1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13</a:t>
            </a:r>
            <a:r>
              <a:rPr lang="zh-TW" altLang="en-US" sz="1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組</a:t>
            </a:r>
            <a:endParaRPr lang="en-US" altLang="zh-TW" sz="1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1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105022113</a:t>
            </a:r>
            <a:r>
              <a:rPr lang="zh-TW" altLang="en-US" sz="1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zh-TW" altLang="en-US" sz="1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王宗聖</a:t>
            </a:r>
            <a:endParaRPr lang="en-US" altLang="zh-TW" sz="1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1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105072132</a:t>
            </a:r>
            <a:r>
              <a:rPr lang="zh-TW" altLang="en-US" sz="1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zh-TW" altLang="en-US" sz="1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劉亘樵</a:t>
            </a:r>
            <a:endParaRPr lang="en-US" altLang="zh-TW" sz="1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1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105072123</a:t>
            </a:r>
            <a:r>
              <a:rPr lang="zh-TW" altLang="en-US" sz="1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黃海</a:t>
            </a:r>
            <a:r>
              <a:rPr lang="zh-TW" altLang="en-US" sz="1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茵</a:t>
            </a:r>
            <a:endParaRPr lang="zh-TW" altLang="en-US" sz="1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期末發想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7"/>
          <p:cNvSpPr/>
          <p:nvPr/>
        </p:nvSpPr>
        <p:spPr>
          <a:xfrm>
            <a:off x="1326749" y="790609"/>
            <a:ext cx="6490500" cy="10581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83983" y="790609"/>
            <a:ext cx="2176031" cy="834900"/>
          </a:xfrm>
        </p:spPr>
        <p:txBody>
          <a:bodyPr/>
          <a:lstStyle/>
          <a:p>
            <a:r>
              <a:rPr lang="en" altLang="zh-TW" sz="5400" dirty="0"/>
              <a:t>THANKS!</a:t>
            </a:r>
            <a:endParaRPr lang="zh-TW" altLang="en-US" sz="5400" dirty="0"/>
          </a:p>
        </p:txBody>
      </p:sp>
      <p:pic>
        <p:nvPicPr>
          <p:cNvPr id="26" name="Google Shape;10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/>
          <p:nvPr/>
        </p:nvSpPr>
        <p:spPr>
          <a:xfrm>
            <a:off x="558775" y="1939000"/>
            <a:ext cx="80334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 txBox="1">
            <a:spLocks noGrp="1"/>
          </p:cNvSpPr>
          <p:nvPr>
            <p:ph type="subTitle" idx="1"/>
          </p:nvPr>
        </p:nvSpPr>
        <p:spPr>
          <a:xfrm flipH="1">
            <a:off x="838850" y="1939000"/>
            <a:ext cx="6161557" cy="2145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4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 我們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偶然間看到在</a:t>
            </a:r>
            <a:r>
              <a:rPr lang="en-US" altLang="zh-TW" sz="2400" b="1" dirty="0" err="1">
                <a:latin typeface="華康秀風體W3" panose="03000309000000000000" pitchFamily="65" charset="-120"/>
                <a:ea typeface="華康秀風體W3" panose="03000309000000000000" pitchFamily="65" charset="-120"/>
              </a:rPr>
              <a:t>youtube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上有實況主</a:t>
            </a:r>
            <a:r>
              <a:rPr lang="zh-TW" altLang="en-US" sz="24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在玩</a:t>
            </a:r>
            <a:r>
              <a:rPr lang="en-US" altLang="zh-TW" sz="24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jump king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的遊戲精華</a:t>
            </a:r>
            <a:r>
              <a:rPr lang="zh-TW" altLang="en-US" sz="24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，覺得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這是</a:t>
            </a:r>
            <a:r>
              <a:rPr lang="zh-TW" altLang="en-US" sz="24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一款遊戲機制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很簡單，但是很有挑戰性的遊戲</a:t>
            </a:r>
            <a:r>
              <a:rPr lang="zh-TW" altLang="en-US" sz="24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，所以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我們想要做出一款類似的遊戲。</a:t>
            </a:r>
            <a:endParaRPr lang="zh-TW" altLang="en-US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5351488" y="540250"/>
            <a:ext cx="3079611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動機</a:t>
            </a:r>
            <a:endParaRPr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9"/>
          <p:cNvGrpSpPr/>
          <p:nvPr/>
        </p:nvGrpSpPr>
        <p:grpSpPr>
          <a:xfrm>
            <a:off x="5749750" y="0"/>
            <a:ext cx="2496775" cy="5143500"/>
            <a:chOff x="5744400" y="0"/>
            <a:chExt cx="2496775" cy="5143500"/>
          </a:xfrm>
        </p:grpSpPr>
        <p:sp>
          <p:nvSpPr>
            <p:cNvPr id="633" name="Google Shape;633;p39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9"/>
          <p:cNvSpPr/>
          <p:nvPr/>
        </p:nvSpPr>
        <p:spPr>
          <a:xfrm>
            <a:off x="576950" y="2062175"/>
            <a:ext cx="4322400" cy="2565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9"/>
          <p:cNvSpPr/>
          <p:nvPr/>
        </p:nvSpPr>
        <p:spPr>
          <a:xfrm rot="-5400000" flipH="1">
            <a:off x="-332850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7" name="Google Shape;637;p39"/>
          <p:cNvPicPr preferRelativeResize="0"/>
          <p:nvPr/>
        </p:nvPicPr>
        <p:blipFill rotWithShape="1">
          <a:blip r:embed="rId3">
            <a:alphaModFix/>
          </a:blip>
          <a:srcRect l="53617" t="1587" r="2288" b="1587"/>
          <a:stretch/>
        </p:blipFill>
        <p:spPr>
          <a:xfrm>
            <a:off x="5275200" y="511500"/>
            <a:ext cx="3331800" cy="41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9"/>
          <p:cNvSpPr txBox="1">
            <a:spLocks noGrp="1"/>
          </p:cNvSpPr>
          <p:nvPr>
            <p:ph type="subTitle" idx="1"/>
          </p:nvPr>
        </p:nvSpPr>
        <p:spPr>
          <a:xfrm>
            <a:off x="913333" y="2136099"/>
            <a:ext cx="3649633" cy="2126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玩家扮演一顆黑炭，在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不同的平台間跳躍，並一步一步往上爬</a:t>
            </a:r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以</a:t>
            </a: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2D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第三人稱視角</a:t>
            </a:r>
            <a:r>
              <a:rPr lang="zh-TW" altLang="en-US" sz="24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進行，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為一款縱向卷軸遊戲</a:t>
            </a:r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639" name="Google Shape;639;p39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3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使用者故事</a:t>
            </a:r>
            <a:endParaRPr sz="36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640" name="Google Shape;640;p39"/>
          <p:cNvSpPr/>
          <p:nvPr/>
        </p:nvSpPr>
        <p:spPr>
          <a:xfrm>
            <a:off x="5275200" y="511500"/>
            <a:ext cx="3331800" cy="41154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42579">
                  <a:alpha val="14117"/>
                  <a:alpha val="45090"/>
                </a:srgbClr>
              </a:gs>
              <a:gs pos="100000">
                <a:srgbClr val="2D0066">
                  <a:alpha val="17254"/>
                  <a:alpha val="450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43"/>
          <p:cNvGrpSpPr/>
          <p:nvPr/>
        </p:nvGrpSpPr>
        <p:grpSpPr>
          <a:xfrm>
            <a:off x="-1115885" y="-1327341"/>
            <a:ext cx="10835817" cy="7361836"/>
            <a:chOff x="-2354410" y="-1327341"/>
            <a:chExt cx="10835817" cy="7361836"/>
          </a:xfrm>
        </p:grpSpPr>
        <p:sp>
          <p:nvSpPr>
            <p:cNvPr id="698" name="Google Shape;698;p4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3"/>
          <p:cNvSpPr txBox="1">
            <a:spLocks noGrp="1"/>
          </p:cNvSpPr>
          <p:nvPr>
            <p:ph type="subTitle" idx="1"/>
          </p:nvPr>
        </p:nvSpPr>
        <p:spPr>
          <a:xfrm flipH="1">
            <a:off x="4264700" y="1812009"/>
            <a:ext cx="4154023" cy="2812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在天上的黑炭王國裡住著一群快樂的黑炭，過著樸實無華且枯燥的生活</a:t>
            </a:r>
            <a:endParaRPr lang="en-US" altLang="zh-TW" sz="2000" b="1" dirty="0">
              <a:solidFill>
                <a:schemeClr val="accent2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但主角是個調皮的小孩，時常搗亂大家的生活。為了保持寧靜的生活，大家決議將主角丟落</a:t>
            </a:r>
            <a:r>
              <a:rPr lang="zh-TW" altLang="en-US" sz="2000" b="1" dirty="0" smtClean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人間</a:t>
            </a:r>
            <a:endParaRPr lang="en-US" altLang="zh-TW" sz="2000" b="1" dirty="0">
              <a:solidFill>
                <a:schemeClr val="accent2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為了再次回到黑炭王國，主角踏上了一步一步往上爬的旅程</a:t>
            </a:r>
            <a:endParaRPr lang="zh-TW" altLang="en-US" sz="2000" b="1" dirty="0">
              <a:solidFill>
                <a:schemeClr val="accent2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03" name="Google Shape;703;p43"/>
          <p:cNvSpPr txBox="1">
            <a:spLocks noGrp="1"/>
          </p:cNvSpPr>
          <p:nvPr>
            <p:ph type="title" idx="2"/>
          </p:nvPr>
        </p:nvSpPr>
        <p:spPr>
          <a:xfrm flipH="1">
            <a:off x="3237875" y="952809"/>
            <a:ext cx="518085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遊戲背景故事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04" name="Google Shape;704;p43"/>
          <p:cNvSpPr/>
          <p:nvPr/>
        </p:nvSpPr>
        <p:spPr>
          <a:xfrm>
            <a:off x="3847567" y="4061536"/>
            <a:ext cx="708055" cy="134873"/>
          </a:xfrm>
          <a:custGeom>
            <a:avLst/>
            <a:gdLst/>
            <a:ahLst/>
            <a:cxnLst/>
            <a:rect l="l" t="t" r="r" b="b"/>
            <a:pathLst>
              <a:path w="20637" h="3931" extrusionOk="0">
                <a:moveTo>
                  <a:pt x="20636" y="3931"/>
                </a:move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5" name="Google Shape;705;p43"/>
          <p:cNvPicPr preferRelativeResize="0"/>
          <p:nvPr/>
        </p:nvPicPr>
        <p:blipFill rotWithShape="1">
          <a:blip r:embed="rId3">
            <a:alphaModFix/>
          </a:blip>
          <a:srcRect l="24651" t="16548" r="24646"/>
          <a:stretch/>
        </p:blipFill>
        <p:spPr>
          <a:xfrm>
            <a:off x="862575" y="1613350"/>
            <a:ext cx="3812827" cy="3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>
            <a:spLocks noGrp="1"/>
          </p:cNvSpPr>
          <p:nvPr>
            <p:ph type="subTitle" idx="1"/>
          </p:nvPr>
        </p:nvSpPr>
        <p:spPr>
          <a:xfrm>
            <a:off x="397240" y="2273825"/>
            <a:ext cx="4552498" cy="215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2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	</a:t>
            </a:r>
            <a:r>
              <a:rPr lang="zh-TW" altLang="en-US" sz="32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左右</a:t>
            </a:r>
            <a:r>
              <a:rPr lang="zh-TW" altLang="en-US" sz="32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鍵移動</a:t>
            </a:r>
            <a:r>
              <a:rPr lang="zh-TW" altLang="en-US" sz="32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方向</a:t>
            </a:r>
            <a:endParaRPr lang="en-US" altLang="zh-TW" sz="3200" b="1" dirty="0" smtClean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en-US" altLang="zh-TW" sz="32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	</a:t>
            </a:r>
            <a:r>
              <a:rPr lang="zh-TW" altLang="en-US" sz="32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空白鍵跳，按的時間越長跳的力量越大</a:t>
            </a:r>
            <a:endParaRPr lang="zh-TW" altLang="en-US" sz="32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560" name="Google Shape;560;p36"/>
          <p:cNvGrpSpPr/>
          <p:nvPr/>
        </p:nvGrpSpPr>
        <p:grpSpPr>
          <a:xfrm rot="1637668">
            <a:off x="5430477" y="2476920"/>
            <a:ext cx="2842312" cy="1976906"/>
            <a:chOff x="164875" y="299500"/>
            <a:chExt cx="7355425" cy="5115900"/>
          </a:xfrm>
        </p:grpSpPr>
        <p:sp>
          <p:nvSpPr>
            <p:cNvPr id="561" name="Google Shape;561;p36"/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6"/>
          <p:cNvSpPr/>
          <p:nvPr/>
        </p:nvSpPr>
        <p:spPr>
          <a:xfrm>
            <a:off x="5813606" y="0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3" name="Google Shape;603;p36"/>
          <p:cNvSpPr txBox="1">
            <a:spLocks noGrp="1"/>
          </p:cNvSpPr>
          <p:nvPr>
            <p:ph type="title" idx="2"/>
          </p:nvPr>
        </p:nvSpPr>
        <p:spPr>
          <a:xfrm>
            <a:off x="725274" y="952809"/>
            <a:ext cx="4136145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操作方式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p50"/>
          <p:cNvPicPr preferRelativeResize="0"/>
          <p:nvPr/>
        </p:nvPicPr>
        <p:blipFill rotWithShape="1">
          <a:blip r:embed="rId3">
            <a:alphaModFix/>
          </a:blip>
          <a:srcRect l="26302" r="28050"/>
          <a:stretch/>
        </p:blipFill>
        <p:spPr>
          <a:xfrm rot="-1025818" flipH="1">
            <a:off x="5730709" y="1399911"/>
            <a:ext cx="2633332" cy="3244977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0"/>
          <p:cNvSpPr txBox="1">
            <a:spLocks noGrp="1"/>
          </p:cNvSpPr>
          <p:nvPr>
            <p:ph type="title" idx="2"/>
          </p:nvPr>
        </p:nvSpPr>
        <p:spPr>
          <a:xfrm>
            <a:off x="725274" y="952809"/>
            <a:ext cx="4236469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高風險分析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852" name="Google Shape;852;p50"/>
          <p:cNvSpPr txBox="1">
            <a:spLocks noGrp="1"/>
          </p:cNvSpPr>
          <p:nvPr>
            <p:ph type="subTitle" idx="1"/>
          </p:nvPr>
        </p:nvSpPr>
        <p:spPr>
          <a:xfrm>
            <a:off x="725275" y="2128603"/>
            <a:ext cx="6044100" cy="206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主角能正常移動跳躍</a:t>
            </a:r>
            <a:endParaRPr lang="en-US" altLang="zh-TW" sz="28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與平台有正確的碰撞物理性質</a:t>
            </a:r>
            <a:endParaRPr lang="en-US" altLang="zh-TW" sz="28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場景</a:t>
            </a:r>
            <a:r>
              <a:rPr lang="en-US" altLang="zh-TW" sz="28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(</a:t>
            </a:r>
            <a:r>
              <a:rPr lang="zh-TW" altLang="en-US" sz="28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樓層</a:t>
            </a:r>
            <a:r>
              <a:rPr lang="en-US" altLang="zh-TW" sz="28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)</a:t>
            </a:r>
            <a:r>
              <a:rPr lang="zh-TW" altLang="en-US" sz="28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間的轉換</a:t>
            </a:r>
            <a:endParaRPr lang="zh-TW" altLang="en-US" sz="28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853" name="Google Shape;853;p50"/>
          <p:cNvPicPr preferRelativeResize="0"/>
          <p:nvPr/>
        </p:nvPicPr>
        <p:blipFill rotWithShape="1">
          <a:blip r:embed="rId3">
            <a:alphaModFix/>
          </a:blip>
          <a:srcRect r="81534" b="59940"/>
          <a:stretch/>
        </p:blipFill>
        <p:spPr>
          <a:xfrm>
            <a:off x="3323712" y="201075"/>
            <a:ext cx="1041826" cy="12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023979" y="1786822"/>
            <a:ext cx="4410071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關卡特性</a:t>
            </a: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(</a:t>
            </a: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例如強風會吹動主角、敵人</a:t>
            </a:r>
            <a:r>
              <a:rPr lang="en-US" altLang="zh-TW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加分小關卡</a:t>
            </a:r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背景音樂</a:t>
            </a:r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精緻美術</a:t>
            </a:r>
            <a:endParaRPr lang="en-US" altLang="zh-TW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計時排行榜</a:t>
            </a:r>
            <a:endParaRPr lang="zh-TW" altLang="en-US" sz="24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4184004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高價值分析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506" name="Google Shape;506;p34"/>
          <p:cNvGrpSpPr/>
          <p:nvPr/>
        </p:nvGrpSpPr>
        <p:grpSpPr>
          <a:xfrm rot="1195035">
            <a:off x="1443705" y="1717663"/>
            <a:ext cx="1575143" cy="4361109"/>
            <a:chOff x="2863800" y="238025"/>
            <a:chExt cx="1892075" cy="5238600"/>
          </a:xfrm>
        </p:grpSpPr>
        <p:sp>
          <p:nvSpPr>
            <p:cNvPr id="507" name="Google Shape;507;p34"/>
            <p:cNvSpPr/>
            <p:nvPr/>
          </p:nvSpPr>
          <p:spPr>
            <a:xfrm>
              <a:off x="3177350" y="1879775"/>
              <a:ext cx="1117150" cy="2857850"/>
            </a:xfrm>
            <a:custGeom>
              <a:avLst/>
              <a:gdLst/>
              <a:ahLst/>
              <a:cxnLst/>
              <a:rect l="l" t="t" r="r" b="b"/>
              <a:pathLst>
                <a:path w="44686" h="114314" extrusionOk="0">
                  <a:moveTo>
                    <a:pt x="552" y="1"/>
                  </a:moveTo>
                  <a:lnTo>
                    <a:pt x="1" y="107"/>
                  </a:lnTo>
                  <a:cubicBezTo>
                    <a:pt x="389" y="2139"/>
                    <a:pt x="996" y="4281"/>
                    <a:pt x="1807" y="6472"/>
                  </a:cubicBezTo>
                  <a:cubicBezTo>
                    <a:pt x="2773" y="9070"/>
                    <a:pt x="3991" y="11642"/>
                    <a:pt x="5434" y="14124"/>
                  </a:cubicBezTo>
                  <a:cubicBezTo>
                    <a:pt x="7113" y="16997"/>
                    <a:pt x="9092" y="19746"/>
                    <a:pt x="11321" y="22291"/>
                  </a:cubicBezTo>
                  <a:cubicBezTo>
                    <a:pt x="13851" y="25179"/>
                    <a:pt x="16736" y="27846"/>
                    <a:pt x="19896" y="30214"/>
                  </a:cubicBezTo>
                  <a:cubicBezTo>
                    <a:pt x="21755" y="31605"/>
                    <a:pt x="23524" y="32903"/>
                    <a:pt x="25236" y="34154"/>
                  </a:cubicBezTo>
                  <a:cubicBezTo>
                    <a:pt x="30424" y="37959"/>
                    <a:pt x="34908" y="41244"/>
                    <a:pt x="38128" y="44487"/>
                  </a:cubicBezTo>
                  <a:cubicBezTo>
                    <a:pt x="41617" y="47994"/>
                    <a:pt x="43366" y="51150"/>
                    <a:pt x="43807" y="54721"/>
                  </a:cubicBezTo>
                  <a:cubicBezTo>
                    <a:pt x="44475" y="60144"/>
                    <a:pt x="43415" y="63926"/>
                    <a:pt x="40263" y="67369"/>
                  </a:cubicBezTo>
                  <a:cubicBezTo>
                    <a:pt x="36326" y="71671"/>
                    <a:pt x="28879" y="75416"/>
                    <a:pt x="17493" y="78814"/>
                  </a:cubicBezTo>
                  <a:cubicBezTo>
                    <a:pt x="10932" y="80774"/>
                    <a:pt x="6471" y="84432"/>
                    <a:pt x="4231" y="89688"/>
                  </a:cubicBezTo>
                  <a:cubicBezTo>
                    <a:pt x="3270" y="91947"/>
                    <a:pt x="2719" y="94512"/>
                    <a:pt x="2599" y="97313"/>
                  </a:cubicBezTo>
                  <a:cubicBezTo>
                    <a:pt x="2497" y="99633"/>
                    <a:pt x="2689" y="102122"/>
                    <a:pt x="3168" y="104712"/>
                  </a:cubicBezTo>
                  <a:cubicBezTo>
                    <a:pt x="4005" y="109252"/>
                    <a:pt x="5529" y="112978"/>
                    <a:pt x="6215" y="114313"/>
                  </a:cubicBezTo>
                  <a:lnTo>
                    <a:pt x="6709" y="114056"/>
                  </a:lnTo>
                  <a:cubicBezTo>
                    <a:pt x="6038" y="112748"/>
                    <a:pt x="4545" y="109087"/>
                    <a:pt x="3719" y="104611"/>
                  </a:cubicBezTo>
                  <a:cubicBezTo>
                    <a:pt x="2682" y="99003"/>
                    <a:pt x="3036" y="93916"/>
                    <a:pt x="4748" y="89908"/>
                  </a:cubicBezTo>
                  <a:cubicBezTo>
                    <a:pt x="6917" y="84810"/>
                    <a:pt x="11261" y="81257"/>
                    <a:pt x="17656" y="79349"/>
                  </a:cubicBezTo>
                  <a:cubicBezTo>
                    <a:pt x="20673" y="78448"/>
                    <a:pt x="23456" y="77509"/>
                    <a:pt x="25918" y="76562"/>
                  </a:cubicBezTo>
                  <a:cubicBezTo>
                    <a:pt x="28308" y="75643"/>
                    <a:pt x="30480" y="74680"/>
                    <a:pt x="32374" y="73708"/>
                  </a:cubicBezTo>
                  <a:cubicBezTo>
                    <a:pt x="34203" y="72765"/>
                    <a:pt x="35835" y="71777"/>
                    <a:pt x="37223" y="70774"/>
                  </a:cubicBezTo>
                  <a:cubicBezTo>
                    <a:pt x="38562" y="69809"/>
                    <a:pt x="39723" y="68791"/>
                    <a:pt x="40674" y="67746"/>
                  </a:cubicBezTo>
                  <a:cubicBezTo>
                    <a:pt x="42449" y="65808"/>
                    <a:pt x="43585" y="63726"/>
                    <a:pt x="44146" y="61388"/>
                  </a:cubicBezTo>
                  <a:cubicBezTo>
                    <a:pt x="44618" y="59415"/>
                    <a:pt x="44685" y="57278"/>
                    <a:pt x="44361" y="54653"/>
                  </a:cubicBezTo>
                  <a:cubicBezTo>
                    <a:pt x="44123" y="52726"/>
                    <a:pt x="43509" y="50913"/>
                    <a:pt x="42484" y="49114"/>
                  </a:cubicBezTo>
                  <a:cubicBezTo>
                    <a:pt x="41541" y="47466"/>
                    <a:pt x="40247" y="45826"/>
                    <a:pt x="38524" y="44091"/>
                  </a:cubicBezTo>
                  <a:cubicBezTo>
                    <a:pt x="35270" y="40822"/>
                    <a:pt x="30775" y="37522"/>
                    <a:pt x="25567" y="33706"/>
                  </a:cubicBezTo>
                  <a:cubicBezTo>
                    <a:pt x="23856" y="32454"/>
                    <a:pt x="22086" y="31156"/>
                    <a:pt x="20231" y="29765"/>
                  </a:cubicBezTo>
                  <a:cubicBezTo>
                    <a:pt x="5065" y="18407"/>
                    <a:pt x="1332" y="411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3801325" y="1879900"/>
              <a:ext cx="626200" cy="845450"/>
            </a:xfrm>
            <a:custGeom>
              <a:avLst/>
              <a:gdLst/>
              <a:ahLst/>
              <a:cxnLst/>
              <a:rect l="l" t="t" r="r" b="b"/>
              <a:pathLst>
                <a:path w="25048" h="33818" extrusionOk="0">
                  <a:moveTo>
                    <a:pt x="24527" y="0"/>
                  </a:moveTo>
                  <a:cubicBezTo>
                    <a:pt x="23747" y="4110"/>
                    <a:pt x="20013" y="18409"/>
                    <a:pt x="4843" y="29775"/>
                  </a:cubicBezTo>
                  <a:cubicBezTo>
                    <a:pt x="4153" y="30288"/>
                    <a:pt x="3448" y="30816"/>
                    <a:pt x="2769" y="31325"/>
                  </a:cubicBezTo>
                  <a:cubicBezTo>
                    <a:pt x="1861" y="32000"/>
                    <a:pt x="925" y="32701"/>
                    <a:pt x="1" y="33396"/>
                  </a:cubicBezTo>
                  <a:lnTo>
                    <a:pt x="318" y="33817"/>
                  </a:lnTo>
                  <a:cubicBezTo>
                    <a:pt x="1242" y="33124"/>
                    <a:pt x="2177" y="32423"/>
                    <a:pt x="3082" y="31748"/>
                  </a:cubicBezTo>
                  <a:cubicBezTo>
                    <a:pt x="3765" y="31238"/>
                    <a:pt x="4470" y="30710"/>
                    <a:pt x="5156" y="30197"/>
                  </a:cubicBezTo>
                  <a:cubicBezTo>
                    <a:pt x="8320" y="27830"/>
                    <a:pt x="11205" y="25163"/>
                    <a:pt x="13731" y="22278"/>
                  </a:cubicBezTo>
                  <a:cubicBezTo>
                    <a:pt x="15960" y="19733"/>
                    <a:pt x="17939" y="16984"/>
                    <a:pt x="19613" y="14110"/>
                  </a:cubicBezTo>
                  <a:cubicBezTo>
                    <a:pt x="21058" y="11630"/>
                    <a:pt x="22280" y="9058"/>
                    <a:pt x="23242" y="6463"/>
                  </a:cubicBezTo>
                  <a:cubicBezTo>
                    <a:pt x="24052" y="4272"/>
                    <a:pt x="24659" y="2131"/>
                    <a:pt x="25047" y="98"/>
                  </a:cubicBezTo>
                  <a:lnTo>
                    <a:pt x="2452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2898325" y="238025"/>
              <a:ext cx="1822950" cy="1612275"/>
            </a:xfrm>
            <a:custGeom>
              <a:avLst/>
              <a:gdLst/>
              <a:ahLst/>
              <a:cxnLst/>
              <a:rect l="l" t="t" r="r" b="b"/>
              <a:pathLst>
                <a:path w="72918" h="64491" extrusionOk="0">
                  <a:moveTo>
                    <a:pt x="36460" y="0"/>
                  </a:moveTo>
                  <a:cubicBezTo>
                    <a:pt x="25537" y="0"/>
                    <a:pt x="15947" y="4080"/>
                    <a:pt x="9454" y="11494"/>
                  </a:cubicBezTo>
                  <a:cubicBezTo>
                    <a:pt x="2825" y="19058"/>
                    <a:pt x="0" y="29455"/>
                    <a:pt x="1501" y="40775"/>
                  </a:cubicBezTo>
                  <a:lnTo>
                    <a:pt x="4645" y="64491"/>
                  </a:lnTo>
                  <a:lnTo>
                    <a:pt x="9974" y="63782"/>
                  </a:lnTo>
                  <a:lnTo>
                    <a:pt x="6829" y="40067"/>
                  </a:lnTo>
                  <a:cubicBezTo>
                    <a:pt x="5536" y="30307"/>
                    <a:pt x="7903" y="21420"/>
                    <a:pt x="13496" y="15035"/>
                  </a:cubicBezTo>
                  <a:cubicBezTo>
                    <a:pt x="18953" y="8805"/>
                    <a:pt x="27109" y="5374"/>
                    <a:pt x="36460" y="5374"/>
                  </a:cubicBezTo>
                  <a:cubicBezTo>
                    <a:pt x="45813" y="5374"/>
                    <a:pt x="53965" y="8805"/>
                    <a:pt x="59425" y="15035"/>
                  </a:cubicBezTo>
                  <a:cubicBezTo>
                    <a:pt x="65018" y="21420"/>
                    <a:pt x="67385" y="30307"/>
                    <a:pt x="66088" y="40067"/>
                  </a:cubicBezTo>
                  <a:lnTo>
                    <a:pt x="62947" y="63782"/>
                  </a:lnTo>
                  <a:lnTo>
                    <a:pt x="68271" y="64491"/>
                  </a:lnTo>
                  <a:lnTo>
                    <a:pt x="71416" y="40772"/>
                  </a:lnTo>
                  <a:cubicBezTo>
                    <a:pt x="72918" y="29455"/>
                    <a:pt x="70097" y="19058"/>
                    <a:pt x="63468" y="11494"/>
                  </a:cubicBezTo>
                  <a:cubicBezTo>
                    <a:pt x="56974" y="4080"/>
                    <a:pt x="47381" y="0"/>
                    <a:pt x="364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3931725" y="1134275"/>
              <a:ext cx="162750" cy="48875"/>
            </a:xfrm>
            <a:custGeom>
              <a:avLst/>
              <a:gdLst/>
              <a:ahLst/>
              <a:cxnLst/>
              <a:rect l="l" t="t" r="r" b="b"/>
              <a:pathLst>
                <a:path w="6510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6509" y="1954"/>
                  </a:lnTo>
                  <a:lnTo>
                    <a:pt x="65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990375" y="1466125"/>
              <a:ext cx="162725" cy="48950"/>
            </a:xfrm>
            <a:custGeom>
              <a:avLst/>
              <a:gdLst/>
              <a:ahLst/>
              <a:cxnLst/>
              <a:rect l="l" t="t" r="r" b="b"/>
              <a:pathLst>
                <a:path w="6509" h="1958" extrusionOk="0">
                  <a:moveTo>
                    <a:pt x="0" y="0"/>
                  </a:moveTo>
                  <a:lnTo>
                    <a:pt x="0" y="1958"/>
                  </a:lnTo>
                  <a:lnTo>
                    <a:pt x="6508" y="1958"/>
                  </a:lnTo>
                  <a:lnTo>
                    <a:pt x="650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516175" y="1040475"/>
              <a:ext cx="162825" cy="48850"/>
            </a:xfrm>
            <a:custGeom>
              <a:avLst/>
              <a:gdLst/>
              <a:ahLst/>
              <a:cxnLst/>
              <a:rect l="l" t="t" r="r" b="b"/>
              <a:pathLst>
                <a:path w="6513" h="1954" extrusionOk="0">
                  <a:moveTo>
                    <a:pt x="0" y="1"/>
                  </a:moveTo>
                  <a:lnTo>
                    <a:pt x="0" y="1954"/>
                  </a:lnTo>
                  <a:lnTo>
                    <a:pt x="6513" y="1954"/>
                  </a:lnTo>
                  <a:lnTo>
                    <a:pt x="651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457550" y="1372300"/>
              <a:ext cx="162800" cy="48975"/>
            </a:xfrm>
            <a:custGeom>
              <a:avLst/>
              <a:gdLst/>
              <a:ahLst/>
              <a:cxnLst/>
              <a:rect l="l" t="t" r="r" b="b"/>
              <a:pathLst>
                <a:path w="6512" h="1959" extrusionOk="0">
                  <a:moveTo>
                    <a:pt x="0" y="1"/>
                  </a:moveTo>
                  <a:lnTo>
                    <a:pt x="0" y="1958"/>
                  </a:lnTo>
                  <a:lnTo>
                    <a:pt x="6512" y="1958"/>
                  </a:lnTo>
                  <a:lnTo>
                    <a:pt x="6512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4049000" y="1056775"/>
              <a:ext cx="123525" cy="203850"/>
            </a:xfrm>
            <a:custGeom>
              <a:avLst/>
              <a:gdLst/>
              <a:ahLst/>
              <a:cxnLst/>
              <a:rect l="l" t="t" r="r" b="b"/>
              <a:pathLst>
                <a:path w="4941" h="8154" extrusionOk="0">
                  <a:moveTo>
                    <a:pt x="4316" y="0"/>
                  </a:moveTo>
                  <a:cubicBezTo>
                    <a:pt x="3876" y="0"/>
                    <a:pt x="3241" y="1233"/>
                    <a:pt x="2527" y="2000"/>
                  </a:cubicBezTo>
                  <a:cubicBezTo>
                    <a:pt x="2033" y="2531"/>
                    <a:pt x="830" y="2829"/>
                    <a:pt x="283" y="2942"/>
                  </a:cubicBezTo>
                  <a:cubicBezTo>
                    <a:pt x="117" y="2976"/>
                    <a:pt x="0" y="3119"/>
                    <a:pt x="0" y="3286"/>
                  </a:cubicBezTo>
                  <a:lnTo>
                    <a:pt x="0" y="4078"/>
                  </a:lnTo>
                  <a:lnTo>
                    <a:pt x="0" y="4869"/>
                  </a:lnTo>
                  <a:cubicBezTo>
                    <a:pt x="0" y="5035"/>
                    <a:pt x="117" y="5178"/>
                    <a:pt x="283" y="5212"/>
                  </a:cubicBezTo>
                  <a:cubicBezTo>
                    <a:pt x="830" y="5326"/>
                    <a:pt x="2033" y="5623"/>
                    <a:pt x="2527" y="6155"/>
                  </a:cubicBezTo>
                  <a:cubicBezTo>
                    <a:pt x="3241" y="6921"/>
                    <a:pt x="3877" y="8154"/>
                    <a:pt x="4316" y="8154"/>
                  </a:cubicBezTo>
                  <a:cubicBezTo>
                    <a:pt x="4705" y="8154"/>
                    <a:pt x="4941" y="7188"/>
                    <a:pt x="4941" y="4078"/>
                  </a:cubicBezTo>
                  <a:cubicBezTo>
                    <a:pt x="4941" y="967"/>
                    <a:pt x="4705" y="0"/>
                    <a:pt x="4316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4107625" y="1388675"/>
              <a:ext cx="123525" cy="203850"/>
            </a:xfrm>
            <a:custGeom>
              <a:avLst/>
              <a:gdLst/>
              <a:ahLst/>
              <a:cxnLst/>
              <a:rect l="l" t="t" r="r" b="b"/>
              <a:pathLst>
                <a:path w="4941" h="8154" extrusionOk="0">
                  <a:moveTo>
                    <a:pt x="4316" y="0"/>
                  </a:moveTo>
                  <a:cubicBezTo>
                    <a:pt x="3877" y="0"/>
                    <a:pt x="3243" y="1231"/>
                    <a:pt x="2531" y="1997"/>
                  </a:cubicBezTo>
                  <a:cubicBezTo>
                    <a:pt x="2034" y="2533"/>
                    <a:pt x="831" y="2830"/>
                    <a:pt x="283" y="2940"/>
                  </a:cubicBezTo>
                  <a:cubicBezTo>
                    <a:pt x="118" y="2974"/>
                    <a:pt x="1" y="3117"/>
                    <a:pt x="1" y="3286"/>
                  </a:cubicBezTo>
                  <a:lnTo>
                    <a:pt x="1" y="4078"/>
                  </a:lnTo>
                  <a:lnTo>
                    <a:pt x="1" y="4870"/>
                  </a:lnTo>
                  <a:cubicBezTo>
                    <a:pt x="1" y="5037"/>
                    <a:pt x="118" y="5180"/>
                    <a:pt x="283" y="5214"/>
                  </a:cubicBezTo>
                  <a:cubicBezTo>
                    <a:pt x="831" y="5327"/>
                    <a:pt x="2034" y="5621"/>
                    <a:pt x="2531" y="6156"/>
                  </a:cubicBezTo>
                  <a:cubicBezTo>
                    <a:pt x="3243" y="6922"/>
                    <a:pt x="3878" y="8154"/>
                    <a:pt x="4316" y="8154"/>
                  </a:cubicBezTo>
                  <a:cubicBezTo>
                    <a:pt x="4705" y="8154"/>
                    <a:pt x="4940" y="7188"/>
                    <a:pt x="4940" y="4078"/>
                  </a:cubicBezTo>
                  <a:cubicBezTo>
                    <a:pt x="4940" y="966"/>
                    <a:pt x="4705" y="0"/>
                    <a:pt x="4316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3438100" y="962975"/>
              <a:ext cx="123550" cy="203825"/>
            </a:xfrm>
            <a:custGeom>
              <a:avLst/>
              <a:gdLst/>
              <a:ahLst/>
              <a:cxnLst/>
              <a:rect l="l" t="t" r="r" b="b"/>
              <a:pathLst>
                <a:path w="4942" h="8153" extrusionOk="0">
                  <a:moveTo>
                    <a:pt x="627" y="0"/>
                  </a:moveTo>
                  <a:cubicBezTo>
                    <a:pt x="237" y="0"/>
                    <a:pt x="1" y="966"/>
                    <a:pt x="1" y="4077"/>
                  </a:cubicBezTo>
                  <a:cubicBezTo>
                    <a:pt x="1" y="7187"/>
                    <a:pt x="237" y="8152"/>
                    <a:pt x="627" y="8152"/>
                  </a:cubicBezTo>
                  <a:cubicBezTo>
                    <a:pt x="1067" y="8152"/>
                    <a:pt x="1703" y="6921"/>
                    <a:pt x="2414" y="6155"/>
                  </a:cubicBezTo>
                  <a:cubicBezTo>
                    <a:pt x="2909" y="5623"/>
                    <a:pt x="4111" y="5325"/>
                    <a:pt x="4662" y="5212"/>
                  </a:cubicBezTo>
                  <a:cubicBezTo>
                    <a:pt x="4824" y="5178"/>
                    <a:pt x="4941" y="5035"/>
                    <a:pt x="4941" y="4869"/>
                  </a:cubicBezTo>
                  <a:lnTo>
                    <a:pt x="4941" y="4077"/>
                  </a:lnTo>
                  <a:lnTo>
                    <a:pt x="4941" y="3285"/>
                  </a:lnTo>
                  <a:cubicBezTo>
                    <a:pt x="4941" y="3119"/>
                    <a:pt x="4824" y="2976"/>
                    <a:pt x="4662" y="2942"/>
                  </a:cubicBezTo>
                  <a:cubicBezTo>
                    <a:pt x="4111" y="2829"/>
                    <a:pt x="2909" y="2531"/>
                    <a:pt x="2414" y="1999"/>
                  </a:cubicBezTo>
                  <a:cubicBezTo>
                    <a:pt x="1703" y="1233"/>
                    <a:pt x="1067" y="0"/>
                    <a:pt x="627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3379475" y="1294875"/>
              <a:ext cx="123525" cy="203850"/>
            </a:xfrm>
            <a:custGeom>
              <a:avLst/>
              <a:gdLst/>
              <a:ahLst/>
              <a:cxnLst/>
              <a:rect l="l" t="t" r="r" b="b"/>
              <a:pathLst>
                <a:path w="4941" h="8154" extrusionOk="0">
                  <a:moveTo>
                    <a:pt x="627" y="0"/>
                  </a:moveTo>
                  <a:cubicBezTo>
                    <a:pt x="237" y="0"/>
                    <a:pt x="1" y="967"/>
                    <a:pt x="1" y="4079"/>
                  </a:cubicBezTo>
                  <a:cubicBezTo>
                    <a:pt x="1" y="7188"/>
                    <a:pt x="237" y="8154"/>
                    <a:pt x="626" y="8154"/>
                  </a:cubicBezTo>
                  <a:cubicBezTo>
                    <a:pt x="1066" y="8154"/>
                    <a:pt x="1702" y="6922"/>
                    <a:pt x="2414" y="6156"/>
                  </a:cubicBezTo>
                  <a:cubicBezTo>
                    <a:pt x="2908" y="5621"/>
                    <a:pt x="4111" y="5327"/>
                    <a:pt x="4662" y="5214"/>
                  </a:cubicBezTo>
                  <a:cubicBezTo>
                    <a:pt x="4824" y="5179"/>
                    <a:pt x="4940" y="5036"/>
                    <a:pt x="4940" y="4871"/>
                  </a:cubicBezTo>
                  <a:lnTo>
                    <a:pt x="4940" y="4079"/>
                  </a:lnTo>
                  <a:lnTo>
                    <a:pt x="4940" y="3287"/>
                  </a:lnTo>
                  <a:cubicBezTo>
                    <a:pt x="4940" y="3117"/>
                    <a:pt x="4824" y="2974"/>
                    <a:pt x="4662" y="2940"/>
                  </a:cubicBezTo>
                  <a:cubicBezTo>
                    <a:pt x="4111" y="2830"/>
                    <a:pt x="2908" y="2532"/>
                    <a:pt x="2414" y="1997"/>
                  </a:cubicBezTo>
                  <a:cubicBezTo>
                    <a:pt x="1702" y="1232"/>
                    <a:pt x="1067" y="0"/>
                    <a:pt x="627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3499850" y="1616950"/>
              <a:ext cx="610900" cy="3859675"/>
            </a:xfrm>
            <a:custGeom>
              <a:avLst/>
              <a:gdLst/>
              <a:ahLst/>
              <a:cxnLst/>
              <a:rect l="l" t="t" r="r" b="b"/>
              <a:pathLst>
                <a:path w="24436" h="154387" extrusionOk="0">
                  <a:moveTo>
                    <a:pt x="5820" y="1"/>
                  </a:moveTo>
                  <a:lnTo>
                    <a:pt x="1" y="154386"/>
                  </a:lnTo>
                  <a:lnTo>
                    <a:pt x="24436" y="154386"/>
                  </a:lnTo>
                  <a:lnTo>
                    <a:pt x="1861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3547000" y="4203550"/>
              <a:ext cx="516725" cy="23375"/>
            </a:xfrm>
            <a:custGeom>
              <a:avLst/>
              <a:gdLst/>
              <a:ahLst/>
              <a:cxnLst/>
              <a:rect l="l" t="t" r="r" b="b"/>
              <a:pathLst>
                <a:path w="20669" h="935" extrusionOk="0">
                  <a:moveTo>
                    <a:pt x="34" y="0"/>
                  </a:moveTo>
                  <a:lnTo>
                    <a:pt x="1" y="935"/>
                  </a:lnTo>
                  <a:lnTo>
                    <a:pt x="20668" y="935"/>
                  </a:lnTo>
                  <a:lnTo>
                    <a:pt x="2063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3519075" y="4943850"/>
              <a:ext cx="572450" cy="23425"/>
            </a:xfrm>
            <a:custGeom>
              <a:avLst/>
              <a:gdLst/>
              <a:ahLst/>
              <a:cxnLst/>
              <a:rect l="l" t="t" r="r" b="b"/>
              <a:pathLst>
                <a:path w="22898" h="937" extrusionOk="0">
                  <a:moveTo>
                    <a:pt x="35" y="0"/>
                  </a:moveTo>
                  <a:lnTo>
                    <a:pt x="1" y="936"/>
                  </a:lnTo>
                  <a:lnTo>
                    <a:pt x="22898" y="936"/>
                  </a:lnTo>
                  <a:lnTo>
                    <a:pt x="228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3560950" y="3833325"/>
              <a:ext cx="488825" cy="23500"/>
            </a:xfrm>
            <a:custGeom>
              <a:avLst/>
              <a:gdLst/>
              <a:ahLst/>
              <a:cxnLst/>
              <a:rect l="l" t="t" r="r" b="b"/>
              <a:pathLst>
                <a:path w="19553" h="940" extrusionOk="0">
                  <a:moveTo>
                    <a:pt x="34" y="0"/>
                  </a:moveTo>
                  <a:lnTo>
                    <a:pt x="0" y="940"/>
                  </a:lnTo>
                  <a:lnTo>
                    <a:pt x="19553" y="940"/>
                  </a:lnTo>
                  <a:lnTo>
                    <a:pt x="1951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3533050" y="4573650"/>
              <a:ext cx="544625" cy="23475"/>
            </a:xfrm>
            <a:custGeom>
              <a:avLst/>
              <a:gdLst/>
              <a:ahLst/>
              <a:cxnLst/>
              <a:rect l="l" t="t" r="r" b="b"/>
              <a:pathLst>
                <a:path w="21785" h="939" extrusionOk="0">
                  <a:moveTo>
                    <a:pt x="35" y="0"/>
                  </a:moveTo>
                  <a:lnTo>
                    <a:pt x="0" y="939"/>
                  </a:lnTo>
                  <a:lnTo>
                    <a:pt x="21785" y="939"/>
                  </a:lnTo>
                  <a:lnTo>
                    <a:pt x="217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3616675" y="2352775"/>
              <a:ext cx="377300" cy="23400"/>
            </a:xfrm>
            <a:custGeom>
              <a:avLst/>
              <a:gdLst/>
              <a:ahLst/>
              <a:cxnLst/>
              <a:rect l="l" t="t" r="r" b="b"/>
              <a:pathLst>
                <a:path w="15092" h="936" extrusionOk="0">
                  <a:moveTo>
                    <a:pt x="38" y="0"/>
                  </a:moveTo>
                  <a:lnTo>
                    <a:pt x="0" y="935"/>
                  </a:lnTo>
                  <a:lnTo>
                    <a:pt x="15091" y="935"/>
                  </a:lnTo>
                  <a:lnTo>
                    <a:pt x="1505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3630625" y="1982550"/>
              <a:ext cx="349375" cy="23500"/>
            </a:xfrm>
            <a:custGeom>
              <a:avLst/>
              <a:gdLst/>
              <a:ahLst/>
              <a:cxnLst/>
              <a:rect l="l" t="t" r="r" b="b"/>
              <a:pathLst>
                <a:path w="13975" h="940" extrusionOk="0">
                  <a:moveTo>
                    <a:pt x="38" y="0"/>
                  </a:moveTo>
                  <a:lnTo>
                    <a:pt x="1" y="940"/>
                  </a:lnTo>
                  <a:lnTo>
                    <a:pt x="13975" y="940"/>
                  </a:lnTo>
                  <a:lnTo>
                    <a:pt x="1393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3602800" y="2722875"/>
              <a:ext cx="405125" cy="23500"/>
            </a:xfrm>
            <a:custGeom>
              <a:avLst/>
              <a:gdLst/>
              <a:ahLst/>
              <a:cxnLst/>
              <a:rect l="l" t="t" r="r" b="b"/>
              <a:pathLst>
                <a:path w="16205" h="940" extrusionOk="0">
                  <a:moveTo>
                    <a:pt x="35" y="1"/>
                  </a:moveTo>
                  <a:lnTo>
                    <a:pt x="0" y="939"/>
                  </a:lnTo>
                  <a:lnTo>
                    <a:pt x="16205" y="939"/>
                  </a:lnTo>
                  <a:lnTo>
                    <a:pt x="1616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3574900" y="3463200"/>
              <a:ext cx="460925" cy="23500"/>
            </a:xfrm>
            <a:custGeom>
              <a:avLst/>
              <a:gdLst/>
              <a:ahLst/>
              <a:cxnLst/>
              <a:rect l="l" t="t" r="r" b="b"/>
              <a:pathLst>
                <a:path w="18437" h="940" extrusionOk="0">
                  <a:moveTo>
                    <a:pt x="35" y="1"/>
                  </a:moveTo>
                  <a:lnTo>
                    <a:pt x="0" y="939"/>
                  </a:lnTo>
                  <a:lnTo>
                    <a:pt x="18436" y="939"/>
                  </a:lnTo>
                  <a:lnTo>
                    <a:pt x="183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588850" y="3093075"/>
              <a:ext cx="433025" cy="23425"/>
            </a:xfrm>
            <a:custGeom>
              <a:avLst/>
              <a:gdLst/>
              <a:ahLst/>
              <a:cxnLst/>
              <a:rect l="l" t="t" r="r" b="b"/>
              <a:pathLst>
                <a:path w="17321" h="937" extrusionOk="0">
                  <a:moveTo>
                    <a:pt x="34" y="1"/>
                  </a:moveTo>
                  <a:lnTo>
                    <a:pt x="1" y="936"/>
                  </a:lnTo>
                  <a:lnTo>
                    <a:pt x="17320" y="936"/>
                  </a:lnTo>
                  <a:lnTo>
                    <a:pt x="1728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3522675" y="739525"/>
              <a:ext cx="565275" cy="1007350"/>
            </a:xfrm>
            <a:custGeom>
              <a:avLst/>
              <a:gdLst/>
              <a:ahLst/>
              <a:cxnLst/>
              <a:rect l="l" t="t" r="r" b="b"/>
              <a:pathLst>
                <a:path w="22611" h="40294" extrusionOk="0">
                  <a:moveTo>
                    <a:pt x="3711" y="1"/>
                  </a:moveTo>
                  <a:cubicBezTo>
                    <a:pt x="3214" y="1"/>
                    <a:pt x="2846" y="79"/>
                    <a:pt x="2648" y="251"/>
                  </a:cubicBezTo>
                  <a:cubicBezTo>
                    <a:pt x="1822" y="970"/>
                    <a:pt x="2874" y="5636"/>
                    <a:pt x="3511" y="8516"/>
                  </a:cubicBezTo>
                  <a:cubicBezTo>
                    <a:pt x="4291" y="12076"/>
                    <a:pt x="4216" y="15745"/>
                    <a:pt x="3327" y="19283"/>
                  </a:cubicBezTo>
                  <a:cubicBezTo>
                    <a:pt x="1377" y="27021"/>
                    <a:pt x="1" y="33873"/>
                    <a:pt x="1" y="33873"/>
                  </a:cubicBezTo>
                  <a:cubicBezTo>
                    <a:pt x="2119" y="34853"/>
                    <a:pt x="3405" y="36327"/>
                    <a:pt x="4171" y="37613"/>
                  </a:cubicBezTo>
                  <a:cubicBezTo>
                    <a:pt x="5174" y="39295"/>
                    <a:pt x="7018" y="40294"/>
                    <a:pt x="8975" y="40294"/>
                  </a:cubicBezTo>
                  <a:lnTo>
                    <a:pt x="13636" y="40294"/>
                  </a:lnTo>
                  <a:cubicBezTo>
                    <a:pt x="15593" y="40294"/>
                    <a:pt x="17437" y="39295"/>
                    <a:pt x="18440" y="37613"/>
                  </a:cubicBezTo>
                  <a:cubicBezTo>
                    <a:pt x="19206" y="36327"/>
                    <a:pt x="20491" y="34853"/>
                    <a:pt x="22611" y="33873"/>
                  </a:cubicBezTo>
                  <a:cubicBezTo>
                    <a:pt x="22611" y="33873"/>
                    <a:pt x="21230" y="26983"/>
                    <a:pt x="19269" y="19215"/>
                  </a:cubicBezTo>
                  <a:cubicBezTo>
                    <a:pt x="18369" y="15640"/>
                    <a:pt x="18169" y="11940"/>
                    <a:pt x="18749" y="8309"/>
                  </a:cubicBezTo>
                  <a:cubicBezTo>
                    <a:pt x="18930" y="7182"/>
                    <a:pt x="19074" y="6661"/>
                    <a:pt x="18930" y="6325"/>
                  </a:cubicBezTo>
                  <a:cubicBezTo>
                    <a:pt x="18041" y="4247"/>
                    <a:pt x="7377" y="1"/>
                    <a:pt x="371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3522675" y="739575"/>
              <a:ext cx="264175" cy="1007300"/>
            </a:xfrm>
            <a:custGeom>
              <a:avLst/>
              <a:gdLst/>
              <a:ahLst/>
              <a:cxnLst/>
              <a:rect l="l" t="t" r="r" b="b"/>
              <a:pathLst>
                <a:path w="10567" h="40292" extrusionOk="0">
                  <a:moveTo>
                    <a:pt x="3711" y="0"/>
                  </a:moveTo>
                  <a:cubicBezTo>
                    <a:pt x="3214" y="0"/>
                    <a:pt x="2845" y="78"/>
                    <a:pt x="2648" y="249"/>
                  </a:cubicBezTo>
                  <a:cubicBezTo>
                    <a:pt x="1822" y="968"/>
                    <a:pt x="2874" y="5634"/>
                    <a:pt x="3511" y="8514"/>
                  </a:cubicBezTo>
                  <a:cubicBezTo>
                    <a:pt x="4291" y="12074"/>
                    <a:pt x="4216" y="15743"/>
                    <a:pt x="3327" y="19281"/>
                  </a:cubicBezTo>
                  <a:cubicBezTo>
                    <a:pt x="1377" y="27019"/>
                    <a:pt x="1" y="33871"/>
                    <a:pt x="1" y="33871"/>
                  </a:cubicBezTo>
                  <a:cubicBezTo>
                    <a:pt x="2119" y="34851"/>
                    <a:pt x="3405" y="36325"/>
                    <a:pt x="4171" y="37611"/>
                  </a:cubicBezTo>
                  <a:cubicBezTo>
                    <a:pt x="5174" y="39293"/>
                    <a:pt x="7018" y="40292"/>
                    <a:pt x="8975" y="40292"/>
                  </a:cubicBezTo>
                  <a:lnTo>
                    <a:pt x="10567" y="40292"/>
                  </a:lnTo>
                  <a:cubicBezTo>
                    <a:pt x="8609" y="40292"/>
                    <a:pt x="6762" y="39293"/>
                    <a:pt x="5762" y="37611"/>
                  </a:cubicBezTo>
                  <a:cubicBezTo>
                    <a:pt x="4993" y="36325"/>
                    <a:pt x="3711" y="34851"/>
                    <a:pt x="1592" y="33871"/>
                  </a:cubicBezTo>
                  <a:cubicBezTo>
                    <a:pt x="1592" y="33871"/>
                    <a:pt x="2965" y="27019"/>
                    <a:pt x="4914" y="19281"/>
                  </a:cubicBezTo>
                  <a:cubicBezTo>
                    <a:pt x="5804" y="15743"/>
                    <a:pt x="5883" y="12074"/>
                    <a:pt x="5099" y="8514"/>
                  </a:cubicBezTo>
                  <a:cubicBezTo>
                    <a:pt x="4465" y="5634"/>
                    <a:pt x="3409" y="968"/>
                    <a:pt x="4235" y="249"/>
                  </a:cubicBezTo>
                  <a:cubicBezTo>
                    <a:pt x="4329" y="166"/>
                    <a:pt x="4465" y="109"/>
                    <a:pt x="4635" y="68"/>
                  </a:cubicBezTo>
                  <a:cubicBezTo>
                    <a:pt x="4294" y="24"/>
                    <a:pt x="3983" y="0"/>
                    <a:pt x="37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3581875" y="1401550"/>
              <a:ext cx="93350" cy="4075075"/>
            </a:xfrm>
            <a:custGeom>
              <a:avLst/>
              <a:gdLst/>
              <a:ahLst/>
              <a:cxnLst/>
              <a:rect l="l" t="t" r="r" b="b"/>
              <a:pathLst>
                <a:path w="3734" h="163003" extrusionOk="0">
                  <a:moveTo>
                    <a:pt x="3733" y="0"/>
                  </a:moveTo>
                  <a:lnTo>
                    <a:pt x="0" y="16300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580725" y="1401450"/>
              <a:ext cx="95625" cy="4075175"/>
            </a:xfrm>
            <a:custGeom>
              <a:avLst/>
              <a:gdLst/>
              <a:ahLst/>
              <a:cxnLst/>
              <a:rect l="l" t="t" r="r" b="b"/>
              <a:pathLst>
                <a:path w="3825" h="163007" extrusionOk="0">
                  <a:moveTo>
                    <a:pt x="3734" y="1"/>
                  </a:moveTo>
                  <a:lnTo>
                    <a:pt x="1" y="163003"/>
                  </a:lnTo>
                  <a:lnTo>
                    <a:pt x="91" y="163006"/>
                  </a:lnTo>
                  <a:lnTo>
                    <a:pt x="3825" y="4"/>
                  </a:lnTo>
                  <a:lnTo>
                    <a:pt x="37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730825" y="1064900"/>
              <a:ext cx="33775" cy="4411725"/>
            </a:xfrm>
            <a:custGeom>
              <a:avLst/>
              <a:gdLst/>
              <a:ahLst/>
              <a:cxnLst/>
              <a:rect l="l" t="t" r="r" b="b"/>
              <a:pathLst>
                <a:path w="1351" h="176469" extrusionOk="0">
                  <a:moveTo>
                    <a:pt x="1350" y="0"/>
                  </a:moveTo>
                  <a:lnTo>
                    <a:pt x="1" y="17646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3729700" y="1064900"/>
              <a:ext cx="36025" cy="4411725"/>
            </a:xfrm>
            <a:custGeom>
              <a:avLst/>
              <a:gdLst/>
              <a:ahLst/>
              <a:cxnLst/>
              <a:rect l="l" t="t" r="r" b="b"/>
              <a:pathLst>
                <a:path w="1441" h="176469" extrusionOk="0">
                  <a:moveTo>
                    <a:pt x="1350" y="0"/>
                  </a:moveTo>
                  <a:lnTo>
                    <a:pt x="1" y="176468"/>
                  </a:lnTo>
                  <a:lnTo>
                    <a:pt x="91" y="176468"/>
                  </a:lnTo>
                  <a:lnTo>
                    <a:pt x="14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846800" y="1158700"/>
              <a:ext cx="33000" cy="4317925"/>
            </a:xfrm>
            <a:custGeom>
              <a:avLst/>
              <a:gdLst/>
              <a:ahLst/>
              <a:cxnLst/>
              <a:rect l="l" t="t" r="r" b="b"/>
              <a:pathLst>
                <a:path w="1320" h="172717" extrusionOk="0">
                  <a:moveTo>
                    <a:pt x="0" y="1"/>
                  </a:moveTo>
                  <a:lnTo>
                    <a:pt x="1320" y="17271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3845650" y="1158700"/>
              <a:ext cx="35275" cy="4317925"/>
            </a:xfrm>
            <a:custGeom>
              <a:avLst/>
              <a:gdLst/>
              <a:ahLst/>
              <a:cxnLst/>
              <a:rect l="l" t="t" r="r" b="b"/>
              <a:pathLst>
                <a:path w="1411" h="172717" extrusionOk="0">
                  <a:moveTo>
                    <a:pt x="1" y="1"/>
                  </a:moveTo>
                  <a:lnTo>
                    <a:pt x="1320" y="172716"/>
                  </a:lnTo>
                  <a:lnTo>
                    <a:pt x="1411" y="172716"/>
                  </a:lnTo>
                  <a:lnTo>
                    <a:pt x="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3937475" y="1490625"/>
              <a:ext cx="91375" cy="3986000"/>
            </a:xfrm>
            <a:custGeom>
              <a:avLst/>
              <a:gdLst/>
              <a:ahLst/>
              <a:cxnLst/>
              <a:rect l="l" t="t" r="r" b="b"/>
              <a:pathLst>
                <a:path w="3655" h="159440" extrusionOk="0">
                  <a:moveTo>
                    <a:pt x="0" y="0"/>
                  </a:moveTo>
                  <a:lnTo>
                    <a:pt x="3655" y="15943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3936350" y="1490525"/>
              <a:ext cx="93625" cy="3986100"/>
            </a:xfrm>
            <a:custGeom>
              <a:avLst/>
              <a:gdLst/>
              <a:ahLst/>
              <a:cxnLst/>
              <a:rect l="l" t="t" r="r" b="b"/>
              <a:pathLst>
                <a:path w="3745" h="159444" extrusionOk="0">
                  <a:moveTo>
                    <a:pt x="91" y="1"/>
                  </a:moveTo>
                  <a:lnTo>
                    <a:pt x="0" y="4"/>
                  </a:lnTo>
                  <a:lnTo>
                    <a:pt x="3654" y="159443"/>
                  </a:lnTo>
                  <a:lnTo>
                    <a:pt x="3745" y="159440"/>
                  </a:lnTo>
                  <a:lnTo>
                    <a:pt x="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3721500" y="1020675"/>
              <a:ext cx="88350" cy="88450"/>
            </a:xfrm>
            <a:custGeom>
              <a:avLst/>
              <a:gdLst/>
              <a:ahLst/>
              <a:cxnLst/>
              <a:rect l="l" t="t" r="r" b="b"/>
              <a:pathLst>
                <a:path w="3534" h="3538" extrusionOk="0">
                  <a:moveTo>
                    <a:pt x="1765" y="1"/>
                  </a:moveTo>
                  <a:cubicBezTo>
                    <a:pt x="788" y="1"/>
                    <a:pt x="0" y="793"/>
                    <a:pt x="0" y="1769"/>
                  </a:cubicBezTo>
                  <a:cubicBezTo>
                    <a:pt x="0" y="2746"/>
                    <a:pt x="788" y="3538"/>
                    <a:pt x="1765" y="3538"/>
                  </a:cubicBezTo>
                  <a:cubicBezTo>
                    <a:pt x="2741" y="3538"/>
                    <a:pt x="3533" y="2746"/>
                    <a:pt x="3533" y="1769"/>
                  </a:cubicBezTo>
                  <a:cubicBezTo>
                    <a:pt x="3533" y="793"/>
                    <a:pt x="2741" y="1"/>
                    <a:pt x="1765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3625525" y="1352600"/>
              <a:ext cx="88375" cy="8837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9" y="1"/>
                  </a:moveTo>
                  <a:cubicBezTo>
                    <a:pt x="793" y="1"/>
                    <a:pt x="1" y="793"/>
                    <a:pt x="1" y="1770"/>
                  </a:cubicBezTo>
                  <a:cubicBezTo>
                    <a:pt x="1" y="2746"/>
                    <a:pt x="793" y="3535"/>
                    <a:pt x="1769" y="3535"/>
                  </a:cubicBezTo>
                  <a:cubicBezTo>
                    <a:pt x="2746" y="3535"/>
                    <a:pt x="3534" y="2746"/>
                    <a:pt x="3534" y="1770"/>
                  </a:cubicBezTo>
                  <a:cubicBezTo>
                    <a:pt x="3534" y="793"/>
                    <a:pt x="2746" y="1"/>
                    <a:pt x="1769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3800875" y="1114475"/>
              <a:ext cx="88350" cy="88475"/>
            </a:xfrm>
            <a:custGeom>
              <a:avLst/>
              <a:gdLst/>
              <a:ahLst/>
              <a:cxnLst/>
              <a:rect l="l" t="t" r="r" b="b"/>
              <a:pathLst>
                <a:path w="3534" h="3539" extrusionOk="0">
                  <a:moveTo>
                    <a:pt x="1769" y="0"/>
                  </a:moveTo>
                  <a:cubicBezTo>
                    <a:pt x="793" y="0"/>
                    <a:pt x="1" y="792"/>
                    <a:pt x="1" y="1770"/>
                  </a:cubicBezTo>
                  <a:cubicBezTo>
                    <a:pt x="1" y="2746"/>
                    <a:pt x="793" y="3538"/>
                    <a:pt x="1769" y="3538"/>
                  </a:cubicBezTo>
                  <a:cubicBezTo>
                    <a:pt x="2742" y="3538"/>
                    <a:pt x="3534" y="2746"/>
                    <a:pt x="3534" y="1770"/>
                  </a:cubicBezTo>
                  <a:cubicBezTo>
                    <a:pt x="3534" y="792"/>
                    <a:pt x="2742" y="0"/>
                    <a:pt x="1769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3894475" y="1446400"/>
              <a:ext cx="88350" cy="88375"/>
            </a:xfrm>
            <a:custGeom>
              <a:avLst/>
              <a:gdLst/>
              <a:ahLst/>
              <a:cxnLst/>
              <a:rect l="l" t="t" r="r" b="b"/>
              <a:pathLst>
                <a:path w="3534" h="3535" extrusionOk="0">
                  <a:moveTo>
                    <a:pt x="1766" y="1"/>
                  </a:moveTo>
                  <a:cubicBezTo>
                    <a:pt x="789" y="1"/>
                    <a:pt x="1" y="793"/>
                    <a:pt x="1" y="1769"/>
                  </a:cubicBezTo>
                  <a:cubicBezTo>
                    <a:pt x="1" y="2747"/>
                    <a:pt x="789" y="3534"/>
                    <a:pt x="1766" y="3534"/>
                  </a:cubicBezTo>
                  <a:cubicBezTo>
                    <a:pt x="2742" y="3534"/>
                    <a:pt x="3534" y="2747"/>
                    <a:pt x="3534" y="1769"/>
                  </a:cubicBezTo>
                  <a:cubicBezTo>
                    <a:pt x="3534" y="793"/>
                    <a:pt x="2742" y="1"/>
                    <a:pt x="1766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3066475" y="1186200"/>
              <a:ext cx="231775" cy="765300"/>
            </a:xfrm>
            <a:custGeom>
              <a:avLst/>
              <a:gdLst/>
              <a:ahLst/>
              <a:cxnLst/>
              <a:rect l="l" t="t" r="r" b="b"/>
              <a:pathLst>
                <a:path w="9271" h="30612" extrusionOk="0">
                  <a:moveTo>
                    <a:pt x="1990" y="0"/>
                  </a:moveTo>
                  <a:cubicBezTo>
                    <a:pt x="1822" y="0"/>
                    <a:pt x="1651" y="9"/>
                    <a:pt x="1480" y="27"/>
                  </a:cubicBezTo>
                  <a:cubicBezTo>
                    <a:pt x="620" y="122"/>
                    <a:pt x="1" y="892"/>
                    <a:pt x="91" y="1747"/>
                  </a:cubicBezTo>
                  <a:lnTo>
                    <a:pt x="3018" y="29214"/>
                  </a:lnTo>
                  <a:cubicBezTo>
                    <a:pt x="3103" y="30015"/>
                    <a:pt x="3781" y="30611"/>
                    <a:pt x="4572" y="30611"/>
                  </a:cubicBezTo>
                  <a:cubicBezTo>
                    <a:pt x="4627" y="30611"/>
                    <a:pt x="4682" y="30609"/>
                    <a:pt x="4738" y="30603"/>
                  </a:cubicBezTo>
                  <a:cubicBezTo>
                    <a:pt x="7366" y="30319"/>
                    <a:pt x="9270" y="27963"/>
                    <a:pt x="8987" y="25335"/>
                  </a:cubicBezTo>
                  <a:lnTo>
                    <a:pt x="6743" y="4281"/>
                  </a:lnTo>
                  <a:cubicBezTo>
                    <a:pt x="6483" y="1824"/>
                    <a:pt x="4407" y="0"/>
                    <a:pt x="1990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2863800" y="1208000"/>
              <a:ext cx="280500" cy="731675"/>
            </a:xfrm>
            <a:custGeom>
              <a:avLst/>
              <a:gdLst/>
              <a:ahLst/>
              <a:cxnLst/>
              <a:rect l="l" t="t" r="r" b="b"/>
              <a:pathLst>
                <a:path w="11220" h="29267" extrusionOk="0">
                  <a:moveTo>
                    <a:pt x="8104" y="1"/>
                  </a:moveTo>
                  <a:cubicBezTo>
                    <a:pt x="3406" y="502"/>
                    <a:pt x="1" y="4718"/>
                    <a:pt x="502" y="9420"/>
                  </a:cubicBezTo>
                  <a:lnTo>
                    <a:pt x="1799" y="21612"/>
                  </a:lnTo>
                  <a:cubicBezTo>
                    <a:pt x="2268" y="26006"/>
                    <a:pt x="5980" y="29266"/>
                    <a:pt x="10301" y="29266"/>
                  </a:cubicBezTo>
                  <a:cubicBezTo>
                    <a:pt x="10604" y="29266"/>
                    <a:pt x="10911" y="29250"/>
                    <a:pt x="11219" y="29218"/>
                  </a:cubicBezTo>
                  <a:lnTo>
                    <a:pt x="81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4321450" y="1186200"/>
              <a:ext cx="231750" cy="765300"/>
            </a:xfrm>
            <a:custGeom>
              <a:avLst/>
              <a:gdLst/>
              <a:ahLst/>
              <a:cxnLst/>
              <a:rect l="l" t="t" r="r" b="b"/>
              <a:pathLst>
                <a:path w="9270" h="30612" extrusionOk="0">
                  <a:moveTo>
                    <a:pt x="7280" y="0"/>
                  </a:moveTo>
                  <a:cubicBezTo>
                    <a:pt x="4864" y="0"/>
                    <a:pt x="2787" y="1824"/>
                    <a:pt x="2523" y="4281"/>
                  </a:cubicBezTo>
                  <a:lnTo>
                    <a:pt x="279" y="25335"/>
                  </a:lnTo>
                  <a:cubicBezTo>
                    <a:pt x="0" y="27963"/>
                    <a:pt x="1904" y="30319"/>
                    <a:pt x="4533" y="30603"/>
                  </a:cubicBezTo>
                  <a:cubicBezTo>
                    <a:pt x="4588" y="30609"/>
                    <a:pt x="4643" y="30611"/>
                    <a:pt x="4698" y="30611"/>
                  </a:cubicBezTo>
                  <a:cubicBezTo>
                    <a:pt x="5486" y="30611"/>
                    <a:pt x="6164" y="30015"/>
                    <a:pt x="6248" y="29214"/>
                  </a:cubicBezTo>
                  <a:lnTo>
                    <a:pt x="9179" y="1747"/>
                  </a:lnTo>
                  <a:cubicBezTo>
                    <a:pt x="9269" y="892"/>
                    <a:pt x="8647" y="122"/>
                    <a:pt x="7791" y="27"/>
                  </a:cubicBezTo>
                  <a:cubicBezTo>
                    <a:pt x="7619" y="9"/>
                    <a:pt x="7449" y="0"/>
                    <a:pt x="7280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4475375" y="1208000"/>
              <a:ext cx="280500" cy="731675"/>
            </a:xfrm>
            <a:custGeom>
              <a:avLst/>
              <a:gdLst/>
              <a:ahLst/>
              <a:cxnLst/>
              <a:rect l="l" t="t" r="r" b="b"/>
              <a:pathLst>
                <a:path w="11220" h="29267" extrusionOk="0">
                  <a:moveTo>
                    <a:pt x="3112" y="1"/>
                  </a:moveTo>
                  <a:lnTo>
                    <a:pt x="1" y="29218"/>
                  </a:lnTo>
                  <a:cubicBezTo>
                    <a:pt x="309" y="29250"/>
                    <a:pt x="616" y="29266"/>
                    <a:pt x="919" y="29266"/>
                  </a:cubicBezTo>
                  <a:cubicBezTo>
                    <a:pt x="5237" y="29266"/>
                    <a:pt x="8948" y="26006"/>
                    <a:pt x="9417" y="21612"/>
                  </a:cubicBezTo>
                  <a:lnTo>
                    <a:pt x="10718" y="9420"/>
                  </a:lnTo>
                  <a:cubicBezTo>
                    <a:pt x="11219" y="4718"/>
                    <a:pt x="7814" y="502"/>
                    <a:pt x="31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3239775" y="3246100"/>
              <a:ext cx="1054725" cy="1491525"/>
            </a:xfrm>
            <a:custGeom>
              <a:avLst/>
              <a:gdLst/>
              <a:ahLst/>
              <a:cxnLst/>
              <a:rect l="l" t="t" r="r" b="b"/>
              <a:pathLst>
                <a:path w="42189" h="59661" extrusionOk="0">
                  <a:moveTo>
                    <a:pt x="41864" y="0"/>
                  </a:moveTo>
                  <a:lnTo>
                    <a:pt x="41310" y="68"/>
                  </a:lnTo>
                  <a:cubicBezTo>
                    <a:pt x="41978" y="5491"/>
                    <a:pt x="40918" y="9273"/>
                    <a:pt x="37766" y="12716"/>
                  </a:cubicBezTo>
                  <a:cubicBezTo>
                    <a:pt x="33829" y="17018"/>
                    <a:pt x="26382" y="20763"/>
                    <a:pt x="14996" y="24161"/>
                  </a:cubicBezTo>
                  <a:cubicBezTo>
                    <a:pt x="8435" y="26121"/>
                    <a:pt x="3974" y="29779"/>
                    <a:pt x="1734" y="35035"/>
                  </a:cubicBezTo>
                  <a:cubicBezTo>
                    <a:pt x="773" y="37294"/>
                    <a:pt x="222" y="39859"/>
                    <a:pt x="102" y="42660"/>
                  </a:cubicBezTo>
                  <a:cubicBezTo>
                    <a:pt x="0" y="44980"/>
                    <a:pt x="192" y="47469"/>
                    <a:pt x="671" y="50059"/>
                  </a:cubicBezTo>
                  <a:cubicBezTo>
                    <a:pt x="1508" y="54599"/>
                    <a:pt x="3032" y="58325"/>
                    <a:pt x="3718" y="59660"/>
                  </a:cubicBezTo>
                  <a:lnTo>
                    <a:pt x="4212" y="59403"/>
                  </a:lnTo>
                  <a:cubicBezTo>
                    <a:pt x="3541" y="58095"/>
                    <a:pt x="2048" y="54434"/>
                    <a:pt x="1222" y="49958"/>
                  </a:cubicBezTo>
                  <a:cubicBezTo>
                    <a:pt x="185" y="44350"/>
                    <a:pt x="539" y="39263"/>
                    <a:pt x="2251" y="35255"/>
                  </a:cubicBezTo>
                  <a:cubicBezTo>
                    <a:pt x="4420" y="30157"/>
                    <a:pt x="8764" y="26604"/>
                    <a:pt x="15159" y="24696"/>
                  </a:cubicBezTo>
                  <a:cubicBezTo>
                    <a:pt x="18176" y="23795"/>
                    <a:pt x="20959" y="22856"/>
                    <a:pt x="23421" y="21909"/>
                  </a:cubicBezTo>
                  <a:cubicBezTo>
                    <a:pt x="25811" y="20990"/>
                    <a:pt x="27983" y="20027"/>
                    <a:pt x="29877" y="19055"/>
                  </a:cubicBezTo>
                  <a:cubicBezTo>
                    <a:pt x="31706" y="18112"/>
                    <a:pt x="33338" y="17124"/>
                    <a:pt x="34726" y="16121"/>
                  </a:cubicBezTo>
                  <a:cubicBezTo>
                    <a:pt x="36065" y="15156"/>
                    <a:pt x="37226" y="14138"/>
                    <a:pt x="38177" y="13093"/>
                  </a:cubicBezTo>
                  <a:cubicBezTo>
                    <a:pt x="39952" y="11155"/>
                    <a:pt x="41088" y="9073"/>
                    <a:pt x="41649" y="6735"/>
                  </a:cubicBezTo>
                  <a:cubicBezTo>
                    <a:pt x="42121" y="4762"/>
                    <a:pt x="42188" y="2625"/>
                    <a:pt x="4186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4"/>
          <p:cNvSpPr/>
          <p:nvPr/>
        </p:nvSpPr>
        <p:spPr>
          <a:xfrm>
            <a:off x="1324700" y="1588050"/>
            <a:ext cx="2109593" cy="3063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4"/>
          <p:cNvSpPr txBox="1">
            <a:spLocks noGrp="1"/>
          </p:cNvSpPr>
          <p:nvPr>
            <p:ph type="title"/>
          </p:nvPr>
        </p:nvSpPr>
        <p:spPr>
          <a:xfrm>
            <a:off x="1550596" y="1804770"/>
            <a:ext cx="1657800" cy="1134900"/>
          </a:xfrm>
          <a:prstGeom prst="rect">
            <a:avLst/>
          </a:prstGeom>
        </p:spPr>
        <p:txBody>
          <a:bodyPr spcFirstLastPara="1" wrap="square" lIns="0" tIns="0" rIns="72000" bIns="0" anchor="b" anchorCtr="0">
            <a:noAutofit/>
          </a:bodyPr>
          <a:lstStyle/>
          <a:p>
            <a:r>
              <a:rPr lang="en-US" altLang="zh-TW" sz="3600" dirty="0"/>
              <a:t>Jump king</a:t>
            </a:r>
            <a:endParaRPr lang="zh-TW" altLang="en-US" sz="3600" dirty="0"/>
          </a:p>
        </p:txBody>
      </p:sp>
      <p:grpSp>
        <p:nvGrpSpPr>
          <p:cNvPr id="1029" name="Google Shape;1029;p54"/>
          <p:cNvGrpSpPr/>
          <p:nvPr/>
        </p:nvGrpSpPr>
        <p:grpSpPr>
          <a:xfrm flipH="1">
            <a:off x="3780273" y="1587947"/>
            <a:ext cx="4261949" cy="3063080"/>
            <a:chOff x="1835466" y="929768"/>
            <a:chExt cx="2388300" cy="3284100"/>
          </a:xfrm>
        </p:grpSpPr>
        <p:sp>
          <p:nvSpPr>
            <p:cNvPr id="1030" name="Google Shape;1030;p54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54"/>
          <p:cNvSpPr txBox="1">
            <a:spLocks noGrp="1"/>
          </p:cNvSpPr>
          <p:nvPr>
            <p:ph type="ctrTitle" idx="2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類似遊戲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12" name="圖片 11" descr="一張含有 街道, 坐, 男人, 電腦 的圖片&#10;&#10;自動產生的描述">
            <a:extLst>
              <a:ext uri="{FF2B5EF4-FFF2-40B4-BE49-F238E27FC236}">
                <a16:creationId xmlns:a16="http://schemas.microsoft.com/office/drawing/2014/main" id="{E47641A0-2F4C-46E1-9577-1708FB04A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47" y="1804770"/>
            <a:ext cx="3524514" cy="26433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55"/>
          <p:cNvGrpSpPr/>
          <p:nvPr/>
        </p:nvGrpSpPr>
        <p:grpSpPr>
          <a:xfrm>
            <a:off x="2251687" y="1198957"/>
            <a:ext cx="4638973" cy="3500459"/>
            <a:chOff x="720010" y="1419647"/>
            <a:chExt cx="4021500" cy="3062887"/>
          </a:xfrm>
        </p:grpSpPr>
        <p:sp>
          <p:nvSpPr>
            <p:cNvPr id="1043" name="Google Shape;1043;p55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47" name="Google Shape;1047;p55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" name="Google Shape;1049;p55"/>
          <p:cNvSpPr txBox="1">
            <a:spLocks noGrp="1"/>
          </p:cNvSpPr>
          <p:nvPr>
            <p:ph type="ctrTitle" idx="2"/>
          </p:nvPr>
        </p:nvSpPr>
        <p:spPr>
          <a:xfrm>
            <a:off x="645099" y="420566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模擬畫面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pic>
        <p:nvPicPr>
          <p:cNvPr id="13" name="內容版面配置區 4" descr="一張含有 畫畫 的圖片&#10;&#10;自動產生的描述">
            <a:extLst>
              <a:ext uri="{FF2B5EF4-FFF2-40B4-BE49-F238E27FC236}">
                <a16:creationId xmlns:a16="http://schemas.microsoft.com/office/drawing/2014/main" id="{B0333E2B-742A-4461-96F3-BC740FFFE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30" y="1379679"/>
            <a:ext cx="4068129" cy="254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214</Words>
  <Application>Microsoft Office PowerPoint</Application>
  <PresentationFormat>如螢幕大小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Barlow</vt:lpstr>
      <vt:lpstr>華康秀風體W3</vt:lpstr>
      <vt:lpstr>Roboto Slab Regular</vt:lpstr>
      <vt:lpstr>Fira Sans Extra Condensed Medium</vt:lpstr>
      <vt:lpstr>Bahiana</vt:lpstr>
      <vt:lpstr>Arial</vt:lpstr>
      <vt:lpstr>Squada One</vt:lpstr>
      <vt:lpstr>Geek Pride Day by Slidesgo</vt:lpstr>
      <vt:lpstr>期末發想</vt:lpstr>
      <vt:lpstr>動機</vt:lpstr>
      <vt:lpstr>使用者故事</vt:lpstr>
      <vt:lpstr>遊戲背景故事</vt:lpstr>
      <vt:lpstr>操作方式</vt:lpstr>
      <vt:lpstr>高風險分析</vt:lpstr>
      <vt:lpstr>高價值分析</vt:lpstr>
      <vt:lpstr>Jump king</vt:lpstr>
      <vt:lpstr>模擬畫面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期末發想</dc:title>
  <cp:lastModifiedBy>海茵 黃</cp:lastModifiedBy>
  <cp:revision>5</cp:revision>
  <dcterms:modified xsi:type="dcterms:W3CDTF">2020-05-16T08:02:40Z</dcterms:modified>
</cp:coreProperties>
</file>