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1"/>
  </p:notesMasterIdLst>
  <p:handoutMasterIdLst>
    <p:handoutMasterId r:id="rId12"/>
  </p:handoutMasterIdLst>
  <p:sldIdLst>
    <p:sldId id="342" r:id="rId3"/>
    <p:sldId id="351" r:id="rId4"/>
    <p:sldId id="347" r:id="rId5"/>
    <p:sldId id="348" r:id="rId6"/>
    <p:sldId id="352" r:id="rId7"/>
    <p:sldId id="353" r:id="rId8"/>
    <p:sldId id="354" r:id="rId9"/>
    <p:sldId id="350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2A1017D-6DBA-420F-93CE-A8027E8E4739}">
          <p14:sldIdLst>
            <p14:sldId id="342"/>
            <p14:sldId id="351"/>
            <p14:sldId id="347"/>
            <p14:sldId id="348"/>
            <p14:sldId id="352"/>
            <p14:sldId id="353"/>
            <p14:sldId id="354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1749" autoAdjust="0"/>
  </p:normalViewPr>
  <p:slideViewPr>
    <p:cSldViewPr>
      <p:cViewPr varScale="1">
        <p:scale>
          <a:sx n="94" d="100"/>
          <a:sy n="94" d="100"/>
        </p:scale>
        <p:origin x="20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2240" y="6308725"/>
            <a:ext cx="2133600" cy="365125"/>
          </a:xfrm>
        </p:spPr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7" y="0"/>
            <a:ext cx="9253727" cy="6858000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18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O1VzY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2001" y="2247564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sz="4800" dirty="0"/>
              <a:t>Simple Forum</a:t>
            </a:r>
            <a:endParaRPr kumimoji="1"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zh-TW" sz="2800" b="1" dirty="0"/>
              <a:t>Hung-</a:t>
            </a:r>
            <a:r>
              <a:rPr kumimoji="1" lang="en-US" altLang="zh-TW" sz="2800" b="1" dirty="0" err="1"/>
              <a:t>Kuo</a:t>
            </a:r>
            <a:r>
              <a:rPr kumimoji="1" lang="en-US" altLang="zh-TW" sz="2800" b="1" dirty="0"/>
              <a:t> Chu</a:t>
            </a:r>
          </a:p>
          <a:p>
            <a:r>
              <a:rPr kumimoji="1" lang="en-US" altLang="zh-TW" sz="2800" dirty="0"/>
              <a:t>Department of Computer Science</a:t>
            </a:r>
          </a:p>
          <a:p>
            <a:r>
              <a:rPr kumimoji="1" lang="en-US" altLang="zh-TW" sz="2800" dirty="0"/>
              <a:t>National Tsing Hua University</a:t>
            </a:r>
          </a:p>
          <a:p>
            <a:endParaRPr kumimoji="1"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83132" y="6206642"/>
            <a:ext cx="97013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CS2410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b="0" dirty="0">
                <a:solidFill>
                  <a:srgbClr val="00B050"/>
                </a:solidFill>
              </a:rPr>
              <a:t>Software Studio</a:t>
            </a:r>
            <a:br>
              <a:rPr lang="en-US" altLang="zh-TW" b="0" dirty="0">
                <a:solidFill>
                  <a:srgbClr val="00B050"/>
                </a:solidFill>
              </a:rPr>
            </a:br>
            <a:r>
              <a:rPr lang="zh-TW" altLang="en-US" b="0" dirty="0"/>
              <a:t> </a:t>
            </a:r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軟體設計與實驗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1413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3772E-8556-4102-9461-E9AFFE2E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Simple Forum</a:t>
            </a:r>
            <a:endParaRPr lang="zh-TW" altLang="en-US" dirty="0"/>
          </a:p>
        </p:txBody>
      </p:sp>
      <p:pic>
        <p:nvPicPr>
          <p:cNvPr id="6" name="內容版面配置區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33665CC-4874-42C2-8773-C85B0D40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90" y="1417638"/>
            <a:ext cx="6596619" cy="5104976"/>
          </a:xfrm>
        </p:spPr>
      </p:pic>
    </p:spTree>
    <p:extLst>
      <p:ext uri="{BB962C8B-B14F-4D97-AF65-F5344CB8AC3E}">
        <p14:creationId xmlns:p14="http://schemas.microsoft.com/office/powerpoint/2010/main" val="18619212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07800-E138-4F79-9347-EF139CF6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5984F-001D-4FDC-BE6B-A1EA0A18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Fork</a:t>
            </a:r>
            <a:r>
              <a:rPr lang="en-US" altLang="zh-TW" dirty="0"/>
              <a:t> the repo </a:t>
            </a:r>
            <a:r>
              <a:rPr lang="en-US" altLang="zh-TW" b="1" i="1" dirty="0"/>
              <a:t>Lab06-Simple Forum</a:t>
            </a:r>
            <a:r>
              <a:rPr lang="en-US" altLang="zh-TW" dirty="0"/>
              <a:t> to your local repository.</a:t>
            </a:r>
          </a:p>
          <a:p>
            <a:r>
              <a:rPr lang="en-US" altLang="zh-TW" dirty="0"/>
              <a:t>Create a real-time forum by completing all TODOs</a:t>
            </a:r>
          </a:p>
          <a:p>
            <a:r>
              <a:rPr lang="en-US" altLang="zh-TW" dirty="0"/>
              <a:t>Create a new Firebase project </a:t>
            </a:r>
            <a:r>
              <a:rPr lang="en-US" altLang="zh-TW" dirty="0" smtClean="0"/>
              <a:t>name </a:t>
            </a:r>
            <a:r>
              <a:rPr lang="en-US" altLang="zh-TW" dirty="0"/>
              <a:t>it </a:t>
            </a:r>
            <a:r>
              <a:rPr lang="en-US" altLang="zh-TW" b="1" dirty="0" smtClean="0">
                <a:solidFill>
                  <a:srgbClr val="FF0000"/>
                </a:solidFill>
              </a:rPr>
              <a:t>Lab06 -[</a:t>
            </a:r>
            <a:r>
              <a:rPr lang="en-US" altLang="zh-TW" b="1" dirty="0">
                <a:solidFill>
                  <a:srgbClr val="FF0000"/>
                </a:solidFill>
              </a:rPr>
              <a:t>student-id</a:t>
            </a:r>
            <a:r>
              <a:rPr lang="en-US" altLang="zh-TW" b="1" dirty="0" smtClean="0">
                <a:solidFill>
                  <a:srgbClr val="FF0000"/>
                </a:solidFill>
              </a:rPr>
              <a:t>]</a:t>
            </a:r>
            <a:r>
              <a:rPr lang="en-US" altLang="zh-TW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/>
              <a:t>change parameters in config.js</a:t>
            </a:r>
          </a:p>
          <a:p>
            <a:r>
              <a:rPr lang="en-US" altLang="zh-TW" dirty="0"/>
              <a:t>Complete button events in signin.js so that it has two ways to login/sign-up including email and google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634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1FEC1-9C93-499C-A94E-2433DE2F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 (Cont'd)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2D7225-05F4-47EF-92AB-2232C340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Complete logout button function and show alert when logout success or error</a:t>
            </a:r>
          </a:p>
          <a:p>
            <a:r>
              <a:rPr lang="en-US" altLang="zh-TW" dirty="0"/>
              <a:t>Let post button can push a new post to database</a:t>
            </a:r>
          </a:p>
          <a:p>
            <a:r>
              <a:rPr lang="en-US" altLang="zh-TW" dirty="0"/>
              <a:t>Show all post in database on webpage</a:t>
            </a:r>
          </a:p>
          <a:p>
            <a:r>
              <a:rPr lang="en-US" altLang="zh-TW" dirty="0"/>
              <a:t>After finishing all TODOs, deploy your forum to Firebase.</a:t>
            </a:r>
          </a:p>
          <a:p>
            <a:r>
              <a:rPr lang="en-US" altLang="zh-TW" dirty="0"/>
              <a:t>Recommend you to </a:t>
            </a:r>
            <a:r>
              <a:rPr lang="en-US" altLang="zh-TW" b="1" dirty="0"/>
              <a:t>run a local server </a:t>
            </a:r>
            <a:r>
              <a:rPr lang="en-US" altLang="zh-TW" dirty="0"/>
              <a:t>for testing and use </a:t>
            </a:r>
            <a:r>
              <a:rPr lang="en-US" altLang="zh-TW" b="1" dirty="0"/>
              <a:t>Firefox</a:t>
            </a:r>
            <a:r>
              <a:rPr lang="en-US" altLang="zh-TW" dirty="0"/>
              <a:t> as testing browser.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29756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9DB9-7B59-48ED-A882-103A865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65130"/>
              </p:ext>
            </p:extLst>
          </p:nvPr>
        </p:nvGraphicFramePr>
        <p:xfrm>
          <a:off x="1043608" y="1397000"/>
          <a:ext cx="7560840" cy="3777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4384556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38485335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320345822"/>
                    </a:ext>
                  </a:extLst>
                </a:gridCol>
              </a:tblGrid>
              <a:tr h="384250">
                <a:tc>
                  <a:txBody>
                    <a:bodyPr/>
                    <a:lstStyle/>
                    <a:p>
                      <a:r>
                        <a:rPr lang="en-US" altLang="zh-TW" dirty="0"/>
                        <a:t>TODO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22553"/>
                  </a:ext>
                </a:extLst>
              </a:tr>
              <a:tr h="663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Setup Firebase project and connect to your local project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15 %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74696"/>
                  </a:ext>
                </a:extLst>
              </a:tr>
              <a:tr h="663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2~5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Firebase </a:t>
                      </a:r>
                      <a:r>
                        <a:rPr lang="en-US" altLang="zh-TW" dirty="0" err="1"/>
                        <a:t>Auth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50654"/>
                  </a:ext>
                </a:extLst>
              </a:tr>
              <a:tr h="38425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Firebase Database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51976"/>
                  </a:ext>
                </a:extLst>
              </a:tr>
              <a:tr h="38425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Firebase Database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22777"/>
                  </a:ext>
                </a:extLst>
              </a:tr>
              <a:tr h="384250">
                <a:tc>
                  <a:txBody>
                    <a:bodyPr/>
                    <a:lstStyle/>
                    <a:p>
                      <a:r>
                        <a:rPr lang="en-US" altLang="zh-TW" baseline="0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Firebase Database</a:t>
                      </a:r>
                      <a:r>
                        <a:rPr lang="en-US" altLang="zh-TW" baseline="0" dirty="0"/>
                        <a:t> rule</a:t>
                      </a:r>
                      <a:br>
                        <a:rPr lang="en-US" altLang="zh-TW" baseline="0" dirty="0"/>
                      </a:br>
                      <a:r>
                        <a:rPr lang="en-US" altLang="zh-TW" baseline="0" dirty="0"/>
                        <a:t>(Hint : </a:t>
                      </a:r>
                      <a:r>
                        <a:rPr lang="en-US" altLang="zh-TW" baseline="0" dirty="0">
                          <a:hlinkClick r:id="rId2"/>
                        </a:rPr>
                        <a:t>https://reurl.cc/O1VzYv</a:t>
                      </a:r>
                      <a:r>
                        <a:rPr lang="en-US" altLang="zh-TW" baseline="0" dirty="0"/>
                        <a:t>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32525"/>
                  </a:ext>
                </a:extLst>
              </a:tr>
              <a:tr h="3842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Firebase Hosting</a:t>
                      </a:r>
                      <a:r>
                        <a:rPr lang="en-US" altLang="zh-TW" baseline="0" dirty="0"/>
                        <a:t> deploy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3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6626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9DB9-7B59-48ED-A882-103A865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Add permission to TA’s account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3846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02D7225-05F4-47EF-92AB-2232C340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Go project setting and select “</a:t>
            </a:r>
            <a:r>
              <a:rPr lang="en-US" altLang="zh-TW" dirty="0"/>
              <a:t>Users and </a:t>
            </a:r>
            <a:r>
              <a:rPr lang="en-US" altLang="zh-TW" dirty="0" smtClean="0"/>
              <a:t>permissions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40352" y="3717032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7584" y="4596244"/>
            <a:ext cx="1728192" cy="36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502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9DB9-7B59-48ED-A882-103A865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Add permission to TA’s account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02D7225-05F4-47EF-92AB-2232C340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Add </a:t>
            </a:r>
            <a:r>
              <a:rPr lang="en-US" altLang="zh-TW" b="1" dirty="0" smtClean="0"/>
              <a:t>cgvlab711839@gmail.com</a:t>
            </a:r>
            <a:r>
              <a:rPr lang="en-US" altLang="zh-TW" dirty="0" smtClean="0"/>
              <a:t> as editor to your project.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9144000" cy="19688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12360" y="5013176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8185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9F2A6-600F-4087-9201-DCF87E9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 (Cont'd)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D091A2-7D9B-401D-BF2E-E8EEE6B9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Deadline: 2020/04/21 18:00 (commit time)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Deploy Firebase Hosting failed </a:t>
            </a:r>
            <a:r>
              <a:rPr lang="en-US" altLang="zh-TW" dirty="0" smtClean="0">
                <a:solidFill>
                  <a:srgbClr val="FF0000"/>
                </a:solidFill>
              </a:rPr>
              <a:t>will </a:t>
            </a:r>
            <a:r>
              <a:rPr lang="en-US" altLang="zh-TW" dirty="0">
                <a:solidFill>
                  <a:srgbClr val="FF0000"/>
                </a:solidFill>
              </a:rPr>
              <a:t>get 0 </a:t>
            </a:r>
            <a:r>
              <a:rPr lang="en-US" altLang="zh-TW" dirty="0" smtClean="0">
                <a:solidFill>
                  <a:srgbClr val="FF0000"/>
                </a:solidFill>
              </a:rPr>
              <a:t>point</a:t>
            </a:r>
            <a:endParaRPr lang="en-US" altLang="zh-TW" dirty="0"/>
          </a:p>
          <a:p>
            <a:pPr lvl="1"/>
            <a:r>
              <a:rPr lang="en-US" altLang="zh-TW" dirty="0" smtClean="0"/>
              <a:t>Deploy delay is seen as commit delay</a:t>
            </a:r>
            <a:endParaRPr lang="en-US" altLang="zh-TW" dirty="0"/>
          </a:p>
          <a:p>
            <a:pPr lvl="1"/>
            <a:r>
              <a:rPr lang="en-US" altLang="zh-TW" dirty="0"/>
              <a:t>Commit your Firebase public link to google sheet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Please add TA’s account to your Firebase project or you will get </a:t>
            </a:r>
            <a:r>
              <a:rPr lang="en-US" altLang="zh-TW" smtClean="0"/>
              <a:t>0 point.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Please upload your source files to FTP and name your zip file as the following name format. Otherwise you will get 0 point.</a:t>
            </a:r>
          </a:p>
          <a:p>
            <a:pPr lvl="2"/>
            <a:r>
              <a:rPr lang="en-US" altLang="zh-TW" dirty="0"/>
              <a:t>Lab06_[studentID]_v1.zip</a:t>
            </a:r>
          </a:p>
          <a:p>
            <a:pPr lvl="2"/>
            <a:r>
              <a:rPr lang="en-US" altLang="zh-TW" dirty="0"/>
              <a:t>Lab06_[studentID]_v2.zip</a:t>
            </a:r>
          </a:p>
          <a:p>
            <a:pPr lvl="2"/>
            <a:r>
              <a:rPr lang="en-US" altLang="zh-TW" dirty="0"/>
              <a:t>…</a:t>
            </a: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378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urse_PPTX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5" id="{0BEFD3DD-8257-CC49-A72F-66F904296101}" vid="{352BCE09-1A75-9E41-8EDD-0FBD23D4A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Course_PPTX_Template</Template>
  <TotalTime>310</TotalTime>
  <Words>289</Words>
  <Application>Microsoft Office PowerPoint</Application>
  <PresentationFormat>如螢幕大小 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Stencil Std</vt:lpstr>
      <vt:lpstr>微軟正黑體</vt:lpstr>
      <vt:lpstr>新細明體</vt:lpstr>
      <vt:lpstr>Arial</vt:lpstr>
      <vt:lpstr>Calibri</vt:lpstr>
      <vt:lpstr>Course_PPTX_Theme</vt:lpstr>
      <vt:lpstr>Simple Forum</vt:lpstr>
      <vt:lpstr>Simple Forum</vt:lpstr>
      <vt:lpstr>Goal</vt:lpstr>
      <vt:lpstr>Goal (Cont'd)</vt:lpstr>
      <vt:lpstr>Grading Policy</vt:lpstr>
      <vt:lpstr>Add permission to TA’s account</vt:lpstr>
      <vt:lpstr>Add permission to TA’s account</vt:lpstr>
      <vt:lpstr>Goal (Cont'd)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Windows 使用者</dc:creator>
  <cp:lastModifiedBy>宗勳 蔡</cp:lastModifiedBy>
  <cp:revision>41</cp:revision>
  <cp:lastPrinted>1601-01-01T00:00:00Z</cp:lastPrinted>
  <dcterms:created xsi:type="dcterms:W3CDTF">2018-01-25T06:12:58Z</dcterms:created>
  <dcterms:modified xsi:type="dcterms:W3CDTF">2020-04-21T06:18:15Z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