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6bdcd55d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6bdcd55d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6bdcd55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6bdcd55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6bdcd55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6bdcd55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6bdcd55d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6bdcd55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6bdcd55d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6bdcd55d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6bdcd55d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6bdcd55d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175d4e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175d4e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6bdcd55d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6bdcd55d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6bdcd55d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6bdcd55d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6bdcd5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6bdcd5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6bdcd55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6bdcd55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6bdcd55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6bdcd55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6bdcd55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6bdcd55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6bdcd55d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6bdcd55d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6bdcd55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6bdcd55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e26a7a1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e26a7a1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6bdcd55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6bdcd55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aiyu-wei/HPML_Projec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drive/1dSeiWpQLr14-AWY7AhTbvFOlLSuGDmWG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3BO5mU-wegXnhewIak9msZUc1IbFlDntuUCgNmz5fUQ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pytorch.org/docs/stable/torch.compiler_faq.html" TargetMode="External"/><Relationship Id="rId5" Type="http://schemas.openxmlformats.org/officeDocument/2006/relationships/hyperlink" Target="https://github.com/pytorch/pytorch/blob/6178be822dc3fb307e950c337876f05dd63582b2/torch/_dynamo/eval_frame.py#L922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romptingguide.ai/" TargetMode="External"/><Relationship Id="rId4" Type="http://schemas.openxmlformats.org/officeDocument/2006/relationships/hyperlink" Target="https://platform.openai.com/docs/guides/prompt-engineering" TargetMode="External"/><Relationship Id="rId11" Type="http://schemas.openxmlformats.org/officeDocument/2006/relationships/image" Target="../media/image7.png"/><Relationship Id="rId10" Type="http://schemas.openxmlformats.org/officeDocument/2006/relationships/hyperlink" Target="https://platform.openai.com/docs/guides/fine-tuning" TargetMode="External"/><Relationship Id="rId12" Type="http://schemas.openxmlformats.org/officeDocument/2006/relationships/image" Target="../media/image5.png"/><Relationship Id="rId9" Type="http://schemas.openxmlformats.org/officeDocument/2006/relationships/hyperlink" Target="https://ai.google.dev/gemini-api/docs/model-tuning" TargetMode="External"/><Relationship Id="rId5" Type="http://schemas.openxmlformats.org/officeDocument/2006/relationships/hyperlink" Target="https://cloud.google.com/discover/what-is-prompt-engineering?hl=en" TargetMode="External"/><Relationship Id="rId6" Type="http://schemas.openxmlformats.org/officeDocument/2006/relationships/hyperlink" Target="https://www.ibm.com/topics/prompt-engineering" TargetMode="External"/><Relationship Id="rId7" Type="http://schemas.openxmlformats.org/officeDocument/2006/relationships/hyperlink" Target="https://iac.gatech.edu/featured-news/2024/02/AI-prompt-engineering-ChatGPT" TargetMode="External"/><Relationship Id="rId8" Type="http://schemas.openxmlformats.org/officeDocument/2006/relationships/hyperlink" Target="https://cloud.google.com/vertex-ai/generative-ai/docs/models/tune-model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ac.gatech.edu/featured-news/2024/02/AI-prompt-engineering-ChatG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Compile Debug Tool for PyTorch 2.0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Zhengfei Gong, Haiyu Wei, Patrick Yeh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956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See Github 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https://github.com/haiyu-wei/HPML_Project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currently have a function that takes the output from torch._dynamo.explain() and then parses through to get relevant graph break information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the LLM, we are currently using the Gemini API due to past experience/knowledge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But we are also considering using the OpenAI API as well (along with other possible choices), especially to compare performance and results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Demo/Experiment Design Flow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the demo, we will go over the methods we have implemented for leveraging torch._dynamo.explain() and the Gemini API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will then apply it to the </a:t>
            </a:r>
            <a:r>
              <a:rPr lang="en">
                <a:solidFill>
                  <a:schemeClr val="dk1"/>
                </a:solidFill>
              </a:rPr>
              <a:t>OFA-Sys/small-stable-diffusion-v0 model and see what the explanation output looks like with regards to graph breaks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https://colab.research.google.com/drive/1dSeiWpQLr14-AWY7AhTbvFOlLSuGDmWG?usp=sharing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Evaluation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evaluate our tool’s quality, we would likely need supervision/user-feedback to assess quality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Possible metrics: user rating (1-5) on how useful/clear the feedback was, (if deployed) metrics on productivity improvement (e.g. average time to fix bug, average number of graph break issues faced/resolved, time saved/work done, etc.), cost vs. benefit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terms of the taxonomy: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Measuring coverage/breadth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Measuring complexity/granularity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Detecting patterns of frequently occurring graph breaks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Measuring performance using synthetic benchmarks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2700" y="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Evaluation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12000" y="520650"/>
            <a:ext cx="856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From a qualitative standpoint: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Promising, but still some issues: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Lack of information from PyTorch: it returned some fallback information, but not any info that could help provide context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Two possible approaches:  1.fine-tune/improve our LLM so it doesn’t rely on this context 2. improve PyTorch functionality to trace through these cases (and provide more context)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8075"/>
            <a:ext cx="3789150" cy="22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74775"/>
            <a:ext cx="6648274" cy="6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2700" y="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Evaluation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12000" y="525725"/>
            <a:ext cx="85620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Graph Break Taxonomy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 Operation-Based Breaks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Dynamic Control Flow &amp; Data-Dependent Branching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Integration with External Libraries and I/O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Backend / Compiler Configuration-Related Breaks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5. Model-Specific Break Patterns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For more information, please check: </a:t>
            </a: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graphbreak-taxonomy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</a:t>
            </a:r>
            <a:r>
              <a:rPr lang="en">
                <a:solidFill>
                  <a:schemeClr val="dk1"/>
                </a:solidFill>
              </a:rPr>
              <a:t> tool provides a practical solution for debugging PyTorch graph breaks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Potential for extension to other ML frameworks and error types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Future avenues of exploration: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Get labeled data, use it to fine-tune an LLM for this task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With an extensive taxonomy (e.g. on Hugging Face models), can we create a comprehensive mapping/documentation of graph break scenarios to possible fixes?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UI design: can we create something similar to TensorBoard to help visualize graph breaks and their associated metrics/information?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Improve PyTorch mechanisms to explain graph breaks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900" y="3345500"/>
            <a:ext cx="2182574" cy="16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Teamwork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Patrick Yeh created the project proposal, presentation, and Project Update slides. He also attended Project Update meetings and took/communicated notes for those meetings. He worked on developing a script using the LLM and prompt engineering/few-shot prompting over the explanation() results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Haiyu Wei figured out how torch._dynamo.explain works. Developed the tool for extract the reasons and location from the process of </a:t>
            </a:r>
            <a:r>
              <a:rPr lang="en">
                <a:solidFill>
                  <a:schemeClr val="dk1"/>
                </a:solidFill>
              </a:rPr>
              <a:t>compilation</a:t>
            </a:r>
            <a:r>
              <a:rPr lang="en">
                <a:solidFill>
                  <a:schemeClr val="dk1"/>
                </a:solidFill>
              </a:rPr>
              <a:t>. Developed the tool for visualize the fx.graph and provide the interface for the input of the LLMs. Fine-tune the result of dynamo.explain output.</a:t>
            </a:r>
            <a:r>
              <a:rPr lang="en">
                <a:solidFill>
                  <a:schemeClr val="dk1"/>
                </a:solidFill>
              </a:rPr>
              <a:t> T</a:t>
            </a:r>
            <a:r>
              <a:rPr lang="en">
                <a:solidFill>
                  <a:schemeClr val="dk1"/>
                </a:solidFill>
              </a:rPr>
              <a:t>ested torch.compile and the developed graph detection tools on models on HuggingFace. 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Zhengfei Gong attended weekly meetings to </a:t>
            </a:r>
            <a:r>
              <a:rPr lang="en">
                <a:solidFill>
                  <a:schemeClr val="dk1"/>
                </a:solidFill>
              </a:rPr>
              <a:t>communicate</a:t>
            </a:r>
            <a:r>
              <a:rPr lang="en">
                <a:solidFill>
                  <a:schemeClr val="dk1"/>
                </a:solidFill>
              </a:rPr>
              <a:t> design ideas with supervisors and provide feedbacks to the team. He dived deep into the source code of pytorch to analyze and understand </a:t>
            </a:r>
            <a:r>
              <a:rPr lang="en">
                <a:solidFill>
                  <a:schemeClr val="dk1"/>
                </a:solidFill>
              </a:rPr>
              <a:t>torch._dynamo.explain, _explain_graph_detail and troch.fx.GraphModule. He is working on testing more models to obtain more graph break samples, trying to fine-tune graph break result, evaluating output quality and designing a simple GUI if necessary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We had weekly meetings with each other and our mentors/other groups, and communicated otherwise through Discord and email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Problem Statement</a:t>
            </a:r>
            <a:r>
              <a:rPr lang="en">
                <a:solidFill>
                  <a:schemeClr val="dk1"/>
                </a:solidFill>
              </a:rPr>
              <a:t>: Understanding PyTorch graph breaks is challenging, especially for beginners, as error messages are often cryptic and lack actionable solutions. Our goal is to create a tool to explain these errors in simple terms and provide direct suggestions for debugging.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Solution Approach</a:t>
            </a:r>
            <a:r>
              <a:rPr lang="en">
                <a:solidFill>
                  <a:schemeClr val="dk1"/>
                </a:solidFill>
              </a:rPr>
              <a:t>: We will leverage PyTorch 2.0's torch.compile to analyze graph breaks (creating a taxonomy of break types), feed this data into a tool (powered by an LLM), and generate user-friendly explanations and fixes.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Value/Benefit</a:t>
            </a:r>
            <a:r>
              <a:rPr lang="en">
                <a:solidFill>
                  <a:schemeClr val="dk1"/>
                </a:solidFill>
              </a:rPr>
              <a:t>: We will reduce debugging time, increase developer productivity, and make PyTorch more accessible for users at all experience levels.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Motivation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Debugging PyTorch models can be frustrating due to vague error messages when graphs fail to compile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Efficiently solving graph breaks is critical for optimizing ML models and leveraging PyTorch's high-performance capabilities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Developers, especially those unfamiliar with PyTorch, need a clearer way to understand and resolve these issues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PyTorch 2 paper </a:t>
            </a:r>
            <a:r>
              <a:rPr lang="en">
                <a:solidFill>
                  <a:schemeClr val="dk1"/>
                </a:solidFill>
              </a:rPr>
              <a:t>introduced</a:t>
            </a:r>
            <a:r>
              <a:rPr lang="en">
                <a:solidFill>
                  <a:schemeClr val="dk1"/>
                </a:solidFill>
              </a:rPr>
              <a:t> a new torch.compile feature that enabled graph compilation in PyTorch programs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However, a prominent issue is that of graph breaks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current explain functionalities are very obtuse, different graph breaks are not </a:t>
            </a:r>
            <a:r>
              <a:rPr lang="en">
                <a:solidFill>
                  <a:schemeClr val="dk1"/>
                </a:solidFill>
              </a:rPr>
              <a:t>classified</a:t>
            </a:r>
            <a:r>
              <a:rPr lang="en">
                <a:solidFill>
                  <a:schemeClr val="dk1"/>
                </a:solidFill>
              </a:rPr>
              <a:t> precisely, and there is a current lack of research in making these results more understandable (and providing the associated solutions)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050" y="3368938"/>
            <a:ext cx="5053252" cy="15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76" y="3200287"/>
            <a:ext cx="2981874" cy="18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seemed to be an absence of extensive documentation on graph breaks (e.g. a lack of real-life examples/scenarios)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 we aimed to create a taxonomy of them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Analysis of graph breaks: from PyTorch’s provided explanations, can we extract/parse meaningful data and abstract it to a higher, more understandable level?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LLM integration: can we structure the provided feedback in a manner so that an LLM can easily take it and return accurate, actionable information?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Performance: we want the tool to be lightweight and easy-to-use, and provide response in a short amount of 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UI: we want an intuitive interface for users to improve easability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8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torch._dynamo.explain()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023" y="586163"/>
            <a:ext cx="4996500" cy="406773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2481800" y="4606400"/>
            <a:ext cx="7325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https://pytorch.org/docs/stable/torch.compiler_faq.html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https://github.com/pytorch/pytorch/blob/6178be822dc3fb307e950c337876f05dd63582b2/torch/_dynamo/eval_frame.py#L922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0148" y="1450725"/>
            <a:ext cx="1968725" cy="23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developed several functions that leverage torch._dynamo.explain()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Feed in a model and an input, obtain and store the </a:t>
            </a:r>
            <a:r>
              <a:rPr lang="en">
                <a:solidFill>
                  <a:schemeClr val="dk1"/>
                </a:solidFill>
              </a:rPr>
              <a:t>explanation</a:t>
            </a:r>
            <a:r>
              <a:rPr lang="en">
                <a:solidFill>
                  <a:schemeClr val="dk1"/>
                </a:solidFill>
              </a:rPr>
              <a:t> result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Extract useful information such as the number of breaks, </a:t>
            </a:r>
            <a:r>
              <a:rPr lang="en">
                <a:solidFill>
                  <a:schemeClr val="dk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 do they occur, and why they occur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conducted some research s</a:t>
            </a:r>
            <a:r>
              <a:rPr lang="en">
                <a:solidFill>
                  <a:schemeClr val="dk1"/>
                </a:solidFill>
              </a:rPr>
              <a:t>craping through Hugging Face models to see the existing state of graph breaks “out in the wild”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also tried adapting an LLM to help explain/simplify the information from explain()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Considered fine-tuning and prompt engineering to produce high-quality results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Prompt engineering and few-shot prompting seemed like a straightforward approach to initially experiment 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With more labeled data on graph breaks (from the Hugging Face scrape, for example) we can then consider spending the resources to fine-tune an LLM for this particular task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874900" cy="3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Creating the taxonomy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Adapting an LLM through prompt engineering: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Referred</a:t>
            </a:r>
            <a:r>
              <a:rPr lang="en">
                <a:solidFill>
                  <a:schemeClr val="dk1"/>
                </a:solidFill>
              </a:rPr>
              <a:t> to several resources: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4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Prompt engineering is an iterative process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Need to provide context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Zero-shot, few-shot prompting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Need to clearly guide/format the LLM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Chain-of-thought prompting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More advanced techniques: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Tree of thoughts</a:t>
            </a:r>
            <a:endParaRPr>
              <a:solidFill>
                <a:schemeClr val="dk1"/>
              </a:solidFill>
            </a:endParaRPr>
          </a:p>
          <a:p>
            <a:pPr indent="-297497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Generalized CoT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RAG</a:t>
            </a:r>
            <a:endParaRPr>
              <a:solidFill>
                <a:schemeClr val="dk1"/>
              </a:solidFill>
            </a:endParaRPr>
          </a:p>
          <a:p>
            <a:pPr indent="-297497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Access external knowledge</a:t>
            </a:r>
            <a:endParaRPr>
              <a:solidFill>
                <a:schemeClr val="dk1"/>
              </a:solidFill>
            </a:endParaRPr>
          </a:p>
          <a:p>
            <a:pPr indent="-297497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Prevent hallucinations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Automatic Prompt Engineer</a:t>
            </a:r>
            <a:endParaRPr>
              <a:solidFill>
                <a:schemeClr val="dk1"/>
              </a:solidFill>
            </a:endParaRPr>
          </a:p>
          <a:p>
            <a:pPr indent="-297497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Automated prompt selection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Created a script that utilizes the Gemini API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Also looked into fine-tuning options: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Bottleneck: </a:t>
            </a:r>
            <a:r>
              <a:rPr lang="en">
                <a:solidFill>
                  <a:schemeClr val="dk1"/>
                </a:solidFill>
              </a:rPr>
              <a:t>necessary</a:t>
            </a:r>
            <a:r>
              <a:rPr lang="en">
                <a:solidFill>
                  <a:schemeClr val="dk1"/>
                </a:solidFill>
              </a:rPr>
              <a:t> training data to fine-tune with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Google Gemini (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1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OpenAI (</a:t>
            </a:r>
            <a:r>
              <a:rPr lang="en" u="sng">
                <a:solidFill>
                  <a:schemeClr val="hlink"/>
                </a:solidFill>
                <a:hlinkClick r:id="rId10"/>
              </a:rPr>
              <a:t>link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86925" y="2727450"/>
            <a:ext cx="4078300" cy="213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51750" y="480525"/>
            <a:ext cx="3597649" cy="20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Diagram/Architecture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544450" y="2924697"/>
            <a:ext cx="1130100" cy="1187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10" name="Google Shape;110;p21">
            <a:hlinkClick r:id="rId3"/>
          </p:cNvPr>
          <p:cNvSpPr/>
          <p:nvPr/>
        </p:nvSpPr>
        <p:spPr>
          <a:xfrm>
            <a:off x="2138750" y="2586115"/>
            <a:ext cx="2531100" cy="9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graph break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4865055" y="2924697"/>
            <a:ext cx="1554000" cy="1187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Break Debugger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6748615" y="1398725"/>
            <a:ext cx="2083800" cy="118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Break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 fine-tune model)</a:t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 rot="10800000">
            <a:off x="6748702" y="2788640"/>
            <a:ext cx="1130100" cy="1187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 flipH="1">
            <a:off x="2004317" y="3407814"/>
            <a:ext cx="2531100" cy="9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simple explanation, solution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2062975" y="1729800"/>
            <a:ext cx="2413800" cy="80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Information sent to debugger: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Relevant code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torch._dynamo.explain() output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