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9A7A5-D90F-4B3E-8629-F2CE1E91D251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C480-7518-4E65-8D0B-FA498636A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D4177-AB9C-4B56-A9C6-8031DFCDD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297B-3F4E-9838-063A-AC2B9C99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1D9B3-2B41-40E2-D895-0E8AAC6D0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D6B2-2078-2DD0-F58C-C70EE88C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9AF-38E3-4BCC-9FE6-A3F3A86A23A0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D98C-450D-654E-E2CD-FD92333E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A906-2E28-B2B4-B951-BCFB6F06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3EB7-D732-4E80-BE94-8BC9A76D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7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7233-F464-A619-879E-172CDB55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7A948-B50A-9E65-2955-FAB6DF34D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E703-CFAA-7685-F0B6-6A1194F5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9AF-38E3-4BCC-9FE6-A3F3A86A23A0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17AEF-9AE5-1035-EA76-D1007E90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CD4E-EE3D-BFC0-8DA4-781422A7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3EB7-D732-4E80-BE94-8BC9A76D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8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F2689-8CA3-9464-9EA9-8688C179A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AC36F-1F95-A01E-BD5F-92115E316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8710-9D7E-ACEA-86E6-43CA50DD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9AF-38E3-4BCC-9FE6-A3F3A86A23A0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FFEE-51B1-1307-A0D2-5FE5E690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5EC3-711C-FFC4-B9D9-135C9FA9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3EB7-D732-4E80-BE94-8BC9A76D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17EB-4D85-D604-051E-E4AF94B1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78B0-917A-28CD-5B55-ECF311E3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726C-277B-B5E8-AD38-ADA650CF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9AF-38E3-4BCC-9FE6-A3F3A86A23A0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692C-0694-7D1E-94AD-7BB5FE76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39F54-7EC5-19F0-27CD-67BCC49A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3EB7-D732-4E80-BE94-8BC9A76D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76F8-6EE6-6D08-6CEE-5E3A34E9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27C4-1D40-3FA7-5048-EA64CDFB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B55C-5D3D-CB29-292F-4C36E2E0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9AF-38E3-4BCC-9FE6-A3F3A86A23A0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2ECC9-B502-9759-DF08-61613BBF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CE081-241E-D7AA-D32F-9048A04E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3EB7-D732-4E80-BE94-8BC9A76D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9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9C16-CF8D-062F-D646-A5EBAB35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B5B7-F902-BB55-2E44-FA7C53F46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AC873-014B-E57E-CAC0-E293829D5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13BBB-D8E3-4427-EEF0-CFA2630F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9AF-38E3-4BCC-9FE6-A3F3A86A23A0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EF977-A065-7DE1-7C27-6CEC5538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4A7E0-A977-0A07-C3A0-4F280547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3EB7-D732-4E80-BE94-8BC9A76D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6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6310-7ED6-7CE3-7CC4-AA805F1F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E2A3-64BC-7E6F-0E39-6FBB005EB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E7A56-3E3E-6D70-8A3A-8898E7924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72C5F-7FE9-847E-613E-8ED721717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0C27D-4D71-4D66-FCC8-16153A2E6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84B1B-F6C4-6D53-7E9F-82BBF408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9AF-38E3-4BCC-9FE6-A3F3A86A23A0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3C328-DA23-9D8E-65AC-4CAC21D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8F7A2-108A-30AB-ECF6-CB203573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3EB7-D732-4E80-BE94-8BC9A76D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7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7576-4534-1550-83B2-8B0CF9DF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95245-1AAA-CFB0-03F5-5C91C62C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9AF-38E3-4BCC-9FE6-A3F3A86A23A0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E06D-A765-9FAB-3576-1409C18B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7ACA8-CAD8-8F99-09F9-7C687A40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3EB7-D732-4E80-BE94-8BC9A76D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0C268-57DA-51E9-4678-1C2D1971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9AF-38E3-4BCC-9FE6-A3F3A86A23A0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7F8C4-E52B-8EE2-EEF4-0C97C448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7A71B-4752-9208-2DBC-D5871BB9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3EB7-D732-4E80-BE94-8BC9A76D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5AD0-CBDC-5A90-54F9-086EDAB5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DE29-D9FD-BFA1-3E2C-6DC251E2C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5014-2980-B9B8-DF06-DB82DF20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63A14-34F9-E589-0C2F-4384D81E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9AF-38E3-4BCC-9FE6-A3F3A86A23A0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68389-35C3-4524-4172-DABED7BC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08F04-9A13-40F0-82AB-F72F3CAF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3EB7-D732-4E80-BE94-8BC9A76D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6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02A9-A918-DF95-D48C-7C6474DB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306BC-457E-9E04-F4F2-2461A3276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EDB22-8BCE-3457-A164-6D7F33BE7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BA099-1499-FAF4-0544-DCE15A06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99AF-38E3-4BCC-9FE6-A3F3A86A23A0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EF94A-F992-7AA2-12F9-E82FA910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83424-AE85-1167-BA79-24D76BE5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3EB7-D732-4E80-BE94-8BC9A76D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0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09D09-98B6-CE96-EBAC-283CCF2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5FB38-B395-DF79-D44F-C4531C792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6D55-1866-1BD7-0D18-4EB5643F7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9599AF-38E3-4BCC-9FE6-A3F3A86A23A0}" type="datetimeFigureOut">
              <a:rPr lang="en-US" smtClean="0"/>
              <a:t>03/26/25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39D5-5B48-D7D8-60AC-B58424EE6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FC79-564C-8BC3-879A-67FB70D03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C3EB7-D732-4E80-BE94-8BC9A76D9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8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06C4ED4-ED32-B0A4-038D-AE070ECB628F}"/>
              </a:ext>
            </a:extLst>
          </p:cNvPr>
          <p:cNvGrpSpPr/>
          <p:nvPr/>
        </p:nvGrpSpPr>
        <p:grpSpPr>
          <a:xfrm>
            <a:off x="931108" y="-2308087"/>
            <a:ext cx="10583515" cy="11065128"/>
            <a:chOff x="931108" y="-2308087"/>
            <a:chExt cx="10583515" cy="11065128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0F96727-CB3D-9426-14D5-CCFD46E20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26494" y="-1837416"/>
              <a:ext cx="4572000" cy="3918857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38946EB-946D-EBC8-0A6C-4F9A3C567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62642" y="-1862815"/>
              <a:ext cx="4572000" cy="3918857"/>
            </a:xfrm>
            <a:prstGeom prst="rect">
              <a:avLst/>
            </a:prstGeom>
          </p:spPr>
        </p:pic>
        <p:pic>
          <p:nvPicPr>
            <p:cNvPr id="13" name="Picture 12" descr="A green and purple spirals&#10;&#10;Description automatically generated with medium confidence">
              <a:extLst>
                <a:ext uri="{FF2B5EF4-FFF2-40B4-BE49-F238E27FC236}">
                  <a16:creationId xmlns:a16="http://schemas.microsoft.com/office/drawing/2014/main" id="{E01CA706-894D-2C95-93FF-332893CFE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567" y="6181806"/>
              <a:ext cx="4080056" cy="257523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5306483-F91A-764C-AE43-629B01C8A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73" t="9801" r="16773" b="2124"/>
            <a:stretch/>
          </p:blipFill>
          <p:spPr>
            <a:xfrm>
              <a:off x="6721022" y="2172335"/>
              <a:ext cx="4273807" cy="4050611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74C4A0-E85A-75E7-28F8-6A3643CBE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108" y="5864946"/>
              <a:ext cx="4565740" cy="2881788"/>
            </a:xfrm>
            <a:prstGeom prst="rect">
              <a:avLst/>
            </a:prstGeom>
          </p:spPr>
        </p:pic>
        <p:pic>
          <p:nvPicPr>
            <p:cNvPr id="4" name="Picture 3" descr="A green orange and green spirals&#10;&#10;Description automatically generated with medium confidence">
              <a:extLst>
                <a:ext uri="{FF2B5EF4-FFF2-40B4-BE49-F238E27FC236}">
                  <a16:creationId xmlns:a16="http://schemas.microsoft.com/office/drawing/2014/main" id="{30D8B706-6A0F-F391-B5F2-C8305D9B7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1" t="7456" r="8716" b="2386"/>
            <a:stretch/>
          </p:blipFill>
          <p:spPr>
            <a:xfrm>
              <a:off x="1444957" y="2151902"/>
              <a:ext cx="4302385" cy="4059937"/>
            </a:xfrm>
            <a:prstGeom prst="rect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232071-26EE-3376-60FC-620EC9910334}"/>
                </a:ext>
              </a:extLst>
            </p:cNvPr>
            <p:cNvSpPr txBox="1"/>
            <p:nvPr/>
          </p:nvSpPr>
          <p:spPr>
            <a:xfrm>
              <a:off x="3729603" y="3564809"/>
              <a:ext cx="509755" cy="27699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P154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6129DD-7044-50FF-5067-12127F630FF3}"/>
                </a:ext>
              </a:extLst>
            </p:cNvPr>
            <p:cNvSpPr txBox="1"/>
            <p:nvPr/>
          </p:nvSpPr>
          <p:spPr>
            <a:xfrm>
              <a:off x="4083690" y="5365531"/>
              <a:ext cx="487313" cy="27699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T120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70A629-D712-49A7-04EF-48DB2A7EB854}"/>
                </a:ext>
              </a:extLst>
            </p:cNvPr>
            <p:cNvSpPr txBox="1"/>
            <p:nvPr/>
          </p:nvSpPr>
          <p:spPr>
            <a:xfrm>
              <a:off x="3916981" y="4603341"/>
              <a:ext cx="512961" cy="27699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V118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6CEC614-52CE-E0BF-2558-04CDCD57695B}"/>
                </a:ext>
              </a:extLst>
            </p:cNvPr>
            <p:cNvSpPr txBox="1"/>
            <p:nvPr/>
          </p:nvSpPr>
          <p:spPr>
            <a:xfrm>
              <a:off x="1162642" y="-2308087"/>
              <a:ext cx="4572000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400" b="1" i="0" dirty="0">
                  <a:solidFill>
                    <a:schemeClr val="accent6"/>
                  </a:solidFill>
                  <a:effectLst/>
                  <a:latin typeface="Source Sans Pro" panose="020B0503030403020204" pitchFamily="34" charset="0"/>
                </a:rPr>
                <a:t>ICP0 (HHV11) </a:t>
              </a:r>
              <a:r>
                <a:rPr lang="en-US" sz="2400" b="1" i="0" dirty="0">
                  <a:effectLst/>
                  <a:latin typeface="Source Sans Pro" panose="020B0503030403020204" pitchFamily="34" charset="0"/>
                </a:rPr>
                <a:t>–</a:t>
              </a:r>
              <a:r>
                <a:rPr lang="en-US" sz="2400" b="1" i="0" dirty="0">
                  <a:solidFill>
                    <a:schemeClr val="accent6"/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n-US" sz="2400" b="1" i="0" dirty="0">
                  <a:solidFill>
                    <a:srgbClr val="D67616"/>
                  </a:solidFill>
                  <a:effectLst/>
                  <a:latin typeface="Source Sans Pro" panose="020B0503030403020204" pitchFamily="34" charset="0"/>
                </a:rPr>
                <a:t>UB2D1 (HUMAN)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2E9160-9533-71B9-53D8-9CACF33B44C9}"/>
                </a:ext>
              </a:extLst>
            </p:cNvPr>
            <p:cNvSpPr txBox="1"/>
            <p:nvPr/>
          </p:nvSpPr>
          <p:spPr>
            <a:xfrm>
              <a:off x="9020116" y="3568243"/>
              <a:ext cx="509755" cy="27699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P154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E1E6B0-0CD0-2F39-7737-42D06CAAE81C}"/>
                </a:ext>
              </a:extLst>
            </p:cNvPr>
            <p:cNvSpPr txBox="1"/>
            <p:nvPr/>
          </p:nvSpPr>
          <p:spPr>
            <a:xfrm>
              <a:off x="9605567" y="5381288"/>
              <a:ext cx="487313" cy="27699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T120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48686C1-7FE2-D5A9-1144-AC7C452A73E5}"/>
                </a:ext>
              </a:extLst>
            </p:cNvPr>
            <p:cNvSpPr txBox="1"/>
            <p:nvPr/>
          </p:nvSpPr>
          <p:spPr>
            <a:xfrm>
              <a:off x="9438858" y="4619098"/>
              <a:ext cx="512961" cy="27699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V118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D34A6F-D481-28C5-B6CC-8773760C77A4}"/>
                </a:ext>
              </a:extLst>
            </p:cNvPr>
            <p:cNvSpPr/>
            <p:nvPr/>
          </p:nvSpPr>
          <p:spPr>
            <a:xfrm>
              <a:off x="2523950" y="7062671"/>
              <a:ext cx="1166280" cy="11256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75709AD-1FA4-A0A2-A278-9B1C859325D2}"/>
                </a:ext>
              </a:extLst>
            </p:cNvPr>
            <p:cNvSpPr/>
            <p:nvPr/>
          </p:nvSpPr>
          <p:spPr>
            <a:xfrm>
              <a:off x="8611894" y="7175816"/>
              <a:ext cx="1233625" cy="11807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D93E30E-F7F5-AAB3-12D2-969DDC2273F4}"/>
                </a:ext>
              </a:extLst>
            </p:cNvPr>
            <p:cNvSpPr/>
            <p:nvPr/>
          </p:nvSpPr>
          <p:spPr>
            <a:xfrm>
              <a:off x="1439687" y="6222948"/>
              <a:ext cx="4295775" cy="833438"/>
            </a:xfrm>
            <a:custGeom>
              <a:avLst/>
              <a:gdLst>
                <a:gd name="connsiteX0" fmla="*/ 0 w 4548187"/>
                <a:gd name="connsiteY0" fmla="*/ 833438 h 833438"/>
                <a:gd name="connsiteX1" fmla="*/ 1000125 w 4548187"/>
                <a:gd name="connsiteY1" fmla="*/ 833438 h 833438"/>
                <a:gd name="connsiteX2" fmla="*/ 4548187 w 4548187"/>
                <a:gd name="connsiteY2" fmla="*/ 0 h 833438"/>
                <a:gd name="connsiteX3" fmla="*/ 223837 w 4548187"/>
                <a:gd name="connsiteY3" fmla="*/ 0 h 833438"/>
                <a:gd name="connsiteX4" fmla="*/ 0 w 4548187"/>
                <a:gd name="connsiteY4" fmla="*/ 833438 h 833438"/>
                <a:gd name="connsiteX0" fmla="*/ 0 w 4716462"/>
                <a:gd name="connsiteY0" fmla="*/ 833438 h 833438"/>
                <a:gd name="connsiteX1" fmla="*/ 1168400 w 4716462"/>
                <a:gd name="connsiteY1" fmla="*/ 833438 h 833438"/>
                <a:gd name="connsiteX2" fmla="*/ 4716462 w 4716462"/>
                <a:gd name="connsiteY2" fmla="*/ 0 h 833438"/>
                <a:gd name="connsiteX3" fmla="*/ 392112 w 4716462"/>
                <a:gd name="connsiteY3" fmla="*/ 0 h 833438"/>
                <a:gd name="connsiteX4" fmla="*/ 0 w 4716462"/>
                <a:gd name="connsiteY4" fmla="*/ 833438 h 833438"/>
                <a:gd name="connsiteX0" fmla="*/ 3417888 w 8134350"/>
                <a:gd name="connsiteY0" fmla="*/ 833438 h 833438"/>
                <a:gd name="connsiteX1" fmla="*/ 4586288 w 8134350"/>
                <a:gd name="connsiteY1" fmla="*/ 833438 h 833438"/>
                <a:gd name="connsiteX2" fmla="*/ 8134350 w 8134350"/>
                <a:gd name="connsiteY2" fmla="*/ 0 h 833438"/>
                <a:gd name="connsiteX3" fmla="*/ 0 w 8134350"/>
                <a:gd name="connsiteY3" fmla="*/ 0 h 833438"/>
                <a:gd name="connsiteX4" fmla="*/ 3417888 w 8134350"/>
                <a:gd name="connsiteY4" fmla="*/ 833438 h 833438"/>
                <a:gd name="connsiteX0" fmla="*/ 3417888 w 4586288"/>
                <a:gd name="connsiteY0" fmla="*/ 833438 h 833438"/>
                <a:gd name="connsiteX1" fmla="*/ 4586288 w 4586288"/>
                <a:gd name="connsiteY1" fmla="*/ 833438 h 833438"/>
                <a:gd name="connsiteX2" fmla="*/ 4352925 w 4586288"/>
                <a:gd name="connsiteY2" fmla="*/ 0 h 833438"/>
                <a:gd name="connsiteX3" fmla="*/ 0 w 4586288"/>
                <a:gd name="connsiteY3" fmla="*/ 0 h 833438"/>
                <a:gd name="connsiteX4" fmla="*/ 3417888 w 4586288"/>
                <a:gd name="connsiteY4" fmla="*/ 833438 h 833438"/>
                <a:gd name="connsiteX0" fmla="*/ 3417888 w 6629400"/>
                <a:gd name="connsiteY0" fmla="*/ 833438 h 833438"/>
                <a:gd name="connsiteX1" fmla="*/ 4586288 w 6629400"/>
                <a:gd name="connsiteY1" fmla="*/ 833438 h 833438"/>
                <a:gd name="connsiteX2" fmla="*/ 6629400 w 6629400"/>
                <a:gd name="connsiteY2" fmla="*/ 0 h 833438"/>
                <a:gd name="connsiteX3" fmla="*/ 0 w 6629400"/>
                <a:gd name="connsiteY3" fmla="*/ 0 h 833438"/>
                <a:gd name="connsiteX4" fmla="*/ 3417888 w 6629400"/>
                <a:gd name="connsiteY4" fmla="*/ 833438 h 833438"/>
                <a:gd name="connsiteX0" fmla="*/ 1084263 w 4295775"/>
                <a:gd name="connsiteY0" fmla="*/ 833438 h 833438"/>
                <a:gd name="connsiteX1" fmla="*/ 2252663 w 4295775"/>
                <a:gd name="connsiteY1" fmla="*/ 833438 h 833438"/>
                <a:gd name="connsiteX2" fmla="*/ 4295775 w 4295775"/>
                <a:gd name="connsiteY2" fmla="*/ 0 h 833438"/>
                <a:gd name="connsiteX3" fmla="*/ 0 w 4295775"/>
                <a:gd name="connsiteY3" fmla="*/ 0 h 833438"/>
                <a:gd name="connsiteX4" fmla="*/ 1084263 w 4295775"/>
                <a:gd name="connsiteY4" fmla="*/ 833438 h 83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5775" h="833438">
                  <a:moveTo>
                    <a:pt x="1084263" y="833438"/>
                  </a:moveTo>
                  <a:lnTo>
                    <a:pt x="2252663" y="833438"/>
                  </a:lnTo>
                  <a:lnTo>
                    <a:pt x="4295775" y="0"/>
                  </a:lnTo>
                  <a:lnTo>
                    <a:pt x="0" y="0"/>
                  </a:lnTo>
                  <a:lnTo>
                    <a:pt x="1084263" y="83343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  <a:alpha val="8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  <a:alpha val="8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  <a:alpha val="8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F46DEC3-A35B-6865-69F3-EE0FEEADAFAF}"/>
                </a:ext>
              </a:extLst>
            </p:cNvPr>
            <p:cNvSpPr/>
            <p:nvPr/>
          </p:nvSpPr>
          <p:spPr>
            <a:xfrm>
              <a:off x="6721023" y="6222947"/>
              <a:ext cx="4230687" cy="947737"/>
            </a:xfrm>
            <a:custGeom>
              <a:avLst/>
              <a:gdLst>
                <a:gd name="connsiteX0" fmla="*/ 0 w 4548187"/>
                <a:gd name="connsiteY0" fmla="*/ 833438 h 833438"/>
                <a:gd name="connsiteX1" fmla="*/ 1000125 w 4548187"/>
                <a:gd name="connsiteY1" fmla="*/ 833438 h 833438"/>
                <a:gd name="connsiteX2" fmla="*/ 4548187 w 4548187"/>
                <a:gd name="connsiteY2" fmla="*/ 0 h 833438"/>
                <a:gd name="connsiteX3" fmla="*/ 223837 w 4548187"/>
                <a:gd name="connsiteY3" fmla="*/ 0 h 833438"/>
                <a:gd name="connsiteX4" fmla="*/ 0 w 4548187"/>
                <a:gd name="connsiteY4" fmla="*/ 833438 h 833438"/>
                <a:gd name="connsiteX0" fmla="*/ 0 w 4500562"/>
                <a:gd name="connsiteY0" fmla="*/ 833438 h 833438"/>
                <a:gd name="connsiteX1" fmla="*/ 1000125 w 4500562"/>
                <a:gd name="connsiteY1" fmla="*/ 833438 h 833438"/>
                <a:gd name="connsiteX2" fmla="*/ 4500562 w 4500562"/>
                <a:gd name="connsiteY2" fmla="*/ 9525 h 833438"/>
                <a:gd name="connsiteX3" fmla="*/ 223837 w 4500562"/>
                <a:gd name="connsiteY3" fmla="*/ 0 h 833438"/>
                <a:gd name="connsiteX4" fmla="*/ 0 w 4500562"/>
                <a:gd name="connsiteY4" fmla="*/ 833438 h 833438"/>
                <a:gd name="connsiteX0" fmla="*/ 0 w 4519612"/>
                <a:gd name="connsiteY0" fmla="*/ 833438 h 833438"/>
                <a:gd name="connsiteX1" fmla="*/ 1000125 w 4519612"/>
                <a:gd name="connsiteY1" fmla="*/ 833438 h 833438"/>
                <a:gd name="connsiteX2" fmla="*/ 4519612 w 4519612"/>
                <a:gd name="connsiteY2" fmla="*/ 14288 h 833438"/>
                <a:gd name="connsiteX3" fmla="*/ 223837 w 4519612"/>
                <a:gd name="connsiteY3" fmla="*/ 0 h 833438"/>
                <a:gd name="connsiteX4" fmla="*/ 0 w 4519612"/>
                <a:gd name="connsiteY4" fmla="*/ 833438 h 833438"/>
                <a:gd name="connsiteX0" fmla="*/ 0 w 4519612"/>
                <a:gd name="connsiteY0" fmla="*/ 833438 h 962025"/>
                <a:gd name="connsiteX1" fmla="*/ 1000125 w 4519612"/>
                <a:gd name="connsiteY1" fmla="*/ 962025 h 962025"/>
                <a:gd name="connsiteX2" fmla="*/ 4519612 w 4519612"/>
                <a:gd name="connsiteY2" fmla="*/ 14288 h 962025"/>
                <a:gd name="connsiteX3" fmla="*/ 223837 w 4519612"/>
                <a:gd name="connsiteY3" fmla="*/ 0 h 962025"/>
                <a:gd name="connsiteX4" fmla="*/ 0 w 4519612"/>
                <a:gd name="connsiteY4" fmla="*/ 833438 h 962025"/>
                <a:gd name="connsiteX0" fmla="*/ 0 w 4517230"/>
                <a:gd name="connsiteY0" fmla="*/ 950119 h 962025"/>
                <a:gd name="connsiteX1" fmla="*/ 997743 w 4517230"/>
                <a:gd name="connsiteY1" fmla="*/ 962025 h 962025"/>
                <a:gd name="connsiteX2" fmla="*/ 4517230 w 4517230"/>
                <a:gd name="connsiteY2" fmla="*/ 14288 h 962025"/>
                <a:gd name="connsiteX3" fmla="*/ 221455 w 4517230"/>
                <a:gd name="connsiteY3" fmla="*/ 0 h 962025"/>
                <a:gd name="connsiteX4" fmla="*/ 0 w 4517230"/>
                <a:gd name="connsiteY4" fmla="*/ 950119 h 962025"/>
                <a:gd name="connsiteX0" fmla="*/ 0 w 4517230"/>
                <a:gd name="connsiteY0" fmla="*/ 950119 h 954881"/>
                <a:gd name="connsiteX1" fmla="*/ 997743 w 4517230"/>
                <a:gd name="connsiteY1" fmla="*/ 954881 h 954881"/>
                <a:gd name="connsiteX2" fmla="*/ 4517230 w 4517230"/>
                <a:gd name="connsiteY2" fmla="*/ 14288 h 954881"/>
                <a:gd name="connsiteX3" fmla="*/ 221455 w 4517230"/>
                <a:gd name="connsiteY3" fmla="*/ 0 h 954881"/>
                <a:gd name="connsiteX4" fmla="*/ 0 w 4517230"/>
                <a:gd name="connsiteY4" fmla="*/ 950119 h 954881"/>
                <a:gd name="connsiteX0" fmla="*/ 0 w 4517230"/>
                <a:gd name="connsiteY0" fmla="*/ 950119 h 954881"/>
                <a:gd name="connsiteX1" fmla="*/ 1004887 w 4517230"/>
                <a:gd name="connsiteY1" fmla="*/ 954881 h 954881"/>
                <a:gd name="connsiteX2" fmla="*/ 4517230 w 4517230"/>
                <a:gd name="connsiteY2" fmla="*/ 14288 h 954881"/>
                <a:gd name="connsiteX3" fmla="*/ 221455 w 4517230"/>
                <a:gd name="connsiteY3" fmla="*/ 0 h 954881"/>
                <a:gd name="connsiteX4" fmla="*/ 0 w 4517230"/>
                <a:gd name="connsiteY4" fmla="*/ 950119 h 954881"/>
                <a:gd name="connsiteX0" fmla="*/ 0 w 4517230"/>
                <a:gd name="connsiteY0" fmla="*/ 950119 h 950119"/>
                <a:gd name="connsiteX1" fmla="*/ 1002505 w 4517230"/>
                <a:gd name="connsiteY1" fmla="*/ 947737 h 950119"/>
                <a:gd name="connsiteX2" fmla="*/ 4517230 w 4517230"/>
                <a:gd name="connsiteY2" fmla="*/ 14288 h 950119"/>
                <a:gd name="connsiteX3" fmla="*/ 221455 w 4517230"/>
                <a:gd name="connsiteY3" fmla="*/ 0 h 950119"/>
                <a:gd name="connsiteX4" fmla="*/ 0 w 4517230"/>
                <a:gd name="connsiteY4" fmla="*/ 950119 h 950119"/>
                <a:gd name="connsiteX0" fmla="*/ 0 w 4504530"/>
                <a:gd name="connsiteY0" fmla="*/ 950119 h 950119"/>
                <a:gd name="connsiteX1" fmla="*/ 1002505 w 4504530"/>
                <a:gd name="connsiteY1" fmla="*/ 947737 h 950119"/>
                <a:gd name="connsiteX2" fmla="*/ 4504530 w 4504530"/>
                <a:gd name="connsiteY2" fmla="*/ 17463 h 950119"/>
                <a:gd name="connsiteX3" fmla="*/ 221455 w 4504530"/>
                <a:gd name="connsiteY3" fmla="*/ 0 h 950119"/>
                <a:gd name="connsiteX4" fmla="*/ 0 w 4504530"/>
                <a:gd name="connsiteY4" fmla="*/ 950119 h 950119"/>
                <a:gd name="connsiteX0" fmla="*/ 0 w 4485480"/>
                <a:gd name="connsiteY0" fmla="*/ 950119 h 950119"/>
                <a:gd name="connsiteX1" fmla="*/ 1002505 w 4485480"/>
                <a:gd name="connsiteY1" fmla="*/ 947737 h 950119"/>
                <a:gd name="connsiteX2" fmla="*/ 4485480 w 4485480"/>
                <a:gd name="connsiteY2" fmla="*/ 17463 h 950119"/>
                <a:gd name="connsiteX3" fmla="*/ 221455 w 4485480"/>
                <a:gd name="connsiteY3" fmla="*/ 0 h 950119"/>
                <a:gd name="connsiteX4" fmla="*/ 0 w 4485480"/>
                <a:gd name="connsiteY4" fmla="*/ 950119 h 950119"/>
                <a:gd name="connsiteX0" fmla="*/ 0 w 4460080"/>
                <a:gd name="connsiteY0" fmla="*/ 950119 h 950119"/>
                <a:gd name="connsiteX1" fmla="*/ 1002505 w 4460080"/>
                <a:gd name="connsiteY1" fmla="*/ 947737 h 950119"/>
                <a:gd name="connsiteX2" fmla="*/ 4460080 w 4460080"/>
                <a:gd name="connsiteY2" fmla="*/ 20638 h 950119"/>
                <a:gd name="connsiteX3" fmla="*/ 221455 w 4460080"/>
                <a:gd name="connsiteY3" fmla="*/ 0 h 950119"/>
                <a:gd name="connsiteX4" fmla="*/ 0 w 4460080"/>
                <a:gd name="connsiteY4" fmla="*/ 950119 h 950119"/>
                <a:gd name="connsiteX0" fmla="*/ 0 w 4504530"/>
                <a:gd name="connsiteY0" fmla="*/ 950119 h 950119"/>
                <a:gd name="connsiteX1" fmla="*/ 1002505 w 4504530"/>
                <a:gd name="connsiteY1" fmla="*/ 947737 h 950119"/>
                <a:gd name="connsiteX2" fmla="*/ 4504530 w 4504530"/>
                <a:gd name="connsiteY2" fmla="*/ 23813 h 950119"/>
                <a:gd name="connsiteX3" fmla="*/ 221455 w 4504530"/>
                <a:gd name="connsiteY3" fmla="*/ 0 h 950119"/>
                <a:gd name="connsiteX4" fmla="*/ 0 w 4504530"/>
                <a:gd name="connsiteY4" fmla="*/ 950119 h 950119"/>
                <a:gd name="connsiteX0" fmla="*/ 0 w 4464049"/>
                <a:gd name="connsiteY0" fmla="*/ 950119 h 950119"/>
                <a:gd name="connsiteX1" fmla="*/ 1002505 w 4464049"/>
                <a:gd name="connsiteY1" fmla="*/ 947737 h 950119"/>
                <a:gd name="connsiteX2" fmla="*/ 4464049 w 4464049"/>
                <a:gd name="connsiteY2" fmla="*/ 40482 h 950119"/>
                <a:gd name="connsiteX3" fmla="*/ 221455 w 4464049"/>
                <a:gd name="connsiteY3" fmla="*/ 0 h 950119"/>
                <a:gd name="connsiteX4" fmla="*/ 0 w 4464049"/>
                <a:gd name="connsiteY4" fmla="*/ 950119 h 950119"/>
                <a:gd name="connsiteX0" fmla="*/ 0 w 4461667"/>
                <a:gd name="connsiteY0" fmla="*/ 950119 h 950119"/>
                <a:gd name="connsiteX1" fmla="*/ 1002505 w 4461667"/>
                <a:gd name="connsiteY1" fmla="*/ 947737 h 950119"/>
                <a:gd name="connsiteX2" fmla="*/ 4461667 w 4461667"/>
                <a:gd name="connsiteY2" fmla="*/ 30957 h 950119"/>
                <a:gd name="connsiteX3" fmla="*/ 221455 w 4461667"/>
                <a:gd name="connsiteY3" fmla="*/ 0 h 950119"/>
                <a:gd name="connsiteX4" fmla="*/ 0 w 4461667"/>
                <a:gd name="connsiteY4" fmla="*/ 950119 h 950119"/>
                <a:gd name="connsiteX0" fmla="*/ 0 w 4449761"/>
                <a:gd name="connsiteY0" fmla="*/ 950119 h 950119"/>
                <a:gd name="connsiteX1" fmla="*/ 1002505 w 4449761"/>
                <a:gd name="connsiteY1" fmla="*/ 947737 h 950119"/>
                <a:gd name="connsiteX2" fmla="*/ 4449761 w 4449761"/>
                <a:gd name="connsiteY2" fmla="*/ 23813 h 950119"/>
                <a:gd name="connsiteX3" fmla="*/ 221455 w 4449761"/>
                <a:gd name="connsiteY3" fmla="*/ 0 h 950119"/>
                <a:gd name="connsiteX4" fmla="*/ 0 w 4449761"/>
                <a:gd name="connsiteY4" fmla="*/ 950119 h 950119"/>
                <a:gd name="connsiteX0" fmla="*/ 0 w 4452142"/>
                <a:gd name="connsiteY0" fmla="*/ 950119 h 950119"/>
                <a:gd name="connsiteX1" fmla="*/ 1002505 w 4452142"/>
                <a:gd name="connsiteY1" fmla="*/ 947737 h 950119"/>
                <a:gd name="connsiteX2" fmla="*/ 4452142 w 4452142"/>
                <a:gd name="connsiteY2" fmla="*/ 28575 h 950119"/>
                <a:gd name="connsiteX3" fmla="*/ 221455 w 4452142"/>
                <a:gd name="connsiteY3" fmla="*/ 0 h 950119"/>
                <a:gd name="connsiteX4" fmla="*/ 0 w 4452142"/>
                <a:gd name="connsiteY4" fmla="*/ 950119 h 950119"/>
                <a:gd name="connsiteX0" fmla="*/ 0 w 4459286"/>
                <a:gd name="connsiteY0" fmla="*/ 950119 h 950119"/>
                <a:gd name="connsiteX1" fmla="*/ 1002505 w 4459286"/>
                <a:gd name="connsiteY1" fmla="*/ 947737 h 950119"/>
                <a:gd name="connsiteX2" fmla="*/ 4459286 w 4459286"/>
                <a:gd name="connsiteY2" fmla="*/ 30957 h 950119"/>
                <a:gd name="connsiteX3" fmla="*/ 221455 w 4459286"/>
                <a:gd name="connsiteY3" fmla="*/ 0 h 950119"/>
                <a:gd name="connsiteX4" fmla="*/ 0 w 4459286"/>
                <a:gd name="connsiteY4" fmla="*/ 950119 h 950119"/>
                <a:gd name="connsiteX0" fmla="*/ 0 w 4461667"/>
                <a:gd name="connsiteY0" fmla="*/ 950119 h 950119"/>
                <a:gd name="connsiteX1" fmla="*/ 1002505 w 4461667"/>
                <a:gd name="connsiteY1" fmla="*/ 947737 h 950119"/>
                <a:gd name="connsiteX2" fmla="*/ 4461667 w 4461667"/>
                <a:gd name="connsiteY2" fmla="*/ 26194 h 950119"/>
                <a:gd name="connsiteX3" fmla="*/ 221455 w 4461667"/>
                <a:gd name="connsiteY3" fmla="*/ 0 h 950119"/>
                <a:gd name="connsiteX4" fmla="*/ 0 w 4461667"/>
                <a:gd name="connsiteY4" fmla="*/ 950119 h 950119"/>
                <a:gd name="connsiteX0" fmla="*/ 0 w 4459286"/>
                <a:gd name="connsiteY0" fmla="*/ 950119 h 950119"/>
                <a:gd name="connsiteX1" fmla="*/ 1002505 w 4459286"/>
                <a:gd name="connsiteY1" fmla="*/ 947737 h 950119"/>
                <a:gd name="connsiteX2" fmla="*/ 4459286 w 4459286"/>
                <a:gd name="connsiteY2" fmla="*/ 30957 h 950119"/>
                <a:gd name="connsiteX3" fmla="*/ 221455 w 4459286"/>
                <a:gd name="connsiteY3" fmla="*/ 0 h 950119"/>
                <a:gd name="connsiteX4" fmla="*/ 0 w 4459286"/>
                <a:gd name="connsiteY4" fmla="*/ 950119 h 950119"/>
                <a:gd name="connsiteX0" fmla="*/ 0 w 4456905"/>
                <a:gd name="connsiteY0" fmla="*/ 950119 h 950119"/>
                <a:gd name="connsiteX1" fmla="*/ 1002505 w 4456905"/>
                <a:gd name="connsiteY1" fmla="*/ 947737 h 950119"/>
                <a:gd name="connsiteX2" fmla="*/ 4456905 w 4456905"/>
                <a:gd name="connsiteY2" fmla="*/ 30957 h 950119"/>
                <a:gd name="connsiteX3" fmla="*/ 221455 w 4456905"/>
                <a:gd name="connsiteY3" fmla="*/ 0 h 950119"/>
                <a:gd name="connsiteX4" fmla="*/ 0 w 4456905"/>
                <a:gd name="connsiteY4" fmla="*/ 950119 h 950119"/>
                <a:gd name="connsiteX0" fmla="*/ 0 w 4452142"/>
                <a:gd name="connsiteY0" fmla="*/ 950119 h 950119"/>
                <a:gd name="connsiteX1" fmla="*/ 1002505 w 4452142"/>
                <a:gd name="connsiteY1" fmla="*/ 947737 h 950119"/>
                <a:gd name="connsiteX2" fmla="*/ 4452142 w 4452142"/>
                <a:gd name="connsiteY2" fmla="*/ 30957 h 950119"/>
                <a:gd name="connsiteX3" fmla="*/ 221455 w 4452142"/>
                <a:gd name="connsiteY3" fmla="*/ 0 h 950119"/>
                <a:gd name="connsiteX4" fmla="*/ 0 w 4452142"/>
                <a:gd name="connsiteY4" fmla="*/ 950119 h 950119"/>
                <a:gd name="connsiteX0" fmla="*/ 0 w 4690267"/>
                <a:gd name="connsiteY0" fmla="*/ 959644 h 959644"/>
                <a:gd name="connsiteX1" fmla="*/ 1240630 w 4690267"/>
                <a:gd name="connsiteY1" fmla="*/ 947737 h 959644"/>
                <a:gd name="connsiteX2" fmla="*/ 4690267 w 4690267"/>
                <a:gd name="connsiteY2" fmla="*/ 30957 h 959644"/>
                <a:gd name="connsiteX3" fmla="*/ 459580 w 4690267"/>
                <a:gd name="connsiteY3" fmla="*/ 0 h 959644"/>
                <a:gd name="connsiteX4" fmla="*/ 0 w 4690267"/>
                <a:gd name="connsiteY4" fmla="*/ 959644 h 959644"/>
                <a:gd name="connsiteX0" fmla="*/ 0 w 4685505"/>
                <a:gd name="connsiteY0" fmla="*/ 957263 h 957263"/>
                <a:gd name="connsiteX1" fmla="*/ 1235868 w 4685505"/>
                <a:gd name="connsiteY1" fmla="*/ 947737 h 957263"/>
                <a:gd name="connsiteX2" fmla="*/ 4685505 w 4685505"/>
                <a:gd name="connsiteY2" fmla="*/ 30957 h 957263"/>
                <a:gd name="connsiteX3" fmla="*/ 454818 w 4685505"/>
                <a:gd name="connsiteY3" fmla="*/ 0 h 957263"/>
                <a:gd name="connsiteX4" fmla="*/ 0 w 4685505"/>
                <a:gd name="connsiteY4" fmla="*/ 957263 h 957263"/>
                <a:gd name="connsiteX0" fmla="*/ 0 w 4683124"/>
                <a:gd name="connsiteY0" fmla="*/ 952500 h 952500"/>
                <a:gd name="connsiteX1" fmla="*/ 1233487 w 4683124"/>
                <a:gd name="connsiteY1" fmla="*/ 947737 h 952500"/>
                <a:gd name="connsiteX2" fmla="*/ 4683124 w 4683124"/>
                <a:gd name="connsiteY2" fmla="*/ 30957 h 952500"/>
                <a:gd name="connsiteX3" fmla="*/ 452437 w 4683124"/>
                <a:gd name="connsiteY3" fmla="*/ 0 h 952500"/>
                <a:gd name="connsiteX4" fmla="*/ 0 w 4683124"/>
                <a:gd name="connsiteY4" fmla="*/ 952500 h 952500"/>
                <a:gd name="connsiteX0" fmla="*/ 0 w 4683124"/>
                <a:gd name="connsiteY0" fmla="*/ 947737 h 947737"/>
                <a:gd name="connsiteX1" fmla="*/ 1233487 w 4683124"/>
                <a:gd name="connsiteY1" fmla="*/ 947737 h 947737"/>
                <a:gd name="connsiteX2" fmla="*/ 4683124 w 4683124"/>
                <a:gd name="connsiteY2" fmla="*/ 30957 h 947737"/>
                <a:gd name="connsiteX3" fmla="*/ 452437 w 4683124"/>
                <a:gd name="connsiteY3" fmla="*/ 0 h 947737"/>
                <a:gd name="connsiteX4" fmla="*/ 0 w 4683124"/>
                <a:gd name="connsiteY4" fmla="*/ 947737 h 947737"/>
                <a:gd name="connsiteX0" fmla="*/ 0 w 4683124"/>
                <a:gd name="connsiteY0" fmla="*/ 947737 h 947737"/>
                <a:gd name="connsiteX1" fmla="*/ 3576637 w 4683124"/>
                <a:gd name="connsiteY1" fmla="*/ 947737 h 947737"/>
                <a:gd name="connsiteX2" fmla="*/ 4683124 w 4683124"/>
                <a:gd name="connsiteY2" fmla="*/ 30957 h 947737"/>
                <a:gd name="connsiteX3" fmla="*/ 452437 w 4683124"/>
                <a:gd name="connsiteY3" fmla="*/ 0 h 947737"/>
                <a:gd name="connsiteX4" fmla="*/ 0 w 4683124"/>
                <a:gd name="connsiteY4" fmla="*/ 947737 h 947737"/>
                <a:gd name="connsiteX0" fmla="*/ 1871663 w 4230687"/>
                <a:gd name="connsiteY0" fmla="*/ 947737 h 947737"/>
                <a:gd name="connsiteX1" fmla="*/ 3124200 w 4230687"/>
                <a:gd name="connsiteY1" fmla="*/ 947737 h 947737"/>
                <a:gd name="connsiteX2" fmla="*/ 4230687 w 4230687"/>
                <a:gd name="connsiteY2" fmla="*/ 30957 h 947737"/>
                <a:gd name="connsiteX3" fmla="*/ 0 w 4230687"/>
                <a:gd name="connsiteY3" fmla="*/ 0 h 947737"/>
                <a:gd name="connsiteX4" fmla="*/ 1871663 w 4230687"/>
                <a:gd name="connsiteY4" fmla="*/ 947737 h 9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0687" h="947737">
                  <a:moveTo>
                    <a:pt x="1871663" y="947737"/>
                  </a:moveTo>
                  <a:lnTo>
                    <a:pt x="3124200" y="947737"/>
                  </a:lnTo>
                  <a:lnTo>
                    <a:pt x="4230687" y="30957"/>
                  </a:lnTo>
                  <a:lnTo>
                    <a:pt x="0" y="0"/>
                  </a:lnTo>
                  <a:lnTo>
                    <a:pt x="1871663" y="9477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  <a:alpha val="8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  <a:alpha val="8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  <a:alpha val="8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1213CA-A2E6-89BF-5EAF-4791BEB79E53}"/>
                </a:ext>
              </a:extLst>
            </p:cNvPr>
            <p:cNvSpPr txBox="1"/>
            <p:nvPr/>
          </p:nvSpPr>
          <p:spPr>
            <a:xfrm>
              <a:off x="1761333" y="5748751"/>
              <a:ext cx="2298963" cy="41549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310" dirty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Predicted interface</a:t>
              </a:r>
            </a:p>
            <a:p>
              <a:r>
                <a:rPr lang="en-US" sz="1310" dirty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Residues validated by Y2H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D15FD530-9981-9342-C7AD-3CB2243FB167}"/>
                </a:ext>
              </a:extLst>
            </p:cNvPr>
            <p:cNvSpPr/>
            <p:nvPr/>
          </p:nvSpPr>
          <p:spPr>
            <a:xfrm>
              <a:off x="1500138" y="586506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A052E9-A3CF-EB64-EE8F-A6914F89BB88}"/>
                </a:ext>
              </a:extLst>
            </p:cNvPr>
            <p:cNvSpPr txBox="1"/>
            <p:nvPr/>
          </p:nvSpPr>
          <p:spPr>
            <a:xfrm>
              <a:off x="7098209" y="5748751"/>
              <a:ext cx="2298963" cy="415498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310" dirty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Predicted interface</a:t>
              </a:r>
            </a:p>
            <a:p>
              <a:r>
                <a:rPr lang="en-US" sz="1310" dirty="0">
                  <a:solidFill>
                    <a:srgbClr val="FF0000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Residues validated by Y2H</a:t>
              </a:r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695AFF30-B831-E810-673A-4C37A52E53A8}"/>
                </a:ext>
              </a:extLst>
            </p:cNvPr>
            <p:cNvSpPr/>
            <p:nvPr/>
          </p:nvSpPr>
          <p:spPr>
            <a:xfrm>
              <a:off x="6837014" y="586506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5595FA-5B23-ED38-EAC4-006DCD4ED51D}"/>
                </a:ext>
              </a:extLst>
            </p:cNvPr>
            <p:cNvSpPr txBox="1"/>
            <p:nvPr/>
          </p:nvSpPr>
          <p:spPr>
            <a:xfrm>
              <a:off x="6739004" y="-2308087"/>
              <a:ext cx="4572000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400" b="1" i="0" dirty="0">
                  <a:solidFill>
                    <a:schemeClr val="accent6"/>
                  </a:solidFill>
                  <a:effectLst/>
                  <a:latin typeface="Source Sans Pro" panose="020B0503030403020204" pitchFamily="34" charset="0"/>
                </a:rPr>
                <a:t>ICP0 (HHV11) </a:t>
              </a:r>
              <a:r>
                <a:rPr lang="en-US" sz="2400" b="1" i="0" dirty="0">
                  <a:effectLst/>
                  <a:latin typeface="Source Sans Pro" panose="020B0503030403020204" pitchFamily="34" charset="0"/>
                </a:rPr>
                <a:t>–</a:t>
              </a:r>
              <a:r>
                <a:rPr lang="en-US" sz="2400" b="1" i="0" dirty="0">
                  <a:solidFill>
                    <a:schemeClr val="accent6"/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n-US" sz="2400" b="1" i="0" dirty="0">
                  <a:solidFill>
                    <a:srgbClr val="E100E1"/>
                  </a:solidFill>
                  <a:effectLst/>
                  <a:latin typeface="Source Sans Pro" panose="020B0503030403020204" pitchFamily="34" charset="0"/>
                </a:rPr>
                <a:t>UB2E1 (HUMAN)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211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DejaVu Sans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Li</dc:creator>
  <cp:lastModifiedBy>Le Li</cp:lastModifiedBy>
  <cp:revision>1</cp:revision>
  <dcterms:created xsi:type="dcterms:W3CDTF">2025-03-27T03:15:00Z</dcterms:created>
  <dcterms:modified xsi:type="dcterms:W3CDTF">2025-03-27T03:15:19Z</dcterms:modified>
</cp:coreProperties>
</file>