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F1360-BF5A-434C-94B0-AF2961DCE4C8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5B6E0-C0B7-4044-9B41-31615D1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55198D-B8F6-72F2-CF5A-5234C1D8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38" y="0"/>
            <a:ext cx="720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Li</dc:creator>
  <cp:lastModifiedBy>Le Li</cp:lastModifiedBy>
  <cp:revision>1</cp:revision>
  <dcterms:created xsi:type="dcterms:W3CDTF">2025-03-25T02:47:05Z</dcterms:created>
  <dcterms:modified xsi:type="dcterms:W3CDTF">2025-03-25T02:48:03Z</dcterms:modified>
</cp:coreProperties>
</file>