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256032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>
        <p:scale>
          <a:sx n="33" d="100"/>
          <a:sy n="33" d="100"/>
        </p:scale>
        <p:origin x="14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AA8C-6609-466C-AF28-5EB5280C8849}" type="datetimeFigureOut">
              <a:rPr lang="en-US" smtClean="0"/>
              <a:t>03/23/25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0988" y="1143000"/>
            <a:ext cx="3756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BA23-A357-47A2-ACB6-8A2E1D09B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54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4BA23-A357-47A2-ACB6-8A2E1D09BF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7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3441913"/>
            <a:ext cx="21762720" cy="732197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11046250"/>
            <a:ext cx="19202400" cy="5077670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1119717"/>
            <a:ext cx="552069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1119717"/>
            <a:ext cx="16242030" cy="178229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9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5243201"/>
            <a:ext cx="22082760" cy="8748393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14074358"/>
            <a:ext cx="22082760" cy="4600573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82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7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5598583"/>
            <a:ext cx="1088136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5598583"/>
            <a:ext cx="10881360" cy="133441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119721"/>
            <a:ext cx="2208276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5155567"/>
            <a:ext cx="10831352" cy="2526663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7682230"/>
            <a:ext cx="10831352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5155567"/>
            <a:ext cx="10884695" cy="2526663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7682230"/>
            <a:ext cx="10884695" cy="11299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2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3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402080"/>
            <a:ext cx="8257698" cy="49072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3028108"/>
            <a:ext cx="12961620" cy="1494578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309360"/>
            <a:ext cx="8257698" cy="11688870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5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1402080"/>
            <a:ext cx="8257698" cy="490728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3028108"/>
            <a:ext cx="12961620" cy="1494578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6309360"/>
            <a:ext cx="8257698" cy="11688870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1119721"/>
            <a:ext cx="2208276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5598583"/>
            <a:ext cx="2208276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9492811"/>
            <a:ext cx="576072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72D20-D58A-4A74-A242-2FB25AB710D8}" type="datetimeFigureOut">
              <a:rPr lang="en-US" smtClean="0"/>
              <a:t>03/19/25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9492811"/>
            <a:ext cx="864108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9492811"/>
            <a:ext cx="576072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1245A-C5AD-4447-AFC6-185DD31B1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5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2D3F76C-8B97-2A17-B81F-9E522FB44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319" y="7241109"/>
            <a:ext cx="6300216" cy="64904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E8E0F0D-9846-3180-4D86-341459A62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2517" y="7243078"/>
            <a:ext cx="6300216" cy="64904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295855C-DB98-1117-927A-5081BD56F0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38005" y="367621"/>
            <a:ext cx="6492240" cy="63825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391604B-D43C-2416-8A15-C8C4DC76A8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4108" y="361167"/>
            <a:ext cx="8689319" cy="638888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BF0B7C8-C79E-15E1-27EB-0E1B78D3DD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185425" y="418001"/>
            <a:ext cx="6611521" cy="641049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33FC692D-EC7C-9007-CFD0-F3C76EEC8C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112" y="14443700"/>
            <a:ext cx="8648700" cy="464820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5738F3-C695-5FF3-C783-9A10C26B6F47}"/>
              </a:ext>
            </a:extLst>
          </p:cNvPr>
          <p:cNvCxnSpPr>
            <a:cxnSpLocks/>
          </p:cNvCxnSpPr>
          <p:nvPr/>
        </p:nvCxnSpPr>
        <p:spPr>
          <a:xfrm>
            <a:off x="2145938" y="19924660"/>
            <a:ext cx="18941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EB4A0E-D2C7-326A-7109-6E3CAA211933}"/>
              </a:ext>
            </a:extLst>
          </p:cNvPr>
          <p:cNvSpPr txBox="1"/>
          <p:nvPr/>
        </p:nvSpPr>
        <p:spPr>
          <a:xfrm>
            <a:off x="1691297" y="19827454"/>
            <a:ext cx="28033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Inter-species</a:t>
            </a:r>
          </a:p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interactions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667645-D281-1981-D89B-5655925509C4}"/>
              </a:ext>
            </a:extLst>
          </p:cNvPr>
          <p:cNvCxnSpPr>
            <a:cxnSpLocks/>
          </p:cNvCxnSpPr>
          <p:nvPr/>
        </p:nvCxnSpPr>
        <p:spPr>
          <a:xfrm>
            <a:off x="4976224" y="19924660"/>
            <a:ext cx="18941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9EF4A2-94FF-2D4A-0A11-BA96C3E47D80}"/>
              </a:ext>
            </a:extLst>
          </p:cNvPr>
          <p:cNvSpPr txBox="1"/>
          <p:nvPr/>
        </p:nvSpPr>
        <p:spPr>
          <a:xfrm>
            <a:off x="4509272" y="19827454"/>
            <a:ext cx="28280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Intra-species</a:t>
            </a:r>
          </a:p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interactions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D72776-7D4F-510A-AD0B-2A50D61624E3}"/>
              </a:ext>
            </a:extLst>
          </p:cNvPr>
          <p:cNvSpPr txBox="1"/>
          <p:nvPr/>
        </p:nvSpPr>
        <p:spPr>
          <a:xfrm rot="19707094">
            <a:off x="3315789" y="1882239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Joint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BD1D38-FC85-B7AF-EBA3-369A43393F66}"/>
              </a:ext>
            </a:extLst>
          </p:cNvPr>
          <p:cNvSpPr txBox="1"/>
          <p:nvPr/>
        </p:nvSpPr>
        <p:spPr>
          <a:xfrm rot="19707094">
            <a:off x="1752086" y="18968944"/>
            <a:ext cx="1629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Pathogen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F15CD6-1484-D666-5613-08D8BF426B9D}"/>
              </a:ext>
            </a:extLst>
          </p:cNvPr>
          <p:cNvSpPr txBox="1"/>
          <p:nvPr/>
        </p:nvSpPr>
        <p:spPr>
          <a:xfrm rot="19707094">
            <a:off x="1291562" y="18883373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Human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B89A59-ACCD-3264-5E25-63701D4CB611}"/>
              </a:ext>
            </a:extLst>
          </p:cNvPr>
          <p:cNvSpPr txBox="1"/>
          <p:nvPr/>
        </p:nvSpPr>
        <p:spPr>
          <a:xfrm rot="19255862">
            <a:off x="6051297" y="1885681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Joint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35F714-07A9-1629-AC65-010F62897F94}"/>
              </a:ext>
            </a:extLst>
          </p:cNvPr>
          <p:cNvSpPr txBox="1"/>
          <p:nvPr/>
        </p:nvSpPr>
        <p:spPr>
          <a:xfrm rot="19535679">
            <a:off x="4605872" y="18907347"/>
            <a:ext cx="1422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Single</a:t>
            </a:r>
          </a:p>
          <a:p>
            <a:pPr algn="ctr"/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Proteins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57A9CC-EE3E-2724-BB07-D07A9EF484D3}"/>
              </a:ext>
            </a:extLst>
          </p:cNvPr>
          <p:cNvCxnSpPr>
            <a:cxnSpLocks/>
          </p:cNvCxnSpPr>
          <p:nvPr/>
        </p:nvCxnSpPr>
        <p:spPr>
          <a:xfrm>
            <a:off x="5100934" y="18825202"/>
            <a:ext cx="914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6BEE7B03-E87D-C374-780A-952EBEF66C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51558" y="14157950"/>
            <a:ext cx="7898250" cy="6104367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6DE38D6-88C6-E6C3-0631-1747D149ACB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435554" y="14157950"/>
            <a:ext cx="7626902" cy="6104367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55F912FE-9F74-A375-AC80-3CDAD262B6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291887" y="7196105"/>
            <a:ext cx="10786762" cy="6410495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98F95C3-32F0-B0F4-F173-2288ED47F7C0}"/>
              </a:ext>
            </a:extLst>
          </p:cNvPr>
          <p:cNvSpPr txBox="1"/>
          <p:nvPr/>
        </p:nvSpPr>
        <p:spPr>
          <a:xfrm>
            <a:off x="0" y="585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67CDAB-87C5-AE4D-B298-A9BCBB2626EE}"/>
              </a:ext>
            </a:extLst>
          </p:cNvPr>
          <p:cNvSpPr txBox="1"/>
          <p:nvPr/>
        </p:nvSpPr>
        <p:spPr>
          <a:xfrm>
            <a:off x="9588209" y="585"/>
            <a:ext cx="47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E682B5-CE47-DE68-54C8-EBC3F038BF71}"/>
              </a:ext>
            </a:extLst>
          </p:cNvPr>
          <p:cNvSpPr txBox="1"/>
          <p:nvPr/>
        </p:nvSpPr>
        <p:spPr>
          <a:xfrm>
            <a:off x="17675349" y="308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13C815B-E9D4-46F1-48A8-CF12E4265636}"/>
              </a:ext>
            </a:extLst>
          </p:cNvPr>
          <p:cNvSpPr txBox="1"/>
          <p:nvPr/>
        </p:nvSpPr>
        <p:spPr>
          <a:xfrm>
            <a:off x="224581" y="13721580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E441E0-443A-46BA-B8AA-AAEC3E02446A}"/>
              </a:ext>
            </a:extLst>
          </p:cNvPr>
          <p:cNvSpPr txBox="1"/>
          <p:nvPr/>
        </p:nvSpPr>
        <p:spPr>
          <a:xfrm>
            <a:off x="9790348" y="13721580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26FAB4-BA0E-E6A2-ACB7-D59E7CFE4DF8}"/>
              </a:ext>
            </a:extLst>
          </p:cNvPr>
          <p:cNvSpPr txBox="1"/>
          <p:nvPr/>
        </p:nvSpPr>
        <p:spPr>
          <a:xfrm>
            <a:off x="17897989" y="13721580"/>
            <a:ext cx="521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C0D56F-F95E-1DFA-8715-54E36FA472B1}"/>
              </a:ext>
            </a:extLst>
          </p:cNvPr>
          <p:cNvSpPr txBox="1"/>
          <p:nvPr/>
        </p:nvSpPr>
        <p:spPr>
          <a:xfrm>
            <a:off x="-941" y="7079268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368DA20-9318-F4FE-B1F0-6573ED12E074}"/>
              </a:ext>
            </a:extLst>
          </p:cNvPr>
          <p:cNvSpPr txBox="1"/>
          <p:nvPr/>
        </p:nvSpPr>
        <p:spPr>
          <a:xfrm>
            <a:off x="14291887" y="7079268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143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6049</TotalTime>
  <Words>19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Li</dc:creator>
  <cp:lastModifiedBy>Le Li</cp:lastModifiedBy>
  <cp:revision>9</cp:revision>
  <dcterms:created xsi:type="dcterms:W3CDTF">2024-09-22T13:54:49Z</dcterms:created>
  <dcterms:modified xsi:type="dcterms:W3CDTF">2025-03-23T19:44:02Z</dcterms:modified>
</cp:coreProperties>
</file>