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61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ED8"/>
    <a:srgbClr val="BDECF7"/>
    <a:srgbClr val="00ADDC"/>
    <a:srgbClr val="FF0000"/>
    <a:srgbClr val="F7E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A882-48F6-4106-A147-7E8491C04B53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4F4D2-C51F-47E9-A78D-23C9102FF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6AB75-2C1D-47A9-9F8D-4BC2FD1BFE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B458-03D8-4117-8291-2C6E6BA99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0B5EE-7AE7-46A4-9358-36AF231F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02E-3FD7-4BF4-B7D3-7F804C34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0BF7-CD2E-41B4-B641-518D9413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D11A-AA30-4ACC-A8A7-FB9857EC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0F36-422D-442D-AEB5-7495BD53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B1EDB-21C6-450A-91B1-F9473E0A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2F08-C358-4527-940D-2A5C5AB0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4498-F367-4BCA-8980-74FEE5CD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6B64-C7AA-475D-9927-9CEC0A3D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91688-17EC-4D99-BAB0-B85D1B423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6A4AD-F460-4307-B9D1-F3BBDCA92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C3BC-5C64-4215-9489-3878FF8E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F1CB-69B8-4876-BF72-0EEFE0D0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88E4-C088-4C91-9CDB-6F94508A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2E92-FFA9-43B0-91AB-BF7617DB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FCD6-22A1-4A19-A9CF-6482CD8B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AD4F-3A0B-4215-A45D-D6DEAE9B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E449B-6005-4601-A346-803B70C8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D822-BCCD-4E88-8CA8-9BD9125D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F45954-6E30-4F43-AD5B-EA967372340D}"/>
              </a:ext>
            </a:extLst>
          </p:cNvPr>
          <p:cNvCxnSpPr/>
          <p:nvPr userDrawn="1"/>
        </p:nvCxnSpPr>
        <p:spPr>
          <a:xfrm>
            <a:off x="0" y="1133475"/>
            <a:ext cx="11353800" cy="0"/>
          </a:xfrm>
          <a:prstGeom prst="line">
            <a:avLst/>
          </a:prstGeom>
          <a:ln w="28575">
            <a:solidFill>
              <a:srgbClr val="00AD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1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356C-C8C9-4ADC-ADAB-92F3D08C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01E6-5379-49DA-9D61-7EF190CBC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3B12-4877-46FA-9E48-653CB99E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CCAC-1845-4103-B176-40F4F3D7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00E8-74E3-4D9D-AAAD-039CF696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197F-CA4A-46AC-9E82-6897AEBE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719C-6E69-40E1-B4CD-6CABFA994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6B536-5217-4225-833D-3769545C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C749-EEC9-4B93-A83E-13DF1374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0B74-0B8B-475D-B9B2-236E101E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81988-1DCD-4720-B430-27C939A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315E-A279-480F-8A71-8D106121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B1E2C-EF07-46F1-A88A-1AB0BCE0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0073-84AA-4A10-963A-DC350AF3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19F85-7AAC-42E7-9119-BF1FD8C4A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99191-395C-4AA8-92D8-FD9F3F2CC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34701-D835-4A79-A70F-797DA487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39A12-8C53-4822-BE46-AE435808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B1CF5-D632-48EA-89D3-C4C19308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BDAC-19AF-44D2-9CE7-A7EC5DB0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EA95-4609-4690-B3DA-BAB59ECE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81163-2BC2-41F5-851C-C671B455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AE828-EE8B-4D7A-BD49-AF24060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F6A2E-284F-4D84-9483-6E2DBC85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D2E69-04F9-40B8-AB1C-911D3C25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302A2-59E0-4581-A5C0-F6171A88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ADD9-209C-43A1-86A2-2215EF56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966A-7B40-41E7-A2D8-405ACE60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FC96A-B130-44ED-A796-2E28DC14B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08F37-09E5-44CD-A959-D006C0AC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8EDA2-4382-4244-BE10-1842228B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F39D3-F048-4DAF-9EA3-C4EE1BB5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3B4F-EE8A-453C-BB2F-9021E093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4E68D-B3FA-46A1-BEE7-B6656AE3B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1EEFD-CE56-48CB-A62C-98E2DCB2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BCAEB-F6E8-4EEE-BC94-9B59C380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22A3D-D413-4C2C-BE82-4370E487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E45A-3C60-4FBA-B0C0-774E3271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551D1-BAA0-49F8-A4F6-CC87AA67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C67C-839E-4B29-9AF1-8665D19F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407A-0CCC-4C6B-B003-3315923B6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F889-F31B-44D2-95DE-73996261B3DE}" type="datetimeFigureOut">
              <a:rPr lang="en-US" smtClean="0"/>
              <a:t>04-Dec-17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1B47-2D03-4D7B-93A4-464BE5878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A8D5-340C-4A1E-884F-7A5B0E5C5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9F3AD-462A-4077-81BF-36346224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A3133F26-92F4-4B4C-A556-5CCAE21F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879"/>
            <a:ext cx="12194203" cy="5478011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775F0796-8B36-47F4-A71B-113D5760C56A}"/>
              </a:ext>
            </a:extLst>
          </p:cNvPr>
          <p:cNvSpPr/>
          <p:nvPr/>
        </p:nvSpPr>
        <p:spPr>
          <a:xfrm>
            <a:off x="0" y="0"/>
            <a:ext cx="12192000" cy="1963024"/>
          </a:xfrm>
          <a:prstGeom prst="rect">
            <a:avLst/>
          </a:prstGeom>
          <a:solidFill>
            <a:srgbClr val="BDECF7"/>
          </a:solidFill>
          <a:ln>
            <a:solidFill>
              <a:srgbClr val="BD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A6F2A4-E26C-4F92-980C-42B3C94F0911}"/>
              </a:ext>
            </a:extLst>
          </p:cNvPr>
          <p:cNvSpPr txBox="1"/>
          <p:nvPr/>
        </p:nvSpPr>
        <p:spPr>
          <a:xfrm>
            <a:off x="-2" y="-1"/>
            <a:ext cx="5232401" cy="4985980"/>
          </a:xfrm>
          <a:prstGeom prst="rect">
            <a:avLst/>
          </a:prstGeom>
          <a:solidFill>
            <a:srgbClr val="01AED8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Predicting Churn for </a:t>
            </a:r>
            <a:r>
              <a:rPr lang="en-US" sz="40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KKbOX</a:t>
            </a:r>
            <a:endParaRPr lang="en-US" sz="4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sz="4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sz="28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Amazon ML, H2O Sparkling Water and </a:t>
            </a:r>
            <a:r>
              <a:rPr lang="en-US" sz="2800" b="1" i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PySpark</a:t>
            </a:r>
            <a:r>
              <a:rPr lang="en-US" sz="28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ML</a:t>
            </a:r>
          </a:p>
          <a:p>
            <a:endParaRPr lang="en-US" sz="2800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Maroon - Team 4 </a:t>
            </a:r>
            <a:endParaRPr lang="en-US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b="1" i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Bekzat</a:t>
            </a:r>
            <a:r>
              <a:rPr lang="en-US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Alish</a:t>
            </a:r>
            <a:endParaRPr lang="en-US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Bryce </a:t>
            </a:r>
            <a:r>
              <a:rPr lang="en-US" b="1" i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Quesnel</a:t>
            </a:r>
            <a:endParaRPr lang="en-US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Ishwarya Ravikumar</a:t>
            </a:r>
          </a:p>
          <a:p>
            <a:r>
              <a:rPr lang="en-US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Karthik </a:t>
            </a:r>
            <a:r>
              <a:rPr lang="en-US" b="1" i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Narapareddy</a:t>
            </a:r>
            <a:endParaRPr lang="en-US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b="1" i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Shuyu</a:t>
            </a:r>
            <a:r>
              <a:rPr lang="en-US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Sui</a:t>
            </a:r>
            <a:endParaRPr lang="en-US" sz="2400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16" name="Content Placeholder 44">
            <a:extLst>
              <a:ext uri="{FF2B5EF4-FFF2-40B4-BE49-F238E27FC236}">
                <a16:creationId xmlns:a16="http://schemas.microsoft.com/office/drawing/2014/main" id="{752DAE53-8492-472E-B3C7-FD3278B53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544" y="0"/>
            <a:ext cx="2182558" cy="11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1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A3133F26-92F4-4B4C-A556-5CCAE21F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879"/>
            <a:ext cx="12194203" cy="5478011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775F0796-8B36-47F4-A71B-113D5760C56A}"/>
              </a:ext>
            </a:extLst>
          </p:cNvPr>
          <p:cNvSpPr/>
          <p:nvPr/>
        </p:nvSpPr>
        <p:spPr>
          <a:xfrm>
            <a:off x="0" y="0"/>
            <a:ext cx="12192000" cy="1963024"/>
          </a:xfrm>
          <a:prstGeom prst="rect">
            <a:avLst/>
          </a:prstGeom>
          <a:solidFill>
            <a:srgbClr val="BDECF7"/>
          </a:solidFill>
          <a:ln>
            <a:solidFill>
              <a:srgbClr val="BD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A6F2A4-E26C-4F92-980C-42B3C94F0911}"/>
              </a:ext>
            </a:extLst>
          </p:cNvPr>
          <p:cNvSpPr txBox="1"/>
          <p:nvPr/>
        </p:nvSpPr>
        <p:spPr>
          <a:xfrm>
            <a:off x="0" y="0"/>
            <a:ext cx="5232401" cy="3600986"/>
          </a:xfrm>
          <a:prstGeom prst="rect">
            <a:avLst/>
          </a:prstGeom>
          <a:solidFill>
            <a:srgbClr val="01AED8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Predicting Churn for </a:t>
            </a:r>
            <a:r>
              <a:rPr lang="en-US" sz="40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KKbOX</a:t>
            </a:r>
            <a:endParaRPr lang="en-US" sz="4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sz="4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sz="28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Amazon ML, H2O Sparkling Water and </a:t>
            </a:r>
            <a:r>
              <a:rPr lang="en-US" sz="2800" b="1" i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PySpark</a:t>
            </a:r>
            <a:r>
              <a:rPr lang="en-US" sz="28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ML</a:t>
            </a:r>
          </a:p>
          <a:p>
            <a:endParaRPr lang="en-US" sz="2800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Maroon - Team 4 </a:t>
            </a:r>
            <a:endParaRPr lang="en-US" b="1" i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116" name="Content Placeholder 44">
            <a:extLst>
              <a:ext uri="{FF2B5EF4-FFF2-40B4-BE49-F238E27FC236}">
                <a16:creationId xmlns:a16="http://schemas.microsoft.com/office/drawing/2014/main" id="{752DAE53-8492-472E-B3C7-FD3278B53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544" y="0"/>
            <a:ext cx="2182558" cy="114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4">
            <a:extLst>
              <a:ext uri="{FF2B5EF4-FFF2-40B4-BE49-F238E27FC236}">
                <a16:creationId xmlns:a16="http://schemas.microsoft.com/office/drawing/2014/main" id="{7F9C642F-A655-40D3-8A05-9FA1666D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4" y="1556026"/>
            <a:ext cx="2182558" cy="114584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57CB57-21BF-4646-9B71-3D99A5452646}"/>
              </a:ext>
            </a:extLst>
          </p:cNvPr>
          <p:cNvGrpSpPr/>
          <p:nvPr/>
        </p:nvGrpSpPr>
        <p:grpSpPr>
          <a:xfrm>
            <a:off x="838200" y="2796857"/>
            <a:ext cx="3127248" cy="2992352"/>
            <a:chOff x="923544" y="1823095"/>
            <a:chExt cx="3127248" cy="2992352"/>
          </a:xfrm>
          <a:solidFill>
            <a:srgbClr val="01AED8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DF3D35-8148-4556-9110-4388B7C8C192}"/>
                </a:ext>
              </a:extLst>
            </p:cNvPr>
            <p:cNvGrpSpPr/>
            <p:nvPr/>
          </p:nvGrpSpPr>
          <p:grpSpPr>
            <a:xfrm>
              <a:off x="923544" y="1823096"/>
              <a:ext cx="1563624" cy="498725"/>
              <a:chOff x="923544" y="1823096"/>
              <a:chExt cx="2743200" cy="914400"/>
            </a:xfrm>
            <a:grpFill/>
          </p:grpSpPr>
          <p:pic>
            <p:nvPicPr>
              <p:cNvPr id="44" name="Graphic 43" descr="User">
                <a:extLst>
                  <a:ext uri="{FF2B5EF4-FFF2-40B4-BE49-F238E27FC236}">
                    <a16:creationId xmlns:a16="http://schemas.microsoft.com/office/drawing/2014/main" id="{566A1257-7982-41A3-A6A7-B73F45F3F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523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User">
                <a:extLst>
                  <a:ext uri="{FF2B5EF4-FFF2-40B4-BE49-F238E27FC236}">
                    <a16:creationId xmlns:a16="http://schemas.microsoft.com/office/drawing/2014/main" id="{07A3A72C-034C-4BB8-9545-27C8F0BD3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379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User">
                <a:extLst>
                  <a:ext uri="{FF2B5EF4-FFF2-40B4-BE49-F238E27FC236}">
                    <a16:creationId xmlns:a16="http://schemas.microsoft.com/office/drawing/2014/main" id="{EAC9F3E7-DBC7-4288-A595-81F57022A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3544" y="182309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9050930-68E9-45DD-9B1A-4F195D833F57}"/>
                </a:ext>
              </a:extLst>
            </p:cNvPr>
            <p:cNvGrpSpPr/>
            <p:nvPr/>
          </p:nvGrpSpPr>
          <p:grpSpPr>
            <a:xfrm>
              <a:off x="923544" y="2321821"/>
              <a:ext cx="1563624" cy="498725"/>
              <a:chOff x="923544" y="1823096"/>
              <a:chExt cx="2743200" cy="914400"/>
            </a:xfrm>
            <a:grpFill/>
          </p:grpSpPr>
          <p:pic>
            <p:nvPicPr>
              <p:cNvPr id="41" name="Graphic 40" descr="User">
                <a:extLst>
                  <a:ext uri="{FF2B5EF4-FFF2-40B4-BE49-F238E27FC236}">
                    <a16:creationId xmlns:a16="http://schemas.microsoft.com/office/drawing/2014/main" id="{C63A73BA-5519-4113-B7E2-9B96D61AE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523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User">
                <a:extLst>
                  <a:ext uri="{FF2B5EF4-FFF2-40B4-BE49-F238E27FC236}">
                    <a16:creationId xmlns:a16="http://schemas.microsoft.com/office/drawing/2014/main" id="{0ACC3142-6B76-4059-A0F4-8C1DEB7CF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379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Graphic 42" descr="User">
                <a:extLst>
                  <a:ext uri="{FF2B5EF4-FFF2-40B4-BE49-F238E27FC236}">
                    <a16:creationId xmlns:a16="http://schemas.microsoft.com/office/drawing/2014/main" id="{0D26AA14-1D8E-4C75-BAE4-7A4E718DA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3544" y="182309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3FB0D8-FDEA-4FD3-8792-A4D0434BB9BA}"/>
                </a:ext>
              </a:extLst>
            </p:cNvPr>
            <p:cNvGrpSpPr/>
            <p:nvPr/>
          </p:nvGrpSpPr>
          <p:grpSpPr>
            <a:xfrm>
              <a:off x="923544" y="2820547"/>
              <a:ext cx="1563624" cy="498725"/>
              <a:chOff x="923544" y="1823096"/>
              <a:chExt cx="2743200" cy="914400"/>
            </a:xfrm>
            <a:grpFill/>
          </p:grpSpPr>
          <p:pic>
            <p:nvPicPr>
              <p:cNvPr id="38" name="Graphic 37" descr="User">
                <a:extLst>
                  <a:ext uri="{FF2B5EF4-FFF2-40B4-BE49-F238E27FC236}">
                    <a16:creationId xmlns:a16="http://schemas.microsoft.com/office/drawing/2014/main" id="{520D951B-8270-4283-8546-5BC857B8D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523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User">
                <a:extLst>
                  <a:ext uri="{FF2B5EF4-FFF2-40B4-BE49-F238E27FC236}">
                    <a16:creationId xmlns:a16="http://schemas.microsoft.com/office/drawing/2014/main" id="{C8FC82E7-0663-48D2-AF4E-1D24BC88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379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User">
                <a:extLst>
                  <a:ext uri="{FF2B5EF4-FFF2-40B4-BE49-F238E27FC236}">
                    <a16:creationId xmlns:a16="http://schemas.microsoft.com/office/drawing/2014/main" id="{9D125F76-9A6D-4C12-BAD8-8420EF0AD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3544" y="1823096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1" name="Graphic 10" descr="User">
              <a:extLst>
                <a:ext uri="{FF2B5EF4-FFF2-40B4-BE49-F238E27FC236}">
                  <a16:creationId xmlns:a16="http://schemas.microsoft.com/office/drawing/2014/main" id="{6E639D10-8C8B-4172-8800-AE733446B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1823095"/>
              <a:ext cx="521208" cy="498725"/>
            </a:xfrm>
            <a:prstGeom prst="rect">
              <a:avLst/>
            </a:prstGeom>
          </p:spPr>
        </p:pic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02075D50-6581-49ED-B10C-015EF19F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1823095"/>
              <a:ext cx="521208" cy="498725"/>
            </a:xfrm>
            <a:prstGeom prst="rect">
              <a:avLst/>
            </a:prstGeom>
          </p:spPr>
        </p:pic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EA130FFA-A7F4-46A1-9F15-103ABEA8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1823095"/>
              <a:ext cx="521208" cy="498725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36249981-9180-425C-9016-150902B2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2321820"/>
              <a:ext cx="521208" cy="498725"/>
            </a:xfrm>
            <a:prstGeom prst="rect">
              <a:avLst/>
            </a:prstGeom>
          </p:spPr>
        </p:pic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E50412A0-D702-4F59-9D2D-A622302D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2321820"/>
              <a:ext cx="521208" cy="498725"/>
            </a:xfrm>
            <a:prstGeom prst="rect">
              <a:avLst/>
            </a:prstGeom>
          </p:spPr>
        </p:pic>
        <p:pic>
          <p:nvPicPr>
            <p:cNvPr id="16" name="Graphic 15" descr="User">
              <a:extLst>
                <a:ext uri="{FF2B5EF4-FFF2-40B4-BE49-F238E27FC236}">
                  <a16:creationId xmlns:a16="http://schemas.microsoft.com/office/drawing/2014/main" id="{C06CDFE8-826D-44B0-BCE0-740CC5563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2321820"/>
              <a:ext cx="521208" cy="498725"/>
            </a:xfrm>
            <a:prstGeom prst="rect">
              <a:avLst/>
            </a:prstGeom>
          </p:spPr>
        </p:pic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992E57AC-97E4-403C-B6BD-00C0C31F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2820546"/>
              <a:ext cx="521208" cy="498725"/>
            </a:xfrm>
            <a:prstGeom prst="rect">
              <a:avLst/>
            </a:prstGeom>
          </p:spPr>
        </p:pic>
        <p:pic>
          <p:nvPicPr>
            <p:cNvPr id="18" name="Graphic 17" descr="User">
              <a:extLst>
                <a:ext uri="{FF2B5EF4-FFF2-40B4-BE49-F238E27FC236}">
                  <a16:creationId xmlns:a16="http://schemas.microsoft.com/office/drawing/2014/main" id="{8000108A-D326-47C2-AB23-1372B78B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2820546"/>
              <a:ext cx="521208" cy="498725"/>
            </a:xfrm>
            <a:prstGeom prst="rect">
              <a:avLst/>
            </a:prstGeom>
          </p:spPr>
        </p:pic>
        <p:pic>
          <p:nvPicPr>
            <p:cNvPr id="19" name="Graphic 18" descr="User">
              <a:extLst>
                <a:ext uri="{FF2B5EF4-FFF2-40B4-BE49-F238E27FC236}">
                  <a16:creationId xmlns:a16="http://schemas.microsoft.com/office/drawing/2014/main" id="{C3606F28-DA00-4450-BE1E-C9ACE2ACA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2820546"/>
              <a:ext cx="521208" cy="498725"/>
            </a:xfrm>
            <a:prstGeom prst="rect">
              <a:avLst/>
            </a:prstGeom>
          </p:spPr>
        </p:pic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B0CD44BE-95CC-4F5D-9D13-029EDEEDF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65960" y="3319271"/>
              <a:ext cx="521208" cy="498725"/>
            </a:xfrm>
            <a:prstGeom prst="rect">
              <a:avLst/>
            </a:prstGeom>
          </p:spPr>
        </p:pic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E99380B9-09A7-4C3A-AE93-99616A125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4752" y="3319271"/>
              <a:ext cx="521208" cy="498725"/>
            </a:xfrm>
            <a:prstGeom prst="rect">
              <a:avLst/>
            </a:prstGeom>
          </p:spPr>
        </p:pic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9945272D-863D-41B7-9741-C2C6581CF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544" y="3319271"/>
              <a:ext cx="521208" cy="498725"/>
            </a:xfrm>
            <a:prstGeom prst="rect">
              <a:avLst/>
            </a:prstGeom>
          </p:spPr>
        </p:pic>
        <p:pic>
          <p:nvPicPr>
            <p:cNvPr id="23" name="Graphic 22" descr="User">
              <a:extLst>
                <a:ext uri="{FF2B5EF4-FFF2-40B4-BE49-F238E27FC236}">
                  <a16:creationId xmlns:a16="http://schemas.microsoft.com/office/drawing/2014/main" id="{F7EC98B2-992B-42C0-9819-196BC6721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65960" y="3817996"/>
              <a:ext cx="521208" cy="498725"/>
            </a:xfrm>
            <a:prstGeom prst="rect">
              <a:avLst/>
            </a:prstGeom>
          </p:spPr>
        </p:pic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E230FE00-31F2-4EB1-802F-0CFD2E3DD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4752" y="3817996"/>
              <a:ext cx="521208" cy="498725"/>
            </a:xfrm>
            <a:prstGeom prst="rect">
              <a:avLst/>
            </a:prstGeom>
          </p:spPr>
        </p:pic>
        <p:pic>
          <p:nvPicPr>
            <p:cNvPr id="25" name="Graphic 24" descr="User">
              <a:extLst>
                <a:ext uri="{FF2B5EF4-FFF2-40B4-BE49-F238E27FC236}">
                  <a16:creationId xmlns:a16="http://schemas.microsoft.com/office/drawing/2014/main" id="{4A1B6967-C94D-4AD4-BD1F-9D630DD9B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544" y="3817996"/>
              <a:ext cx="521208" cy="498725"/>
            </a:xfrm>
            <a:prstGeom prst="rect">
              <a:avLst/>
            </a:prstGeom>
          </p:spPr>
        </p:pic>
        <p:pic>
          <p:nvPicPr>
            <p:cNvPr id="26" name="Graphic 25" descr="User">
              <a:extLst>
                <a:ext uri="{FF2B5EF4-FFF2-40B4-BE49-F238E27FC236}">
                  <a16:creationId xmlns:a16="http://schemas.microsoft.com/office/drawing/2014/main" id="{9F71643A-DD79-4395-B075-35D8AC92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65960" y="4316722"/>
              <a:ext cx="521208" cy="498725"/>
            </a:xfrm>
            <a:prstGeom prst="rect">
              <a:avLst/>
            </a:prstGeom>
          </p:spPr>
        </p:pic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EB3923D1-9EE3-4910-BEEE-78D0058A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4752" y="4316722"/>
              <a:ext cx="521208" cy="498725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0F545DD0-5149-48D0-B5BD-06CC27E21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544" y="4316722"/>
              <a:ext cx="521208" cy="498725"/>
            </a:xfrm>
            <a:prstGeom prst="rect">
              <a:avLst/>
            </a:prstGeom>
          </p:spPr>
        </p:pic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4D00734F-5789-4BDB-A045-9E734FE2A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3319270"/>
              <a:ext cx="521208" cy="498725"/>
            </a:xfrm>
            <a:prstGeom prst="rect">
              <a:avLst/>
            </a:prstGeom>
          </p:spPr>
        </p:pic>
        <p:pic>
          <p:nvPicPr>
            <p:cNvPr id="30" name="Graphic 29" descr="User">
              <a:extLst>
                <a:ext uri="{FF2B5EF4-FFF2-40B4-BE49-F238E27FC236}">
                  <a16:creationId xmlns:a16="http://schemas.microsoft.com/office/drawing/2014/main" id="{3DD81D1C-29A3-4A9E-B528-0B02B29D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3319270"/>
              <a:ext cx="521208" cy="498725"/>
            </a:xfrm>
            <a:prstGeom prst="rect">
              <a:avLst/>
            </a:prstGeom>
          </p:spPr>
        </p:pic>
        <p:pic>
          <p:nvPicPr>
            <p:cNvPr id="31" name="Graphic 30" descr="User">
              <a:extLst>
                <a:ext uri="{FF2B5EF4-FFF2-40B4-BE49-F238E27FC236}">
                  <a16:creationId xmlns:a16="http://schemas.microsoft.com/office/drawing/2014/main" id="{94B4BE5D-AD40-4185-8047-BF0F15BDA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3319270"/>
              <a:ext cx="521208" cy="498725"/>
            </a:xfrm>
            <a:prstGeom prst="rect">
              <a:avLst/>
            </a:prstGeom>
          </p:spPr>
        </p:pic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04904D03-DF1F-4873-A355-6CA40EF8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3817995"/>
              <a:ext cx="521208" cy="498725"/>
            </a:xfrm>
            <a:prstGeom prst="rect">
              <a:avLst/>
            </a:prstGeom>
          </p:spPr>
        </p:pic>
        <p:pic>
          <p:nvPicPr>
            <p:cNvPr id="33" name="Graphic 32" descr="User">
              <a:extLst>
                <a:ext uri="{FF2B5EF4-FFF2-40B4-BE49-F238E27FC236}">
                  <a16:creationId xmlns:a16="http://schemas.microsoft.com/office/drawing/2014/main" id="{606D8267-35EE-41E5-9BD1-7456502EA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3817995"/>
              <a:ext cx="521208" cy="498725"/>
            </a:xfrm>
            <a:prstGeom prst="rect">
              <a:avLst/>
            </a:prstGeom>
          </p:spPr>
        </p:pic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C3D6FABF-C4B0-4629-BA3D-54747D9E0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3817995"/>
              <a:ext cx="521208" cy="498725"/>
            </a:xfrm>
            <a:prstGeom prst="rect">
              <a:avLst/>
            </a:prstGeom>
          </p:spPr>
        </p:pic>
        <p:pic>
          <p:nvPicPr>
            <p:cNvPr id="35" name="Graphic 34" descr="User">
              <a:extLst>
                <a:ext uri="{FF2B5EF4-FFF2-40B4-BE49-F238E27FC236}">
                  <a16:creationId xmlns:a16="http://schemas.microsoft.com/office/drawing/2014/main" id="{2F3F94CC-9738-42BD-A66E-24FD8B30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4316721"/>
              <a:ext cx="521208" cy="498725"/>
            </a:xfrm>
            <a:prstGeom prst="rect">
              <a:avLst/>
            </a:prstGeom>
          </p:spPr>
        </p:pic>
        <p:pic>
          <p:nvPicPr>
            <p:cNvPr id="36" name="Graphic 35" descr="User">
              <a:extLst>
                <a:ext uri="{FF2B5EF4-FFF2-40B4-BE49-F238E27FC236}">
                  <a16:creationId xmlns:a16="http://schemas.microsoft.com/office/drawing/2014/main" id="{F2E58E43-B091-48F6-AF34-2317021D4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4316721"/>
              <a:ext cx="521208" cy="498725"/>
            </a:xfrm>
            <a:prstGeom prst="rect">
              <a:avLst/>
            </a:prstGeom>
          </p:spPr>
        </p:pic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221A497B-66EF-4F11-989C-98360F62B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4316721"/>
              <a:ext cx="521208" cy="49872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345573-D922-484A-89D4-9D7BF2A066B9}"/>
              </a:ext>
            </a:extLst>
          </p:cNvPr>
          <p:cNvGrpSpPr/>
          <p:nvPr/>
        </p:nvGrpSpPr>
        <p:grpSpPr>
          <a:xfrm>
            <a:off x="836224" y="2797613"/>
            <a:ext cx="3127248" cy="2992352"/>
            <a:chOff x="923544" y="1823095"/>
            <a:chExt cx="3127248" cy="2992352"/>
          </a:xfrm>
          <a:solidFill>
            <a:srgbClr val="01AED8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1B8D21-DEE9-4864-A8BC-EEA57383A5D0}"/>
                </a:ext>
              </a:extLst>
            </p:cNvPr>
            <p:cNvGrpSpPr/>
            <p:nvPr/>
          </p:nvGrpSpPr>
          <p:grpSpPr>
            <a:xfrm>
              <a:off x="923544" y="1823096"/>
              <a:ext cx="1563624" cy="498725"/>
              <a:chOff x="923544" y="1823096"/>
              <a:chExt cx="2743200" cy="914400"/>
            </a:xfrm>
            <a:grpFill/>
          </p:grpSpPr>
          <p:pic>
            <p:nvPicPr>
              <p:cNvPr id="84" name="Graphic 83" descr="User">
                <a:extLst>
                  <a:ext uri="{FF2B5EF4-FFF2-40B4-BE49-F238E27FC236}">
                    <a16:creationId xmlns:a16="http://schemas.microsoft.com/office/drawing/2014/main" id="{4CF03BCD-5E43-40CD-A7F2-7A4BEAAC7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523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5" name="Graphic 84" descr="User">
                <a:extLst>
                  <a:ext uri="{FF2B5EF4-FFF2-40B4-BE49-F238E27FC236}">
                    <a16:creationId xmlns:a16="http://schemas.microsoft.com/office/drawing/2014/main" id="{AA2913F9-5AEC-46C4-9F87-3ED2C7C16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379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6" name="Graphic 85" descr="User">
                <a:extLst>
                  <a:ext uri="{FF2B5EF4-FFF2-40B4-BE49-F238E27FC236}">
                    <a16:creationId xmlns:a16="http://schemas.microsoft.com/office/drawing/2014/main" id="{214DDC57-B3A2-46E3-9EA6-C2D70F917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3544" y="182309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EA8D35B-F466-4285-9C2A-17B1C2ECE72D}"/>
                </a:ext>
              </a:extLst>
            </p:cNvPr>
            <p:cNvGrpSpPr/>
            <p:nvPr/>
          </p:nvGrpSpPr>
          <p:grpSpPr>
            <a:xfrm>
              <a:off x="923544" y="2321821"/>
              <a:ext cx="1563624" cy="498725"/>
              <a:chOff x="923544" y="1823096"/>
              <a:chExt cx="2743200" cy="914400"/>
            </a:xfrm>
            <a:grpFill/>
          </p:grpSpPr>
          <p:pic>
            <p:nvPicPr>
              <p:cNvPr id="81" name="Graphic 80" descr="User">
                <a:extLst>
                  <a:ext uri="{FF2B5EF4-FFF2-40B4-BE49-F238E27FC236}">
                    <a16:creationId xmlns:a16="http://schemas.microsoft.com/office/drawing/2014/main" id="{EBF76E4A-AC71-4EC7-A7FD-70C90B1F7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523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2" name="Graphic 81" descr="User">
                <a:extLst>
                  <a:ext uri="{FF2B5EF4-FFF2-40B4-BE49-F238E27FC236}">
                    <a16:creationId xmlns:a16="http://schemas.microsoft.com/office/drawing/2014/main" id="{72FB9BA2-0B29-4B54-AD98-B86D2E344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379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3" name="Graphic 82" descr="User">
                <a:extLst>
                  <a:ext uri="{FF2B5EF4-FFF2-40B4-BE49-F238E27FC236}">
                    <a16:creationId xmlns:a16="http://schemas.microsoft.com/office/drawing/2014/main" id="{27A83AEC-7875-48DD-8EE4-F3641FB55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3544" y="182309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6ADED31-F680-4BAE-98EE-316E30BF032D}"/>
                </a:ext>
              </a:extLst>
            </p:cNvPr>
            <p:cNvGrpSpPr/>
            <p:nvPr/>
          </p:nvGrpSpPr>
          <p:grpSpPr>
            <a:xfrm>
              <a:off x="923544" y="2820547"/>
              <a:ext cx="1563624" cy="498725"/>
              <a:chOff x="923544" y="1823096"/>
              <a:chExt cx="2743200" cy="914400"/>
            </a:xfrm>
            <a:grpFill/>
          </p:grpSpPr>
          <p:pic>
            <p:nvPicPr>
              <p:cNvPr id="78" name="Graphic 77" descr="User">
                <a:extLst>
                  <a:ext uri="{FF2B5EF4-FFF2-40B4-BE49-F238E27FC236}">
                    <a16:creationId xmlns:a16="http://schemas.microsoft.com/office/drawing/2014/main" id="{25B67D1D-0E8B-4A6A-8185-4A1065127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523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User">
                <a:extLst>
                  <a:ext uri="{FF2B5EF4-FFF2-40B4-BE49-F238E27FC236}">
                    <a16:creationId xmlns:a16="http://schemas.microsoft.com/office/drawing/2014/main" id="{618FCC65-5B92-44ED-A940-C4DF7247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837944" y="182309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0" name="Graphic 79" descr="User">
                <a:extLst>
                  <a:ext uri="{FF2B5EF4-FFF2-40B4-BE49-F238E27FC236}">
                    <a16:creationId xmlns:a16="http://schemas.microsoft.com/office/drawing/2014/main" id="{7588584D-BEE8-430C-A699-B149B39E3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3544" y="1823096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51" name="Graphic 50" descr="User">
              <a:extLst>
                <a:ext uri="{FF2B5EF4-FFF2-40B4-BE49-F238E27FC236}">
                  <a16:creationId xmlns:a16="http://schemas.microsoft.com/office/drawing/2014/main" id="{B0C0AB2E-49C1-4E39-BAC4-2BA0AF5F5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1823095"/>
              <a:ext cx="521208" cy="498725"/>
            </a:xfrm>
            <a:prstGeom prst="rect">
              <a:avLst/>
            </a:prstGeom>
          </p:spPr>
        </p:pic>
        <p:pic>
          <p:nvPicPr>
            <p:cNvPr id="52" name="Graphic 51" descr="User">
              <a:extLst>
                <a:ext uri="{FF2B5EF4-FFF2-40B4-BE49-F238E27FC236}">
                  <a16:creationId xmlns:a16="http://schemas.microsoft.com/office/drawing/2014/main" id="{1D010E37-67F6-48CC-995B-3A10D725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1823095"/>
              <a:ext cx="521208" cy="498725"/>
            </a:xfrm>
            <a:prstGeom prst="rect">
              <a:avLst/>
            </a:prstGeom>
          </p:spPr>
        </p:pic>
        <p:pic>
          <p:nvPicPr>
            <p:cNvPr id="53" name="Graphic 52" descr="User">
              <a:extLst>
                <a:ext uri="{FF2B5EF4-FFF2-40B4-BE49-F238E27FC236}">
                  <a16:creationId xmlns:a16="http://schemas.microsoft.com/office/drawing/2014/main" id="{18F6BFCE-E552-4F01-90ED-C3F123A62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1823095"/>
              <a:ext cx="521208" cy="498725"/>
            </a:xfrm>
            <a:prstGeom prst="rect">
              <a:avLst/>
            </a:prstGeom>
          </p:spPr>
        </p:pic>
        <p:pic>
          <p:nvPicPr>
            <p:cNvPr id="54" name="Graphic 53" descr="User">
              <a:extLst>
                <a:ext uri="{FF2B5EF4-FFF2-40B4-BE49-F238E27FC236}">
                  <a16:creationId xmlns:a16="http://schemas.microsoft.com/office/drawing/2014/main" id="{6B20926B-077E-467A-A7F0-A589C11A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2321820"/>
              <a:ext cx="521208" cy="498725"/>
            </a:xfrm>
            <a:prstGeom prst="rect">
              <a:avLst/>
            </a:prstGeom>
          </p:spPr>
        </p:pic>
        <p:pic>
          <p:nvPicPr>
            <p:cNvPr id="55" name="Graphic 54" descr="User">
              <a:extLst>
                <a:ext uri="{FF2B5EF4-FFF2-40B4-BE49-F238E27FC236}">
                  <a16:creationId xmlns:a16="http://schemas.microsoft.com/office/drawing/2014/main" id="{5B409F1D-7C7A-416F-B2F1-C9005584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8376" y="2321820"/>
              <a:ext cx="521208" cy="498725"/>
            </a:xfrm>
            <a:prstGeom prst="rect">
              <a:avLst/>
            </a:prstGeom>
          </p:spPr>
        </p:pic>
        <p:pic>
          <p:nvPicPr>
            <p:cNvPr id="56" name="Graphic 55" descr="User">
              <a:extLst>
                <a:ext uri="{FF2B5EF4-FFF2-40B4-BE49-F238E27FC236}">
                  <a16:creationId xmlns:a16="http://schemas.microsoft.com/office/drawing/2014/main" id="{D0FFBAFC-0304-4F61-87E0-479538B84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2321820"/>
              <a:ext cx="521208" cy="498725"/>
            </a:xfrm>
            <a:prstGeom prst="rect">
              <a:avLst/>
            </a:prstGeom>
          </p:spPr>
        </p:pic>
        <p:pic>
          <p:nvPicPr>
            <p:cNvPr id="57" name="Graphic 56" descr="User">
              <a:extLst>
                <a:ext uri="{FF2B5EF4-FFF2-40B4-BE49-F238E27FC236}">
                  <a16:creationId xmlns:a16="http://schemas.microsoft.com/office/drawing/2014/main" id="{71FFB72D-AE55-4A1F-8ACF-EFBE4B137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2820546"/>
              <a:ext cx="521208" cy="498725"/>
            </a:xfrm>
            <a:prstGeom prst="rect">
              <a:avLst/>
            </a:prstGeom>
          </p:spPr>
        </p:pic>
        <p:pic>
          <p:nvPicPr>
            <p:cNvPr id="58" name="Graphic 57" descr="User">
              <a:extLst>
                <a:ext uri="{FF2B5EF4-FFF2-40B4-BE49-F238E27FC236}">
                  <a16:creationId xmlns:a16="http://schemas.microsoft.com/office/drawing/2014/main" id="{B27EDA8F-DC11-4238-BD7C-F8D5D4183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2820546"/>
              <a:ext cx="521208" cy="498725"/>
            </a:xfrm>
            <a:prstGeom prst="rect">
              <a:avLst/>
            </a:prstGeom>
          </p:spPr>
        </p:pic>
        <p:pic>
          <p:nvPicPr>
            <p:cNvPr id="59" name="Graphic 58" descr="User">
              <a:extLst>
                <a:ext uri="{FF2B5EF4-FFF2-40B4-BE49-F238E27FC236}">
                  <a16:creationId xmlns:a16="http://schemas.microsoft.com/office/drawing/2014/main" id="{2A6E53B1-5027-4187-9BFF-8865840D4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2820546"/>
              <a:ext cx="521208" cy="498725"/>
            </a:xfrm>
            <a:prstGeom prst="rect">
              <a:avLst/>
            </a:prstGeom>
          </p:spPr>
        </p:pic>
        <p:pic>
          <p:nvPicPr>
            <p:cNvPr id="60" name="Graphic 59" descr="User">
              <a:extLst>
                <a:ext uri="{FF2B5EF4-FFF2-40B4-BE49-F238E27FC236}">
                  <a16:creationId xmlns:a16="http://schemas.microsoft.com/office/drawing/2014/main" id="{AB82A9E7-8C3A-4846-B612-29FFCF45B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65960" y="3319271"/>
              <a:ext cx="521208" cy="498725"/>
            </a:xfrm>
            <a:prstGeom prst="rect">
              <a:avLst/>
            </a:prstGeom>
          </p:spPr>
        </p:pic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AFE25C16-9732-4900-AA6F-879FD620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4752" y="3319271"/>
              <a:ext cx="521208" cy="498725"/>
            </a:xfrm>
            <a:prstGeom prst="rect">
              <a:avLst/>
            </a:prstGeom>
          </p:spPr>
        </p:pic>
        <p:pic>
          <p:nvPicPr>
            <p:cNvPr id="62" name="Graphic 61" descr="User">
              <a:extLst>
                <a:ext uri="{FF2B5EF4-FFF2-40B4-BE49-F238E27FC236}">
                  <a16:creationId xmlns:a16="http://schemas.microsoft.com/office/drawing/2014/main" id="{1F3DE3B4-E594-4969-8A4F-6447D47EB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544" y="3319271"/>
              <a:ext cx="521208" cy="498725"/>
            </a:xfrm>
            <a:prstGeom prst="rect">
              <a:avLst/>
            </a:prstGeom>
          </p:spPr>
        </p:pic>
        <p:pic>
          <p:nvPicPr>
            <p:cNvPr id="63" name="Graphic 62" descr="User">
              <a:extLst>
                <a:ext uri="{FF2B5EF4-FFF2-40B4-BE49-F238E27FC236}">
                  <a16:creationId xmlns:a16="http://schemas.microsoft.com/office/drawing/2014/main" id="{BDC8AD63-0B30-4FB4-90C2-0CC236660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65960" y="3817996"/>
              <a:ext cx="521208" cy="498725"/>
            </a:xfrm>
            <a:prstGeom prst="rect">
              <a:avLst/>
            </a:prstGeom>
          </p:spPr>
        </p:pic>
        <p:pic>
          <p:nvPicPr>
            <p:cNvPr id="64" name="Graphic 63" descr="User">
              <a:extLst>
                <a:ext uri="{FF2B5EF4-FFF2-40B4-BE49-F238E27FC236}">
                  <a16:creationId xmlns:a16="http://schemas.microsoft.com/office/drawing/2014/main" id="{29DDE03D-722E-4AE2-9ADB-3B68C0E8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4752" y="3817996"/>
              <a:ext cx="521208" cy="498725"/>
            </a:xfrm>
            <a:prstGeom prst="rect">
              <a:avLst/>
            </a:prstGeom>
          </p:spPr>
        </p:pic>
        <p:pic>
          <p:nvPicPr>
            <p:cNvPr id="65" name="Graphic 64" descr="User">
              <a:extLst>
                <a:ext uri="{FF2B5EF4-FFF2-40B4-BE49-F238E27FC236}">
                  <a16:creationId xmlns:a16="http://schemas.microsoft.com/office/drawing/2014/main" id="{57DE8330-D9AB-42B1-90AC-D84C58F5A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544" y="3817996"/>
              <a:ext cx="521208" cy="498725"/>
            </a:xfrm>
            <a:prstGeom prst="rect">
              <a:avLst/>
            </a:prstGeom>
          </p:spPr>
        </p:pic>
        <p:pic>
          <p:nvPicPr>
            <p:cNvPr id="66" name="Graphic 65" descr="User">
              <a:extLst>
                <a:ext uri="{FF2B5EF4-FFF2-40B4-BE49-F238E27FC236}">
                  <a16:creationId xmlns:a16="http://schemas.microsoft.com/office/drawing/2014/main" id="{228B6152-2BCD-40DD-B2EA-D62C81255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65960" y="4316722"/>
              <a:ext cx="521208" cy="498725"/>
            </a:xfrm>
            <a:prstGeom prst="rect">
              <a:avLst/>
            </a:prstGeom>
          </p:spPr>
        </p:pic>
        <p:pic>
          <p:nvPicPr>
            <p:cNvPr id="67" name="Graphic 66" descr="User">
              <a:extLst>
                <a:ext uri="{FF2B5EF4-FFF2-40B4-BE49-F238E27FC236}">
                  <a16:creationId xmlns:a16="http://schemas.microsoft.com/office/drawing/2014/main" id="{BD8A3DA1-38F0-4AD7-9930-93FACFF80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4752" y="4316722"/>
              <a:ext cx="521208" cy="498725"/>
            </a:xfrm>
            <a:prstGeom prst="rect">
              <a:avLst/>
            </a:prstGeom>
          </p:spPr>
        </p:pic>
        <p:pic>
          <p:nvPicPr>
            <p:cNvPr id="68" name="Graphic 67" descr="User">
              <a:extLst>
                <a:ext uri="{FF2B5EF4-FFF2-40B4-BE49-F238E27FC236}">
                  <a16:creationId xmlns:a16="http://schemas.microsoft.com/office/drawing/2014/main" id="{32729353-3A36-4DC5-975A-984320B1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544" y="4316722"/>
              <a:ext cx="521208" cy="498725"/>
            </a:xfrm>
            <a:prstGeom prst="rect">
              <a:avLst/>
            </a:prstGeom>
          </p:spPr>
        </p:pic>
        <p:pic>
          <p:nvPicPr>
            <p:cNvPr id="69" name="Graphic 68" descr="User">
              <a:extLst>
                <a:ext uri="{FF2B5EF4-FFF2-40B4-BE49-F238E27FC236}">
                  <a16:creationId xmlns:a16="http://schemas.microsoft.com/office/drawing/2014/main" id="{1C89CCED-3AE8-4626-8DC9-B26AB93A4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3319270"/>
              <a:ext cx="521208" cy="498725"/>
            </a:xfrm>
            <a:prstGeom prst="rect">
              <a:avLst/>
            </a:prstGeom>
          </p:spPr>
        </p:pic>
        <p:pic>
          <p:nvPicPr>
            <p:cNvPr id="70" name="Graphic 69" descr="User">
              <a:extLst>
                <a:ext uri="{FF2B5EF4-FFF2-40B4-BE49-F238E27FC236}">
                  <a16:creationId xmlns:a16="http://schemas.microsoft.com/office/drawing/2014/main" id="{94095493-B2DC-43E2-9654-97BBD868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3319270"/>
              <a:ext cx="521208" cy="498725"/>
            </a:xfrm>
            <a:prstGeom prst="rect">
              <a:avLst/>
            </a:prstGeom>
          </p:spPr>
        </p:pic>
        <p:pic>
          <p:nvPicPr>
            <p:cNvPr id="71" name="Graphic 70" descr="User">
              <a:extLst>
                <a:ext uri="{FF2B5EF4-FFF2-40B4-BE49-F238E27FC236}">
                  <a16:creationId xmlns:a16="http://schemas.microsoft.com/office/drawing/2014/main" id="{BC300F62-400D-43AD-BD6A-743A311D8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3319270"/>
              <a:ext cx="521208" cy="498725"/>
            </a:xfrm>
            <a:prstGeom prst="rect">
              <a:avLst/>
            </a:prstGeom>
          </p:spPr>
        </p:pic>
        <p:pic>
          <p:nvPicPr>
            <p:cNvPr id="72" name="Graphic 71" descr="User">
              <a:extLst>
                <a:ext uri="{FF2B5EF4-FFF2-40B4-BE49-F238E27FC236}">
                  <a16:creationId xmlns:a16="http://schemas.microsoft.com/office/drawing/2014/main" id="{7B9E0D49-BE37-429F-BF95-F1DA7762C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3817995"/>
              <a:ext cx="521208" cy="498725"/>
            </a:xfrm>
            <a:prstGeom prst="rect">
              <a:avLst/>
            </a:prstGeom>
          </p:spPr>
        </p:pic>
        <p:pic>
          <p:nvPicPr>
            <p:cNvPr id="73" name="Graphic 72" descr="User">
              <a:extLst>
                <a:ext uri="{FF2B5EF4-FFF2-40B4-BE49-F238E27FC236}">
                  <a16:creationId xmlns:a16="http://schemas.microsoft.com/office/drawing/2014/main" id="{07301858-23EE-456A-9010-3BDD349DF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8376" y="3817995"/>
              <a:ext cx="521208" cy="498725"/>
            </a:xfrm>
            <a:prstGeom prst="rect">
              <a:avLst/>
            </a:prstGeom>
          </p:spPr>
        </p:pic>
        <p:pic>
          <p:nvPicPr>
            <p:cNvPr id="74" name="Graphic 73" descr="User">
              <a:extLst>
                <a:ext uri="{FF2B5EF4-FFF2-40B4-BE49-F238E27FC236}">
                  <a16:creationId xmlns:a16="http://schemas.microsoft.com/office/drawing/2014/main" id="{F602FF7C-4428-43AD-A846-0FC377747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3817995"/>
              <a:ext cx="521208" cy="498725"/>
            </a:xfrm>
            <a:prstGeom prst="rect">
              <a:avLst/>
            </a:prstGeom>
          </p:spPr>
        </p:pic>
        <p:pic>
          <p:nvPicPr>
            <p:cNvPr id="75" name="Graphic 74" descr="User">
              <a:extLst>
                <a:ext uri="{FF2B5EF4-FFF2-40B4-BE49-F238E27FC236}">
                  <a16:creationId xmlns:a16="http://schemas.microsoft.com/office/drawing/2014/main" id="{0B09F70A-4B51-4CDD-A775-DBB742082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9584" y="4316721"/>
              <a:ext cx="521208" cy="498725"/>
            </a:xfrm>
            <a:prstGeom prst="rect">
              <a:avLst/>
            </a:prstGeom>
          </p:spPr>
        </p:pic>
        <p:pic>
          <p:nvPicPr>
            <p:cNvPr id="76" name="Graphic 75" descr="User">
              <a:extLst>
                <a:ext uri="{FF2B5EF4-FFF2-40B4-BE49-F238E27FC236}">
                  <a16:creationId xmlns:a16="http://schemas.microsoft.com/office/drawing/2014/main" id="{FDCD4819-536F-4DBB-957F-1FA49B37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8376" y="4316721"/>
              <a:ext cx="521208" cy="498725"/>
            </a:xfrm>
            <a:prstGeom prst="rect">
              <a:avLst/>
            </a:prstGeom>
          </p:spPr>
        </p:pic>
        <p:pic>
          <p:nvPicPr>
            <p:cNvPr id="77" name="Graphic 76" descr="User">
              <a:extLst>
                <a:ext uri="{FF2B5EF4-FFF2-40B4-BE49-F238E27FC236}">
                  <a16:creationId xmlns:a16="http://schemas.microsoft.com/office/drawing/2014/main" id="{EEAF354A-89D9-47CC-8BFF-23E112D1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87168" y="4316721"/>
              <a:ext cx="521208" cy="498725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AC62F1A-0AE5-45DC-BA42-2A2FFE2085C3}"/>
              </a:ext>
            </a:extLst>
          </p:cNvPr>
          <p:cNvGrpSpPr/>
          <p:nvPr/>
        </p:nvGrpSpPr>
        <p:grpSpPr>
          <a:xfrm>
            <a:off x="838200" y="6305797"/>
            <a:ext cx="10336481" cy="0"/>
            <a:chOff x="838200" y="6305797"/>
            <a:chExt cx="10336481" cy="0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B25AF35-EAB5-49E3-AF7B-CA2831E78FAD}"/>
                </a:ext>
              </a:extLst>
            </p:cNvPr>
            <p:cNvCxnSpPr>
              <a:cxnSpLocks/>
            </p:cNvCxnSpPr>
            <p:nvPr/>
          </p:nvCxnSpPr>
          <p:spPr>
            <a:xfrm>
              <a:off x="7540831" y="6305797"/>
              <a:ext cx="3633850" cy="0"/>
            </a:xfrm>
            <a:prstGeom prst="straightConnector1">
              <a:avLst/>
            </a:prstGeom>
            <a:ln w="1301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58838AF-05AF-4DEC-9509-55F3D154148A}"/>
                </a:ext>
              </a:extLst>
            </p:cNvPr>
            <p:cNvCxnSpPr/>
            <p:nvPr/>
          </p:nvCxnSpPr>
          <p:spPr>
            <a:xfrm flipH="1">
              <a:off x="838200" y="6305797"/>
              <a:ext cx="6702631" cy="0"/>
            </a:xfrm>
            <a:prstGeom prst="line">
              <a:avLst/>
            </a:prstGeom>
            <a:ln w="130175">
              <a:solidFill>
                <a:srgbClr val="01AE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ight Brace 89">
            <a:extLst>
              <a:ext uri="{FF2B5EF4-FFF2-40B4-BE49-F238E27FC236}">
                <a16:creationId xmlns:a16="http://schemas.microsoft.com/office/drawing/2014/main" id="{F3B4E7B6-9228-416D-AEF6-A7D24DF5F58B}"/>
              </a:ext>
            </a:extLst>
          </p:cNvPr>
          <p:cNvSpPr/>
          <p:nvPr/>
        </p:nvSpPr>
        <p:spPr>
          <a:xfrm rot="16200000">
            <a:off x="9206346" y="4194946"/>
            <a:ext cx="302824" cy="3633848"/>
          </a:xfrm>
          <a:prstGeom prst="rightBrace">
            <a:avLst>
              <a:gd name="adj1" fmla="val 24019"/>
              <a:gd name="adj2" fmla="val 49020"/>
            </a:avLst>
          </a:prstGeom>
          <a:noFill/>
          <a:ln w="38100">
            <a:solidFill>
              <a:srgbClr val="01AE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EE14926-6026-477A-8F7D-1F2018899F32}"/>
              </a:ext>
            </a:extLst>
          </p:cNvPr>
          <p:cNvSpPr txBox="1"/>
          <p:nvPr/>
        </p:nvSpPr>
        <p:spPr>
          <a:xfrm>
            <a:off x="7734599" y="5365832"/>
            <a:ext cx="320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30 day expiration (churn)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8DFEF0-3279-4196-84C2-E8B795152528}"/>
              </a:ext>
            </a:extLst>
          </p:cNvPr>
          <p:cNvSpPr txBox="1"/>
          <p:nvPr/>
        </p:nvSpPr>
        <p:spPr>
          <a:xfrm flipH="1">
            <a:off x="4961177" y="5904448"/>
            <a:ext cx="219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Subscription Timeline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3460FA-3308-4A09-BFF6-DC164C321972}"/>
              </a:ext>
            </a:extLst>
          </p:cNvPr>
          <p:cNvGrpSpPr/>
          <p:nvPr/>
        </p:nvGrpSpPr>
        <p:grpSpPr>
          <a:xfrm>
            <a:off x="4373540" y="1805696"/>
            <a:ext cx="3512864" cy="3668741"/>
            <a:chOff x="4602045" y="1817650"/>
            <a:chExt cx="3512864" cy="36687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5C7B21-772C-42AF-8D84-D241917B3CFF}"/>
                </a:ext>
              </a:extLst>
            </p:cNvPr>
            <p:cNvSpPr/>
            <p:nvPr/>
          </p:nvSpPr>
          <p:spPr>
            <a:xfrm>
              <a:off x="4602045" y="1817650"/>
              <a:ext cx="3372592" cy="3668741"/>
            </a:xfrm>
            <a:prstGeom prst="roundRect">
              <a:avLst/>
            </a:prstGeom>
            <a:solidFill>
              <a:srgbClr val="54DEF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EBFFE34-05F3-4CC9-89F6-E31366391CD6}"/>
                </a:ext>
              </a:extLst>
            </p:cNvPr>
            <p:cNvSpPr/>
            <p:nvPr/>
          </p:nvSpPr>
          <p:spPr>
            <a:xfrm>
              <a:off x="4737939" y="1817650"/>
              <a:ext cx="1187533" cy="1353062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0FF9690-E1ED-46EE-A83E-391C3874838A}"/>
                </a:ext>
              </a:extLst>
            </p:cNvPr>
            <p:cNvSpPr/>
            <p:nvPr/>
          </p:nvSpPr>
          <p:spPr>
            <a:xfrm>
              <a:off x="4737257" y="2999214"/>
              <a:ext cx="1187533" cy="1187533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0D1FA39-F977-4E37-B464-3A285AA857C5}"/>
                </a:ext>
              </a:extLst>
            </p:cNvPr>
            <p:cNvGrpSpPr/>
            <p:nvPr/>
          </p:nvGrpSpPr>
          <p:grpSpPr>
            <a:xfrm>
              <a:off x="4840988" y="4242026"/>
              <a:ext cx="981432" cy="981432"/>
              <a:chOff x="4928126" y="3670442"/>
              <a:chExt cx="1079575" cy="1079575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DAEF4D5-0CF1-475C-8BE4-50CC4DD48762}"/>
                  </a:ext>
                </a:extLst>
              </p:cNvPr>
              <p:cNvSpPr/>
              <p:nvPr/>
            </p:nvSpPr>
            <p:spPr>
              <a:xfrm>
                <a:off x="4928126" y="3670442"/>
                <a:ext cx="1079575" cy="1079575"/>
              </a:xfrm>
              <a:prstGeom prst="ellipse">
                <a:avLst/>
              </a:prstGeom>
              <a:solidFill>
                <a:srgbClr val="F6A6A3"/>
              </a:solidFill>
              <a:ln>
                <a:solidFill>
                  <a:srgbClr val="1830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Graphic 96" descr="User">
                <a:extLst>
                  <a:ext uri="{FF2B5EF4-FFF2-40B4-BE49-F238E27FC236}">
                    <a16:creationId xmlns:a16="http://schemas.microsoft.com/office/drawing/2014/main" id="{4BF923ED-E9EE-43CD-9FAA-836DA34B1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83442" y="3698512"/>
                <a:ext cx="978406" cy="936202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D7433E-2090-4A9B-93B9-A83E2E07BB35}"/>
                </a:ext>
              </a:extLst>
            </p:cNvPr>
            <p:cNvSpPr txBox="1"/>
            <p:nvPr/>
          </p:nvSpPr>
          <p:spPr>
            <a:xfrm>
              <a:off x="5915265" y="4501909"/>
              <a:ext cx="2199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Demographics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F4E5010-533C-4F2A-BCDE-B72936C875F6}"/>
                </a:ext>
              </a:extLst>
            </p:cNvPr>
            <p:cNvSpPr txBox="1"/>
            <p:nvPr/>
          </p:nvSpPr>
          <p:spPr>
            <a:xfrm>
              <a:off x="5913288" y="3336151"/>
              <a:ext cx="2199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Transactions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96BAED-A473-4E7A-8C55-79356CFB1DF4}"/>
                </a:ext>
              </a:extLst>
            </p:cNvPr>
            <p:cNvSpPr txBox="1"/>
            <p:nvPr/>
          </p:nvSpPr>
          <p:spPr>
            <a:xfrm>
              <a:off x="5899432" y="2194140"/>
              <a:ext cx="2199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User Logs</a:t>
              </a:r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71DCCFA-418C-4DA7-A86A-7FE59FF0EF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99" y="3088554"/>
            <a:ext cx="1245932" cy="1121337"/>
          </a:xfrm>
          <a:prstGeom prst="rect">
            <a:avLst/>
          </a:prstGeom>
        </p:spPr>
      </p:pic>
      <p:sp>
        <p:nvSpPr>
          <p:cNvPr id="105" name="Title 1">
            <a:extLst>
              <a:ext uri="{FF2B5EF4-FFF2-40B4-BE49-F238E27FC236}">
                <a16:creationId xmlns:a16="http://schemas.microsoft.com/office/drawing/2014/main" id="{360653CC-80E5-4361-A4AE-CF9E769EF7C9}"/>
              </a:ext>
            </a:extLst>
          </p:cNvPr>
          <p:cNvSpPr txBox="1">
            <a:spLocks/>
          </p:cNvSpPr>
          <p:nvPr/>
        </p:nvSpPr>
        <p:spPr>
          <a:xfrm>
            <a:off x="180974" y="345052"/>
            <a:ext cx="9393211" cy="629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Predicting Customer Churn For </a:t>
            </a:r>
            <a:r>
              <a:rPr lang="en-US" sz="28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KKBox</a:t>
            </a: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Music App 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ED9DE1FB-2FE3-455F-9EEC-19EB45C542B9}"/>
              </a:ext>
            </a:extLst>
          </p:cNvPr>
          <p:cNvSpPr/>
          <p:nvPr/>
        </p:nvSpPr>
        <p:spPr>
          <a:xfrm>
            <a:off x="7948236" y="3548205"/>
            <a:ext cx="347193" cy="4308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D84846C2-EA9E-4C45-9949-F3B25EB519F8}"/>
              </a:ext>
            </a:extLst>
          </p:cNvPr>
          <p:cNvSpPr/>
          <p:nvPr/>
        </p:nvSpPr>
        <p:spPr>
          <a:xfrm>
            <a:off x="9574185" y="3563303"/>
            <a:ext cx="347193" cy="4308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ED37F2-22D8-4E83-B2F3-F9BC566B2637}"/>
              </a:ext>
            </a:extLst>
          </p:cNvPr>
          <p:cNvGrpSpPr/>
          <p:nvPr/>
        </p:nvGrpSpPr>
        <p:grpSpPr>
          <a:xfrm>
            <a:off x="10082824" y="2050034"/>
            <a:ext cx="1257302" cy="3211460"/>
            <a:chOff x="10016149" y="1992884"/>
            <a:chExt cx="1257302" cy="32114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590EBBF-C981-499A-96D2-A1B60F46EEB2}"/>
                </a:ext>
              </a:extLst>
            </p:cNvPr>
            <p:cNvGrpSpPr/>
            <p:nvPr/>
          </p:nvGrpSpPr>
          <p:grpSpPr>
            <a:xfrm>
              <a:off x="10016149" y="1992884"/>
              <a:ext cx="1257302" cy="1982256"/>
              <a:chOff x="9952141" y="1947164"/>
              <a:chExt cx="1257302" cy="1982256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1BE0CCAB-9B94-466D-A609-7121002FD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2141" y="1947164"/>
                <a:ext cx="1257302" cy="668778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47991F15-647E-40D9-B836-4902759F7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3017" y="3053870"/>
                <a:ext cx="875550" cy="875550"/>
              </a:xfrm>
              <a:prstGeom prst="rect">
                <a:avLst/>
              </a:prstGeom>
            </p:spPr>
          </p:pic>
        </p:grpSp>
        <p:pic>
          <p:nvPicPr>
            <p:cNvPr id="108" name="Picture 107" descr="Screen Clipping">
              <a:extLst>
                <a:ext uri="{FF2B5EF4-FFF2-40B4-BE49-F238E27FC236}">
                  <a16:creationId xmlns:a16="http://schemas.microsoft.com/office/drawing/2014/main" id="{D32CB152-F503-48C1-8557-255433C9E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801" y="4413870"/>
              <a:ext cx="787998" cy="790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062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CB71-AC23-4476-9BFA-6693D70D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345052"/>
            <a:ext cx="8362950" cy="62928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Preparing for Modeling – Hive and S3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6655C6B-0855-44FB-87E9-66354C83C1ED}"/>
              </a:ext>
            </a:extLst>
          </p:cNvPr>
          <p:cNvSpPr/>
          <p:nvPr/>
        </p:nvSpPr>
        <p:spPr>
          <a:xfrm>
            <a:off x="4021335" y="3463097"/>
            <a:ext cx="1052184" cy="457200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C865848A-A1F6-49E9-8899-546AF13256A4}"/>
              </a:ext>
            </a:extLst>
          </p:cNvPr>
          <p:cNvGrpSpPr/>
          <p:nvPr/>
        </p:nvGrpSpPr>
        <p:grpSpPr>
          <a:xfrm>
            <a:off x="5094469" y="1299676"/>
            <a:ext cx="3075326" cy="4784043"/>
            <a:chOff x="5804823" y="1302865"/>
            <a:chExt cx="3075326" cy="47840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51A84-B5C6-4FA2-95A8-ECB9AD6F3B41}"/>
                </a:ext>
              </a:extLst>
            </p:cNvPr>
            <p:cNvSpPr txBox="1"/>
            <p:nvPr/>
          </p:nvSpPr>
          <p:spPr>
            <a:xfrm>
              <a:off x="6208518" y="1302865"/>
              <a:ext cx="2267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User Profiles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2DDDD3-6BE4-4662-B6AF-98A386A70B5B}"/>
                </a:ext>
              </a:extLst>
            </p:cNvPr>
            <p:cNvGrpSpPr/>
            <p:nvPr/>
          </p:nvGrpSpPr>
          <p:grpSpPr>
            <a:xfrm>
              <a:off x="5804823" y="2035591"/>
              <a:ext cx="3075326" cy="3753904"/>
              <a:chOff x="5791990" y="1982383"/>
              <a:chExt cx="3075326" cy="3753904"/>
            </a:xfrm>
          </p:grpSpPr>
          <p:pic>
            <p:nvPicPr>
              <p:cNvPr id="2052" name="Picture 4" descr="Image result for sheet icon">
                <a:extLst>
                  <a:ext uri="{FF2B5EF4-FFF2-40B4-BE49-F238E27FC236}">
                    <a16:creationId xmlns:a16="http://schemas.microsoft.com/office/drawing/2014/main" id="{D8B645BE-D6E2-4DE7-B858-D620D4AC61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990" y="1982383"/>
                <a:ext cx="3075326" cy="3753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DB03A7-B045-40A8-BA1E-59C58377D027}"/>
                  </a:ext>
                </a:extLst>
              </p:cNvPr>
              <p:cNvSpPr txBox="1"/>
              <p:nvPr/>
            </p:nvSpPr>
            <p:spPr>
              <a:xfrm>
                <a:off x="6395238" y="3226025"/>
                <a:ext cx="209743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UserId</a:t>
                </a:r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ABC123</a:t>
                </a:r>
              </a:p>
              <a:p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Age: 32</a:t>
                </a:r>
              </a:p>
              <a:p>
                <a:r>
                  <a:rPr lang="en-US" sz="1100" i="1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Avg_Plan_Length</a:t>
                </a:r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12 Months</a:t>
                </a:r>
              </a:p>
              <a:p>
                <a:r>
                  <a:rPr lang="en-US" sz="1100" i="1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Avg_Unique_Songs</a:t>
                </a:r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37</a:t>
                </a:r>
              </a:p>
              <a:p>
                <a:r>
                  <a:rPr lang="en-US" sz="1100" i="1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Is_Churn</a:t>
                </a:r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No</a:t>
                </a:r>
              </a:p>
              <a:p>
                <a:endParaRPr lang="en-US" sz="1100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1100" i="1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UserId</a:t>
                </a:r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ABC124</a:t>
                </a:r>
              </a:p>
              <a:p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Age: 21</a:t>
                </a:r>
              </a:p>
              <a:p>
                <a:r>
                  <a:rPr lang="en-US" sz="1100" i="1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Avg_Plan_Length</a:t>
                </a:r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13 Months</a:t>
                </a:r>
              </a:p>
              <a:p>
                <a:r>
                  <a:rPr lang="en-US" sz="1100" i="1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Avg_Unique_Songs</a:t>
                </a:r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154</a:t>
                </a:r>
              </a:p>
              <a:p>
                <a:r>
                  <a:rPr lang="en-US" sz="1100" i="1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Is_Churn</a:t>
                </a:r>
                <a:r>
                  <a:rPr lang="en-US" sz="1100" i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Yes</a:t>
                </a:r>
              </a:p>
              <a:p>
                <a:endParaRPr lang="en-US" sz="1100" i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3309C8-1E69-4885-B411-403A9B9C6AA4}"/>
                </a:ext>
              </a:extLst>
            </p:cNvPr>
            <p:cNvSpPr txBox="1"/>
            <p:nvPr/>
          </p:nvSpPr>
          <p:spPr>
            <a:xfrm>
              <a:off x="6316724" y="5686798"/>
              <a:ext cx="2051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131 MB Text Data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620452-8D81-43B0-AF2A-A1D9DDCB07D9}"/>
              </a:ext>
            </a:extLst>
          </p:cNvPr>
          <p:cNvGrpSpPr/>
          <p:nvPr/>
        </p:nvGrpSpPr>
        <p:grpSpPr>
          <a:xfrm>
            <a:off x="243278" y="1299676"/>
            <a:ext cx="3778057" cy="4784043"/>
            <a:chOff x="377628" y="1302865"/>
            <a:chExt cx="3778057" cy="47840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44038B-FC51-473D-96B6-756123D782B4}"/>
                </a:ext>
              </a:extLst>
            </p:cNvPr>
            <p:cNvGrpSpPr/>
            <p:nvPr/>
          </p:nvGrpSpPr>
          <p:grpSpPr>
            <a:xfrm>
              <a:off x="487975" y="2133862"/>
              <a:ext cx="3557363" cy="3557363"/>
              <a:chOff x="377628" y="2133862"/>
              <a:chExt cx="3557363" cy="3557363"/>
            </a:xfrm>
          </p:grpSpPr>
          <p:pic>
            <p:nvPicPr>
              <p:cNvPr id="1026" name="Picture 2" descr="Image result for database icon">
                <a:extLst>
                  <a:ext uri="{FF2B5EF4-FFF2-40B4-BE49-F238E27FC236}">
                    <a16:creationId xmlns:a16="http://schemas.microsoft.com/office/drawing/2014/main" id="{ECBAE041-F1A2-4527-A6C1-EED615ABC3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628" y="2133862"/>
                <a:ext cx="3557363" cy="3557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2FC202-6812-4B21-9598-A6F046070127}"/>
                  </a:ext>
                </a:extLst>
              </p:cNvPr>
              <p:cNvSpPr txBox="1"/>
              <p:nvPr/>
            </p:nvSpPr>
            <p:spPr>
              <a:xfrm>
                <a:off x="1316412" y="3596922"/>
                <a:ext cx="1679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Transactions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980EB4-5260-45F7-8618-29FAEFCDBD2A}"/>
                  </a:ext>
                </a:extLst>
              </p:cNvPr>
              <p:cNvSpPr txBox="1"/>
              <p:nvPr/>
            </p:nvSpPr>
            <p:spPr>
              <a:xfrm>
                <a:off x="1316412" y="4316398"/>
                <a:ext cx="1679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User Logs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DB09B-09C7-4C54-950F-F3E558BFF6D2}"/>
                  </a:ext>
                </a:extLst>
              </p:cNvPr>
              <p:cNvSpPr txBox="1"/>
              <p:nvPr/>
            </p:nvSpPr>
            <p:spPr>
              <a:xfrm>
                <a:off x="1316412" y="4963647"/>
                <a:ext cx="1679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Profile Info</a:t>
                </a:r>
              </a:p>
            </p:txBody>
          </p:sp>
          <p:pic>
            <p:nvPicPr>
              <p:cNvPr id="2050" name="Picture 2" descr="Apache Hive">
                <a:extLst>
                  <a:ext uri="{FF2B5EF4-FFF2-40B4-BE49-F238E27FC236}">
                    <a16:creationId xmlns:a16="http://schemas.microsoft.com/office/drawing/2014/main" id="{796E8BDA-6501-4723-994B-ACF8C456AE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384" y="2345838"/>
                <a:ext cx="1085850" cy="1000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1EE556-AE35-45C8-A95B-5E89B8D74460}"/>
                </a:ext>
              </a:extLst>
            </p:cNvPr>
            <p:cNvSpPr txBox="1"/>
            <p:nvPr/>
          </p:nvSpPr>
          <p:spPr>
            <a:xfrm>
              <a:off x="377628" y="1302865"/>
              <a:ext cx="3778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Amazon Web Services</a:t>
              </a:r>
            </a:p>
            <a:p>
              <a:pPr algn="ctr"/>
              <a:r>
                <a:rPr lang="en-US" sz="2400" b="1" dirty="0"/>
                <a:t>EMR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836D1D-B5B2-49A5-957C-8F67C566D72D}"/>
                </a:ext>
              </a:extLst>
            </p:cNvPr>
            <p:cNvSpPr txBox="1"/>
            <p:nvPr/>
          </p:nvSpPr>
          <p:spPr>
            <a:xfrm>
              <a:off x="1336273" y="5686798"/>
              <a:ext cx="18607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30 GB Text Data</a:t>
              </a:r>
            </a:p>
          </p:txBody>
        </p:sp>
      </p:grp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8316CE65-65EF-4878-8E02-4F08E6B68823}"/>
              </a:ext>
            </a:extLst>
          </p:cNvPr>
          <p:cNvGrpSpPr/>
          <p:nvPr/>
        </p:nvGrpSpPr>
        <p:grpSpPr>
          <a:xfrm>
            <a:off x="9552103" y="1295077"/>
            <a:ext cx="2267937" cy="4336039"/>
            <a:chOff x="9507138" y="1302865"/>
            <a:chExt cx="2267937" cy="433603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E2E556-2826-4332-98D7-B4D21FB252F9}"/>
                </a:ext>
              </a:extLst>
            </p:cNvPr>
            <p:cNvSpPr txBox="1"/>
            <p:nvPr/>
          </p:nvSpPr>
          <p:spPr>
            <a:xfrm>
              <a:off x="9507138" y="1302865"/>
              <a:ext cx="2267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Frameworks</a:t>
              </a:r>
            </a:p>
          </p:txBody>
        </p:sp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A3B13E11-3B2F-48DE-BD9C-81412B3C7B21}"/>
                </a:ext>
              </a:extLst>
            </p:cNvPr>
            <p:cNvGrpSpPr/>
            <p:nvPr/>
          </p:nvGrpSpPr>
          <p:grpSpPr>
            <a:xfrm>
              <a:off x="9539384" y="2121316"/>
              <a:ext cx="2203444" cy="1863280"/>
              <a:chOff x="9537912" y="1759366"/>
              <a:chExt cx="2203444" cy="186328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0AE38E-0F62-4E84-83C9-99E4AF89FF18}"/>
                  </a:ext>
                </a:extLst>
              </p:cNvPr>
              <p:cNvSpPr txBox="1"/>
              <p:nvPr/>
            </p:nvSpPr>
            <p:spPr>
              <a:xfrm>
                <a:off x="9714702" y="3141592"/>
                <a:ext cx="1849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Cloudera VM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C4809C9-26BC-457E-954F-0C14C9A73449}"/>
                  </a:ext>
                </a:extLst>
              </p:cNvPr>
              <p:cNvGrpSpPr/>
              <p:nvPr/>
            </p:nvGrpSpPr>
            <p:grpSpPr>
              <a:xfrm>
                <a:off x="10091255" y="1867660"/>
                <a:ext cx="1096758" cy="1192743"/>
                <a:chOff x="10372631" y="1800556"/>
                <a:chExt cx="1096758" cy="1192743"/>
              </a:xfrm>
            </p:grpSpPr>
            <p:pic>
              <p:nvPicPr>
                <p:cNvPr id="20" name="Picture 19" descr="Screen Clipping">
                  <a:extLst>
                    <a:ext uri="{FF2B5EF4-FFF2-40B4-BE49-F238E27FC236}">
                      <a16:creationId xmlns:a16="http://schemas.microsoft.com/office/drawing/2014/main" id="{0FFF0C7E-7932-4935-9FB7-6A6A559E3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30793" y="2411041"/>
                  <a:ext cx="580434" cy="582258"/>
                </a:xfrm>
                <a:prstGeom prst="rect">
                  <a:avLst/>
                </a:prstGeom>
              </p:spPr>
            </p:pic>
            <p:pic>
              <p:nvPicPr>
                <p:cNvPr id="22" name="Picture 6" descr="Image result">
                  <a:extLst>
                    <a:ext uri="{FF2B5EF4-FFF2-40B4-BE49-F238E27FC236}">
                      <a16:creationId xmlns:a16="http://schemas.microsoft.com/office/drawing/2014/main" id="{EBB89C4B-794D-4642-ACD9-1D360FA85C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72631" y="1800556"/>
                  <a:ext cx="1096758" cy="5833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A8F9C66-C027-473D-9523-5633E43D3008}"/>
                  </a:ext>
                </a:extLst>
              </p:cNvPr>
              <p:cNvGrpSpPr/>
              <p:nvPr/>
            </p:nvGrpSpPr>
            <p:grpSpPr>
              <a:xfrm>
                <a:off x="9537912" y="1759366"/>
                <a:ext cx="2203444" cy="1863280"/>
                <a:chOff x="9663710" y="1721183"/>
                <a:chExt cx="2514600" cy="1888157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D6B137F1-1FC7-4ADE-A9D5-0456B60B7385}"/>
                    </a:ext>
                  </a:extLst>
                </p:cNvPr>
                <p:cNvSpPr/>
                <p:nvPr/>
              </p:nvSpPr>
              <p:spPr>
                <a:xfrm>
                  <a:off x="9663710" y="1721183"/>
                  <a:ext cx="2514600" cy="1888157"/>
                </a:xfrm>
                <a:prstGeom prst="roundRect">
                  <a:avLst/>
                </a:prstGeom>
                <a:noFill/>
                <a:ln w="22225">
                  <a:solidFill>
                    <a:schemeClr val="accent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1D457C-7D9D-4D82-A6D9-3BB1B8D10E56}"/>
                    </a:ext>
                  </a:extLst>
                </p:cNvPr>
                <p:cNvCxnSpPr/>
                <p:nvPr/>
              </p:nvCxnSpPr>
              <p:spPr>
                <a:xfrm>
                  <a:off x="9663710" y="3102214"/>
                  <a:ext cx="2514600" cy="0"/>
                </a:xfrm>
                <a:prstGeom prst="line">
                  <a:avLst/>
                </a:prstGeom>
                <a:ln w="22225">
                  <a:solidFill>
                    <a:schemeClr val="accent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98C7507E-2B02-4C1F-B093-87653FFD6FE9}"/>
                </a:ext>
              </a:extLst>
            </p:cNvPr>
            <p:cNvGrpSpPr/>
            <p:nvPr/>
          </p:nvGrpSpPr>
          <p:grpSpPr>
            <a:xfrm>
              <a:off x="9539384" y="4107687"/>
              <a:ext cx="2203444" cy="1531217"/>
              <a:chOff x="9715485" y="4107687"/>
              <a:chExt cx="2203444" cy="153121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E423D6F-B8E3-43BA-8641-AC6755DD5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6673" y="4110667"/>
                <a:ext cx="1141068" cy="99419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28D5C6-547D-491E-8C1A-5BA0202D3D90}"/>
                  </a:ext>
                </a:extLst>
              </p:cNvPr>
              <p:cNvSpPr txBox="1"/>
              <p:nvPr/>
            </p:nvSpPr>
            <p:spPr>
              <a:xfrm>
                <a:off x="10129711" y="5172058"/>
                <a:ext cx="1374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55A11"/>
                    </a:solidFill>
                  </a:rPr>
                  <a:t>AWS – S3</a:t>
                </a:r>
              </a:p>
            </p:txBody>
          </p:sp>
          <p:grpSp>
            <p:nvGrpSpPr>
              <p:cNvPr id="2053" name="Group 2052">
                <a:extLst>
                  <a:ext uri="{FF2B5EF4-FFF2-40B4-BE49-F238E27FC236}">
                    <a16:creationId xmlns:a16="http://schemas.microsoft.com/office/drawing/2014/main" id="{72474EAE-60BD-45F0-845C-536869A222EB}"/>
                  </a:ext>
                </a:extLst>
              </p:cNvPr>
              <p:cNvGrpSpPr/>
              <p:nvPr/>
            </p:nvGrpSpPr>
            <p:grpSpPr>
              <a:xfrm>
                <a:off x="9715485" y="4107687"/>
                <a:ext cx="2203444" cy="1531217"/>
                <a:chOff x="9715485" y="4107687"/>
                <a:chExt cx="2203444" cy="1531217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64B1BAF8-38C4-4F53-B0AC-735F84EC58A2}"/>
                    </a:ext>
                  </a:extLst>
                </p:cNvPr>
                <p:cNvSpPr/>
                <p:nvPr/>
              </p:nvSpPr>
              <p:spPr>
                <a:xfrm>
                  <a:off x="9715485" y="4107687"/>
                  <a:ext cx="2203444" cy="1531217"/>
                </a:xfrm>
                <a:prstGeom prst="roundRect">
                  <a:avLst/>
                </a:prstGeom>
                <a:noFill/>
                <a:ln w="22225">
                  <a:solidFill>
                    <a:schemeClr val="accent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7042446-ED8B-400F-8ADA-A49D3041CF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5485" y="5138461"/>
                  <a:ext cx="2203444" cy="0"/>
                </a:xfrm>
                <a:prstGeom prst="line">
                  <a:avLst/>
                </a:prstGeom>
                <a:ln w="22225">
                  <a:solidFill>
                    <a:schemeClr val="accent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58DAC77-0229-498D-BA45-2B7A0BFBF27E}"/>
              </a:ext>
            </a:extLst>
          </p:cNvPr>
          <p:cNvSpPr/>
          <p:nvPr/>
        </p:nvSpPr>
        <p:spPr>
          <a:xfrm>
            <a:off x="8201787" y="3463097"/>
            <a:ext cx="1052184" cy="457200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E3B8D9-9AE8-4744-9ACF-C2E590259029}"/>
              </a:ext>
            </a:extLst>
          </p:cNvPr>
          <p:cNvCxnSpPr>
            <a:cxnSpLocks/>
          </p:cNvCxnSpPr>
          <p:nvPr/>
        </p:nvCxnSpPr>
        <p:spPr>
          <a:xfrm>
            <a:off x="369702" y="3850547"/>
            <a:ext cx="114665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9EB980D-B120-4B02-B1C6-C605EEA5E875}"/>
              </a:ext>
            </a:extLst>
          </p:cNvPr>
          <p:cNvSpPr/>
          <p:nvPr/>
        </p:nvSpPr>
        <p:spPr>
          <a:xfrm>
            <a:off x="520115" y="1291908"/>
            <a:ext cx="5350781" cy="24260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5D10AA-90EF-44F9-A563-794070EC58EC}"/>
              </a:ext>
            </a:extLst>
          </p:cNvPr>
          <p:cNvSpPr/>
          <p:nvPr/>
        </p:nvSpPr>
        <p:spPr>
          <a:xfrm>
            <a:off x="6369507" y="1291908"/>
            <a:ext cx="5350781" cy="24344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61AE0-52FE-47BD-9887-DF3DAF3FBC05}"/>
              </a:ext>
            </a:extLst>
          </p:cNvPr>
          <p:cNvSpPr txBox="1"/>
          <p:nvPr/>
        </p:nvSpPr>
        <p:spPr>
          <a:xfrm>
            <a:off x="1481157" y="1291908"/>
            <a:ext cx="342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LOGISTIC REGRESSION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DD13A6-F34F-40CF-9808-BBA2A0D4F8C7}"/>
              </a:ext>
            </a:extLst>
          </p:cNvPr>
          <p:cNvSpPr txBox="1"/>
          <p:nvPr/>
        </p:nvSpPr>
        <p:spPr>
          <a:xfrm>
            <a:off x="6713456" y="1291908"/>
            <a:ext cx="4784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DISTRIBUTED RANDOM FOREST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E55E1A-BA91-4AD9-BF90-E39F0978B770}"/>
              </a:ext>
            </a:extLst>
          </p:cNvPr>
          <p:cNvSpPr txBox="1"/>
          <p:nvPr/>
        </p:nvSpPr>
        <p:spPr>
          <a:xfrm>
            <a:off x="552273" y="1763296"/>
            <a:ext cx="528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Logistic regression was run across all three frameworks. Running time and AUC was used as performance metric across three platforms</a:t>
            </a:r>
            <a:endParaRPr lang="en-US" sz="160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5799018-79E5-433B-8D28-60F036AA2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45000"/>
              </p:ext>
            </p:extLst>
          </p:nvPr>
        </p:nvGraphicFramePr>
        <p:xfrm>
          <a:off x="982336" y="2255221"/>
          <a:ext cx="4512453" cy="146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51">
                  <a:extLst>
                    <a:ext uri="{9D8B030D-6E8A-4147-A177-3AD203B41FA5}">
                      <a16:colId xmlns:a16="http://schemas.microsoft.com/office/drawing/2014/main" val="1367105847"/>
                    </a:ext>
                  </a:extLst>
                </a:gridCol>
                <a:gridCol w="1383775">
                  <a:extLst>
                    <a:ext uri="{9D8B030D-6E8A-4147-A177-3AD203B41FA5}">
                      <a16:colId xmlns:a16="http://schemas.microsoft.com/office/drawing/2014/main" val="1567576779"/>
                    </a:ext>
                  </a:extLst>
                </a:gridCol>
                <a:gridCol w="1624527">
                  <a:extLst>
                    <a:ext uri="{9D8B030D-6E8A-4147-A177-3AD203B41FA5}">
                      <a16:colId xmlns:a16="http://schemas.microsoft.com/office/drawing/2014/main" val="640444412"/>
                    </a:ext>
                  </a:extLst>
                </a:gridCol>
              </a:tblGrid>
              <a:tr h="366505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Framework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Running Time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00"/>
                  </a:ext>
                </a:extLst>
              </a:tr>
              <a:tr h="364755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SparkML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83.5%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3.7 mins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632261"/>
                  </a:ext>
                </a:extLst>
              </a:tr>
              <a:tr h="366505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H2O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86.1%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18.43 secs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738907"/>
                  </a:ext>
                </a:extLst>
              </a:tr>
              <a:tr h="366505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AML</a:t>
                      </a: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94.2%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11.2 + 3.1 mins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17462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8B5CA05-222D-4F95-AAE4-EE7D3B091F58}"/>
              </a:ext>
            </a:extLst>
          </p:cNvPr>
          <p:cNvSpPr txBox="1"/>
          <p:nvPr/>
        </p:nvSpPr>
        <p:spPr>
          <a:xfrm>
            <a:off x="6458646" y="1763296"/>
            <a:ext cx="528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Distributed random forest was run across </a:t>
            </a:r>
            <a:r>
              <a:rPr lang="en-US" sz="1400" i="1" dirty="0" err="1"/>
              <a:t>SparkML</a:t>
            </a:r>
            <a:r>
              <a:rPr lang="en-US" sz="1400" i="1" dirty="0"/>
              <a:t> and H2O. Running time and AUC was used as performance metric across platforms</a:t>
            </a:r>
            <a:endParaRPr lang="en-US" sz="1600" dirty="0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F8B5822-0289-4704-9202-4FD4647D9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84363"/>
              </p:ext>
            </p:extLst>
          </p:nvPr>
        </p:nvGraphicFramePr>
        <p:xfrm>
          <a:off x="6788670" y="2253422"/>
          <a:ext cx="4512453" cy="146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51">
                  <a:extLst>
                    <a:ext uri="{9D8B030D-6E8A-4147-A177-3AD203B41FA5}">
                      <a16:colId xmlns:a16="http://schemas.microsoft.com/office/drawing/2014/main" val="1367105847"/>
                    </a:ext>
                  </a:extLst>
                </a:gridCol>
                <a:gridCol w="1383775">
                  <a:extLst>
                    <a:ext uri="{9D8B030D-6E8A-4147-A177-3AD203B41FA5}">
                      <a16:colId xmlns:a16="http://schemas.microsoft.com/office/drawing/2014/main" val="1567576779"/>
                    </a:ext>
                  </a:extLst>
                </a:gridCol>
                <a:gridCol w="1624527">
                  <a:extLst>
                    <a:ext uri="{9D8B030D-6E8A-4147-A177-3AD203B41FA5}">
                      <a16:colId xmlns:a16="http://schemas.microsoft.com/office/drawing/2014/main" val="640444412"/>
                    </a:ext>
                  </a:extLst>
                </a:gridCol>
              </a:tblGrid>
              <a:tr h="366505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Framework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AUC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Running Time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00"/>
                  </a:ext>
                </a:extLst>
              </a:tr>
              <a:tr h="366505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SparkML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86.1%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5.1 mins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632261"/>
                  </a:ext>
                </a:extLst>
              </a:tr>
              <a:tr h="366505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H2O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92.3%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6.9 mins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738907"/>
                  </a:ext>
                </a:extLst>
              </a:tr>
              <a:tr h="366505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AML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174620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50FE52F0-AEF1-4F82-A759-9828F9AD317E}"/>
              </a:ext>
            </a:extLst>
          </p:cNvPr>
          <p:cNvGrpSpPr/>
          <p:nvPr/>
        </p:nvGrpSpPr>
        <p:grpSpPr>
          <a:xfrm>
            <a:off x="369115" y="4051883"/>
            <a:ext cx="11467750" cy="2734811"/>
            <a:chOff x="369115" y="4051883"/>
            <a:chExt cx="11467750" cy="273481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3FE5CB4-7CF3-4143-8657-6CE2376B47AA}"/>
                </a:ext>
              </a:extLst>
            </p:cNvPr>
            <p:cNvSpPr/>
            <p:nvPr/>
          </p:nvSpPr>
          <p:spPr>
            <a:xfrm>
              <a:off x="482367" y="5746459"/>
              <a:ext cx="11207693" cy="553674"/>
            </a:xfrm>
            <a:prstGeom prst="roundRect">
              <a:avLst/>
            </a:prstGeom>
            <a:solidFill>
              <a:srgbClr val="F7EE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HIVE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42603AC-02EE-4397-A6F6-3763FB0DF13A}"/>
                </a:ext>
              </a:extLst>
            </p:cNvPr>
            <p:cNvSpPr/>
            <p:nvPr/>
          </p:nvSpPr>
          <p:spPr>
            <a:xfrm>
              <a:off x="482366" y="6375633"/>
              <a:ext cx="11207693" cy="318782"/>
            </a:xfrm>
            <a:prstGeom prst="roundRect">
              <a:avLst/>
            </a:prstGeom>
            <a:solidFill>
              <a:srgbClr val="00ADDC"/>
            </a:solidFill>
            <a:ln>
              <a:solidFill>
                <a:srgbClr val="00ADD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Pani"/>
                </a:rPr>
                <a:t>KKBox</a:t>
              </a:r>
              <a:r>
                <a:rPr lang="en-US" b="1" dirty="0">
                  <a:solidFill>
                    <a:schemeClr val="bg1"/>
                  </a:solidFill>
                  <a:latin typeface="Pani"/>
                </a:rPr>
                <a:t> Data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817EE0D-A27D-4B38-A430-6C52EDF1CACA}"/>
                </a:ext>
              </a:extLst>
            </p:cNvPr>
            <p:cNvGrpSpPr/>
            <p:nvPr/>
          </p:nvGrpSpPr>
          <p:grpSpPr>
            <a:xfrm>
              <a:off x="482365" y="4183659"/>
              <a:ext cx="11207694" cy="1439411"/>
              <a:chOff x="492151" y="3864877"/>
              <a:chExt cx="11207694" cy="143941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0343FB3-5B9B-420C-8A10-5C40D2E8FB10}"/>
                  </a:ext>
                </a:extLst>
              </p:cNvPr>
              <p:cNvGrpSpPr/>
              <p:nvPr/>
            </p:nvGrpSpPr>
            <p:grpSpPr>
              <a:xfrm>
                <a:off x="492151" y="3864877"/>
                <a:ext cx="3400341" cy="1439411"/>
                <a:chOff x="492151" y="3864877"/>
                <a:chExt cx="3400341" cy="1439411"/>
              </a:xfrm>
            </p:grpSpPr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4A74654A-F508-4E1F-953C-E0786F03F125}"/>
                    </a:ext>
                  </a:extLst>
                </p:cNvPr>
                <p:cNvSpPr/>
                <p:nvPr/>
              </p:nvSpPr>
              <p:spPr>
                <a:xfrm>
                  <a:off x="492151" y="3864877"/>
                  <a:ext cx="3400341" cy="143941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6" descr="Image result">
                  <a:extLst>
                    <a:ext uri="{FF2B5EF4-FFF2-40B4-BE49-F238E27FC236}">
                      <a16:creationId xmlns:a16="http://schemas.microsoft.com/office/drawing/2014/main" id="{3E219261-4C00-49C9-B5F3-7223829F15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173" y="3959255"/>
                  <a:ext cx="1096758" cy="5833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21DBFA6-C05D-4EBA-BF42-907345C31833}"/>
                  </a:ext>
                </a:extLst>
              </p:cNvPr>
              <p:cNvSpPr/>
              <p:nvPr/>
            </p:nvSpPr>
            <p:spPr>
              <a:xfrm>
                <a:off x="8298277" y="3864877"/>
                <a:ext cx="3401568" cy="143941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AFA8AD8-BD50-4D53-A04E-9B8FF61AFEF9}"/>
                  </a:ext>
                </a:extLst>
              </p:cNvPr>
              <p:cNvGrpSpPr/>
              <p:nvPr/>
            </p:nvGrpSpPr>
            <p:grpSpPr>
              <a:xfrm>
                <a:off x="4394600" y="3864877"/>
                <a:ext cx="3401568" cy="1439411"/>
                <a:chOff x="4394600" y="3864877"/>
                <a:chExt cx="3401568" cy="1439411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4026F473-6840-48F5-9435-F842E35B8814}"/>
                    </a:ext>
                  </a:extLst>
                </p:cNvPr>
                <p:cNvSpPr/>
                <p:nvPr/>
              </p:nvSpPr>
              <p:spPr>
                <a:xfrm>
                  <a:off x="4394600" y="3864877"/>
                  <a:ext cx="3401568" cy="143941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Picture 43" descr="Screen Clipping">
                  <a:extLst>
                    <a:ext uri="{FF2B5EF4-FFF2-40B4-BE49-F238E27FC236}">
                      <a16:creationId xmlns:a16="http://schemas.microsoft.com/office/drawing/2014/main" id="{8C3390A9-87FC-4CE5-800D-26B0B8D14F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6053" y="3975195"/>
                  <a:ext cx="580434" cy="582258"/>
                </a:xfrm>
                <a:prstGeom prst="rect">
                  <a:avLst/>
                </a:prstGeom>
              </p:spPr>
            </p:pic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AC9FE8-505F-4BEE-976B-18ECE5C06251}"/>
                </a:ext>
              </a:extLst>
            </p:cNvPr>
            <p:cNvSpPr/>
            <p:nvPr/>
          </p:nvSpPr>
          <p:spPr>
            <a:xfrm>
              <a:off x="369115" y="4051883"/>
              <a:ext cx="11467750" cy="2734811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29D727-D256-4F3D-92A2-9E7239F30FB3}"/>
                </a:ext>
              </a:extLst>
            </p:cNvPr>
            <p:cNvSpPr txBox="1"/>
            <p:nvPr/>
          </p:nvSpPr>
          <p:spPr>
            <a:xfrm>
              <a:off x="552273" y="4844399"/>
              <a:ext cx="33625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 transformation using ML pipelines and feature selection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Complex coding leading to high learning curve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Support across Python &amp; Scala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87BAEC2-588C-4F66-9044-3A19E8C9EFB1}"/>
                </a:ext>
              </a:extLst>
            </p:cNvPr>
            <p:cNvSpPr/>
            <p:nvPr/>
          </p:nvSpPr>
          <p:spPr>
            <a:xfrm>
              <a:off x="1843193" y="4288388"/>
              <a:ext cx="207726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68275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Extensive machine learning library across large distributed data clusters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6B5276C-6926-480E-B5DF-EBBD601AA56E}"/>
                </a:ext>
              </a:extLst>
            </p:cNvPr>
            <p:cNvSpPr/>
            <p:nvPr/>
          </p:nvSpPr>
          <p:spPr>
            <a:xfrm>
              <a:off x="5201472" y="4300230"/>
              <a:ext cx="26152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68275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 source tool offering deep learning and advanced machine learning models for distributed large data clusters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6FD36A-A3B4-458C-A8A7-4BEDFFF1A19E}"/>
                </a:ext>
              </a:extLst>
            </p:cNvPr>
            <p:cNvSpPr txBox="1"/>
            <p:nvPr/>
          </p:nvSpPr>
          <p:spPr>
            <a:xfrm>
              <a:off x="4472537" y="4853021"/>
              <a:ext cx="33745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Advanced  but limited models available for supervised and unsupervised learning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Highly automated with automatic feature encoding, variable type detection and evaluation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2587CE-B34B-48BB-89BC-B9CCD9E25292}"/>
                </a:ext>
              </a:extLst>
            </p:cNvPr>
            <p:cNvSpPr/>
            <p:nvPr/>
          </p:nvSpPr>
          <p:spPr>
            <a:xfrm>
              <a:off x="9156429" y="4288388"/>
              <a:ext cx="244018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68275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Amazon machine learning platform provided by Amazon Web Services</a:t>
              </a:r>
            </a:p>
            <a:p>
              <a:pPr indent="168275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Ease of use with automatic variable detection and model workflows</a:t>
              </a:r>
            </a:p>
          </p:txBody>
        </p:sp>
        <p:pic>
          <p:nvPicPr>
            <p:cNvPr id="60" name="Picture 16" descr="Image result for amazon machine learning logo">
              <a:extLst>
                <a:ext uri="{FF2B5EF4-FFF2-40B4-BE49-F238E27FC236}">
                  <a16:creationId xmlns:a16="http://schemas.microsoft.com/office/drawing/2014/main" id="{638135E4-6D84-4E10-B41D-78A052EC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3041" y="4298991"/>
              <a:ext cx="758838" cy="758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27E5F29-3844-44BE-B1E5-B64EC96AEAFD}"/>
                </a:ext>
              </a:extLst>
            </p:cNvPr>
            <p:cNvSpPr txBox="1"/>
            <p:nvPr/>
          </p:nvSpPr>
          <p:spPr>
            <a:xfrm>
              <a:off x="8343041" y="4996085"/>
              <a:ext cx="33745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68275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Very limited (3) models are available for machine learning and lack of model optimizations makes the operations very black box in nature</a:t>
              </a: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C8ACC386-00CF-40EC-A731-388348C7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345052"/>
            <a:ext cx="8362950" cy="62928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Modeling on </a:t>
            </a:r>
            <a:r>
              <a:rPr lang="en-US" sz="28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SparkML</a:t>
            </a: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H2O and AML</a:t>
            </a:r>
          </a:p>
        </p:txBody>
      </p:sp>
    </p:spTree>
    <p:extLst>
      <p:ext uri="{BB962C8B-B14F-4D97-AF65-F5344CB8AC3E}">
        <p14:creationId xmlns:p14="http://schemas.microsoft.com/office/powerpoint/2010/main" val="172188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  <p:bldP spid="50" grpId="0"/>
      <p:bldP spid="51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>
            <a:extLst>
              <a:ext uri="{FF2B5EF4-FFF2-40B4-BE49-F238E27FC236}">
                <a16:creationId xmlns:a16="http://schemas.microsoft.com/office/drawing/2014/main" id="{AF43CBC6-9675-4BF4-8E25-F13A6318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345052"/>
            <a:ext cx="8988192" cy="62928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Benchmarking Across </a:t>
            </a:r>
            <a:r>
              <a:rPr lang="en-US" sz="28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SparkML</a:t>
            </a:r>
            <a:r>
              <a:rPr lang="en-US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H2O and AML</a:t>
            </a:r>
          </a:p>
        </p:txBody>
      </p: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3660347C-9D45-467D-B53E-E3BEA622D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63538"/>
              </p:ext>
            </p:extLst>
          </p:nvPr>
        </p:nvGraphicFramePr>
        <p:xfrm>
          <a:off x="1200149" y="1485900"/>
          <a:ext cx="10048876" cy="502704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12219">
                  <a:extLst>
                    <a:ext uri="{9D8B030D-6E8A-4147-A177-3AD203B41FA5}">
                      <a16:colId xmlns:a16="http://schemas.microsoft.com/office/drawing/2014/main" val="2386285003"/>
                    </a:ext>
                  </a:extLst>
                </a:gridCol>
                <a:gridCol w="2512219">
                  <a:extLst>
                    <a:ext uri="{9D8B030D-6E8A-4147-A177-3AD203B41FA5}">
                      <a16:colId xmlns:a16="http://schemas.microsoft.com/office/drawing/2014/main" val="2809252142"/>
                    </a:ext>
                  </a:extLst>
                </a:gridCol>
                <a:gridCol w="2512219">
                  <a:extLst>
                    <a:ext uri="{9D8B030D-6E8A-4147-A177-3AD203B41FA5}">
                      <a16:colId xmlns:a16="http://schemas.microsoft.com/office/drawing/2014/main" val="3730613070"/>
                    </a:ext>
                  </a:extLst>
                </a:gridCol>
                <a:gridCol w="2512219">
                  <a:extLst>
                    <a:ext uri="{9D8B030D-6E8A-4147-A177-3AD203B41FA5}">
                      <a16:colId xmlns:a16="http://schemas.microsoft.com/office/drawing/2014/main" val="2963031009"/>
                    </a:ext>
                  </a:extLst>
                </a:gridCol>
              </a:tblGrid>
              <a:tr h="1379233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Parameters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PT Sans Narrow"/>
                        <a:ea typeface="PT Sans Narrow"/>
                        <a:cs typeface="PT Sans Narrow"/>
                        <a:sym typeface="Arial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PT Sans Narrow"/>
                        <a:ea typeface="PT Sans Narrow"/>
                        <a:cs typeface="PT Sans Narrow"/>
                        <a:sym typeface="Arial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u="none" strike="noStrike" cap="none" dirty="0">
                        <a:solidFill>
                          <a:schemeClr val="bg1"/>
                        </a:solidFill>
                        <a:latin typeface="PT Sans Narrow"/>
                        <a:ea typeface="PT Sans Narrow"/>
                        <a:cs typeface="PT Sans Narrow"/>
                        <a:sym typeface="Arial"/>
                      </a:endParaRP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45326"/>
                  </a:ext>
                </a:extLst>
              </a:tr>
              <a:tr h="67552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Performance 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28898"/>
                  </a:ext>
                </a:extLst>
              </a:tr>
              <a:tr h="67552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Flexibility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26024"/>
                  </a:ext>
                </a:extLst>
              </a:tr>
              <a:tr h="67552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Execution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341956"/>
                  </a:ext>
                </a:extLst>
              </a:tr>
              <a:tr h="94572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Learning Curve / Simplicity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59384"/>
                  </a:ext>
                </a:extLst>
              </a:tr>
              <a:tr h="67552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  <a:sym typeface="Arial"/>
                        </a:rPr>
                        <a:t>Final Score </a:t>
                      </a:r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4908"/>
                  </a:ext>
                </a:extLst>
              </a:tr>
            </a:tbl>
          </a:graphicData>
        </a:graphic>
      </p:graphicFrame>
      <p:pic>
        <p:nvPicPr>
          <p:cNvPr id="95" name="Picture 94" descr="Screen Clipping">
            <a:extLst>
              <a:ext uri="{FF2B5EF4-FFF2-40B4-BE49-F238E27FC236}">
                <a16:creationId xmlns:a16="http://schemas.microsoft.com/office/drawing/2014/main" id="{FF3B5FE6-31FE-4D4C-8027-3F3D05F5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24" y="1707985"/>
            <a:ext cx="977938" cy="981012"/>
          </a:xfrm>
          <a:prstGeom prst="rect">
            <a:avLst/>
          </a:prstGeom>
        </p:spPr>
      </p:pic>
      <p:pic>
        <p:nvPicPr>
          <p:cNvPr id="96" name="Picture 16" descr="Image result for amazon machine learning logo">
            <a:extLst>
              <a:ext uri="{FF2B5EF4-FFF2-40B4-BE49-F238E27FC236}">
                <a16:creationId xmlns:a16="http://schemas.microsoft.com/office/drawing/2014/main" id="{0B4EA5AB-A61D-4F45-B198-178F7739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29" y="1707985"/>
            <a:ext cx="994140" cy="99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E8B87EC7-CC4A-4288-8D4E-6FFE3ED924FF}"/>
              </a:ext>
            </a:extLst>
          </p:cNvPr>
          <p:cNvGrpSpPr/>
          <p:nvPr/>
        </p:nvGrpSpPr>
        <p:grpSpPr>
          <a:xfrm>
            <a:off x="6483972" y="3073609"/>
            <a:ext cx="1848455" cy="2466621"/>
            <a:chOff x="6809736" y="1664175"/>
            <a:chExt cx="834249" cy="1113242"/>
          </a:xfrm>
        </p:grpSpPr>
        <p:sp>
          <p:nvSpPr>
            <p:cNvPr id="100" name="5-Point Star 26">
              <a:extLst>
                <a:ext uri="{FF2B5EF4-FFF2-40B4-BE49-F238E27FC236}">
                  <a16:creationId xmlns:a16="http://schemas.microsoft.com/office/drawing/2014/main" id="{B86DD6E2-C97F-4F52-B7AF-A6ED4C3B7202}"/>
                </a:ext>
              </a:extLst>
            </p:cNvPr>
            <p:cNvSpPr/>
            <p:nvPr/>
          </p:nvSpPr>
          <p:spPr>
            <a:xfrm>
              <a:off x="6809736" y="1664175"/>
              <a:ext cx="152695" cy="160949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01" name="5-Point Star 27">
              <a:extLst>
                <a:ext uri="{FF2B5EF4-FFF2-40B4-BE49-F238E27FC236}">
                  <a16:creationId xmlns:a16="http://schemas.microsoft.com/office/drawing/2014/main" id="{952C1E2C-71C6-45DC-85A3-23BF485FB47C}"/>
                </a:ext>
              </a:extLst>
            </p:cNvPr>
            <p:cNvSpPr/>
            <p:nvPr/>
          </p:nvSpPr>
          <p:spPr>
            <a:xfrm>
              <a:off x="6809736" y="1952068"/>
              <a:ext cx="152695" cy="160949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02" name="5-Point Star 28">
              <a:extLst>
                <a:ext uri="{FF2B5EF4-FFF2-40B4-BE49-F238E27FC236}">
                  <a16:creationId xmlns:a16="http://schemas.microsoft.com/office/drawing/2014/main" id="{96D90FE8-A81A-46C9-B1E3-96B3074F7D2D}"/>
                </a:ext>
              </a:extLst>
            </p:cNvPr>
            <p:cNvSpPr/>
            <p:nvPr/>
          </p:nvSpPr>
          <p:spPr>
            <a:xfrm>
              <a:off x="6810363" y="2261305"/>
              <a:ext cx="152695" cy="160949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03" name="5-Point Star 29">
              <a:extLst>
                <a:ext uri="{FF2B5EF4-FFF2-40B4-BE49-F238E27FC236}">
                  <a16:creationId xmlns:a16="http://schemas.microsoft.com/office/drawing/2014/main" id="{C592532B-06D2-4B35-9327-A12C1873DEB5}"/>
                </a:ext>
              </a:extLst>
            </p:cNvPr>
            <p:cNvSpPr/>
            <p:nvPr/>
          </p:nvSpPr>
          <p:spPr>
            <a:xfrm>
              <a:off x="6809736" y="2616468"/>
              <a:ext cx="152695" cy="160949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04" name="5-Point Star 30">
              <a:extLst>
                <a:ext uri="{FF2B5EF4-FFF2-40B4-BE49-F238E27FC236}">
                  <a16:creationId xmlns:a16="http://schemas.microsoft.com/office/drawing/2014/main" id="{99C69DBA-A43E-4F35-94E5-9BAFD5810900}"/>
                </a:ext>
              </a:extLst>
            </p:cNvPr>
            <p:cNvSpPr/>
            <p:nvPr/>
          </p:nvSpPr>
          <p:spPr>
            <a:xfrm>
              <a:off x="7150513" y="2616468"/>
              <a:ext cx="152695" cy="160949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05" name="5-Point Star 31">
              <a:extLst>
                <a:ext uri="{FF2B5EF4-FFF2-40B4-BE49-F238E27FC236}">
                  <a16:creationId xmlns:a16="http://schemas.microsoft.com/office/drawing/2014/main" id="{7EFD502D-2B5F-4871-A3B9-246B3A51D6BF}"/>
                </a:ext>
              </a:extLst>
            </p:cNvPr>
            <p:cNvSpPr/>
            <p:nvPr/>
          </p:nvSpPr>
          <p:spPr>
            <a:xfrm>
              <a:off x="7491290" y="2616468"/>
              <a:ext cx="152695" cy="160949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</p:grpSp>
      <p:sp>
        <p:nvSpPr>
          <p:cNvPr id="99" name="5-Point Star 23">
            <a:extLst>
              <a:ext uri="{FF2B5EF4-FFF2-40B4-BE49-F238E27FC236}">
                <a16:creationId xmlns:a16="http://schemas.microsoft.com/office/drawing/2014/main" id="{59E8F770-3B24-4B8B-8C60-FFC41D0EEA98}"/>
              </a:ext>
            </a:extLst>
          </p:cNvPr>
          <p:cNvSpPr/>
          <p:nvPr/>
        </p:nvSpPr>
        <p:spPr>
          <a:xfrm>
            <a:off x="6494226" y="5988300"/>
            <a:ext cx="338328" cy="356616"/>
          </a:xfrm>
          <a:prstGeom prst="star5">
            <a:avLst/>
          </a:prstGeom>
          <a:solidFill>
            <a:srgbClr val="1DACE0"/>
          </a:solidFill>
          <a:ln>
            <a:solidFill>
              <a:srgbClr val="1DACE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8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92CD952-7CFE-43C4-807F-2008EB522D07}"/>
              </a:ext>
            </a:extLst>
          </p:cNvPr>
          <p:cNvGrpSpPr/>
          <p:nvPr/>
        </p:nvGrpSpPr>
        <p:grpSpPr>
          <a:xfrm>
            <a:off x="9066261" y="3113501"/>
            <a:ext cx="1687464" cy="2393666"/>
            <a:chOff x="8315802" y="1627819"/>
            <a:chExt cx="864812" cy="1226734"/>
          </a:xfrm>
        </p:grpSpPr>
        <p:sp>
          <p:nvSpPr>
            <p:cNvPr id="112" name="5-Point Star 32">
              <a:extLst>
                <a:ext uri="{FF2B5EF4-FFF2-40B4-BE49-F238E27FC236}">
                  <a16:creationId xmlns:a16="http://schemas.microsoft.com/office/drawing/2014/main" id="{0504B5EC-A48D-4513-B743-6DB66BF05097}"/>
                </a:ext>
              </a:extLst>
            </p:cNvPr>
            <p:cNvSpPr/>
            <p:nvPr/>
          </p:nvSpPr>
          <p:spPr>
            <a:xfrm>
              <a:off x="8315802" y="1629833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13" name="5-Point Star 33">
              <a:extLst>
                <a:ext uri="{FF2B5EF4-FFF2-40B4-BE49-F238E27FC236}">
                  <a16:creationId xmlns:a16="http://schemas.microsoft.com/office/drawing/2014/main" id="{477E4116-D81F-420E-93D9-2140AE9B18F3}"/>
                </a:ext>
              </a:extLst>
            </p:cNvPr>
            <p:cNvSpPr/>
            <p:nvPr/>
          </p:nvSpPr>
          <p:spPr>
            <a:xfrm>
              <a:off x="8656579" y="1627820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14" name="5-Point Star 34">
              <a:extLst>
                <a:ext uri="{FF2B5EF4-FFF2-40B4-BE49-F238E27FC236}">
                  <a16:creationId xmlns:a16="http://schemas.microsoft.com/office/drawing/2014/main" id="{C1F582A4-52F2-4A9C-A470-1E0C7DB83DA4}"/>
                </a:ext>
              </a:extLst>
            </p:cNvPr>
            <p:cNvSpPr/>
            <p:nvPr/>
          </p:nvSpPr>
          <p:spPr>
            <a:xfrm>
              <a:off x="8997356" y="1627819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15" name="5-Point Star 35">
              <a:extLst>
                <a:ext uri="{FF2B5EF4-FFF2-40B4-BE49-F238E27FC236}">
                  <a16:creationId xmlns:a16="http://schemas.microsoft.com/office/drawing/2014/main" id="{8D1C7799-695B-431E-87CD-8A0A8997007F}"/>
                </a:ext>
              </a:extLst>
            </p:cNvPr>
            <p:cNvSpPr/>
            <p:nvPr/>
          </p:nvSpPr>
          <p:spPr>
            <a:xfrm>
              <a:off x="8324788" y="1960095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16" name="5-Point Star 36">
              <a:extLst>
                <a:ext uri="{FF2B5EF4-FFF2-40B4-BE49-F238E27FC236}">
                  <a16:creationId xmlns:a16="http://schemas.microsoft.com/office/drawing/2014/main" id="{8117F955-7EDE-4AD7-A04C-A4E65BF37645}"/>
                </a:ext>
              </a:extLst>
            </p:cNvPr>
            <p:cNvSpPr/>
            <p:nvPr/>
          </p:nvSpPr>
          <p:spPr>
            <a:xfrm>
              <a:off x="8665564" y="1958082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17" name="5-Point Star 38">
              <a:extLst>
                <a:ext uri="{FF2B5EF4-FFF2-40B4-BE49-F238E27FC236}">
                  <a16:creationId xmlns:a16="http://schemas.microsoft.com/office/drawing/2014/main" id="{9A6FBE12-1307-436F-AF11-C8B50A916603}"/>
                </a:ext>
              </a:extLst>
            </p:cNvPr>
            <p:cNvSpPr/>
            <p:nvPr/>
          </p:nvSpPr>
          <p:spPr>
            <a:xfrm>
              <a:off x="8324788" y="2290357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18" name="5-Point Star 39">
              <a:extLst>
                <a:ext uri="{FF2B5EF4-FFF2-40B4-BE49-F238E27FC236}">
                  <a16:creationId xmlns:a16="http://schemas.microsoft.com/office/drawing/2014/main" id="{B54AFED2-78E8-4262-B2B3-B4969F6E9D4C}"/>
                </a:ext>
              </a:extLst>
            </p:cNvPr>
            <p:cNvSpPr/>
            <p:nvPr/>
          </p:nvSpPr>
          <p:spPr>
            <a:xfrm>
              <a:off x="8665564" y="2288344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19" name="5-Point Star 40">
              <a:extLst>
                <a:ext uri="{FF2B5EF4-FFF2-40B4-BE49-F238E27FC236}">
                  <a16:creationId xmlns:a16="http://schemas.microsoft.com/office/drawing/2014/main" id="{F96C5CB0-5B79-4353-92F8-05B4E1C5318B}"/>
                </a:ext>
              </a:extLst>
            </p:cNvPr>
            <p:cNvSpPr/>
            <p:nvPr/>
          </p:nvSpPr>
          <p:spPr>
            <a:xfrm>
              <a:off x="9006341" y="2288343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20" name="5-Point Star 41">
              <a:extLst>
                <a:ext uri="{FF2B5EF4-FFF2-40B4-BE49-F238E27FC236}">
                  <a16:creationId xmlns:a16="http://schemas.microsoft.com/office/drawing/2014/main" id="{949625A6-BB98-46B4-A52F-50408405C59C}"/>
                </a:ext>
              </a:extLst>
            </p:cNvPr>
            <p:cNvSpPr/>
            <p:nvPr/>
          </p:nvSpPr>
          <p:spPr>
            <a:xfrm>
              <a:off x="8324788" y="2671109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21" name="5-Point Star 42">
              <a:extLst>
                <a:ext uri="{FF2B5EF4-FFF2-40B4-BE49-F238E27FC236}">
                  <a16:creationId xmlns:a16="http://schemas.microsoft.com/office/drawing/2014/main" id="{75C93A75-46C7-4A37-B39D-E06B719993AF}"/>
                </a:ext>
              </a:extLst>
            </p:cNvPr>
            <p:cNvSpPr/>
            <p:nvPr/>
          </p:nvSpPr>
          <p:spPr>
            <a:xfrm>
              <a:off x="8665564" y="2669096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7617E73-01E1-42C3-95CE-1A7742EE3C7B}"/>
              </a:ext>
            </a:extLst>
          </p:cNvPr>
          <p:cNvGrpSpPr/>
          <p:nvPr/>
        </p:nvGrpSpPr>
        <p:grpSpPr>
          <a:xfrm>
            <a:off x="9066261" y="5866900"/>
            <a:ext cx="1517438" cy="519304"/>
            <a:chOff x="8315802" y="3038913"/>
            <a:chExt cx="777675" cy="266139"/>
          </a:xfrm>
        </p:grpSpPr>
        <p:sp>
          <p:nvSpPr>
            <p:cNvPr id="109" name="5-Point Star 23">
              <a:extLst>
                <a:ext uri="{FF2B5EF4-FFF2-40B4-BE49-F238E27FC236}">
                  <a16:creationId xmlns:a16="http://schemas.microsoft.com/office/drawing/2014/main" id="{C91197D8-5AA5-4716-B157-E63ACACF12B7}"/>
                </a:ext>
              </a:extLst>
            </p:cNvPr>
            <p:cNvSpPr/>
            <p:nvPr/>
          </p:nvSpPr>
          <p:spPr>
            <a:xfrm>
              <a:off x="8315802" y="3080260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10" name="5-Point Star 23">
              <a:extLst>
                <a:ext uri="{FF2B5EF4-FFF2-40B4-BE49-F238E27FC236}">
                  <a16:creationId xmlns:a16="http://schemas.microsoft.com/office/drawing/2014/main" id="{13C6E62F-3DFB-44A3-8664-C88ECAC3FC93}"/>
                </a:ext>
              </a:extLst>
            </p:cNvPr>
            <p:cNvSpPr/>
            <p:nvPr/>
          </p:nvSpPr>
          <p:spPr>
            <a:xfrm>
              <a:off x="8665564" y="3080260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63C80897-2CE1-4845-9939-9B1814D4A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r="46372" b="9867"/>
            <a:stretch/>
          </p:blipFill>
          <p:spPr>
            <a:xfrm>
              <a:off x="8960667" y="3038913"/>
              <a:ext cx="132810" cy="266139"/>
            </a:xfrm>
            <a:prstGeom prst="rect">
              <a:avLst/>
            </a:prstGeom>
          </p:spPr>
        </p:pic>
      </p:grpSp>
      <p:pic>
        <p:nvPicPr>
          <p:cNvPr id="124" name="Picture 123" descr="Image result">
            <a:extLst>
              <a:ext uri="{FF2B5EF4-FFF2-40B4-BE49-F238E27FC236}">
                <a16:creationId xmlns:a16="http://schemas.microsoft.com/office/drawing/2014/main" id="{1DC1B01A-2EFA-483C-B5A7-2C5DEC626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00" y="1716373"/>
            <a:ext cx="1837444" cy="97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E66ACC1-11C1-4823-A2E3-DB1EE5E5B89C}"/>
              </a:ext>
            </a:extLst>
          </p:cNvPr>
          <p:cNvGrpSpPr/>
          <p:nvPr/>
        </p:nvGrpSpPr>
        <p:grpSpPr>
          <a:xfrm>
            <a:off x="4132541" y="3063591"/>
            <a:ext cx="1678946" cy="2482188"/>
            <a:chOff x="5304923" y="1627820"/>
            <a:chExt cx="855828" cy="1265273"/>
          </a:xfrm>
        </p:grpSpPr>
        <p:sp>
          <p:nvSpPr>
            <p:cNvPr id="129" name="5-Point Star 2">
              <a:extLst>
                <a:ext uri="{FF2B5EF4-FFF2-40B4-BE49-F238E27FC236}">
                  <a16:creationId xmlns:a16="http://schemas.microsoft.com/office/drawing/2014/main" id="{1399533E-7FF9-4DC0-A29A-72FFF378FB63}"/>
                </a:ext>
              </a:extLst>
            </p:cNvPr>
            <p:cNvSpPr/>
            <p:nvPr/>
          </p:nvSpPr>
          <p:spPr>
            <a:xfrm>
              <a:off x="5304924" y="1629834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30" name="5-Point Star 14">
              <a:extLst>
                <a:ext uri="{FF2B5EF4-FFF2-40B4-BE49-F238E27FC236}">
                  <a16:creationId xmlns:a16="http://schemas.microsoft.com/office/drawing/2014/main" id="{5757DAA9-D18F-4ABE-B15A-0DB71E08D062}"/>
                </a:ext>
              </a:extLst>
            </p:cNvPr>
            <p:cNvSpPr/>
            <p:nvPr/>
          </p:nvSpPr>
          <p:spPr>
            <a:xfrm>
              <a:off x="5645701" y="1627821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31" name="5-Point Star 15">
              <a:extLst>
                <a:ext uri="{FF2B5EF4-FFF2-40B4-BE49-F238E27FC236}">
                  <a16:creationId xmlns:a16="http://schemas.microsoft.com/office/drawing/2014/main" id="{A3E7E284-DC26-468A-9DF4-5129E05E35A8}"/>
                </a:ext>
              </a:extLst>
            </p:cNvPr>
            <p:cNvSpPr/>
            <p:nvPr/>
          </p:nvSpPr>
          <p:spPr>
            <a:xfrm>
              <a:off x="5986478" y="1627820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32" name="5-Point Star 16">
              <a:extLst>
                <a:ext uri="{FF2B5EF4-FFF2-40B4-BE49-F238E27FC236}">
                  <a16:creationId xmlns:a16="http://schemas.microsoft.com/office/drawing/2014/main" id="{1B1E58E5-711A-4069-B263-C99A4270EFDA}"/>
                </a:ext>
              </a:extLst>
            </p:cNvPr>
            <p:cNvSpPr/>
            <p:nvPr/>
          </p:nvSpPr>
          <p:spPr>
            <a:xfrm>
              <a:off x="5304924" y="1960097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33" name="5-Point Star 17">
              <a:extLst>
                <a:ext uri="{FF2B5EF4-FFF2-40B4-BE49-F238E27FC236}">
                  <a16:creationId xmlns:a16="http://schemas.microsoft.com/office/drawing/2014/main" id="{F8F8A04B-D9F2-4D32-AA66-DBD826FF35FD}"/>
                </a:ext>
              </a:extLst>
            </p:cNvPr>
            <p:cNvSpPr/>
            <p:nvPr/>
          </p:nvSpPr>
          <p:spPr>
            <a:xfrm>
              <a:off x="5645701" y="1958084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34" name="5-Point Star 21">
              <a:extLst>
                <a:ext uri="{FF2B5EF4-FFF2-40B4-BE49-F238E27FC236}">
                  <a16:creationId xmlns:a16="http://schemas.microsoft.com/office/drawing/2014/main" id="{8387EF3D-1CF3-497A-B20D-BD983EE9412A}"/>
                </a:ext>
              </a:extLst>
            </p:cNvPr>
            <p:cNvSpPr/>
            <p:nvPr/>
          </p:nvSpPr>
          <p:spPr>
            <a:xfrm>
              <a:off x="5986478" y="1958083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35" name="5-Point Star 22">
              <a:extLst>
                <a:ext uri="{FF2B5EF4-FFF2-40B4-BE49-F238E27FC236}">
                  <a16:creationId xmlns:a16="http://schemas.microsoft.com/office/drawing/2014/main" id="{775B1F97-ADE1-46F3-8B6F-AA7F6D86A9C9}"/>
                </a:ext>
              </a:extLst>
            </p:cNvPr>
            <p:cNvSpPr/>
            <p:nvPr/>
          </p:nvSpPr>
          <p:spPr>
            <a:xfrm>
              <a:off x="5304924" y="2305945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36" name="5-Point Star 23">
              <a:extLst>
                <a:ext uri="{FF2B5EF4-FFF2-40B4-BE49-F238E27FC236}">
                  <a16:creationId xmlns:a16="http://schemas.microsoft.com/office/drawing/2014/main" id="{D22C5291-8065-48F6-B83E-ECA8D272D45B}"/>
                </a:ext>
              </a:extLst>
            </p:cNvPr>
            <p:cNvSpPr/>
            <p:nvPr/>
          </p:nvSpPr>
          <p:spPr>
            <a:xfrm>
              <a:off x="5645701" y="2303932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37" name="5-Point Star 25">
              <a:extLst>
                <a:ext uri="{FF2B5EF4-FFF2-40B4-BE49-F238E27FC236}">
                  <a16:creationId xmlns:a16="http://schemas.microsoft.com/office/drawing/2014/main" id="{9874C35C-AF27-44EB-A803-FA4897B4F9CF}"/>
                </a:ext>
              </a:extLst>
            </p:cNvPr>
            <p:cNvSpPr/>
            <p:nvPr/>
          </p:nvSpPr>
          <p:spPr>
            <a:xfrm>
              <a:off x="5304923" y="2709649"/>
              <a:ext cx="174273" cy="183444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4010082-F50D-4E54-AA32-9AE4506F33C4}"/>
              </a:ext>
            </a:extLst>
          </p:cNvPr>
          <p:cNvGrpSpPr/>
          <p:nvPr/>
        </p:nvGrpSpPr>
        <p:grpSpPr>
          <a:xfrm>
            <a:off x="4132539" y="5907183"/>
            <a:ext cx="1508001" cy="522107"/>
            <a:chOff x="4132539" y="5907183"/>
            <a:chExt cx="1508001" cy="522107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7ADE9D9-1A17-4D8C-8E67-322CF807D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r="57701" b="9867"/>
            <a:stretch/>
          </p:blipFill>
          <p:spPr>
            <a:xfrm>
              <a:off x="5435038" y="5907183"/>
              <a:ext cx="205502" cy="522107"/>
            </a:xfrm>
            <a:prstGeom prst="rect">
              <a:avLst/>
            </a:prstGeom>
            <a:effectLst/>
          </p:spPr>
        </p:pic>
        <p:sp>
          <p:nvSpPr>
            <p:cNvPr id="126" name="5-Point Star 23">
              <a:extLst>
                <a:ext uri="{FF2B5EF4-FFF2-40B4-BE49-F238E27FC236}">
                  <a16:creationId xmlns:a16="http://schemas.microsoft.com/office/drawing/2014/main" id="{02B4ED95-852A-49C1-B047-2667BC5B3194}"/>
                </a:ext>
              </a:extLst>
            </p:cNvPr>
            <p:cNvSpPr/>
            <p:nvPr/>
          </p:nvSpPr>
          <p:spPr>
            <a:xfrm>
              <a:off x="4132539" y="5988299"/>
              <a:ext cx="341885" cy="359877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  <p:sp>
          <p:nvSpPr>
            <p:cNvPr id="127" name="5-Point Star 23">
              <a:extLst>
                <a:ext uri="{FF2B5EF4-FFF2-40B4-BE49-F238E27FC236}">
                  <a16:creationId xmlns:a16="http://schemas.microsoft.com/office/drawing/2014/main" id="{2858CDD1-5F3B-4477-8EF3-354C6A985B4D}"/>
                </a:ext>
              </a:extLst>
            </p:cNvPr>
            <p:cNvSpPr/>
            <p:nvPr/>
          </p:nvSpPr>
          <p:spPr>
            <a:xfrm>
              <a:off x="4801066" y="5988305"/>
              <a:ext cx="341885" cy="359877"/>
            </a:xfrm>
            <a:prstGeom prst="star5">
              <a:avLst/>
            </a:prstGeom>
            <a:solidFill>
              <a:srgbClr val="1DACE0"/>
            </a:solidFill>
            <a:ln>
              <a:solidFill>
                <a:srgbClr val="1DACE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78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6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371</Words>
  <Application>Microsoft Office PowerPoint</Application>
  <PresentationFormat>Widescreen</PresentationFormat>
  <Paragraphs>93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Pani</vt:lpstr>
      <vt:lpstr>PT Sans Narrow</vt:lpstr>
      <vt:lpstr>Arial</vt:lpstr>
      <vt:lpstr>Calibri</vt:lpstr>
      <vt:lpstr>Calibri Light</vt:lpstr>
      <vt:lpstr>Segoe UI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Preparing for Modeling – Hive and S3</vt:lpstr>
      <vt:lpstr>Modeling on SparkML, H2O and AML</vt:lpstr>
      <vt:lpstr>Benchmarking Across SparkML, H2O and AML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Ishwarya Ravikumar</dc:creator>
  <cp:lastModifiedBy>Ishwarya Ravikumar</cp:lastModifiedBy>
  <cp:revision>25</cp:revision>
  <dcterms:created xsi:type="dcterms:W3CDTF">2017-12-03T22:07:38Z</dcterms:created>
  <dcterms:modified xsi:type="dcterms:W3CDTF">2017-12-04T23:18:58Z</dcterms:modified>
</cp:coreProperties>
</file>