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A5CF-114A-E64B-8792-84740527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59F52-FE58-5F44-85D0-0E75BFCF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100D-9B5D-474D-9645-0B8EEBDE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DEBD-C423-2540-A17C-2689EF1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9B61-0625-4140-B965-BDF60DB9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338F-8C4A-4247-8A2E-8FFB4E0B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82C6-0680-5D48-AB66-45CCB9BE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127E-D521-1B43-BE80-06B22731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C266-7DB3-424B-B7A7-DC99545B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00A7-BEC2-2C4E-9441-837913E7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6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A91BB-95A6-5A4D-AFF8-919620635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538AC-9302-5641-9B67-79DFCB6A4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BCF8-9EEE-174D-9073-F5F7232C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768A-CCCB-6B44-8CC2-08E73422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D0EC-3D6B-374E-BC50-20EC4657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BDDE-16B3-FE4B-9EFB-D9D3DF76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DEC7-2AD9-4844-8054-AF74D2BB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5294-CA5F-BF42-BA4D-7F0C826D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1EC0-6734-2048-847D-32F20944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7DA2-068C-1947-8582-52E2002E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2FA9-0EF9-214A-B8E4-C203CB6E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ADF89-D725-4D45-80C8-201A3FA0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5CC7-3732-9F48-8451-D6DF7A4D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C9FF-8EF7-D24D-BC9C-B89464C2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110B-2999-E540-AF48-9121F930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5D85-4026-CD40-9BD8-98EFD2C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5418-8DA2-8848-8F51-1EAD140CC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D0A80-FDC8-484B-A029-D3F99873F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F5017-DBE9-5F4C-B95C-C44B0180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AB7CA-D1BA-3743-A54E-FC784C5F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558E-ED28-FB4B-912E-8A56315B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0F28-5594-2245-A359-6F8BDA96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522-E53F-964D-BFDC-5FDB9029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34A42-1B25-2D46-AF8C-1ED775FF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B255-8181-A34A-972B-49B64CD3B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0ED49-7D11-D94E-A723-2A9942193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D9DF1-68C6-B44A-BFB5-630AB89F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D0138-8CB3-8D4A-AAE5-BF92FCE0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FF6FF-8BD4-1E4C-8C3C-D4614F55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DC7E-759C-9746-A69F-F68FE7E7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CF03F-5DE5-864E-8618-6274F6AB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EF5FF-5915-4F4B-BF7E-2363AF14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6C56F-8409-B445-8F5F-18856BAE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EAA53-8AF1-B74F-A468-5A71095B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CAAAC-4578-0A4C-872B-0A015EFF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77185-3B33-5444-98F1-1FC3DFB4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49FF-6A88-1B41-B35B-5F4D92BE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3064-F5D8-8C49-9914-00C72CD4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A9E09-71F4-B74E-A64F-4C4C35731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ADE7B-C45E-3E4E-BF5D-DD17DE30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B3FC-7E62-0248-A3BD-17C98A2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933B-2D44-F349-8EDB-DF2BA2E5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340A-8E39-AC41-ABCE-F6B06697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F7C1F-6D31-3C44-A2C9-DBFDFEFD2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C7B8C-CA66-7242-BE4A-37B6390C1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2C32A-ECC7-094F-A637-F8B3319E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BCB5-39A0-FF4A-BC2F-8D921217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D6370-15F5-C142-801C-98A69A8C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0C50D-6C5F-A448-A7B0-7CFB8A36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A32C-4B62-6D49-88D9-64B7AC66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34D1-DC1C-5148-9159-BC36E441B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693A-1FBF-D94A-AE15-04453282016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FE46-836A-0F4E-8586-D5E788FD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418C-0241-5840-B649-7311998BF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CFCF-9863-C848-A555-84B72E35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73EB-6524-B44A-94F6-31645233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6F37-A1B7-8A44-9427-C09555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459"/>
            <a:ext cx="10515600" cy="1325563"/>
          </a:xfrm>
        </p:spPr>
        <p:txBody>
          <a:bodyPr/>
          <a:lstStyle/>
          <a:p>
            <a:r>
              <a:rPr lang="en-US" altLang="zh-CN" b="1" dirty="0"/>
              <a:t>“</a:t>
            </a:r>
            <a:r>
              <a:rPr lang="en-US" altLang="zh-CN" b="1" dirty="0" err="1"/>
              <a:t>review_text</a:t>
            </a:r>
            <a:r>
              <a:rPr lang="en-US" altLang="zh-CN" b="1" dirty="0"/>
              <a:t>”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r>
              <a:rPr lang="zh-CN" altLang="en-US" b="1" dirty="0"/>
              <a:t> </a:t>
            </a:r>
            <a:r>
              <a:rPr lang="en-US" altLang="zh-CN" b="1" dirty="0"/>
              <a:t>Results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A1E7F-3B8C-9244-B733-A18562291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2015646"/>
            <a:ext cx="7769435" cy="4148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03BA-1655-C044-8BFC-C68F0C3D8C4C}"/>
              </a:ext>
            </a:extLst>
          </p:cNvPr>
          <p:cNvSpPr txBox="1"/>
          <p:nvPr/>
        </p:nvSpPr>
        <p:spPr>
          <a:xfrm>
            <a:off x="9260049" y="2573867"/>
            <a:ext cx="2762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review_text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shea</a:t>
            </a:r>
            <a:r>
              <a:rPr lang="zh-CN" altLang="en-US" dirty="0"/>
              <a:t> </a:t>
            </a:r>
            <a:r>
              <a:rPr lang="en-US" altLang="zh-CN" dirty="0"/>
              <a:t>butter</a:t>
            </a:r>
            <a:r>
              <a:rPr lang="zh-CN" altLang="en-US" dirty="0"/>
              <a:t> </a:t>
            </a:r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degree.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4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BD336-AF6B-5C41-91B0-58F9037D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235200"/>
            <a:ext cx="4648200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496D5-0D7A-924D-8884-6B473E10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review summary”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F87F0F-8EC2-324B-83AE-CA409DC67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68" y="1690687"/>
            <a:ext cx="7620286" cy="4506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F3EF2-E8E7-B146-A404-8AB4E7A4035A}"/>
              </a:ext>
            </a:extLst>
          </p:cNvPr>
          <p:cNvSpPr txBox="1"/>
          <p:nvPr/>
        </p:nvSpPr>
        <p:spPr>
          <a:xfrm>
            <a:off x="8712201" y="2109258"/>
            <a:ext cx="2497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review_summary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neutral</a:t>
            </a:r>
            <a:r>
              <a:rPr lang="zh-CN" altLang="en-US" dirty="0"/>
              <a:t> </a:t>
            </a:r>
            <a:r>
              <a:rPr lang="en-US" altLang="zh-CN" dirty="0"/>
              <a:t>reviews,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8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6F66-9DB4-124E-8F77-9F30A98A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 err="1"/>
              <a:t>s</a:t>
            </a:r>
            <a:r>
              <a:rPr lang="en-US" dirty="0" err="1"/>
              <a:t>cor</a:t>
            </a:r>
            <a:r>
              <a:rPr lang="en-US" altLang="zh-CN" dirty="0" err="1"/>
              <a:t>e_counts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E308F-85F9-7D4F-B292-C2E4DC94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690688"/>
            <a:ext cx="5103283" cy="4691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F2684-0D45-BD4F-8165-CB9A9EFAABD2}"/>
              </a:ext>
            </a:extLst>
          </p:cNvPr>
          <p:cNvSpPr txBox="1"/>
          <p:nvPr/>
        </p:nvSpPr>
        <p:spPr>
          <a:xfrm>
            <a:off x="8465127" y="2008909"/>
            <a:ext cx="2190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histogram,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r>
              <a:rPr lang="zh-CN" altLang="en-US" dirty="0"/>
              <a:t> 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customers.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0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5C6E-118B-CC45-8621-189DB540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review_summary</a:t>
            </a:r>
            <a:r>
              <a:rPr lang="en-US" altLang="zh-CN" dirty="0"/>
              <a:t>”</a:t>
            </a:r>
            <a:br>
              <a:rPr lang="en-US" altLang="zh-CN" dirty="0"/>
            </a:br>
            <a:r>
              <a:rPr lang="en-US" altLang="zh-CN" dirty="0"/>
              <a:t> with</a:t>
            </a:r>
            <a:r>
              <a:rPr lang="zh-CN" altLang="en-US" dirty="0"/>
              <a:t> </a:t>
            </a:r>
            <a:r>
              <a:rPr lang="en-US" altLang="zh-CN" dirty="0"/>
              <a:t>“scores</a:t>
            </a:r>
            <a:r>
              <a:rPr lang="zh-CN" altLang="en-US" dirty="0"/>
              <a:t> </a:t>
            </a:r>
            <a:r>
              <a:rPr lang="en-US" altLang="zh-CN" dirty="0"/>
              <a:t>&gt;=</a:t>
            </a:r>
            <a:r>
              <a:rPr lang="zh-CN" altLang="en-US" dirty="0"/>
              <a:t> </a:t>
            </a:r>
            <a:r>
              <a:rPr lang="en-US" altLang="zh-CN" dirty="0"/>
              <a:t>4”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B91FD-C255-5243-9ADE-BA48DA85B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317" y="1770590"/>
            <a:ext cx="7292104" cy="3870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7A4E-80A7-9E4A-AB9B-52AB70B9E093}"/>
              </a:ext>
            </a:extLst>
          </p:cNvPr>
          <p:cNvSpPr txBox="1"/>
          <p:nvPr/>
        </p:nvSpPr>
        <p:spPr>
          <a:xfrm>
            <a:off x="8513422" y="2421467"/>
            <a:ext cx="2840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“love”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zh-CN" altLang="en-US" dirty="0"/>
              <a:t> </a:t>
            </a:r>
            <a:r>
              <a:rPr lang="en-US" altLang="zh-CN" dirty="0"/>
              <a:t>great”,</a:t>
            </a:r>
            <a:r>
              <a:rPr lang="zh-CN" altLang="en-US" dirty="0"/>
              <a:t> </a:t>
            </a:r>
            <a:r>
              <a:rPr lang="en-US" altLang="zh-CN" dirty="0"/>
              <a:t>“good</a:t>
            </a:r>
            <a:r>
              <a:rPr lang="zh-CN" altLang="en-US" dirty="0"/>
              <a:t> </a:t>
            </a:r>
            <a:r>
              <a:rPr lang="en-US" altLang="zh-CN" dirty="0"/>
              <a:t>product”</a:t>
            </a:r>
            <a:r>
              <a:rPr lang="zh-CN" altLang="en-US" dirty="0"/>
              <a:t> </a:t>
            </a:r>
            <a:r>
              <a:rPr lang="en-US" altLang="zh-CN" dirty="0"/>
              <a:t>…to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1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8763-B7DE-A14D-9962-170356A8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39725"/>
            <a:ext cx="10515600" cy="132556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DE5CB-A4AA-9C4A-A598-F3011804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424"/>
            <a:ext cx="5657850" cy="3798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9E1048-BCE0-154D-A668-98C2D705A0AD}"/>
              </a:ext>
            </a:extLst>
          </p:cNvPr>
          <p:cNvSpPr txBox="1"/>
          <p:nvPr/>
        </p:nvSpPr>
        <p:spPr>
          <a:xfrm>
            <a:off x="6807200" y="2957829"/>
            <a:ext cx="280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sellers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3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16B0-78D1-E845-B327-2071C012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review_summary</a:t>
            </a:r>
            <a:r>
              <a:rPr lang="en-US" altLang="zh-CN" dirty="0"/>
              <a:t>”</a:t>
            </a:r>
            <a:br>
              <a:rPr lang="en-US" altLang="zh-CN" dirty="0"/>
            </a:br>
            <a:r>
              <a:rPr lang="en-US" altLang="zh-CN" dirty="0"/>
              <a:t> with</a:t>
            </a:r>
            <a:r>
              <a:rPr lang="zh-CN" altLang="en-US" dirty="0"/>
              <a:t> </a:t>
            </a:r>
            <a:r>
              <a:rPr lang="en-US" altLang="zh-CN" dirty="0"/>
              <a:t>“scores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4”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57FE1-B76E-D544-8B0D-89A37C57A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9" y="2203450"/>
            <a:ext cx="5924129" cy="300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9F7F0-CCF5-8E45-A1C3-7942E6CDC3E2}"/>
              </a:ext>
            </a:extLst>
          </p:cNvPr>
          <p:cNvSpPr txBox="1"/>
          <p:nvPr/>
        </p:nvSpPr>
        <p:spPr>
          <a:xfrm>
            <a:off x="6667079" y="2203450"/>
            <a:ext cx="29341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insights: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 err="1"/>
              <a:t>review_summary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“good”,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“good”,</a:t>
            </a:r>
            <a:r>
              <a:rPr lang="zh-CN" altLang="en-US" dirty="0"/>
              <a:t>  </a:t>
            </a:r>
            <a:r>
              <a:rPr lang="en-US" altLang="zh-CN" dirty="0"/>
              <a:t>”OK”, “great”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infer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even though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bad,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experiences.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6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F0F1707-E3F0-CB4C-A36A-10F87A51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83" y="643466"/>
            <a:ext cx="69638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1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271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Results Report </vt:lpstr>
      <vt:lpstr>“review_text” Analysis Results</vt:lpstr>
      <vt:lpstr>“review summary” Analysis Results</vt:lpstr>
      <vt:lpstr>“score_counts” Distribution</vt:lpstr>
      <vt:lpstr> Key Words from the “review_summary”  with “scores &gt;= 4”</vt:lpstr>
      <vt:lpstr>Find Out all the Items with Bad Scores</vt:lpstr>
      <vt:lpstr>Key Words from the “review_summary”  with “scores &lt; 4”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Report </dc:title>
  <dc:creator>Haiyun Wang</dc:creator>
  <cp:lastModifiedBy>Haiyun Wang</cp:lastModifiedBy>
  <cp:revision>4</cp:revision>
  <dcterms:created xsi:type="dcterms:W3CDTF">2019-07-18T06:56:37Z</dcterms:created>
  <dcterms:modified xsi:type="dcterms:W3CDTF">2019-07-18T08:01:48Z</dcterms:modified>
</cp:coreProperties>
</file>