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BF63-98B0-4754-8EAB-F0A2EEA99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444AB-6AA3-4198-9038-9CBE38FA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7D7F-96DA-4AF8-B5C8-99C25055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2E94-35F7-43A7-98F8-9BD2A9CF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D777-9102-42E3-B50E-11792937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6E3A-A9E4-4994-8990-8E8502B7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56C5-7A2F-4C0C-8B9A-631B69481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A9F9-2549-45AC-A6F8-76FF73F7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2955-FF7C-40E8-914E-AF7DE096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D2BC-FBB0-491C-A45C-A2436593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6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C4553-F226-4E6B-B896-8A0A344A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792AF-26EA-45DF-9878-C8BEAFC0C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12A9-B7B3-45DD-A108-A1E84BDE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7ACA-762B-4EAA-AC26-913E38F6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1326-54CC-4FF6-81FC-22111528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9CE-B9E0-460B-B7CF-D146BE72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CA9D-B230-43EF-BD54-CB729B23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C965-D497-4AB5-8149-43CDD503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1C7-12ED-45D0-B26C-9125AF6F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1512-B4F7-4746-A296-466C33BF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863B-8E2E-4A35-BF83-F45CB97E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72E5F-E93C-4A20-B85B-13739BA67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68EE-12A0-4394-9D56-E17BE7D1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9265-A759-4DE4-BF96-678D67AB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5C525-7829-4D67-B4C6-D60E3EC2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4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8735-4715-495D-838B-15B34910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7BFD-F279-408F-B7DE-95B516A88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B9B64-844E-40BE-8E34-90C532E18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764C0-ED9D-4C72-B9D6-07B8E0D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C980C-471D-4232-A471-B431C927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F8F6C-1DEC-4F00-9C64-C7DE83EF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9B3B-A024-4E8B-86CA-EB2777B4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F6D7-720B-4AFB-AFC3-7EF77464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05A2F-0C36-4E53-8AFB-EC52DFC96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9E9AC-6CDB-44AD-A215-08A91A9A5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CBBEC-3A15-49D6-9538-BB5177F39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F9A03-6695-48F6-8E82-5C7E8ACB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ACE55-D3A6-4F2A-9351-85E7FED0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17CD3-A6BE-4430-9D5C-48C31419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F23F-9783-4DBF-8A1C-E0020214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89B1B-72B3-4D01-979B-A17B2F17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00241-F617-446D-B8CB-2812F9BD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A869-CD51-4245-8054-E1DCF6F0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3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CDE73-3AB2-4BB3-8BAB-68E3B5C4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7CCD6-5CEB-4924-B7E3-3DDF11D5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E6B6-213D-4662-AE47-A097481A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CFA6-C580-44AE-96A5-43A50805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346E-03DB-4547-B8C6-5443F62D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83F8-3829-45D7-96FD-0B875EFF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94438-6487-4C93-8E9B-1C908105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D5200-1576-4252-9D3E-F81226F1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A32CC-1A9E-4EC5-8901-26EE5EF4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AA18-B973-4948-9395-83441A55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465F5-8AD6-466F-9BBB-EAF7F7040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5684D-959C-4788-A31C-418FACF1F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8D74C-787F-44B9-AEBE-7F583939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BFA7D-C705-448A-B3EE-DB89793E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C566-9C59-44BF-9451-A623FC31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C098B-A383-4E8E-893A-FB827F83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7B541-7767-4FE8-A252-8512222B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94BE3-A3FB-4FB5-BEEE-0511777DB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A646-51AA-4CEA-9F68-829D966129B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A19D-E3F3-4BAF-BC05-86681BB12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E647-938C-4385-8268-BF896914D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BE21-CCA7-4438-9937-D3485E4B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9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6E14-89BE-47DB-90CA-3A380C216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CyberDEM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094C4-567F-4B77-90E9-87D4BF51E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41791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DD9B-EC33-4F63-9951-1B02FD90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CyberDEM_Objects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33855-167B-461A-B9CA-CCA530BE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22" y="1293778"/>
            <a:ext cx="7377744" cy="55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DD9B-EC33-4F63-9951-1B02FD90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CyberDEM_Events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30284-D1C4-48E0-94BA-D3A17089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33" y="1291909"/>
            <a:ext cx="6977844" cy="71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8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CyberDEM</vt:lpstr>
      <vt:lpstr>CyberDEM_Objects</vt:lpstr>
      <vt:lpstr>CyberDEM_Events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CyberDEM</dc:title>
  <dc:creator>Timothy Friest</dc:creator>
  <cp:lastModifiedBy>Timothy Friest</cp:lastModifiedBy>
  <cp:revision>1</cp:revision>
  <dcterms:created xsi:type="dcterms:W3CDTF">2022-01-31T15:42:50Z</dcterms:created>
  <dcterms:modified xsi:type="dcterms:W3CDTF">2022-01-31T15:45:31Z</dcterms:modified>
</cp:coreProperties>
</file>