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309" r:id="rId6"/>
    <p:sldId id="310" r:id="rId7"/>
    <p:sldId id="313" r:id="rId8"/>
    <p:sldId id="315" r:id="rId9"/>
    <p:sldId id="314" r:id="rId10"/>
    <p:sldId id="316" r:id="rId11"/>
    <p:sldId id="317" r:id="rId12"/>
    <p:sldId id="319" r:id="rId13"/>
    <p:sldId id="320" r:id="rId14"/>
    <p:sldId id="321" r:id="rId15"/>
    <p:sldId id="326" r:id="rId16"/>
    <p:sldId id="327" r:id="rId17"/>
    <p:sldId id="324" r:id="rId18"/>
    <p:sldId id="331" r:id="rId19"/>
    <p:sldId id="328" r:id="rId20"/>
    <p:sldId id="329" r:id="rId21"/>
    <p:sldId id="332" r:id="rId22"/>
    <p:sldId id="322" r:id="rId23"/>
    <p:sldId id="333" r:id="rId24"/>
    <p:sldId id="334" r:id="rId25"/>
    <p:sldId id="335" r:id="rId26"/>
    <p:sldId id="336" r:id="rId27"/>
    <p:sldId id="338" r:id="rId28"/>
    <p:sldId id="339" r:id="rId29"/>
    <p:sldId id="340" r:id="rId30"/>
    <p:sldId id="341" r:id="rId31"/>
    <p:sldId id="342" r:id="rId32"/>
    <p:sldId id="343" r:id="rId33"/>
    <p:sldId id="472" r:id="rId34"/>
    <p:sldId id="344" r:id="rId35"/>
    <p:sldId id="345" r:id="rId36"/>
    <p:sldId id="346" r:id="rId37"/>
    <p:sldId id="348" r:id="rId38"/>
    <p:sldId id="395" r:id="rId39"/>
    <p:sldId id="347" r:id="rId40"/>
    <p:sldId id="350" r:id="rId41"/>
    <p:sldId id="375" r:id="rId42"/>
    <p:sldId id="376" r:id="rId43"/>
    <p:sldId id="377" r:id="rId44"/>
    <p:sldId id="378" r:id="rId45"/>
    <p:sldId id="380" r:id="rId46"/>
    <p:sldId id="379" r:id="rId47"/>
    <p:sldId id="382" r:id="rId48"/>
    <p:sldId id="383" r:id="rId49"/>
    <p:sldId id="384" r:id="rId50"/>
    <p:sldId id="388" r:id="rId51"/>
    <p:sldId id="387" r:id="rId52"/>
    <p:sldId id="390" r:id="rId53"/>
    <p:sldId id="391" r:id="rId54"/>
    <p:sldId id="392" r:id="rId55"/>
    <p:sldId id="393" r:id="rId56"/>
    <p:sldId id="416" r:id="rId57"/>
  </p:sldIdLst>
  <p:sldSz cx="12192000" cy="6858000"/>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33"/>
    <a:srgbClr val="DFF4B6"/>
    <a:srgbClr val="D6F1A1"/>
    <a:srgbClr val="9CD921"/>
    <a:srgbClr val="AAE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p:restoredTop sz="94660"/>
  </p:normalViewPr>
  <p:slideViewPr>
    <p:cSldViewPr snapToGrid="0" showGuides="1">
      <p:cViewPr varScale="1">
        <p:scale>
          <a:sx n="86" d="100"/>
          <a:sy n="86" d="100"/>
        </p:scale>
        <p:origin x="514" y="72"/>
      </p:cViewPr>
      <p:guideLst>
        <p:guide orient="horz" pos="2124"/>
        <p:guide pos="3840"/>
      </p:guideLst>
    </p:cSldViewPr>
  </p:slideViewPr>
  <p:notesTextViewPr>
    <p:cViewPr>
      <p:scale>
        <a:sx n="1" d="1"/>
        <a:sy n="1" d="1"/>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p>
            <a:pPr lvl="0"/>
            <a:endParaRPr lang="zh-CN" altLang="en-US" sz="1200" dirty="0">
              <a:latin typeface="等线" panose="02010600030101010101" charset="-122"/>
              <a:ea typeface="等线" panose="02010600030101010101"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p>
            <a:pPr lvl="0" algn="r"/>
            <a:fld id="{BB962C8B-B14F-4D97-AF65-F5344CB8AC3E}" type="datetimeFigureOut">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p>
            <a:pPr lvl="0"/>
            <a:endParaRPr lang="zh-CN" altLang="en-US" sz="1200" dirty="0">
              <a:latin typeface="等线" panose="02010600030101010101" charset="-122"/>
              <a:ea typeface="等线" panose="02010600030101010101" charset="-122"/>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cap="flat" cmpd="sng">
            <a:solidFill>
              <a:srgbClr val="000000"/>
            </a:solidFill>
            <a:prstDash val="solid"/>
            <a:miter/>
            <a:headEnd type="none" w="med" len="med"/>
            <a:tailEnd type="none" w="med" len="med"/>
          </a:ln>
        </p:spPr>
        <p:txBody>
          <a:bodyPr/>
          <a:lstStyle/>
          <a:p>
            <a:endParaRPr lang="zh-CN" altLang="en-US"/>
          </a:p>
        </p:txBody>
      </p:sp>
      <p:sp>
        <p:nvSpPr>
          <p:cNvPr id="8195" name="备注占位符 2"/>
          <p:cNvSpPr>
            <a:spLocks noGrp="1"/>
          </p:cNvSpPr>
          <p:nvPr>
            <p:ph type="body" idx="1"/>
          </p:nvPr>
        </p:nvSpPr>
        <p:spPr>
          <a:noFill/>
          <a:ln w="9525">
            <a:miter/>
          </a:ln>
        </p:spPr>
        <p:txBody>
          <a:bodyPr wrap="square" lIns="91440" tIns="45720" rIns="91440" bIns="45720" anchor="t"/>
          <a:lstStyle/>
          <a:p>
            <a:pPr lvl="0">
              <a:spcBef>
                <a:spcPct val="0"/>
              </a:spcBef>
            </a:pPr>
            <a:endParaRPr lang="zh-CN" altLang="en-US" dirty="0"/>
          </a:p>
        </p:txBody>
      </p:sp>
      <p:sp>
        <p:nvSpPr>
          <p:cNvPr id="8196"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a:fld id="{9A0DB2DC-4C9A-4742-B13C-FB6460FD3503}" type="slidenum">
              <a:rPr lang="zh-CN" altLang="en-US" sz="1200" dirty="0">
                <a:latin typeface="等线" panose="02010600030101010101" charset="-122"/>
                <a:ea typeface="等线" panose="02010600030101010101" charset="-122"/>
              </a:rPr>
            </a:fld>
            <a:endParaRPr lang="zh-CN" altLang="en-US" sz="1200" dirty="0">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Ref idx="1001">
        <a:schemeClr val="bg1"/>
      </p:bgRef>
    </p:bg>
    <p:spTree>
      <p:nvGrpSpPr>
        <p:cNvPr id="1" name=""/>
        <p:cNvGrpSpPr/>
        <p:nvPr/>
      </p:nvGrpSpPr>
      <p:grpSpPr>
        <a:xfrm>
          <a:off x="0" y="0"/>
          <a:ext cx="0" cy="0"/>
          <a:chOff x="0" y="0"/>
          <a:chExt cx="0" cy="0"/>
        </a:xfrm>
      </p:grpSpPr>
      <p:pic>
        <p:nvPicPr>
          <p:cNvPr id="2050" name="图片 11"/>
          <p:cNvPicPr>
            <a:picLocks noChangeAspect="1"/>
          </p:cNvPicPr>
          <p:nvPr/>
        </p:nvPicPr>
        <p:blipFill>
          <a:blip r:embed="rId2"/>
          <a:srcRect l="-1196" t="25000" r="-1086"/>
          <a:stretch>
            <a:fillRect/>
          </a:stretch>
        </p:blipFill>
        <p:spPr>
          <a:xfrm>
            <a:off x="-139700" y="0"/>
            <a:ext cx="12471400" cy="6858000"/>
          </a:xfrm>
          <a:prstGeom prst="rect">
            <a:avLst/>
          </a:prstGeom>
          <a:noFill/>
          <a:ln w="9525">
            <a:noFill/>
            <a:miter/>
          </a:ln>
        </p:spPr>
      </p:pic>
      <p:sp>
        <p:nvSpPr>
          <p:cNvPr id="3" name="KSO_CT2"/>
          <p:cNvSpPr>
            <a:spLocks noGrp="1"/>
          </p:cNvSpPr>
          <p:nvPr>
            <p:ph type="subTitle" idx="1"/>
          </p:nvPr>
        </p:nvSpPr>
        <p:spPr>
          <a:xfrm>
            <a:off x="5805715" y="5216841"/>
            <a:ext cx="5959058" cy="467211"/>
          </a:xfrm>
          <a:noFill/>
        </p:spPr>
        <p:txBody>
          <a:bodyPr>
            <a:noAutofit/>
          </a:bodyPr>
          <a:lstStyle>
            <a:lvl1pPr marL="0" indent="0" algn="ctr">
              <a:buNone/>
              <a:defRPr sz="1800" baseline="0">
                <a:solidFill>
                  <a:schemeClr val="tx1"/>
                </a:solidFill>
                <a:effectLst/>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7" name="KSO_CT1"/>
          <p:cNvSpPr>
            <a:spLocks noGrp="1"/>
          </p:cNvSpPr>
          <p:nvPr>
            <p:ph type="title"/>
          </p:nvPr>
        </p:nvSpPr>
        <p:spPr>
          <a:xfrm>
            <a:off x="5805715" y="3382114"/>
            <a:ext cx="5959058" cy="1720077"/>
          </a:xfrm>
        </p:spPr>
        <p:txBody>
          <a:bodyPr>
            <a:noAutofit/>
          </a:bodyPr>
          <a:lstStyle>
            <a:lvl1pPr algn="ctr">
              <a:defRPr sz="4000" baseline="0">
                <a:solidFill>
                  <a:schemeClr val="accent1"/>
                </a:solidFill>
                <a:effectLst/>
                <a:latin typeface="Arial" panose="020B0604020202020204" pitchFamily="34" charset="0"/>
                <a:ea typeface="黑体" panose="02010609060101010101" pitchFamily="49" charset="-122"/>
              </a:defRPr>
            </a:lvl1pPr>
          </a:lstStyle>
          <a:p>
            <a:r>
              <a:rPr lang="zh-CN" altLang="en-US"/>
              <a:t>单击此处编辑母版标题样式</a:t>
            </a:r>
            <a:endParaRPr lang="zh-CN" altLang="en-US" dirty="0"/>
          </a:p>
        </p:txBody>
      </p:sp>
      <p:sp>
        <p:nvSpPr>
          <p:cNvPr id="15"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6"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7"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sz="1600" baseline="0">
                <a:latin typeface="Arial" panose="020B0604020202020204" pitchFamily="34" charset="0"/>
              </a:defRPr>
            </a:lvl1pPr>
          </a:lstStyle>
          <a:p>
            <a:pPr marL="0" marR="0" indent="0"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7"/>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hasCustomPrompt="1"/>
          </p:nvPr>
        </p:nvSpPr>
        <p:spPr>
          <a:xfrm>
            <a:off x="2113842" y="365127"/>
            <a:ext cx="7933269" cy="5811839"/>
          </a:xfrm>
        </p:spPr>
        <p:txBody>
          <a:bodyPr vert="eaVert"/>
          <a:lstStyle/>
          <a:p>
            <a:pPr lvl="0"/>
            <a:r>
              <a:rPr lang="zh-CN" altLang="en-US"/>
              <a:t>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403921"/>
            <a:ext cx="7994651" cy="1235075"/>
          </a:xfrm>
        </p:spPr>
        <p:txBody>
          <a:bodyPr anchor="b">
            <a:normAutofit/>
          </a:bodyPr>
          <a:lstStyle>
            <a:lvl1pPr algn="ctr">
              <a:defRPr sz="4000">
                <a:solidFill>
                  <a:schemeClr val="accent1"/>
                </a:soli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2098678" y="3696145"/>
            <a:ext cx="7994649" cy="468000"/>
          </a:xfrm>
          <a:prstGeom prst="rect">
            <a:avLst/>
          </a:prstGeom>
          <a:noFill/>
        </p:spPr>
        <p:txBody>
          <a:bodyPr anchor="ct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hasCustomPrompt="1"/>
          </p:nvPr>
        </p:nvSpPr>
        <p:spPr>
          <a:xfrm>
            <a:off x="1399823" y="1244602"/>
            <a:ext cx="5080000" cy="4932363"/>
          </a:xfrm>
        </p:spPr>
        <p:txBody>
          <a:bodyPr/>
          <a:lstStyle/>
          <a:p>
            <a:pPr lvl="0"/>
            <a:r>
              <a:rPr lang="zh-CN" altLang="en-US"/>
              <a:t>编辑母版文本样式</a:t>
            </a:r>
            <a:endParaRPr lang="zh-CN" altLang="en-US"/>
          </a:p>
          <a:p>
            <a:pPr lvl="1"/>
            <a:r>
              <a:rPr lang="zh-CN" altLang="en-US"/>
              <a:t>第二级</a:t>
            </a:r>
            <a:endParaRPr lang="zh-CN" altLang="en-US"/>
          </a:p>
        </p:txBody>
      </p:sp>
      <p:sp>
        <p:nvSpPr>
          <p:cNvPr id="4" name="KSO_BC2"/>
          <p:cNvSpPr>
            <a:spLocks noGrp="1"/>
          </p:cNvSpPr>
          <p:nvPr>
            <p:ph sz="half" idx="2" hasCustomPrompt="1"/>
          </p:nvPr>
        </p:nvSpPr>
        <p:spPr>
          <a:xfrm>
            <a:off x="6519335" y="1244602"/>
            <a:ext cx="5094116" cy="4932363"/>
          </a:xfrm>
        </p:spPr>
        <p:txBody>
          <a:bodyPr/>
          <a:lstStyle/>
          <a:p>
            <a:pPr lvl="0"/>
            <a:r>
              <a:rPr lang="zh-CN" altLang="en-US"/>
              <a:t>编辑母版文本样式</a:t>
            </a:r>
            <a:endParaRPr lang="zh-CN" altLang="en-US"/>
          </a:p>
          <a:p>
            <a:pPr lvl="1"/>
            <a:r>
              <a:rPr lang="zh-CN" altLang="en-US"/>
              <a:t>第二级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KSO_BC1"/>
          <p:cNvSpPr>
            <a:spLocks noGrp="1"/>
          </p:cNvSpPr>
          <p:nvPr>
            <p:ph sz="half" idx="2" hasCustomPrompt="1"/>
          </p:nvPr>
        </p:nvSpPr>
        <p:spPr>
          <a:xfrm>
            <a:off x="1099435" y="2200275"/>
            <a:ext cx="5157787" cy="3684588"/>
          </a:xfrm>
        </p:spPr>
        <p:txBody>
          <a:bodyPr/>
          <a:lstStyle/>
          <a:p>
            <a:pPr lvl="0"/>
            <a:r>
              <a:rPr lang="zh-CN" altLang="en-US"/>
              <a:t>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hasCustomPrompt="1"/>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KSO_BC2"/>
          <p:cNvSpPr>
            <a:spLocks noGrp="1"/>
          </p:cNvSpPr>
          <p:nvPr>
            <p:ph sz="quarter" idx="4" hasCustomPrompt="1"/>
          </p:nvPr>
        </p:nvSpPr>
        <p:spPr>
          <a:xfrm>
            <a:off x="6431849" y="2200275"/>
            <a:ext cx="5183188" cy="3684588"/>
          </a:xfrm>
        </p:spPr>
        <p:txBody>
          <a:bodyPr/>
          <a:lstStyle/>
          <a:p>
            <a:pPr lvl="0"/>
            <a:r>
              <a:rPr lang="zh-CN" altLang="en-US"/>
              <a:t>编辑母版文本样式</a:t>
            </a:r>
            <a:endParaRPr lang="zh-CN" altLang="en-US"/>
          </a:p>
          <a:p>
            <a:pPr lvl="1"/>
            <a:r>
              <a:rPr lang="zh-CN" altLang="en-US"/>
              <a:t>第二级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Ref idx="1001">
        <a:schemeClr val="bg1"/>
      </p:bgRef>
    </p:bg>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6"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
        <p:nvSpPr>
          <p:cNvPr id="17"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b="0" i="0" kern="1200" cap="none" spc="0" normalizeH="0" baseline="0" noProof="0" smtClean="0">
                <a:latin typeface="Arial" panose="020B0604020202020204" pitchFamily="34" charset="0"/>
                <a:ea typeface="黑体" panose="02010609060101010101" pitchFamily="49" charset="-122"/>
                <a:cs typeface="+mn-cs"/>
              </a:rPr>
            </a:fld>
            <a:endParaRPr kumimoji="0" lang="zh-CN" altLang="en-US" b="0" i="0" kern="1200" cap="none" spc="0" normalizeH="0" baseline="0" noProof="0">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3"/>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hasCustomPrompt="1"/>
          </p:nvPr>
        </p:nvSpPr>
        <p:spPr>
          <a:xfrm>
            <a:off x="5487989" y="1063630"/>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p:txBody>
      </p:sp>
      <p:sp>
        <p:nvSpPr>
          <p:cNvPr id="4" name="KSO_BC2"/>
          <p:cNvSpPr>
            <a:spLocks noGrp="1"/>
          </p:cNvSpPr>
          <p:nvPr>
            <p:ph type="body" sz="half" idx="2" hasCustomPrompt="1"/>
          </p:nvPr>
        </p:nvSpPr>
        <p:spPr>
          <a:xfrm>
            <a:off x="1144590"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vert="horz" lIns="91440" tIns="45720" rIns="91440" bIns="45720" rtlCol="0"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685800" rtl="0" eaLnBrk="1" fontAlgn="auto" latinLnBrk="0" hangingPunct="1">
              <a:lnSpc>
                <a:spcPct val="110000"/>
              </a:lnSpc>
              <a:spcBef>
                <a:spcPts val="1350"/>
              </a:spcBef>
              <a:spcAft>
                <a:spcPts val="0"/>
              </a:spcAft>
              <a:buClr>
                <a:schemeClr val="tx1"/>
              </a:buClr>
              <a:buSzPct val="70000"/>
              <a:buFont typeface="Wingdings 2" panose="05020102010507070707" pitchFamily="18" charset="2"/>
              <a:buNone/>
              <a:defRPr/>
            </a:pP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rPr>
              <a:t>单击图标添加图片</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4" name="KSO_BC2"/>
          <p:cNvSpPr>
            <a:spLocks noGrp="1"/>
          </p:cNvSpPr>
          <p:nvPr>
            <p:ph type="body" sz="half" idx="2" hasCustomPrompt="1"/>
          </p:nvPr>
        </p:nvSpPr>
        <p:spPr>
          <a:xfrm>
            <a:off x="1246192" y="2057401"/>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26" name="组合 13"/>
          <p:cNvGrpSpPr/>
          <p:nvPr/>
        </p:nvGrpSpPr>
        <p:grpSpPr>
          <a:xfrm>
            <a:off x="0" y="-19050"/>
            <a:ext cx="12192000" cy="6877050"/>
            <a:chOff x="0" y="-18822"/>
            <a:chExt cx="12192000" cy="6876822"/>
          </a:xfrm>
        </p:grpSpPr>
        <p:grpSp>
          <p:nvGrpSpPr>
            <p:cNvPr id="1032" name="组合 6"/>
            <p:cNvGrpSpPr/>
            <p:nvPr userDrawn="1"/>
          </p:nvGrpSpPr>
          <p:grpSpPr>
            <a:xfrm>
              <a:off x="0" y="-18822"/>
              <a:ext cx="12192000" cy="4656136"/>
              <a:chOff x="0" y="-18822"/>
              <a:chExt cx="12192000" cy="4656136"/>
            </a:xfrm>
          </p:grpSpPr>
          <p:pic>
            <p:nvPicPr>
              <p:cNvPr id="1034" name="图片 10"/>
              <p:cNvPicPr>
                <a:picLocks noChangeAspect="1"/>
              </p:cNvPicPr>
              <p:nvPr userDrawn="1"/>
            </p:nvPicPr>
            <p:blipFill>
              <a:blip r:embed="rId12"/>
              <a:srcRect l="43993" t="49127" r="-1086"/>
              <a:stretch>
                <a:fillRect/>
              </a:stretch>
            </p:blipFill>
            <p:spPr>
              <a:xfrm>
                <a:off x="0" y="-14515"/>
                <a:ext cx="6960864" cy="4651829"/>
              </a:xfrm>
              <a:prstGeom prst="rect">
                <a:avLst/>
              </a:prstGeom>
              <a:noFill/>
              <a:ln w="9525">
                <a:noFill/>
                <a:miter/>
              </a:ln>
            </p:spPr>
          </p:pic>
          <p:pic>
            <p:nvPicPr>
              <p:cNvPr id="1035" name="图片 12"/>
              <p:cNvPicPr>
                <a:picLocks noChangeAspect="1"/>
              </p:cNvPicPr>
              <p:nvPr userDrawn="1"/>
            </p:nvPicPr>
            <p:blipFill>
              <a:blip r:embed="rId12"/>
              <a:srcRect l="67007" t="49127" r="-1086"/>
              <a:stretch>
                <a:fillRect/>
              </a:stretch>
            </p:blipFill>
            <p:spPr>
              <a:xfrm flipH="1">
                <a:off x="6604550" y="-18822"/>
                <a:ext cx="5587450" cy="4651829"/>
              </a:xfrm>
              <a:prstGeom prst="rect">
                <a:avLst/>
              </a:prstGeom>
              <a:noFill/>
              <a:ln w="9525">
                <a:noFill/>
                <a:miter/>
              </a:ln>
            </p:spPr>
          </p:pic>
        </p:grpSp>
        <p:sp>
          <p:nvSpPr>
            <p:cNvPr id="8" name="矩形 7"/>
            <p:cNvSpPr/>
            <p:nvPr/>
          </p:nvSpPr>
          <p:spPr>
            <a:xfrm>
              <a:off x="0" y="4484914"/>
              <a:ext cx="12192000" cy="2373086"/>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Arial" panose="020B0604020202020204" pitchFamily="34" charset="0"/>
                <a:ea typeface="黑体" panose="02010609060101010101" pitchFamily="49" charset="-122"/>
                <a:cs typeface="+mn-cs"/>
              </a:endParaRPr>
            </a:p>
          </p:txBody>
        </p:sp>
      </p:grpSp>
      <p:sp>
        <p:nvSpPr>
          <p:cNvPr id="2" name="KSO_BT1"/>
          <p:cNvSpPr>
            <a:spLocks noGrp="1"/>
          </p:cNvSpPr>
          <p:nvPr>
            <p:ph type="title"/>
          </p:nvPr>
        </p:nvSpPr>
        <p:spPr>
          <a:xfrm>
            <a:off x="1752600" y="0"/>
            <a:ext cx="9872663" cy="838200"/>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E209CE7-C191-49CB-93DE-563C8614E8C5}" type="datetimeFigureOut">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aseline="0">
                <a:solidFill>
                  <a:schemeClr val="tx1">
                    <a:tint val="75000"/>
                  </a:schemeClr>
                </a:solidFill>
                <a:latin typeface="Arial" panose="020B0604020202020204" pitchFamily="34" charset="0"/>
                <a:ea typeface="黑体" panose="02010609060101010101"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31067DD-7756-4DF3-904A-8F40BA684AA6}" type="slidenum">
              <a:rPr kumimoji="0" lang="zh-CN" altLang="en-US" sz="16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黑体" panose="02010609060101010101" pitchFamily="49" charset="-122"/>
                <a:cs typeface="+mn-cs"/>
              </a:rPr>
            </a:fld>
            <a:endParaRPr kumimoji="0" lang="zh-CN" altLang="en-US" sz="1600" b="0" i="0" u="none" strike="noStrike" kern="1200" cap="none" spc="0" normalizeH="0" baseline="0" noProof="0">
              <a:ln>
                <a:noFill/>
              </a:ln>
              <a:solidFill>
                <a:schemeClr val="tx1">
                  <a:tint val="75000"/>
                </a:schemeClr>
              </a:solidFill>
              <a:effectLst/>
              <a:uLnTx/>
              <a:uFillTx/>
              <a:latin typeface="Arial" panose="020B0604020202020204" pitchFamily="34" charset="0"/>
              <a:ea typeface="黑体" panose="02010609060101010101" pitchFamily="49" charset="-122"/>
              <a:cs typeface="+mn-cs"/>
            </a:endParaRPr>
          </a:p>
        </p:txBody>
      </p:sp>
      <p:sp>
        <p:nvSpPr>
          <p:cNvPr id="1031" name="KSO_BC1"/>
          <p:cNvSpPr>
            <a:spLocks noGrp="1"/>
          </p:cNvSpPr>
          <p:nvPr>
            <p:ph type="body" idx="1"/>
          </p:nvPr>
        </p:nvSpPr>
        <p:spPr>
          <a:xfrm>
            <a:off x="725488" y="1485900"/>
            <a:ext cx="10899775" cy="4733925"/>
          </a:xfrm>
          <a:prstGeom prst="rect">
            <a:avLst/>
          </a:prstGeom>
          <a:noFill/>
          <a:ln w="9525">
            <a:noFill/>
            <a:miter/>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200" b="1" i="0" kern="1200" baseline="0">
          <a:solidFill>
            <a:schemeClr val="tx1"/>
          </a:solidFill>
          <a:effectLst>
            <a:outerShdw blurRad="50800" dist="38100" dir="5400000" algn="t" rotWithShape="0">
              <a:prstClr val="black">
                <a:alpha val="40000"/>
              </a:prstClr>
            </a:outerShdw>
          </a:effectLst>
          <a:latin typeface="Arial" panose="020B0604020202020204" pitchFamily="34" charset="0"/>
          <a:ea typeface="黑体" panose="02010609060101010101" pitchFamily="49"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tx1"/>
        </a:buClr>
        <a:buSzPct val="70000"/>
        <a:buFont typeface="Wingdings 2" panose="05020102010507070707" pitchFamily="18" charset="2"/>
        <a:buChar char=""/>
        <a:defRPr sz="2400" kern="1200" baseline="0">
          <a:solidFill>
            <a:schemeClr val="tx1"/>
          </a:solidFill>
          <a:latin typeface="Arial" panose="020B0604020202020204" pitchFamily="34" charset="0"/>
          <a:ea typeface="黑体" panose="02010609060101010101" pitchFamily="49"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宋体" panose="02010600030101010101" pitchFamily="2" charset="-122"/>
        <a:buChar char=" "/>
        <a:defRPr sz="1800" kern="1200" baseline="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42.xml"/><Relationship Id="rId2" Type="http://schemas.openxmlformats.org/officeDocument/2006/relationships/image" Target="../media/image2.png"/><Relationship Id="rId1" Type="http://schemas.openxmlformats.org/officeDocument/2006/relationships/tags" Target="../tags/tag4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 Target="slide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9.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 Target="slide2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68.xml"/><Relationship Id="rId4" Type="http://schemas.openxmlformats.org/officeDocument/2006/relationships/image" Target="../media/image5.jpeg"/><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tags" Target="../tags/tag69.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74.xml"/><Relationship Id="rId4" Type="http://schemas.openxmlformats.org/officeDocument/2006/relationships/image" Target="../media/image7.jpeg"/><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 Target="slide2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82.xml"/><Relationship Id="rId2" Type="http://schemas.openxmlformats.org/officeDocument/2006/relationships/image" Target="../media/image8.jpeg"/><Relationship Id="rId1" Type="http://schemas.openxmlformats.org/officeDocument/2006/relationships/tags" Target="../tags/tag8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4.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86.xml"/><Relationship Id="rId2" Type="http://schemas.openxmlformats.org/officeDocument/2006/relationships/image" Target="../media/image9.png"/><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8.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90.xml"/><Relationship Id="rId2" Type="http://schemas.openxmlformats.org/officeDocument/2006/relationships/image" Target="../media/image10.png"/><Relationship Id="rId1" Type="http://schemas.openxmlformats.org/officeDocument/2006/relationships/tags" Target="../tags/tag89.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92.xml"/><Relationship Id="rId2" Type="http://schemas.openxmlformats.org/officeDocument/2006/relationships/image" Target="../media/image11.png"/><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 Target="slide20.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10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0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 Target="slide2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3.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15.xml"/><Relationship Id="rId1" Type="http://schemas.openxmlformats.org/officeDocument/2006/relationships/tags" Target="../tags/tag114.xml"/></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 Target="slide20.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23.xml"/><Relationship Id="rId2" Type="http://schemas.openxmlformats.org/officeDocument/2006/relationships/image" Target="../media/image16.png"/><Relationship Id="rId1" Type="http://schemas.openxmlformats.org/officeDocument/2006/relationships/tags" Target="../tags/tag12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5.xml"/><Relationship Id="rId1" Type="http://schemas.openxmlformats.org/officeDocument/2006/relationships/tags" Target="../tags/tag12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7.xml"/><Relationship Id="rId1" Type="http://schemas.openxmlformats.org/officeDocument/2006/relationships/tags" Target="../tags/tag126.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tags" Target="../tags/tag129.xml"/><Relationship Id="rId2" Type="http://schemas.openxmlformats.org/officeDocument/2006/relationships/image" Target="../media/image17.png"/><Relationship Id="rId1" Type="http://schemas.openxmlformats.org/officeDocument/2006/relationships/tags" Target="../tags/tag128.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1.xml"/><Relationship Id="rId2" Type="http://schemas.openxmlformats.org/officeDocument/2006/relationships/image" Target="../media/image18.png"/><Relationship Id="rId1" Type="http://schemas.openxmlformats.org/officeDocument/2006/relationships/tags" Target="../tags/tag130.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3.xml"/><Relationship Id="rId2" Type="http://schemas.openxmlformats.org/officeDocument/2006/relationships/image" Target="../media/image19.png"/><Relationship Id="rId1" Type="http://schemas.openxmlformats.org/officeDocument/2006/relationships/tags" Target="../tags/tag13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35.xml"/><Relationship Id="rId2" Type="http://schemas.openxmlformats.org/officeDocument/2006/relationships/image" Target="../media/image20.png"/><Relationship Id="rId1" Type="http://schemas.openxmlformats.org/officeDocument/2006/relationships/tags" Target="../tags/tag13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7.xml"/><Relationship Id="rId1" Type="http://schemas.openxmlformats.org/officeDocument/2006/relationships/tags" Target="../tags/tag136.xml"/></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7.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slide" Target="slide20.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5.xml"/><Relationship Id="rId1" Type="http://schemas.openxmlformats.org/officeDocument/2006/relationships/tags" Target="../tags/tag1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7.xml"/><Relationship Id="rId1" Type="http://schemas.openxmlformats.org/officeDocument/2006/relationships/tags" Target="../tags/tag146.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49.xml"/><Relationship Id="rId2" Type="http://schemas.openxmlformats.org/officeDocument/2006/relationships/image" Target="../media/image21.png"/><Relationship Id="rId1" Type="http://schemas.openxmlformats.org/officeDocument/2006/relationships/tags" Target="../tags/tag148.xml"/></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 Target="slide20.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57.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tags" Target="../tags/tag156.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159.xml"/><Relationship Id="rId2" Type="http://schemas.openxmlformats.org/officeDocument/2006/relationships/image" Target="../media/image25.jpeg"/><Relationship Id="rId1" Type="http://schemas.openxmlformats.org/officeDocument/2006/relationships/tags" Target="../tags/tag158.xml"/></Relationships>
</file>

<file path=ppt/slides/_rels/slide51.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7.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slide" Target="slide20.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67.xm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tags" Target="../tags/tag166.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169.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tags" Target="../tags/tag1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 Target="slide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 Target="slide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副标题 2"/>
          <p:cNvSpPr>
            <a:spLocks noGrp="1"/>
          </p:cNvSpPr>
          <p:nvPr>
            <p:ph type="subTitle" idx="1"/>
          </p:nvPr>
        </p:nvSpPr>
        <p:spPr>
          <a:xfrm>
            <a:off x="5805488" y="5216525"/>
            <a:ext cx="5959475" cy="468313"/>
          </a:xfrm>
        </p:spPr>
        <p:txBody>
          <a:bodyPr vert="horz" wrap="square" lIns="91440" tIns="45720" rIns="91440" bIns="45720" anchor="t"/>
          <a:lstStyle/>
          <a:p>
            <a:pPr defTabSz="685800">
              <a:buSzPct val="70000"/>
              <a:buFont typeface="Wingdings 2" panose="05020102010507070707" pitchFamily="18" charset="2"/>
              <a:buNone/>
            </a:pPr>
            <a:endParaRPr lang="en-US" altLang="zh-CN" kern="1200" baseline="0" dirty="0">
              <a:latin typeface="Arial" panose="020B0604020202020204" pitchFamily="34" charset="0"/>
              <a:ea typeface="黑体" panose="02010609060101010101" pitchFamily="49" charset="-122"/>
              <a:cs typeface="+mn-cs"/>
            </a:endParaRPr>
          </a:p>
        </p:txBody>
      </p:sp>
      <p:sp>
        <p:nvSpPr>
          <p:cNvPr id="5123" name="标题 1"/>
          <p:cNvSpPr>
            <a:spLocks noGrp="1"/>
          </p:cNvSpPr>
          <p:nvPr>
            <p:ph type="title"/>
          </p:nvPr>
        </p:nvSpPr>
        <p:spPr>
          <a:xfrm>
            <a:off x="5805488" y="3381375"/>
            <a:ext cx="5959475" cy="1720850"/>
          </a:xfrm>
          <a:noFill/>
          <a:ln w="9525">
            <a:miter/>
          </a:ln>
        </p:spPr>
        <p:txBody>
          <a:bodyPr vert="horz" wrap="square" lIns="91440" tIns="45720" rIns="91440" bIns="45720" anchor="b"/>
          <a:lstStyle/>
          <a:p>
            <a:r>
              <a:rPr lang="zh-CN" altLang="zh-CN" dirty="0"/>
              <a:t>前端工程化</a:t>
            </a:r>
            <a:endParaRPr lang="zh-CN"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SubTitle_1"/>
          <p:cNvSpPr/>
          <p:nvPr>
            <p:custDataLst>
              <p:tags r:id="rId1"/>
            </p:custDataLst>
          </p:nvPr>
        </p:nvSpPr>
        <p:spPr>
          <a:xfrm>
            <a:off x="-4445" y="4118610"/>
            <a:ext cx="12196445" cy="2763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1.用户向浏览器输入www.web.com这个域名，浏览器第一次发现本地没有dns缓存，则向网站的DNS服务器请求；</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2.网站的DNS域名解析器设置了CNAME，指向了www.web.51cdn.com,请求指向了CDN网络中的智能DNS负载均衡系统；</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3.智能DNS负载均衡系统解析域名，把对用户响应速度最快的IP节点返回给用户；</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4.用户向该IP节点（CDN服务器）发出请求；</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5.由于是第一次访问，CDN服务器会向原web站点请求，并缓存内容；</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rPr>
              <a:t>6.请求结果发给用户</a:t>
            </a: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黑体" panose="02010609060101010101" pitchFamily="49" charset="-122"/>
              <a:cs typeface="+mn-cs"/>
            </a:endParaRPr>
          </a:p>
        </p:txBody>
      </p:sp>
      <p:pic>
        <p:nvPicPr>
          <p:cNvPr id="4" name="图片 3"/>
          <p:cNvPicPr>
            <a:picLocks noChangeAspect="1"/>
          </p:cNvPicPr>
          <p:nvPr/>
        </p:nvPicPr>
        <p:blipFill>
          <a:blip r:embed="rId2"/>
          <a:stretch>
            <a:fillRect/>
          </a:stretch>
        </p:blipFill>
        <p:spPr>
          <a:xfrm>
            <a:off x="2882900" y="-43815"/>
            <a:ext cx="5847715" cy="411670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4</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为什么要用 webpack</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0455" y="4658995"/>
            <a:ext cx="10661650" cy="202946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前端需要模块化：JS模块化不仅仅为了提高代码复用性，多人协作开发项目，更是为了让资源文件更合理地进行缓存</a:t>
            </a:r>
            <a:r>
              <a:rPr lang="en-US" altLang="zh-CN" sz="1400" dirty="0">
                <a:latin typeface="Arial" panose="020B0604020202020204" pitchFamily="34" charset="0"/>
                <a:ea typeface="微软雅黑" panose="020B0503020204020204" pitchFamily="34" charset="-122"/>
              </a:rPr>
              <a:t>.</a:t>
            </a: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大家可以回头看下Webpack官方实例图，有一点不知道大家是否注意到：Webpack处理后，输出的静态文件只剩下js与png，而css、less、jade其他的文件都合并到了js中。</a:t>
            </a: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在Webpack当中，所有资源的都是模块，模块都需要通过AMD或者CMD规范加载，就像css样式文件，不再在HTML中以&lt;link&gt;标签加载。</a:t>
            </a:r>
            <a:endParaRPr lang="en-US" altLang="zh-CN" sz="1400" dirty="0">
              <a:latin typeface="Arial" panose="020B0604020202020204" pitchFamily="34" charset="0"/>
              <a:ea typeface="微软雅黑" panose="020B0503020204020204" pitchFamily="34" charset="-122"/>
            </a:endParaRPr>
          </a:p>
        </p:txBody>
      </p:sp>
      <p:pic>
        <p:nvPicPr>
          <p:cNvPr id="3" name="图片 2" descr="clipboard"/>
          <p:cNvPicPr>
            <a:picLocks noChangeAspect="1"/>
          </p:cNvPicPr>
          <p:nvPr/>
        </p:nvPicPr>
        <p:blipFill>
          <a:blip r:embed="rId1"/>
          <a:stretch>
            <a:fillRect/>
          </a:stretch>
        </p:blipFill>
        <p:spPr>
          <a:xfrm>
            <a:off x="1239520" y="156210"/>
            <a:ext cx="10071100" cy="428053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我们来看看webpack支持哪些功能特性：</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支持CommonJs和AMD模块，意思也就是我们基本可以无痛迁移旧项目。</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支持模块加载器和插件机制，可对模块灵活定制。特别是我最爱的babel-loader，有效支持ES6。</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可以通过配置，打包成多个文件。有效利用浏览器的缓存功能提升性能。</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将样式文件和图片等静态资源也可视为模块进行打包。配合loader加载器，可以支持less等CSS预处理器。</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内置有source map，即使打包在一起依旧方便调试</a:t>
              </a: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总结：</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任何静态资源都可以视作模块，然后模块之间也可以相互依赖，通过webpack对模块进行处理后，可以打包成我们想要的静态资源。</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5</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初探</a:t>
              </a: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a:t>
              </a:r>
              <a:endPar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
          <p:cNvPicPr>
            <a:picLocks noChangeAspect="1"/>
          </p:cNvPicPr>
          <p:nvPr/>
        </p:nvPicPr>
        <p:blipFill>
          <a:blip r:embed="rId1"/>
          <a:stretch>
            <a:fillRect/>
          </a:stretch>
        </p:blipFill>
        <p:spPr>
          <a:xfrm>
            <a:off x="696595" y="119380"/>
            <a:ext cx="10798810" cy="647827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包管理器 下载包</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全局安装 </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 ---&gt; npm install webpack@3.5.5 -g  (如果 自己写了packpage.json 文件 还可以   npm init)  </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pic>
        <p:nvPicPr>
          <p:cNvPr id="2" name="图片 1" descr="1"/>
          <p:cNvPicPr>
            <a:picLocks noChangeAspect="1"/>
          </p:cNvPicPr>
          <p:nvPr/>
        </p:nvPicPr>
        <p:blipFill>
          <a:blip r:embed="rId4"/>
          <a:stretch>
            <a:fillRect/>
          </a:stretch>
        </p:blipFill>
        <p:spPr>
          <a:xfrm>
            <a:off x="963295" y="2219960"/>
            <a:ext cx="7762240" cy="2667635"/>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613410"/>
            <a:ext cx="11819890" cy="600646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2.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编写配置文件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entry： 是 页面入口文件配置 （html文件引入唯一的js 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output：对应输出项配置（path ：入口文件最终要输出到哪里，    filename：输出文件的名称</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publicPath：公共资源路径</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2"/>
          <a:stretch>
            <a:fillRect/>
          </a:stretch>
        </p:blipFill>
        <p:spPr>
          <a:xfrm>
            <a:off x="764540" y="3025775"/>
            <a:ext cx="10462895" cy="318516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3. webpack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打包操作指令</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webpack 对项目进行打包并且 实时监控  webpack -w</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pic>
        <p:nvPicPr>
          <p:cNvPr id="3" name="图片 2" descr="1"/>
          <p:cNvPicPr>
            <a:picLocks noChangeAspect="1"/>
          </p:cNvPicPr>
          <p:nvPr/>
        </p:nvPicPr>
        <p:blipFill>
          <a:blip r:embed="rId4"/>
          <a:stretch>
            <a:fillRect/>
          </a:stretch>
        </p:blipFill>
        <p:spPr>
          <a:xfrm>
            <a:off x="1049655" y="2085340"/>
            <a:ext cx="8221980" cy="2779395"/>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什么是前端工程化</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6</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 loader</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加载器</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107315" y="60325"/>
            <a:ext cx="11819890" cy="66249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1.loader</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意义：</a:t>
            </a: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	</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这些加载器主要做一些预处理的工作：比如less 等</a:t>
            </a: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这里我们以</a:t>
            </a: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css</a:t>
            </a:r>
            <a:r>
              <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和babel 编译ES2015 为例子</a:t>
            </a: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2.安装loader</a:t>
            </a:r>
            <a:endPar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	我们第一步就是先要安装好各个必须的loader，我们直接看看需要通过npm安装什么。</a:t>
            </a:r>
            <a:endPar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r>
              <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npm install babel-loader babel babel-core css-loader style-loader  url-loader file-loader less-loader less  --save-dev </a:t>
            </a:r>
            <a:endParaRPr lang="en-US" altLang="zh-CN"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a:lnSpc>
                <a:spcPct val="130000"/>
              </a:lnSpc>
            </a:pPr>
            <a:endParaRPr lang="zh-CN" altLang="en-US" sz="2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2"/>
          <p:cNvPicPr>
            <a:picLocks noChangeAspect="1"/>
          </p:cNvPicPr>
          <p:nvPr/>
        </p:nvPicPr>
        <p:blipFill>
          <a:blip r:embed="rId2"/>
          <a:stretch>
            <a:fillRect/>
          </a:stretch>
        </p:blipFill>
        <p:spPr>
          <a:xfrm>
            <a:off x="107315" y="3940175"/>
            <a:ext cx="12031980" cy="3085465"/>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3.</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配置文件：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我们主要看看module的rules。rules是一个数组，里面的每一个对象都用正则表达式，对应着一种配对方案。比如匹配到js后缀名就用babel-loader，匹配到less后缀名的就先用less，再用css，最后用style处理；不同的处理器</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处理，</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['style-loader','css-loader']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39700"/>
            <a:ext cx="11740515" cy="64801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p:cNvPicPr>
            <a:picLocks noChangeAspect="1"/>
          </p:cNvPicPr>
          <p:nvPr/>
        </p:nvPicPr>
        <p:blipFill>
          <a:blip r:embed="rId2"/>
          <a:stretch>
            <a:fillRect/>
          </a:stretch>
        </p:blipFill>
        <p:spPr>
          <a:xfrm>
            <a:off x="2910205" y="1620520"/>
            <a:ext cx="6370955" cy="3200400"/>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注意：</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当一个</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的时候可以写成</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‘babel-loader’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，或者</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['babel-loader']</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当多个</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loader</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的时候只能写成</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use: ['babel-loader]</a:t>
            </a: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修改目录后 添加</a:t>
            </a:r>
            <a:r>
              <a:rPr kumimoji="0" 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css</a:t>
            </a:r>
            <a:r>
              <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文件 在 js文件中引用 之后用webpack打包 </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662305" y="1380490"/>
            <a:ext cx="10866755" cy="185166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49287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大家或许注意到了下方的css的require，那就是用来加载</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css</a:t>
            </a: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样式的。我们通过启动style-loader会将css代码转化到 &lt;style&gt; 标签内，我们看一下里面的内容。</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我们通过查看DOM结构，可以发现 head 标签里多出了style 标签，里面正是我们想要定制的样式。</a:t>
            </a:r>
            <a:endParaRPr kumimoji="0" 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2070735" y="3049270"/>
            <a:ext cx="8144510" cy="2987040"/>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7</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图片打包</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613410"/>
            <a:ext cx="11506835" cy="6084570"/>
            <a:chOff x="3160714" y="2117784"/>
            <a:chExt cx="5861049" cy="3962342"/>
          </a:xfrm>
        </p:grpSpPr>
        <p:sp>
          <p:nvSpPr>
            <p:cNvPr id="7" name="MH_Desc_1"/>
            <p:cNvSpPr/>
            <p:nvPr>
              <p:custDataLst>
                <p:tags r:id="rId1"/>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关于对图片的打包</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之前也说，webpack对与静态资源来说，也是看作模块来加载的。CSS我们是已经看过了，那图片是怎么作为模块打包加载进来呢？这里我们可以想到，图片我们是用url-loader加载的。我们在css文件里的url属性，其实就是一种封装处理过require操作。当然我们还有一种方式就是直接对元素的src属性进行require赋值。</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url-loader </a:t>
              </a:r>
              <a:r>
                <a:rPr lang="en-US" altLang="zh-CN"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sym typeface="+mn-ea"/>
                </a:rPr>
                <a:t>file-loader</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2"/>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613410"/>
            <a:ext cx="11506835" cy="6084570"/>
            <a:chOff x="3160714" y="2117784"/>
            <a:chExt cx="5861049" cy="3962342"/>
          </a:xfrm>
        </p:grpSpPr>
        <p:sp>
          <p:nvSpPr>
            <p:cNvPr id="7" name="MH_Desc_1"/>
            <p:cNvSpPr/>
            <p:nvPr>
              <p:custDataLst>
                <p:tags r:id="rId1"/>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div.img{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background: url(../image/xxx.jpg)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//或者var img = document.createElement("img");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img.src = require("../image/xxx.jpg");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document.body.appendChild(img);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上述两种方法都会对符合要求的图片进行处理。而要求就是在url-loader后面通过query参数的方式实现的，这里就是说只有不大于8kb的图片才会打包处理成Base64的图片。关于query，请看文档： Query parameters</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{test: /.(jpg|png|gif|svg)$/, use: ['url-loader?limit=8192&amp;name=/[name].[ext]']}</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url-loader？ 后面添加限制图片属性的参数 这里的limit = 8192 是限制图片大小</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背景图片 不能大于 配置文件中 设定的 内存大小(</a:t>
              </a:r>
              <a:r>
                <a:rPr kumimoji="0" lang="zh-CN"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当</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1.jpg </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大小</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8kb</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时才能显示 并且变成</a:t>
              </a:r>
              <a:endPar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base64 </a:t>
              </a:r>
              <a:r>
                <a:rPr kumimoji="0" lang="zh-CN" altLang="en-US"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编码</a:t>
              </a: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div { background:url(./1.jpg)}</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2"/>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所谓工程化，可以简单认为是将框架的职责拓宽再拓宽，主旨是帮业务团队更好的完成需求，工程化会预测一些常碰到的问题，将之扼杀在摇篮，而这种路径是可重用的，是具有可持续性的，比如第一个优化去除冗余，是在多次去除冗余代码，思考冗余出现的原因而最终思考得出的一个避免冗余的方案</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245110"/>
            <a:ext cx="11778615" cy="64090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8" name="图片 7"/>
          <p:cNvPicPr>
            <a:picLocks noChangeAspect="1"/>
          </p:cNvPicPr>
          <p:nvPr/>
        </p:nvPicPr>
        <p:blipFill>
          <a:blip r:embed="rId2"/>
          <a:stretch>
            <a:fillRect/>
          </a:stretch>
        </p:blipFill>
        <p:spPr>
          <a:xfrm>
            <a:off x="1060450" y="160655"/>
            <a:ext cx="9333865" cy="2854325"/>
          </a:xfrm>
          <a:prstGeom prst="rect">
            <a:avLst/>
          </a:prstGeom>
        </p:spPr>
      </p:pic>
      <p:pic>
        <p:nvPicPr>
          <p:cNvPr id="9" name="图片 8"/>
          <p:cNvPicPr>
            <a:picLocks noChangeAspect="1"/>
          </p:cNvPicPr>
          <p:nvPr/>
        </p:nvPicPr>
        <p:blipFill>
          <a:blip r:embed="rId3"/>
          <a:stretch>
            <a:fillRect/>
          </a:stretch>
        </p:blipFill>
        <p:spPr>
          <a:xfrm>
            <a:off x="1060450" y="3281680"/>
            <a:ext cx="9333865" cy="2799080"/>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59510" y="565150"/>
            <a:ext cx="9872980" cy="1801495"/>
          </a:xfrm>
        </p:spPr>
        <p:txBody>
          <a:bodyPr>
            <a:normAutofit/>
          </a:bodyPr>
          <a:p>
            <a:r>
              <a:rPr lang="zh-CN" altLang="en-US" sz="2000" b="0" dirty="0">
                <a:effectLst/>
                <a:latin typeface="+mn-ea"/>
                <a:ea typeface="+mn-ea"/>
                <a:sym typeface="+mn-ea"/>
              </a:rPr>
              <a:t>publicPath  是像图片这种静态资源 打包后的根路径，</a:t>
            </a:r>
            <a:br>
              <a:rPr lang="zh-CN" altLang="en-US" sz="2000" b="0" dirty="0">
                <a:effectLst/>
                <a:latin typeface="+mn-ea"/>
                <a:ea typeface="+mn-ea"/>
                <a:sym typeface="+mn-ea"/>
              </a:rPr>
            </a:br>
            <a:r>
              <a:rPr lang="zh-CN" altLang="en-US" sz="2000" b="0" dirty="0">
                <a:effectLst/>
                <a:latin typeface="+mn-ea"/>
                <a:ea typeface="+mn-ea"/>
                <a:sym typeface="+mn-ea"/>
              </a:rPr>
              <a:t>当浏览器需要引用输入静态资源文件时， 这个配置项指定输入文件的公共URL地址。在loader中它被嵌入到script 或者 link 标签或者对静态资源的引用里。当文件的href 或者 url()与它在磁盘 上的路径 不一致时就应当用publicPath (像path一样指定) ，这在你想定义把一些或者所有文件放在不同的主机或CDN上时会非常有用。</a:t>
            </a:r>
            <a:endParaRPr lang="zh-CN" altLang="en-US" sz="2000" b="0" dirty="0">
              <a:effectLst/>
              <a:latin typeface="+mn-ea"/>
              <a:ea typeface="+mn-ea"/>
              <a:sym typeface="+mn-ea"/>
            </a:endParaRPr>
          </a:p>
        </p:txBody>
      </p:sp>
      <p:pic>
        <p:nvPicPr>
          <p:cNvPr id="4" name="图片 3"/>
          <p:cNvPicPr>
            <a:picLocks noChangeAspect="1"/>
          </p:cNvPicPr>
          <p:nvPr/>
        </p:nvPicPr>
        <p:blipFill>
          <a:blip r:embed="rId1"/>
          <a:stretch>
            <a:fillRect/>
          </a:stretch>
        </p:blipFill>
        <p:spPr>
          <a:xfrm>
            <a:off x="1282700" y="2690495"/>
            <a:ext cx="9426575" cy="377253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8</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打包多个文件</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013585" y="933450"/>
            <a:ext cx="7864475" cy="444309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7702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 不仅仅适用于SPA开发 ，对于多页面 站点，webpack 支持得很好 ，通过更改配置文件为多入口</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output 设置里面 [name] 代表 entry 的每一个键值 ，因此运行webpack 时候 会输出对应多个文件 </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out/page1.js   out/page2.js  在index.html 和index2.html 两个页面 分别引用。</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resolve：设置模块如何被解析</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modules</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告诉 webpack 解析模块时应该搜索的目录。</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extensions：//自动扩展文件后缀名，因为这我们 require 模块可以省略不写后缀名称</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alias： {}  // 模块别名定义 方便后续直接引用别名，无须多写长长的地址</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9</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插件</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59264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代码压缩插件：</a:t>
            </a:r>
            <a:endParaRPr kumimoji="0" lang="zh-CN"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UglifyJSPlugin = require('uglifyjs-webpack-plugin');</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plugins: [</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new </a:t>
            </a: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UglifyJSPlugin</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注意：单独下载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webpack@3.5.5</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uglifyjs-webpack-plugin --save-dev</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2"/>
          <a:stretch>
            <a:fillRect/>
          </a:stretch>
        </p:blipFill>
        <p:spPr>
          <a:xfrm>
            <a:off x="5609590" y="3019425"/>
            <a:ext cx="6758940" cy="4358640"/>
          </a:xfrm>
          <a:prstGeom prst="rect">
            <a:avLst/>
          </a:prstGeom>
        </p:spPr>
      </p:pic>
    </p:spTree>
    <p:custDataLst>
      <p:tags r:id="rId3"/>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59264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页面分离：</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前端工程 一项就是 减少http请求，这表示 需要 把多个js 合并成一个 ，但是 ，单个js文件过大会影响浏览器下载文件的速度，由于现在浏览器并发http请求多打6个，可以利用这个特性，将复用第三方资源库分离加载</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插件</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CommonsChunkPlugin是一个可选的用于建立一个独立文件(又称作 chunk)的功能，这个文件包括多个入口 chunk 的公共模块。通过将公共模块拆出来，最终合成的文件能够在最开始的时候加载一次，便存起来到缓存中供后续使用。我们只需在webpack.config.js 添加下面的代码即可。</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npm install webpack@3.5.5</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webpack = require('webpack');</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module.exports =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....省略各种代码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plugins: [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new webpack.optimize.CommonsChunkPlugin({</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name: "commons",</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filename: "commons.js",</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minChunks:3}),</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4" name="文本框 3"/>
          <p:cNvSpPr txBox="1"/>
          <p:nvPr/>
        </p:nvSpPr>
        <p:spPr>
          <a:xfrm>
            <a:off x="9617710" y="6470015"/>
            <a:ext cx="2540000" cy="36830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我们做几处修改</a:t>
            </a:r>
            <a:endParaRPr lang="zh-CN" altLang="en-US" sz="1400" dirty="0">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241425" y="258445"/>
            <a:ext cx="9708515" cy="634047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2</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自动化构建工具</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查看一下out文件夹是否多了一个 common.js文件</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1548765" y="2560955"/>
            <a:ext cx="8390890" cy="1782445"/>
          </a:xfrm>
          <a:prstGeom prst="rect">
            <a:avLst/>
          </a:prstGeom>
        </p:spPr>
      </p:pic>
    </p:spTree>
    <p:custDataLst>
      <p:tags r:id="rId3"/>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的确多了一个common.js文件 </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我们现在还没有手动把这个问价加入页面中 看一下 用浏览器打开页面会不会和我之前效果一样</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我们发现什么也没有 此时我们手动 把common.js文件加入 到index.html 和 index2.html中 看看是什么效果</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p:cNvPicPr>
            <a:picLocks noChangeAspect="1"/>
          </p:cNvPicPr>
          <p:nvPr/>
        </p:nvPicPr>
        <p:blipFill>
          <a:blip r:embed="rId2"/>
          <a:stretch>
            <a:fillRect/>
          </a:stretch>
        </p:blipFill>
        <p:spPr>
          <a:xfrm>
            <a:off x="2300605" y="3975100"/>
            <a:ext cx="8018145" cy="935355"/>
          </a:xfrm>
          <a:prstGeom prst="rect">
            <a:avLst/>
          </a:prstGeom>
        </p:spPr>
      </p:pic>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我们看一样逻辑图</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1"/>
          <p:cNvPicPr>
            <a:picLocks noChangeAspect="1"/>
          </p:cNvPicPr>
          <p:nvPr/>
        </p:nvPicPr>
        <p:blipFill>
          <a:blip r:embed="rId2"/>
          <a:stretch>
            <a:fillRect/>
          </a:stretch>
        </p:blipFill>
        <p:spPr>
          <a:xfrm>
            <a:off x="1513205" y="1998980"/>
            <a:ext cx="9730105" cy="2952750"/>
          </a:xfrm>
          <a:prstGeom prst="rect">
            <a:avLst/>
          </a:prstGeom>
        </p:spPr>
      </p:pic>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独立出css样式</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如果我们希望样式通过 &lt;link&gt; 引入，而不是放在 &lt;style&gt; 标签内呢，即使这样做会多一个请求。这个时候我们就要配合插件一起使用啦，我们一起来看看。</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安装npm install extract-text-webpack-plugin --save-dev</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安装完插件就要配置 webpack.config.js 了。我们添加以下代码</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var ExtractTextPlugin = require("extract-text-webpack-plugin");</a:t>
            </a: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1" action="ppaction://hlinksldjump"/>
            </p:cNvPr>
            <p:cNvSpPr/>
            <p:nvPr>
              <p:custDataLst>
                <p:tags r:id="rId2"/>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10</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css</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独立打包</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var ExtractTextPlugin = require("extract-text-webpack-plugin");</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module: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rules: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test: /\.css$/,</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use: ExtractTextPlugin.extract({</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fallback: "style-loader",</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use: "css-loader"</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plugins: </a:t>
            </a:r>
            <a:r>
              <a:rPr kumimoji="0" lang="en-US" altLang="zh-CN"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new ExtractTextPlugin("[name].css"),</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endParaRPr kumimoji="0" lang="zh-CN" altLang="en-US" sz="16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a:t>
            </a:r>
            <a:r>
              <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为了区分开用 &lt;link&gt; 链接和用 &lt;style&gt; ，我们这里以CSS后缀结尾的模块用插件。我们重点关注一下使用了ExtractTextPlugin的模块，在ExtractTextPlugin的extract方法有两个参数，第一个参数是经过编译后通过style-loader单独提取出文件来，而第二个参数就是用来编译代码的loader。</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&lt;link rel="</a:t>
            </a:r>
            <a:r>
              <a:rPr kumimoji="0" lang="en-US" altLang="zh-CN" sz="2000" b="0" i="0" u="none" strike="noStrike" kern="0" cap="none" spc="0" normalizeH="0" baseline="0" noProof="0" dirty="0">
                <a:solidFill>
                  <a:srgbClr val="FF0000"/>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stylesheet</a:t>
            </a:r>
            <a:r>
              <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 type="" href="./out/index.css"/&gt;</a:t>
            </a:r>
            <a:endParaRPr kumimoji="0" lang="en-US" altLang="zh-CN"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p:cNvPicPr>
            <a:picLocks noChangeAspect="1"/>
          </p:cNvPicPr>
          <p:nvPr/>
        </p:nvPicPr>
        <p:blipFill>
          <a:blip r:embed="rId2"/>
          <a:stretch>
            <a:fillRect/>
          </a:stretch>
        </p:blipFill>
        <p:spPr>
          <a:xfrm>
            <a:off x="1439545" y="79375"/>
            <a:ext cx="9312275" cy="6698615"/>
          </a:xfrm>
          <a:prstGeom prst="rect">
            <a:avLst/>
          </a:prstGeom>
        </p:spPr>
      </p:pic>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1" action="ppaction://hlinksldjump"/>
            </p:cNvPr>
            <p:cNvSpPr/>
            <p:nvPr>
              <p:custDataLst>
                <p:tags r:id="rId2"/>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11</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webpack </a:t>
              </a: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服务器</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descr="2"/>
          <p:cNvPicPr>
            <a:picLocks noChangeAspect="1"/>
          </p:cNvPicPr>
          <p:nvPr/>
        </p:nvPicPr>
        <p:blipFill>
          <a:blip r:embed="rId2"/>
          <a:stretch>
            <a:fillRect/>
          </a:stretch>
        </p:blipFill>
        <p:spPr>
          <a:xfrm>
            <a:off x="1498600" y="294640"/>
            <a:ext cx="7324090" cy="1581150"/>
          </a:xfrm>
          <a:prstGeom prst="rect">
            <a:avLst/>
          </a:prstGeom>
        </p:spPr>
      </p:pic>
      <p:pic>
        <p:nvPicPr>
          <p:cNvPr id="3" name="图片 2" descr="3"/>
          <p:cNvPicPr>
            <a:picLocks noChangeAspect="1"/>
          </p:cNvPicPr>
          <p:nvPr/>
        </p:nvPicPr>
        <p:blipFill>
          <a:blip r:embed="rId3"/>
          <a:stretch>
            <a:fillRect/>
          </a:stretch>
        </p:blipFill>
        <p:spPr>
          <a:xfrm>
            <a:off x="876935" y="2086610"/>
            <a:ext cx="6317615" cy="3343910"/>
          </a:xfrm>
          <a:prstGeom prst="rect">
            <a:avLst/>
          </a:prstGeom>
        </p:spPr>
      </p:pic>
      <p:pic>
        <p:nvPicPr>
          <p:cNvPr id="4" name="图片 3" descr="4"/>
          <p:cNvPicPr>
            <a:picLocks noChangeAspect="1"/>
          </p:cNvPicPr>
          <p:nvPr/>
        </p:nvPicPr>
        <p:blipFill>
          <a:blip r:embed="rId4"/>
          <a:stretch>
            <a:fillRect/>
          </a:stretch>
        </p:blipFill>
        <p:spPr>
          <a:xfrm>
            <a:off x="7242175" y="2339340"/>
            <a:ext cx="4315460" cy="2152650"/>
          </a:xfrm>
          <a:prstGeom prst="rect">
            <a:avLst/>
          </a:prstGeom>
        </p:spPr>
      </p:pic>
      <p:sp>
        <p:nvSpPr>
          <p:cNvPr id="5" name="文本框 4"/>
          <p:cNvSpPr txBox="1"/>
          <p:nvPr/>
        </p:nvSpPr>
        <p:spPr>
          <a:xfrm>
            <a:off x="8077835" y="4928235"/>
            <a:ext cx="3395345" cy="1475740"/>
          </a:xfrm>
          <a:prstGeom prst="rect">
            <a:avLst/>
          </a:prstGeom>
          <a:noFill/>
        </p:spPr>
        <p:txBody>
          <a:bodyPr wrap="square" rtlCol="0" anchor="t">
            <a:spAutoFit/>
          </a:bodyPr>
          <a:lstStyle/>
          <a:p>
            <a:pPr>
              <a:lnSpc>
                <a:spcPct val="130000"/>
              </a:lnSpc>
            </a:pPr>
            <a:r>
              <a:rPr lang="zh-CN" altLang="en-US" sz="1400" dirty="0">
                <a:latin typeface="Arial" panose="020B0604020202020204" pitchFamily="34" charset="0"/>
                <a:ea typeface="微软雅黑" panose="020B0503020204020204" pitchFamily="34" charset="-122"/>
              </a:rPr>
              <a:t>js 文件修改 我们可能会自以为是 的认为 webpack-dev-server 监控到变化</a:t>
            </a:r>
            <a:endParaRPr lang="zh-CN" altLang="en-US" sz="1400" dirty="0">
              <a:latin typeface="Arial" panose="020B0604020202020204" pitchFamily="34" charset="0"/>
              <a:ea typeface="微软雅黑" panose="020B0503020204020204" pitchFamily="34" charset="-122"/>
            </a:endParaRPr>
          </a:p>
          <a:p>
            <a:pPr>
              <a:lnSpc>
                <a:spcPct val="130000"/>
              </a:lnSpc>
            </a:pPr>
            <a:endParaRPr lang="zh-CN" altLang="en-US" sz="1400" dirty="0">
              <a:latin typeface="Arial" panose="020B0604020202020204" pitchFamily="34" charset="0"/>
              <a:ea typeface="微软雅黑" panose="020B0503020204020204" pitchFamily="34" charset="-122"/>
            </a:endParaRPr>
          </a:p>
          <a:p>
            <a:pPr>
              <a:lnSpc>
                <a:spcPct val="130000"/>
              </a:lnSpc>
            </a:pPr>
            <a:r>
              <a:rPr lang="zh-CN" altLang="en-US" sz="1400" dirty="0">
                <a:latin typeface="Arial" panose="020B0604020202020204" pitchFamily="34" charset="0"/>
                <a:ea typeface="微软雅黑" panose="020B0503020204020204" pitchFamily="34" charset="-122"/>
              </a:rPr>
              <a:t>但是当webpack重新编译的时候  网站实际上对 文件无动于衷</a:t>
            </a:r>
            <a:endParaRPr lang="zh-CN" altLang="en-US" sz="1400" dirty="0">
              <a:latin typeface="Arial" panose="020B0604020202020204" pitchFamily="34" charset="0"/>
              <a:ea typeface="微软雅黑" panose="020B0503020204020204" pitchFamily="34" charset="-122"/>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说到构建工具，我往往会在前面加「自动化」三个字，因为构建工具就是用来让我们不再做机械重复的事情，解放我们的双手的</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要完成前端工程化，少不了工程化工具，requireJS与grunt的出现，改变了业界前端代码的编写习惯，同时他们也是推动前端工程化的一个基础。</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requireJS是一伟大的模块加载器，他的出现让javascript制作多人维护的大型项目变成了事实；grunt是一款javascript构建工具，主要完成</a:t>
              </a:r>
              <a:r>
                <a:rPr kumimoji="0" lang="zh-CN" altLang="en-US"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编译、</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压缩、合并等一系列工作，后续又出了yeoman、Gulp、webpack等构建工具。</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Webpack具有Grunt、Gulp对于静态资源自动化构建的能力，但更重要的是，Webpack弥补了requireJS在模块化方面的缺陷，同时兼容AMD与CMD的模块加载规范，具有更强大的JS模块化的功能。</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endPar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下载：</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npm install webpack-dev-server -g   </a:t>
            </a:r>
            <a:r>
              <a:rPr lang="zh-CN" altLang="en-US"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打包指令：</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webpack-dev-server</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&lt;script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src</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="http://localhost:8080/.js"&gt;&lt;/script&gt;</a:t>
            </a:r>
            <a:endPar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webpack-dev-server</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--progress --colors  --watch  </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网址可以根据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js的变化</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en-US" altLang="zh-CN" sz="2000" kern="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自动刷新了</a:t>
            </a:r>
            <a:r>
              <a:rPr lang="en-US" altLang="zh-CN" sz="2000" kern="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2" name="图片 1" descr="1"/>
          <p:cNvPicPr>
            <a:picLocks noChangeAspect="1"/>
          </p:cNvPicPr>
          <p:nvPr/>
        </p:nvPicPr>
        <p:blipFill>
          <a:blip r:embed="rId2"/>
          <a:stretch>
            <a:fillRect/>
          </a:stretch>
        </p:blipFill>
        <p:spPr>
          <a:xfrm>
            <a:off x="800100" y="2430780"/>
            <a:ext cx="10591800" cy="4346575"/>
          </a:xfrm>
          <a:prstGeom prst="rect">
            <a:avLst/>
          </a:prstGeom>
        </p:spPr>
      </p:pic>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4643755" y="2903220"/>
            <a:ext cx="5646421" cy="784859"/>
            <a:chOff x="4981558" y="1041664"/>
            <a:chExt cx="5309072" cy="785322"/>
          </a:xfrm>
        </p:grpSpPr>
        <p:sp>
          <p:nvSpPr>
            <p:cNvPr id="31" name="MH_Number_1">
              <a:hlinkClick r:id="rId1" action="ppaction://hlinksldjump"/>
            </p:cNvPr>
            <p:cNvSpPr/>
            <p:nvPr>
              <p:custDataLst>
                <p:tags r:id="rId2"/>
              </p:custDataLst>
            </p:nvPr>
          </p:nvSpPr>
          <p:spPr>
            <a:xfrm>
              <a:off x="4981558" y="1041664"/>
              <a:ext cx="694383" cy="751012"/>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11</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217028"/>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412" y="1045476"/>
              <a:ext cx="4507218" cy="78151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挂载全局库</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下载：</a:t>
            </a: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npm install jquery</a:t>
            </a:r>
            <a:endPar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把jquery 挂载到全局 可以用 providePlugin 插件</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a:t>
            </a: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var providePlugin = new webpack.ProvidePlugin({$: 'jquery', jQuery: 'jquery', 'window.jQuery': 'jquery'});</a:t>
            </a: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3" name="图片 2" descr="4"/>
          <p:cNvPicPr>
            <a:picLocks noChangeAspect="1"/>
          </p:cNvPicPr>
          <p:nvPr/>
        </p:nvPicPr>
        <p:blipFill>
          <a:blip r:embed="rId2"/>
          <a:stretch>
            <a:fillRect/>
          </a:stretch>
        </p:blipFill>
        <p:spPr>
          <a:xfrm>
            <a:off x="1763395" y="2931795"/>
            <a:ext cx="5770880" cy="993775"/>
          </a:xfrm>
          <a:prstGeom prst="rect">
            <a:avLst/>
          </a:prstGeom>
        </p:spPr>
      </p:pic>
      <p:pic>
        <p:nvPicPr>
          <p:cNvPr id="5" name="图片 4" descr="A3C"/>
          <p:cNvPicPr>
            <a:picLocks noChangeAspect="1"/>
          </p:cNvPicPr>
          <p:nvPr/>
        </p:nvPicPr>
        <p:blipFill>
          <a:blip r:embed="rId3"/>
          <a:stretch>
            <a:fillRect/>
          </a:stretch>
        </p:blipFill>
        <p:spPr>
          <a:xfrm>
            <a:off x="1763395" y="4131945"/>
            <a:ext cx="8164195" cy="1066800"/>
          </a:xfrm>
          <a:prstGeom prst="rect">
            <a:avLst/>
          </a:prstGeom>
        </p:spPr>
      </p:pic>
      <p:pic>
        <p:nvPicPr>
          <p:cNvPr id="6" name="图片 5" descr="10"/>
          <p:cNvPicPr>
            <a:picLocks noChangeAspect="1"/>
          </p:cNvPicPr>
          <p:nvPr/>
        </p:nvPicPr>
        <p:blipFill>
          <a:blip r:embed="rId4"/>
          <a:stretch>
            <a:fillRect/>
          </a:stretch>
        </p:blipFill>
        <p:spPr>
          <a:xfrm>
            <a:off x="1706245" y="5400040"/>
            <a:ext cx="5429885" cy="800100"/>
          </a:xfrm>
          <a:prstGeom prst="rect">
            <a:avLst/>
          </a:prstGeom>
        </p:spPr>
      </p:pic>
    </p:spTree>
    <p:custDataLst>
      <p:tags r:id="rId5"/>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Desc_1"/>
          <p:cNvSpPr/>
          <p:nvPr>
            <p:custDataLst>
              <p:tags r:id="rId1"/>
            </p:custDataLst>
          </p:nvPr>
        </p:nvSpPr>
        <p:spPr>
          <a:xfrm>
            <a:off x="239395" y="127000"/>
            <a:ext cx="11807190" cy="6650355"/>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lang="en-US" altLang="zh-CN"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	</a:t>
            </a:r>
            <a:r>
              <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rPr>
              <a:t>这时就可以用了</a:t>
            </a:r>
            <a:endParaRPr lang="zh-CN" altLang="en-US" sz="2000" kern="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sym typeface="+mn-ea"/>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zh-CN" altLang="en-US" sz="20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pic>
        <p:nvPicPr>
          <p:cNvPr id="4" name="图片 3" descr="11"/>
          <p:cNvPicPr>
            <a:picLocks noChangeAspect="1"/>
          </p:cNvPicPr>
          <p:nvPr/>
        </p:nvPicPr>
        <p:blipFill>
          <a:blip r:embed="rId2"/>
          <a:stretch>
            <a:fillRect/>
          </a:stretch>
        </p:blipFill>
        <p:spPr>
          <a:xfrm>
            <a:off x="1511935" y="1358900"/>
            <a:ext cx="5877560" cy="1981200"/>
          </a:xfrm>
          <a:prstGeom prst="rect">
            <a:avLst/>
          </a:prstGeom>
        </p:spPr>
      </p:pic>
      <p:pic>
        <p:nvPicPr>
          <p:cNvPr id="2" name="图片 1" descr="H9AYF$](G~LI@BZC}$2(FC1"/>
          <p:cNvPicPr>
            <a:picLocks noChangeAspect="1"/>
          </p:cNvPicPr>
          <p:nvPr/>
        </p:nvPicPr>
        <p:blipFill>
          <a:blip r:embed="rId3"/>
          <a:stretch>
            <a:fillRect/>
          </a:stretch>
        </p:blipFill>
        <p:spPr>
          <a:xfrm>
            <a:off x="1511935" y="4006850"/>
            <a:ext cx="2885440" cy="904875"/>
          </a:xfrm>
          <a:prstGeom prst="rect">
            <a:avLst/>
          </a:prstGeom>
        </p:spPr>
      </p:pic>
      <p:pic>
        <p:nvPicPr>
          <p:cNvPr id="3" name="图片 2" descr="YWT5Z]IP6M6Z{23`X7XGYYP"/>
          <p:cNvPicPr>
            <a:picLocks noChangeAspect="1"/>
          </p:cNvPicPr>
          <p:nvPr/>
        </p:nvPicPr>
        <p:blipFill>
          <a:blip r:embed="rId4"/>
          <a:stretch>
            <a:fillRect/>
          </a:stretch>
        </p:blipFill>
        <p:spPr>
          <a:xfrm>
            <a:off x="5141595" y="4006850"/>
            <a:ext cx="2247900" cy="676275"/>
          </a:xfrm>
          <a:prstGeom prst="rect">
            <a:avLst/>
          </a:prstGeom>
        </p:spPr>
      </p:pic>
    </p:spTree>
    <p:custDataLst>
      <p:tags r:id="rId5"/>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85240" y="911225"/>
            <a:ext cx="9872663" cy="838200"/>
          </a:xfrm>
        </p:spPr>
        <p:txBody>
          <a:bodyPr/>
          <a:p>
            <a:r>
              <a:rPr lang="en-US" altLang="zh-CN"/>
              <a:t>webpack </a:t>
            </a:r>
            <a:r>
              <a:rPr lang="zh-CN" altLang="en-US"/>
              <a:t>工具</a:t>
            </a:r>
            <a:endParaRPr lang="zh-CN" altLang="en-US"/>
          </a:p>
        </p:txBody>
      </p:sp>
      <p:pic>
        <p:nvPicPr>
          <p:cNvPr id="3" name="图片 2"/>
          <p:cNvPicPr>
            <a:picLocks noChangeAspect="1"/>
          </p:cNvPicPr>
          <p:nvPr/>
        </p:nvPicPr>
        <p:blipFill>
          <a:blip r:embed="rId1"/>
          <a:stretch>
            <a:fillRect/>
          </a:stretch>
        </p:blipFill>
        <p:spPr>
          <a:xfrm>
            <a:off x="1032510" y="2085975"/>
            <a:ext cx="10379075" cy="1276985"/>
          </a:xfrm>
          <a:prstGeom prst="rect">
            <a:avLst/>
          </a:prstGeom>
        </p:spPr>
      </p:pic>
      <p:sp>
        <p:nvSpPr>
          <p:cNvPr id="4" name="文本框 3"/>
          <p:cNvSpPr txBox="1"/>
          <p:nvPr/>
        </p:nvSpPr>
        <p:spPr>
          <a:xfrm>
            <a:off x="845820" y="4331970"/>
            <a:ext cx="10751185" cy="1991360"/>
          </a:xfrm>
          <a:prstGeom prst="rect">
            <a:avLst/>
          </a:prstGeom>
          <a:noFill/>
        </p:spPr>
        <p:txBody>
          <a:bodyPr wrap="square" rtlCol="0" anchor="t">
            <a:spAutoFit/>
          </a:bodyPr>
          <a:p>
            <a:pPr>
              <a:lnSpc>
                <a:spcPct val="130000"/>
              </a:lnSpc>
            </a:pPr>
            <a:endParaRPr lang="zh-CN" altLang="en-US" sz="2400" dirty="0" smtClean="0">
              <a:latin typeface="Arial" panose="020B0604020202020204" pitchFamily="34" charset="0"/>
              <a:ea typeface="微软雅黑" panose="020B0503020204020204" pitchFamily="34" charset="-122"/>
            </a:endParaRPr>
          </a:p>
          <a:p>
            <a:pPr>
              <a:lnSpc>
                <a:spcPct val="130000"/>
              </a:lnSpc>
            </a:pPr>
            <a:r>
              <a:rPr lang="zh-CN" altLang="en-US" sz="2400" dirty="0" smtClean="0">
                <a:latin typeface="Arial" panose="020B0604020202020204" pitchFamily="34" charset="0"/>
                <a:ea typeface="微软雅黑" panose="020B0503020204020204" pitchFamily="34" charset="-122"/>
              </a:rPr>
              <a:t>webpac</a:t>
            </a:r>
            <a:r>
              <a:rPr lang="en-US" altLang="zh-CN" sz="2400" dirty="0" smtClean="0">
                <a:latin typeface="Arial" panose="020B0604020202020204" pitchFamily="34" charset="0"/>
                <a:ea typeface="微软雅黑" panose="020B0503020204020204" pitchFamily="34" charset="-122"/>
              </a:rPr>
              <a:t>k</a:t>
            </a:r>
            <a:r>
              <a:rPr lang="zh-CN" altLang="en-US" sz="2400" dirty="0" smtClean="0">
                <a:latin typeface="Arial" panose="020B0604020202020204" pitchFamily="34" charset="0"/>
                <a:ea typeface="微软雅黑" panose="020B0503020204020204" pitchFamily="34" charset="-122"/>
              </a:rPr>
              <a:t>-dev-server --devtool eval-source-map --prog</a:t>
            </a:r>
            <a:r>
              <a:rPr lang="en-US" altLang="zh-CN" sz="2400" dirty="0" smtClean="0">
                <a:latin typeface="Arial" panose="020B0604020202020204" pitchFamily="34" charset="0"/>
                <a:ea typeface="微软雅黑" panose="020B0503020204020204" pitchFamily="34" charset="-122"/>
              </a:rPr>
              <a:t>r</a:t>
            </a:r>
            <a:r>
              <a:rPr lang="zh-CN" altLang="en-US" sz="2400" dirty="0" smtClean="0">
                <a:latin typeface="Arial" panose="020B0604020202020204" pitchFamily="34" charset="0"/>
                <a:ea typeface="微软雅黑" panose="020B0503020204020204" pitchFamily="34" charset="-122"/>
              </a:rPr>
              <a:t>ess --colors</a:t>
            </a:r>
            <a:endParaRPr lang="zh-CN" altLang="en-US" sz="2400" dirty="0" smtClean="0">
              <a:latin typeface="Arial" panose="020B0604020202020204" pitchFamily="34" charset="0"/>
              <a:ea typeface="微软雅黑" panose="020B0503020204020204" pitchFamily="34" charset="-122"/>
            </a:endParaRPr>
          </a:p>
          <a:p>
            <a:pPr>
              <a:lnSpc>
                <a:spcPct val="130000"/>
              </a:lnSpc>
            </a:pPr>
            <a:endParaRPr lang="zh-CN" altLang="en-US" sz="2400" dirty="0" smtClean="0">
              <a:latin typeface="Arial" panose="020B0604020202020204" pitchFamily="34" charset="0"/>
              <a:ea typeface="微软雅黑" panose="020B0503020204020204" pitchFamily="34" charset="-122"/>
            </a:endParaRPr>
          </a:p>
          <a:p>
            <a:pPr>
              <a:lnSpc>
                <a:spcPct val="130000"/>
              </a:lnSpc>
            </a:pPr>
            <a:r>
              <a:rPr lang="en-US" altLang="zh-CN" sz="2400" dirty="0" smtClean="0">
                <a:latin typeface="Arial" panose="020B0604020202020204" pitchFamily="34" charset="0"/>
                <a:ea typeface="微软雅黑" panose="020B0503020204020204" pitchFamily="34" charset="-122"/>
              </a:rPr>
              <a:t>npm run duyi</a:t>
            </a:r>
            <a:endParaRPr lang="en-US" altLang="zh-CN" sz="2400" dirty="0" smtClean="0">
              <a:latin typeface="Arial" panose="020B0604020202020204" pitchFamily="34" charset="0"/>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3</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自动化构建工具的两种模式</a:t>
              </a:r>
              <a:endParaRPr kumimoji="0" lang="zh-CN" altLang="en-US"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开发模式</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开发模式比较简单，主要就是监听文件变化，自动进行打包、合并的操作</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生产模式</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参考我们的技术栈与需求，我们的静态文件都要发布到cdn上，而且必须有md5版本号，方便快速发布(</a:t>
              </a: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cdn更新极其缓慢，所以更新必须使用新的文件名</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生产模式主要增加了文件压缩、文件md5名修改、替换html等操作</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这样的好处就是上线非常方便，一个命令即可更新线上，而且不存在缓存问题</a:t>
              </a:r>
              <a:r>
                <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a:t>
              </a:r>
              <a:endParaRPr kumimoji="0" lang="en-US" altLang="zh-CN" sz="1800" b="0" i="0" u="none" strike="noStrike" kern="0" cap="none" spc="0" normalizeH="0" baseline="0" noProof="0" dirty="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8"/>
          <p:cNvGrpSpPr/>
          <p:nvPr/>
        </p:nvGrpSpPr>
        <p:grpSpPr>
          <a:xfrm>
            <a:off x="5129213" y="3170238"/>
            <a:ext cx="5160962" cy="517525"/>
            <a:chOff x="5129032" y="1309157"/>
            <a:chExt cx="5161597" cy="517830"/>
          </a:xfrm>
        </p:grpSpPr>
        <p:sp>
          <p:nvSpPr>
            <p:cNvPr id="31" name="MH_Number_1">
              <a:hlinkClick r:id="rId1" action="ppaction://hlinksldjump"/>
            </p:cNvPr>
            <p:cNvSpPr/>
            <p:nvPr>
              <p:custDataLst>
                <p:tags r:id="rId2"/>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rPr>
                <a:t>3</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黑体" panose="02010609060101010101" pitchFamily="49" charset="-122"/>
                <a:cs typeface="Times New Roman" panose="02020603050405020304" pitchFamily="18" charset="0"/>
              </a:endParaRPr>
            </a:p>
          </p:txBody>
        </p:sp>
        <p:sp>
          <p:nvSpPr>
            <p:cNvPr id="2" name="MH_Others_1"/>
            <p:cNvSpPr/>
            <p:nvPr>
              <p:custDataLst>
                <p:tags r:id="rId3"/>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sp>
          <p:nvSpPr>
            <p:cNvPr id="3" name="MH_Entry_1">
              <a:hlinkClick r:id="rId1" action="ppaction://hlinksldjump"/>
            </p:cNvPr>
            <p:cNvSpPr/>
            <p:nvPr>
              <p:custDataLst>
                <p:tags r:id="rId4"/>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rPr>
                <a:t>cdn</a:t>
              </a:r>
              <a:endParaRPr kumimoji="0" lang="en-US" altLang="zh-CN" sz="2000" b="0" i="0" u="none" strike="noStrike" kern="1200" cap="none" spc="0" normalizeH="0" baseline="0" noProof="0" dirty="0">
                <a:ln>
                  <a:noFill/>
                </a:ln>
                <a:solidFill>
                  <a:schemeClr val="accent1">
                    <a:lumMod val="75000"/>
                  </a:schemeClr>
                </a:solidFill>
                <a:effectLst/>
                <a:uLnTx/>
                <a:uFillTx/>
                <a:latin typeface="Arial" panose="020B0604020202020204" pitchFamily="34" charset="0"/>
                <a:ea typeface="黑体" panose="02010609060101010101" pitchFamily="49" charset="-122"/>
                <a:cs typeface="+mn-cs"/>
              </a:endParaRPr>
            </a:p>
          </p:txBody>
        </p:sp>
      </p:grpSp>
      <p:sp>
        <p:nvSpPr>
          <p:cNvPr id="7171" name="MH_Others_3"/>
          <p:cNvSpPr txBox="1"/>
          <p:nvPr>
            <p:custDataLst>
              <p:tags r:id="rId5"/>
            </p:custDataLst>
          </p:nvPr>
        </p:nvSpPr>
        <p:spPr>
          <a:xfrm>
            <a:off x="2043113" y="2057400"/>
            <a:ext cx="1435100" cy="2755900"/>
          </a:xfrm>
          <a:prstGeom prst="rect">
            <a:avLst/>
          </a:prstGeom>
          <a:noFill/>
          <a:ln w="9525">
            <a:noFill/>
            <a:miter/>
          </a:ln>
        </p:spPr>
        <p:txBody>
          <a:bodyPr lIns="0" tIns="0" rIns="0" bIns="0" anchor="ctr"/>
          <a:lstStyle/>
          <a:p>
            <a:pPr lvl="0" algn="ctr" eaLnBrk="1" hangingPunct="1"/>
            <a:r>
              <a:rPr lang="zh-CN" altLang="en-US" sz="6600" dirty="0">
                <a:latin typeface="Arial" panose="020B0604020202020204" pitchFamily="34" charset="0"/>
                <a:ea typeface="黑体" panose="02010609060101010101" pitchFamily="49" charset="-122"/>
              </a:rPr>
              <a:t>工程化</a:t>
            </a:r>
            <a:endParaRPr lang="zh-CN" altLang="en-US" sz="6600" dirty="0">
              <a:latin typeface="Arial" panose="020B0604020202020204" pitchFamily="34" charset="0"/>
              <a:ea typeface="黑体" panose="02010609060101010101" pitchFamily="49" charset="-122"/>
            </a:endParaRPr>
          </a:p>
        </p:txBody>
      </p:sp>
      <p:sp>
        <p:nvSpPr>
          <p:cNvPr id="28" name="MH_Others_4"/>
          <p:cNvSpPr txBox="1"/>
          <p:nvPr>
            <p:custDataLst>
              <p:tags r:id="rId6"/>
            </p:custDataLst>
          </p:nvPr>
        </p:nvSpPr>
        <p:spPr>
          <a:xfrm rot="5400000">
            <a:off x="224631" y="3107531"/>
            <a:ext cx="3694113" cy="58420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rPr>
              <a:t>CONTENTS</a:t>
            </a:r>
            <a:endParaRPr kumimoji="0" lang="zh-CN" altLang="en-US" sz="3200" b="0" i="0" u="none" strike="noStrike" kern="1200" cap="none" spc="400" normalizeH="0" baseline="0" noProof="0" dirty="0">
              <a:ln>
                <a:noFill/>
              </a:ln>
              <a:solidFill>
                <a:srgbClr val="DDDDDD"/>
              </a:solidFill>
              <a:effectLst/>
              <a:uLnTx/>
              <a:uFillTx/>
              <a:latin typeface="Arial" panose="020B0604020202020204" pitchFamily="34" charset="0"/>
              <a:ea typeface="黑体" panose="02010609060101010101" pitchFamily="49" charset="-122"/>
              <a:cs typeface="+mn-cs"/>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组合 1"/>
          <p:cNvGrpSpPr/>
          <p:nvPr/>
        </p:nvGrpSpPr>
        <p:grpSpPr>
          <a:xfrm>
            <a:off x="239395" y="172085"/>
            <a:ext cx="11506835" cy="6525895"/>
            <a:chOff x="3160714" y="1830388"/>
            <a:chExt cx="5861049" cy="4249738"/>
          </a:xfrm>
        </p:grpSpPr>
        <p:sp>
          <p:nvSpPr>
            <p:cNvPr id="6" name="MH_Other_1"/>
            <p:cNvSpPr/>
            <p:nvPr>
              <p:custDataLst>
                <p:tags r:id="rId1"/>
              </p:custDataLst>
            </p:nvPr>
          </p:nvSpPr>
          <p:spPr>
            <a:xfrm>
              <a:off x="3397148" y="1830388"/>
              <a:ext cx="3889361" cy="3346198"/>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7" name="MH_Desc_1"/>
            <p:cNvSpPr/>
            <p:nvPr>
              <p:custDataLst>
                <p:tags r:id="rId2"/>
              </p:custDataLst>
            </p:nvPr>
          </p:nvSpPr>
          <p:spPr>
            <a:xfrm>
              <a:off x="3160714" y="2117784"/>
              <a:ext cx="5584508" cy="3911479"/>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是构建在网络之上的内容分发网络，依靠部署在各地的边缘服务器，通过中心平台的负载均衡、内容分发、调度等功能模块，使用户就近获取所需内容，降低网络拥塞，提高用户访问响应速度和命中率。CDN的关键技术主要有内容存储和分发技术。</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的基本原理是广泛采用各种缓存服务器，将这些缓存服务器分布到用户访问相对集中的地区或网络中，在用户访问网站时，利用全局负载技术将用户的访问指向距离最近的工作正常的缓存服务器上，由缓存服务器直接响应用户请求。</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a:p>
              <a:pPr marL="0" marR="0" lvl="0" indent="0" algn="just" defTabSz="914400" rtl="0" eaLnBrk="1" fontAlgn="auto" latinLnBrk="0" hangingPunct="1">
                <a:lnSpc>
                  <a:spcPct val="130000"/>
                </a:lnSpc>
                <a:spcBef>
                  <a:spcPts val="0"/>
                </a:spcBef>
                <a:spcAft>
                  <a:spcPts val="0"/>
                </a:spcAft>
                <a:buClrTx/>
                <a:buSzTx/>
                <a:buFontTx/>
                <a:buNone/>
                <a:defRPr/>
              </a:pPr>
              <a:r>
                <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rPr>
                <a:t>CDN网络是在用户和服务器之间增加Cache层，如何将用户的请求引导到Cache上获得源服务器的数据，主要是通过接管DNS实现，这就是CDN的最基本的原理</a:t>
              </a:r>
              <a:endParaRPr kumimoji="0" lang="en-US" altLang="zh-CN" sz="1800" b="0" i="0" u="none" strike="noStrike" kern="0" cap="none" spc="0" normalizeH="0" baseline="0" noProof="0">
                <a:solidFill>
                  <a:schemeClr val="accent1"/>
                </a:solidFill>
                <a:effectLst>
                  <a:outerShdw blurRad="38100" dist="25400" dir="5400000" algn="ctr" rotWithShape="0">
                    <a:srgbClr val="6E747A">
                      <a:alpha val="43000"/>
                    </a:srgbClr>
                  </a:outerShdw>
                </a:effectLst>
                <a:uLnTx/>
                <a:uFillTx/>
                <a:latin typeface="Arial" panose="020B0604020202020204" pitchFamily="34" charset="0"/>
                <a:ea typeface="黑体" panose="02010609060101010101" pitchFamily="49" charset="-122"/>
                <a:cs typeface="+mn-cs"/>
              </a:endParaRPr>
            </a:p>
          </p:txBody>
        </p:sp>
        <p:sp>
          <p:nvSpPr>
            <p:cNvPr id="8" name="MH_Other_2"/>
            <p:cNvSpPr/>
            <p:nvPr>
              <p:custDataLst>
                <p:tags r:id="rId3"/>
              </p:custDataLst>
            </p:nvPr>
          </p:nvSpPr>
          <p:spPr bwMode="auto">
            <a:xfrm>
              <a:off x="7309797" y="4999600"/>
              <a:ext cx="1711966" cy="1080526"/>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grpSp>
    </p:spTree>
    <p:custDataLst>
      <p:tags r:id="rId4"/>
    </p:custDataLst>
  </p:cSld>
  <p:clrMapOvr>
    <a:masterClrMapping/>
  </p:clrMapOvr>
</p:sld>
</file>

<file path=ppt/tags/tag1.xml><?xml version="1.0" encoding="utf-8"?>
<p:tagLst xmlns:p="http://schemas.openxmlformats.org/presentationml/2006/main">
  <p:tag name="MH" val="20150924103342"/>
  <p:tag name="MH_LIBRARY" val="CONTENTS"/>
  <p:tag name="MH_TYPE" val="NUMBER"/>
  <p:tag name="ID" val="553516"/>
  <p:tag name="MH_ORDER" val="1"/>
</p:tagLst>
</file>

<file path=ppt/tags/tag1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0.xml><?xml version="1.0" encoding="utf-8"?>
<p:tagLst xmlns:p="http://schemas.openxmlformats.org/presentationml/2006/main">
  <p:tag name="MH" val="20150924104424"/>
  <p:tag name="MH_LIBRARY" val="GRAPHIC"/>
  <p:tag name="MH_TYPE" val="Other"/>
  <p:tag name="MH_ORDER" val="2"/>
</p:tagLst>
</file>

<file path=ppt/tags/tag101.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2.xml><?xml version="1.0" encoding="utf-8"?>
<p:tagLst xmlns:p="http://schemas.openxmlformats.org/presentationml/2006/main">
  <p:tag name="MH" val="20150924104424"/>
  <p:tag name="MH_LIBRARY" val="GRAPHIC"/>
  <p:tag name="MH_TYPE" val="Desc"/>
  <p:tag name="MH_ORDER" val="1"/>
</p:tagLst>
</file>

<file path=ppt/tags/tag103.xml><?xml version="1.0" encoding="utf-8"?>
<p:tagLst xmlns:p="http://schemas.openxmlformats.org/presentationml/2006/main">
  <p:tag name="MH" val="20150924104424"/>
  <p:tag name="MH_LIBRARY" val="GRAPHIC"/>
  <p:tag name="MH_TYPE" val="Other"/>
  <p:tag name="MH_ORDER" val="2"/>
</p:tagLst>
</file>

<file path=ppt/tags/tag10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5.xml><?xml version="1.0" encoding="utf-8"?>
<p:tagLst xmlns:p="http://schemas.openxmlformats.org/presentationml/2006/main">
  <p:tag name="MH" val="20150924104424"/>
  <p:tag name="MH_LIBRARY" val="GRAPHIC"/>
  <p:tag name="MH_TYPE" val="Desc"/>
  <p:tag name="MH_ORDER" val="1"/>
</p:tagLst>
</file>

<file path=ppt/tags/tag106.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07.xml><?xml version="1.0" encoding="utf-8"?>
<p:tagLst xmlns:p="http://schemas.openxmlformats.org/presentationml/2006/main">
  <p:tag name="MH" val="20150924103342"/>
  <p:tag name="MH_LIBRARY" val="CONTENTS"/>
  <p:tag name="MH_TYPE" val="NUMBER"/>
  <p:tag name="ID" val="553516"/>
  <p:tag name="MH_ORDER" val="1"/>
</p:tagLst>
</file>

<file path=ppt/tags/tag108.xml><?xml version="1.0" encoding="utf-8"?>
<p:tagLst xmlns:p="http://schemas.openxmlformats.org/presentationml/2006/main">
  <p:tag name="MH" val="20150924103342"/>
  <p:tag name="MH_LIBRARY" val="CONTENTS"/>
  <p:tag name="MH_TYPE" val="OTHERS"/>
  <p:tag name="ID" val="553516"/>
</p:tagLst>
</file>

<file path=ppt/tags/tag109.xml><?xml version="1.0" encoding="utf-8"?>
<p:tagLst xmlns:p="http://schemas.openxmlformats.org/presentationml/2006/main">
  <p:tag name="MH" val="20150924103342"/>
  <p:tag name="MH_LIBRARY" val="CONTENTS"/>
  <p:tag name="MH_TYPE" val="ENTRY"/>
  <p:tag name="ID" val="553516"/>
  <p:tag name="MH_ORDER" val="1"/>
</p:tagLst>
</file>

<file path=ppt/tags/tag11.xml><?xml version="1.0" encoding="utf-8"?>
<p:tagLst xmlns:p="http://schemas.openxmlformats.org/presentationml/2006/main">
  <p:tag name="MH" val="20150924103342"/>
  <p:tag name="MH_LIBRARY" val="CONTENTS"/>
  <p:tag name="MH_TYPE" val="NUMBER"/>
  <p:tag name="ID" val="553516"/>
  <p:tag name="MH_ORDER" val="1"/>
</p:tagLst>
</file>

<file path=ppt/tags/tag110.xml><?xml version="1.0" encoding="utf-8"?>
<p:tagLst xmlns:p="http://schemas.openxmlformats.org/presentationml/2006/main">
  <p:tag name="MH" val="20150924103342"/>
  <p:tag name="MH_LIBRARY" val="CONTENTS"/>
  <p:tag name="MH_TYPE" val="OTHERS"/>
  <p:tag name="ID" val="553516"/>
</p:tagLst>
</file>

<file path=ppt/tags/tag111.xml><?xml version="1.0" encoding="utf-8"?>
<p:tagLst xmlns:p="http://schemas.openxmlformats.org/presentationml/2006/main">
  <p:tag name="MH" val="20150924103342"/>
  <p:tag name="MH_LIBRARY" val="CONTENTS"/>
  <p:tag name="MH_TYPE" val="OTHERS"/>
  <p:tag name="ID" val="553516"/>
</p:tagLst>
</file>

<file path=ppt/tags/tag112.xml><?xml version="1.0" encoding="utf-8"?>
<p:tagLst xmlns:p="http://schemas.openxmlformats.org/presentationml/2006/main">
  <p:tag name="MH" val="20150924103342"/>
  <p:tag name="MH_LIBRARY" val="CONTENTS"/>
  <p:tag name="MH_AUTOCOLOR" val="TRUE"/>
  <p:tag name="MH_TYPE" val="CONTENTS"/>
  <p:tag name="ID" val="553516"/>
</p:tagLst>
</file>

<file path=ppt/tags/tag11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14.xml><?xml version="1.0" encoding="utf-8"?>
<p:tagLst xmlns:p="http://schemas.openxmlformats.org/presentationml/2006/main">
  <p:tag name="MH" val="20150924104424"/>
  <p:tag name="MH_LIBRARY" val="GRAPHIC"/>
  <p:tag name="MH_TYPE" val="Desc"/>
  <p:tag name="MH_ORDER" val="1"/>
</p:tagLst>
</file>

<file path=ppt/tags/tag11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16.xml><?xml version="1.0" encoding="utf-8"?>
<p:tagLst xmlns:p="http://schemas.openxmlformats.org/presentationml/2006/main">
  <p:tag name="MH" val="20150924103342"/>
  <p:tag name="MH_LIBRARY" val="CONTENTS"/>
  <p:tag name="MH_TYPE" val="NUMBER"/>
  <p:tag name="ID" val="553516"/>
  <p:tag name="MH_ORDER" val="1"/>
</p:tagLst>
</file>

<file path=ppt/tags/tag117.xml><?xml version="1.0" encoding="utf-8"?>
<p:tagLst xmlns:p="http://schemas.openxmlformats.org/presentationml/2006/main">
  <p:tag name="MH" val="20150924103342"/>
  <p:tag name="MH_LIBRARY" val="CONTENTS"/>
  <p:tag name="MH_TYPE" val="OTHERS"/>
  <p:tag name="ID" val="553516"/>
</p:tagLst>
</file>

<file path=ppt/tags/tag118.xml><?xml version="1.0" encoding="utf-8"?>
<p:tagLst xmlns:p="http://schemas.openxmlformats.org/presentationml/2006/main">
  <p:tag name="MH" val="20150924103342"/>
  <p:tag name="MH_LIBRARY" val="CONTENTS"/>
  <p:tag name="MH_TYPE" val="ENTRY"/>
  <p:tag name="ID" val="553516"/>
  <p:tag name="MH_ORDER" val="1"/>
</p:tagLst>
</file>

<file path=ppt/tags/tag119.xml><?xml version="1.0" encoding="utf-8"?>
<p:tagLst xmlns:p="http://schemas.openxmlformats.org/presentationml/2006/main">
  <p:tag name="MH" val="20150924103342"/>
  <p:tag name="MH_LIBRARY" val="CONTENTS"/>
  <p:tag name="MH_TYPE" val="OTHERS"/>
  <p:tag name="ID" val="553516"/>
</p:tagLst>
</file>

<file path=ppt/tags/tag12.xml><?xml version="1.0" encoding="utf-8"?>
<p:tagLst xmlns:p="http://schemas.openxmlformats.org/presentationml/2006/main">
  <p:tag name="MH" val="20150924103342"/>
  <p:tag name="MH_LIBRARY" val="CONTENTS"/>
  <p:tag name="MH_TYPE" val="OTHERS"/>
  <p:tag name="ID" val="553516"/>
</p:tagLst>
</file>

<file path=ppt/tags/tag120.xml><?xml version="1.0" encoding="utf-8"?>
<p:tagLst xmlns:p="http://schemas.openxmlformats.org/presentationml/2006/main">
  <p:tag name="MH" val="20150924103342"/>
  <p:tag name="MH_LIBRARY" val="CONTENTS"/>
  <p:tag name="MH_TYPE" val="OTHERS"/>
  <p:tag name="ID" val="553516"/>
</p:tagLst>
</file>

<file path=ppt/tags/tag121.xml><?xml version="1.0" encoding="utf-8"?>
<p:tagLst xmlns:p="http://schemas.openxmlformats.org/presentationml/2006/main">
  <p:tag name="MH" val="20150924103342"/>
  <p:tag name="MH_LIBRARY" val="CONTENTS"/>
  <p:tag name="MH_AUTOCOLOR" val="TRUE"/>
  <p:tag name="MH_TYPE" val="CONTENTS"/>
  <p:tag name="ID" val="553516"/>
</p:tagLst>
</file>

<file path=ppt/tags/tag122.xml><?xml version="1.0" encoding="utf-8"?>
<p:tagLst xmlns:p="http://schemas.openxmlformats.org/presentationml/2006/main">
  <p:tag name="MH" val="20150924104424"/>
  <p:tag name="MH_LIBRARY" val="GRAPHIC"/>
  <p:tag name="MH_TYPE" val="Desc"/>
  <p:tag name="MH_ORDER" val="1"/>
</p:tagLst>
</file>

<file path=ppt/tags/tag12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24.xml><?xml version="1.0" encoding="utf-8"?>
<p:tagLst xmlns:p="http://schemas.openxmlformats.org/presentationml/2006/main">
  <p:tag name="MH" val="20150924104424"/>
  <p:tag name="MH_LIBRARY" val="GRAPHIC"/>
  <p:tag name="MH_TYPE" val="Desc"/>
  <p:tag name="MH_ORDER" val="1"/>
</p:tagLst>
</file>

<file path=ppt/tags/tag12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26.xml><?xml version="1.0" encoding="utf-8"?>
<p:tagLst xmlns:p="http://schemas.openxmlformats.org/presentationml/2006/main">
  <p:tag name="MH" val="20150924104424"/>
  <p:tag name="MH_LIBRARY" val="GRAPHIC"/>
  <p:tag name="MH_TYPE" val="Desc"/>
  <p:tag name="MH_ORDER" val="1"/>
</p:tagLst>
</file>

<file path=ppt/tags/tag12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28.xml><?xml version="1.0" encoding="utf-8"?>
<p:tagLst xmlns:p="http://schemas.openxmlformats.org/presentationml/2006/main">
  <p:tag name="MH" val="20150924104424"/>
  <p:tag name="MH_LIBRARY" val="GRAPHIC"/>
  <p:tag name="MH_TYPE" val="Desc"/>
  <p:tag name="MH_ORDER" val="1"/>
</p:tagLst>
</file>

<file path=ppt/tags/tag12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xml><?xml version="1.0" encoding="utf-8"?>
<p:tagLst xmlns:p="http://schemas.openxmlformats.org/presentationml/2006/main">
  <p:tag name="MH" val="20150924103342"/>
  <p:tag name="MH_LIBRARY" val="CONTENTS"/>
  <p:tag name="MH_TYPE" val="ENTRY"/>
  <p:tag name="ID" val="553516"/>
  <p:tag name="MH_ORDER" val="1"/>
</p:tagLst>
</file>

<file path=ppt/tags/tag130.xml><?xml version="1.0" encoding="utf-8"?>
<p:tagLst xmlns:p="http://schemas.openxmlformats.org/presentationml/2006/main">
  <p:tag name="MH" val="20150924104424"/>
  <p:tag name="MH_LIBRARY" val="GRAPHIC"/>
  <p:tag name="MH_TYPE" val="Desc"/>
  <p:tag name="MH_ORDER" val="1"/>
</p:tagLst>
</file>

<file path=ppt/tags/tag131.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2.xml><?xml version="1.0" encoding="utf-8"?>
<p:tagLst xmlns:p="http://schemas.openxmlformats.org/presentationml/2006/main">
  <p:tag name="MH" val="20150924104424"/>
  <p:tag name="MH_LIBRARY" val="GRAPHIC"/>
  <p:tag name="MH_TYPE" val="Desc"/>
  <p:tag name="MH_ORDER" val="1"/>
</p:tagLst>
</file>

<file path=ppt/tags/tag13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4.xml><?xml version="1.0" encoding="utf-8"?>
<p:tagLst xmlns:p="http://schemas.openxmlformats.org/presentationml/2006/main">
  <p:tag name="MH" val="20150924104424"/>
  <p:tag name="MH_LIBRARY" val="GRAPHIC"/>
  <p:tag name="MH_TYPE" val="Desc"/>
  <p:tag name="MH_ORDER" val="1"/>
</p:tagLst>
</file>

<file path=ppt/tags/tag13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6.xml><?xml version="1.0" encoding="utf-8"?>
<p:tagLst xmlns:p="http://schemas.openxmlformats.org/presentationml/2006/main">
  <p:tag name="MH" val="20150924104424"/>
  <p:tag name="MH_LIBRARY" val="GRAPHIC"/>
  <p:tag name="MH_TYPE" val="Desc"/>
  <p:tag name="MH_ORDER" val="1"/>
</p:tagLst>
</file>

<file path=ppt/tags/tag13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38.xml><?xml version="1.0" encoding="utf-8"?>
<p:tagLst xmlns:p="http://schemas.openxmlformats.org/presentationml/2006/main">
  <p:tag name="MH" val="20150924103342"/>
  <p:tag name="MH_LIBRARY" val="CONTENTS"/>
  <p:tag name="MH_TYPE" val="NUMBER"/>
  <p:tag name="ID" val="553516"/>
  <p:tag name="MH_ORDER" val="1"/>
</p:tagLst>
</file>

<file path=ppt/tags/tag139.xml><?xml version="1.0" encoding="utf-8"?>
<p:tagLst xmlns:p="http://schemas.openxmlformats.org/presentationml/2006/main">
  <p:tag name="MH" val="20150924103342"/>
  <p:tag name="MH_LIBRARY" val="CONTENTS"/>
  <p:tag name="MH_TYPE" val="OTHERS"/>
  <p:tag name="ID" val="553516"/>
</p:tagLst>
</file>

<file path=ppt/tags/tag14.xml><?xml version="1.0" encoding="utf-8"?>
<p:tagLst xmlns:p="http://schemas.openxmlformats.org/presentationml/2006/main">
  <p:tag name="MH" val="20150924103342"/>
  <p:tag name="MH_LIBRARY" val="CONTENTS"/>
  <p:tag name="MH_TYPE" val="OTHERS"/>
  <p:tag name="ID" val="553516"/>
</p:tagLst>
</file>

<file path=ppt/tags/tag140.xml><?xml version="1.0" encoding="utf-8"?>
<p:tagLst xmlns:p="http://schemas.openxmlformats.org/presentationml/2006/main">
  <p:tag name="MH" val="20150924103342"/>
  <p:tag name="MH_LIBRARY" val="CONTENTS"/>
  <p:tag name="MH_TYPE" val="ENTRY"/>
  <p:tag name="ID" val="553516"/>
  <p:tag name="MH_ORDER" val="1"/>
</p:tagLst>
</file>

<file path=ppt/tags/tag141.xml><?xml version="1.0" encoding="utf-8"?>
<p:tagLst xmlns:p="http://schemas.openxmlformats.org/presentationml/2006/main">
  <p:tag name="MH" val="20150924103342"/>
  <p:tag name="MH_LIBRARY" val="CONTENTS"/>
  <p:tag name="MH_TYPE" val="OTHERS"/>
  <p:tag name="ID" val="553516"/>
</p:tagLst>
</file>

<file path=ppt/tags/tag142.xml><?xml version="1.0" encoding="utf-8"?>
<p:tagLst xmlns:p="http://schemas.openxmlformats.org/presentationml/2006/main">
  <p:tag name="MH" val="20150924103342"/>
  <p:tag name="MH_LIBRARY" val="CONTENTS"/>
  <p:tag name="MH_TYPE" val="OTHERS"/>
  <p:tag name="ID" val="553516"/>
</p:tagLst>
</file>

<file path=ppt/tags/tag143.xml><?xml version="1.0" encoding="utf-8"?>
<p:tagLst xmlns:p="http://schemas.openxmlformats.org/presentationml/2006/main">
  <p:tag name="MH" val="20150924103342"/>
  <p:tag name="MH_LIBRARY" val="CONTENTS"/>
  <p:tag name="MH_AUTOCOLOR" val="TRUE"/>
  <p:tag name="MH_TYPE" val="CONTENTS"/>
  <p:tag name="ID" val="553516"/>
</p:tagLst>
</file>

<file path=ppt/tags/tag144.xml><?xml version="1.0" encoding="utf-8"?>
<p:tagLst xmlns:p="http://schemas.openxmlformats.org/presentationml/2006/main">
  <p:tag name="MH" val="20150924104424"/>
  <p:tag name="MH_LIBRARY" val="GRAPHIC"/>
  <p:tag name="MH_TYPE" val="Desc"/>
  <p:tag name="MH_ORDER" val="1"/>
</p:tagLst>
</file>

<file path=ppt/tags/tag145.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46.xml><?xml version="1.0" encoding="utf-8"?>
<p:tagLst xmlns:p="http://schemas.openxmlformats.org/presentationml/2006/main">
  <p:tag name="MH" val="20150924104424"/>
  <p:tag name="MH_LIBRARY" val="GRAPHIC"/>
  <p:tag name="MH_TYPE" val="Desc"/>
  <p:tag name="MH_ORDER" val="1"/>
</p:tagLst>
</file>

<file path=ppt/tags/tag14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48.xml><?xml version="1.0" encoding="utf-8"?>
<p:tagLst xmlns:p="http://schemas.openxmlformats.org/presentationml/2006/main">
  <p:tag name="MH" val="20150924104424"/>
  <p:tag name="MH_LIBRARY" val="GRAPHIC"/>
  <p:tag name="MH_TYPE" val="Desc"/>
  <p:tag name="MH_ORDER" val="1"/>
</p:tagLst>
</file>

<file path=ppt/tags/tag14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5.xml><?xml version="1.0" encoding="utf-8"?>
<p:tagLst xmlns:p="http://schemas.openxmlformats.org/presentationml/2006/main">
  <p:tag name="MH" val="20150924103342"/>
  <p:tag name="MH_LIBRARY" val="CONTENTS"/>
  <p:tag name="MH_TYPE" val="OTHERS"/>
  <p:tag name="ID" val="553516"/>
</p:tagLst>
</file>

<file path=ppt/tags/tag150.xml><?xml version="1.0" encoding="utf-8"?>
<p:tagLst xmlns:p="http://schemas.openxmlformats.org/presentationml/2006/main">
  <p:tag name="MH" val="20150924103342"/>
  <p:tag name="MH_LIBRARY" val="CONTENTS"/>
  <p:tag name="MH_TYPE" val="NUMBER"/>
  <p:tag name="ID" val="553516"/>
  <p:tag name="MH_ORDER" val="1"/>
</p:tagLst>
</file>

<file path=ppt/tags/tag151.xml><?xml version="1.0" encoding="utf-8"?>
<p:tagLst xmlns:p="http://schemas.openxmlformats.org/presentationml/2006/main">
  <p:tag name="MH" val="20150924103342"/>
  <p:tag name="MH_LIBRARY" val="CONTENTS"/>
  <p:tag name="MH_TYPE" val="OTHERS"/>
  <p:tag name="ID" val="553516"/>
</p:tagLst>
</file>

<file path=ppt/tags/tag152.xml><?xml version="1.0" encoding="utf-8"?>
<p:tagLst xmlns:p="http://schemas.openxmlformats.org/presentationml/2006/main">
  <p:tag name="MH" val="20150924103342"/>
  <p:tag name="MH_LIBRARY" val="CONTENTS"/>
  <p:tag name="MH_TYPE" val="ENTRY"/>
  <p:tag name="ID" val="553516"/>
  <p:tag name="MH_ORDER" val="1"/>
</p:tagLst>
</file>

<file path=ppt/tags/tag153.xml><?xml version="1.0" encoding="utf-8"?>
<p:tagLst xmlns:p="http://schemas.openxmlformats.org/presentationml/2006/main">
  <p:tag name="MH" val="20150924103342"/>
  <p:tag name="MH_LIBRARY" val="CONTENTS"/>
  <p:tag name="MH_TYPE" val="OTHERS"/>
  <p:tag name="ID" val="553516"/>
</p:tagLst>
</file>

<file path=ppt/tags/tag154.xml><?xml version="1.0" encoding="utf-8"?>
<p:tagLst xmlns:p="http://schemas.openxmlformats.org/presentationml/2006/main">
  <p:tag name="MH" val="20150924103342"/>
  <p:tag name="MH_LIBRARY" val="CONTENTS"/>
  <p:tag name="MH_TYPE" val="OTHERS"/>
  <p:tag name="ID" val="553516"/>
</p:tagLst>
</file>

<file path=ppt/tags/tag155.xml><?xml version="1.0" encoding="utf-8"?>
<p:tagLst xmlns:p="http://schemas.openxmlformats.org/presentationml/2006/main">
  <p:tag name="MH" val="20150924103342"/>
  <p:tag name="MH_LIBRARY" val="CONTENTS"/>
  <p:tag name="MH_AUTOCOLOR" val="TRUE"/>
  <p:tag name="MH_TYPE" val="CONTENTS"/>
  <p:tag name="ID" val="553516"/>
</p:tagLst>
</file>

<file path=ppt/tags/tag156.xml><?xml version="1.0" encoding="utf-8"?>
<p:tagLst xmlns:p="http://schemas.openxmlformats.org/presentationml/2006/main">
  <p:tag name="MH" val="20150924104424"/>
  <p:tag name="MH_LIBRARY" val="GRAPHIC"/>
  <p:tag name="MH_TYPE" val="Desc"/>
  <p:tag name="MH_ORDER" val="1"/>
</p:tagLst>
</file>

<file path=ppt/tags/tag15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58.xml><?xml version="1.0" encoding="utf-8"?>
<p:tagLst xmlns:p="http://schemas.openxmlformats.org/presentationml/2006/main">
  <p:tag name="MH" val="20150924104424"/>
  <p:tag name="MH_LIBRARY" val="GRAPHIC"/>
  <p:tag name="MH_TYPE" val="Desc"/>
  <p:tag name="MH_ORDER" val="1"/>
</p:tagLst>
</file>

<file path=ppt/tags/tag15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6.xml><?xml version="1.0" encoding="utf-8"?>
<p:tagLst xmlns:p="http://schemas.openxmlformats.org/presentationml/2006/main">
  <p:tag name="MH" val="20150924103342"/>
  <p:tag name="MH_LIBRARY" val="CONTENTS"/>
  <p:tag name="MH_AUTOCOLOR" val="TRUE"/>
  <p:tag name="MH_TYPE" val="CONTENTS"/>
  <p:tag name="ID" val="553516"/>
</p:tagLst>
</file>

<file path=ppt/tags/tag160.xml><?xml version="1.0" encoding="utf-8"?>
<p:tagLst xmlns:p="http://schemas.openxmlformats.org/presentationml/2006/main">
  <p:tag name="MH" val="20150924103342"/>
  <p:tag name="MH_LIBRARY" val="CONTENTS"/>
  <p:tag name="MH_TYPE" val="NUMBER"/>
  <p:tag name="ID" val="553516"/>
  <p:tag name="MH_ORDER" val="1"/>
</p:tagLst>
</file>

<file path=ppt/tags/tag161.xml><?xml version="1.0" encoding="utf-8"?>
<p:tagLst xmlns:p="http://schemas.openxmlformats.org/presentationml/2006/main">
  <p:tag name="MH" val="20150924103342"/>
  <p:tag name="MH_LIBRARY" val="CONTENTS"/>
  <p:tag name="MH_TYPE" val="OTHERS"/>
  <p:tag name="ID" val="553516"/>
</p:tagLst>
</file>

<file path=ppt/tags/tag162.xml><?xml version="1.0" encoding="utf-8"?>
<p:tagLst xmlns:p="http://schemas.openxmlformats.org/presentationml/2006/main">
  <p:tag name="MH" val="20150924103342"/>
  <p:tag name="MH_LIBRARY" val="CONTENTS"/>
  <p:tag name="MH_TYPE" val="ENTRY"/>
  <p:tag name="ID" val="553516"/>
  <p:tag name="MH_ORDER" val="1"/>
</p:tagLst>
</file>

<file path=ppt/tags/tag163.xml><?xml version="1.0" encoding="utf-8"?>
<p:tagLst xmlns:p="http://schemas.openxmlformats.org/presentationml/2006/main">
  <p:tag name="MH" val="20150924103342"/>
  <p:tag name="MH_LIBRARY" val="CONTENTS"/>
  <p:tag name="MH_TYPE" val="OTHERS"/>
  <p:tag name="ID" val="553516"/>
</p:tagLst>
</file>

<file path=ppt/tags/tag164.xml><?xml version="1.0" encoding="utf-8"?>
<p:tagLst xmlns:p="http://schemas.openxmlformats.org/presentationml/2006/main">
  <p:tag name="MH" val="20150924103342"/>
  <p:tag name="MH_LIBRARY" val="CONTENTS"/>
  <p:tag name="MH_TYPE" val="OTHERS"/>
  <p:tag name="ID" val="553516"/>
</p:tagLst>
</file>

<file path=ppt/tags/tag165.xml><?xml version="1.0" encoding="utf-8"?>
<p:tagLst xmlns:p="http://schemas.openxmlformats.org/presentationml/2006/main">
  <p:tag name="MH" val="20150924103342"/>
  <p:tag name="MH_LIBRARY" val="CONTENTS"/>
  <p:tag name="MH_AUTOCOLOR" val="TRUE"/>
  <p:tag name="MH_TYPE" val="CONTENTS"/>
  <p:tag name="ID" val="553516"/>
</p:tagLst>
</file>

<file path=ppt/tags/tag166.xml><?xml version="1.0" encoding="utf-8"?>
<p:tagLst xmlns:p="http://schemas.openxmlformats.org/presentationml/2006/main">
  <p:tag name="MH" val="20150924104424"/>
  <p:tag name="MH_LIBRARY" val="GRAPHIC"/>
  <p:tag name="MH_TYPE" val="Desc"/>
  <p:tag name="MH_ORDER" val="1"/>
</p:tagLst>
</file>

<file path=ppt/tags/tag16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68.xml><?xml version="1.0" encoding="utf-8"?>
<p:tagLst xmlns:p="http://schemas.openxmlformats.org/presentationml/2006/main">
  <p:tag name="MH" val="20150924104424"/>
  <p:tag name="MH_LIBRARY" val="GRAPHIC"/>
  <p:tag name="MH_TYPE" val="Desc"/>
  <p:tag name="MH_ORDER" val="1"/>
</p:tagLst>
</file>

<file path=ppt/tags/tag16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17.xml><?xml version="1.0" encoding="utf-8"?>
<p:tagLst xmlns:p="http://schemas.openxmlformats.org/presentationml/2006/main">
  <p:tag name="MH" val="20150924104424"/>
  <p:tag name="MH_LIBRARY" val="GRAPHIC"/>
  <p:tag name="MH_TYPE" val="Other"/>
  <p:tag name="MH_ORDER" val="1"/>
</p:tagLst>
</file>

<file path=ppt/tags/tag18.xml><?xml version="1.0" encoding="utf-8"?>
<p:tagLst xmlns:p="http://schemas.openxmlformats.org/presentationml/2006/main">
  <p:tag name="MH" val="20150924104424"/>
  <p:tag name="MH_LIBRARY" val="GRAPHIC"/>
  <p:tag name="MH_TYPE" val="Desc"/>
  <p:tag name="MH_ORDER" val="1"/>
</p:tagLst>
</file>

<file path=ppt/tags/tag19.xml><?xml version="1.0" encoding="utf-8"?>
<p:tagLst xmlns:p="http://schemas.openxmlformats.org/presentationml/2006/main">
  <p:tag name="MH" val="20150924104424"/>
  <p:tag name="MH_LIBRARY" val="GRAPHIC"/>
  <p:tag name="MH_TYPE" val="Other"/>
  <p:tag name="MH_ORDER" val="2"/>
</p:tagLst>
</file>

<file path=ppt/tags/tag2.xml><?xml version="1.0" encoding="utf-8"?>
<p:tagLst xmlns:p="http://schemas.openxmlformats.org/presentationml/2006/main">
  <p:tag name="MH" val="20150924103342"/>
  <p:tag name="MH_LIBRARY" val="CONTENTS"/>
  <p:tag name="MH_TYPE" val="OTHERS"/>
  <p:tag name="ID" val="553516"/>
</p:tagLst>
</file>

<file path=ppt/tags/tag2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21.xml><?xml version="1.0" encoding="utf-8"?>
<p:tagLst xmlns:p="http://schemas.openxmlformats.org/presentationml/2006/main">
  <p:tag name="MH" val="20150924103342"/>
  <p:tag name="MH_LIBRARY" val="CONTENTS"/>
  <p:tag name="MH_TYPE" val="NUMBER"/>
  <p:tag name="ID" val="553516"/>
  <p:tag name="MH_ORDER" val="1"/>
</p:tagLst>
</file>

<file path=ppt/tags/tag22.xml><?xml version="1.0" encoding="utf-8"?>
<p:tagLst xmlns:p="http://schemas.openxmlformats.org/presentationml/2006/main">
  <p:tag name="MH" val="20150924103342"/>
  <p:tag name="MH_LIBRARY" val="CONTENTS"/>
  <p:tag name="MH_TYPE" val="OTHERS"/>
  <p:tag name="ID" val="553516"/>
</p:tagLst>
</file>

<file path=ppt/tags/tag23.xml><?xml version="1.0" encoding="utf-8"?>
<p:tagLst xmlns:p="http://schemas.openxmlformats.org/presentationml/2006/main">
  <p:tag name="MH" val="20150924103342"/>
  <p:tag name="MH_LIBRARY" val="CONTENTS"/>
  <p:tag name="MH_TYPE" val="ENTRY"/>
  <p:tag name="ID" val="553516"/>
  <p:tag name="MH_ORDER" val="1"/>
</p:tagLst>
</file>

<file path=ppt/tags/tag24.xml><?xml version="1.0" encoding="utf-8"?>
<p:tagLst xmlns:p="http://schemas.openxmlformats.org/presentationml/2006/main">
  <p:tag name="MH" val="20150924103342"/>
  <p:tag name="MH_LIBRARY" val="CONTENTS"/>
  <p:tag name="MH_TYPE" val="OTHERS"/>
  <p:tag name="ID" val="553516"/>
</p:tagLst>
</file>

<file path=ppt/tags/tag25.xml><?xml version="1.0" encoding="utf-8"?>
<p:tagLst xmlns:p="http://schemas.openxmlformats.org/presentationml/2006/main">
  <p:tag name="MH" val="20150924103342"/>
  <p:tag name="MH_LIBRARY" val="CONTENTS"/>
  <p:tag name="MH_TYPE" val="OTHERS"/>
  <p:tag name="ID" val="553516"/>
</p:tagLst>
</file>

<file path=ppt/tags/tag26.xml><?xml version="1.0" encoding="utf-8"?>
<p:tagLst xmlns:p="http://schemas.openxmlformats.org/presentationml/2006/main">
  <p:tag name="MH" val="20150924103342"/>
  <p:tag name="MH_LIBRARY" val="CONTENTS"/>
  <p:tag name="MH_AUTOCOLOR" val="TRUE"/>
  <p:tag name="MH_TYPE" val="CONTENTS"/>
  <p:tag name="ID" val="553516"/>
</p:tagLst>
</file>

<file path=ppt/tags/tag27.xml><?xml version="1.0" encoding="utf-8"?>
<p:tagLst xmlns:p="http://schemas.openxmlformats.org/presentationml/2006/main">
  <p:tag name="MH" val="20150924104424"/>
  <p:tag name="MH_LIBRARY" val="GRAPHIC"/>
  <p:tag name="MH_TYPE" val="Other"/>
  <p:tag name="MH_ORDER" val="1"/>
</p:tagLst>
</file>

<file path=ppt/tags/tag28.xml><?xml version="1.0" encoding="utf-8"?>
<p:tagLst xmlns:p="http://schemas.openxmlformats.org/presentationml/2006/main">
  <p:tag name="MH" val="20150924104424"/>
  <p:tag name="MH_LIBRARY" val="GRAPHIC"/>
  <p:tag name="MH_TYPE" val="Desc"/>
  <p:tag name="MH_ORDER" val="1"/>
</p:tagLst>
</file>

<file path=ppt/tags/tag29.xml><?xml version="1.0" encoding="utf-8"?>
<p:tagLst xmlns:p="http://schemas.openxmlformats.org/presentationml/2006/main">
  <p:tag name="MH" val="20150924104424"/>
  <p:tag name="MH_LIBRARY" val="GRAPHIC"/>
  <p:tag name="MH_TYPE" val="Other"/>
  <p:tag name="MH_ORDER" val="2"/>
</p:tagLst>
</file>

<file path=ppt/tags/tag3.xml><?xml version="1.0" encoding="utf-8"?>
<p:tagLst xmlns:p="http://schemas.openxmlformats.org/presentationml/2006/main">
  <p:tag name="MH" val="20150924103342"/>
  <p:tag name="MH_LIBRARY" val="CONTENTS"/>
  <p:tag name="MH_TYPE" val="ENTRY"/>
  <p:tag name="ID" val="553516"/>
  <p:tag name="MH_ORDER" val="1"/>
</p:tagLst>
</file>

<file path=ppt/tags/tag3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31.xml><?xml version="1.0" encoding="utf-8"?>
<p:tagLst xmlns:p="http://schemas.openxmlformats.org/presentationml/2006/main">
  <p:tag name="MH" val="20150924103342"/>
  <p:tag name="MH_LIBRARY" val="CONTENTS"/>
  <p:tag name="MH_TYPE" val="NUMBER"/>
  <p:tag name="ID" val="553516"/>
  <p:tag name="MH_ORDER" val="1"/>
</p:tagLst>
</file>

<file path=ppt/tags/tag32.xml><?xml version="1.0" encoding="utf-8"?>
<p:tagLst xmlns:p="http://schemas.openxmlformats.org/presentationml/2006/main">
  <p:tag name="MH" val="20150924103342"/>
  <p:tag name="MH_LIBRARY" val="CONTENTS"/>
  <p:tag name="MH_TYPE" val="OTHERS"/>
  <p:tag name="ID" val="553516"/>
</p:tagLst>
</file>

<file path=ppt/tags/tag33.xml><?xml version="1.0" encoding="utf-8"?>
<p:tagLst xmlns:p="http://schemas.openxmlformats.org/presentationml/2006/main">
  <p:tag name="MH" val="20150924103342"/>
  <p:tag name="MH_LIBRARY" val="CONTENTS"/>
  <p:tag name="MH_TYPE" val="ENTRY"/>
  <p:tag name="ID" val="553516"/>
  <p:tag name="MH_ORDER" val="1"/>
</p:tagLst>
</file>

<file path=ppt/tags/tag34.xml><?xml version="1.0" encoding="utf-8"?>
<p:tagLst xmlns:p="http://schemas.openxmlformats.org/presentationml/2006/main">
  <p:tag name="MH" val="20150924103342"/>
  <p:tag name="MH_LIBRARY" val="CONTENTS"/>
  <p:tag name="MH_TYPE" val="OTHERS"/>
  <p:tag name="ID" val="553516"/>
</p:tagLst>
</file>

<file path=ppt/tags/tag35.xml><?xml version="1.0" encoding="utf-8"?>
<p:tagLst xmlns:p="http://schemas.openxmlformats.org/presentationml/2006/main">
  <p:tag name="MH" val="20150924103342"/>
  <p:tag name="MH_LIBRARY" val="CONTENTS"/>
  <p:tag name="MH_TYPE" val="OTHERS"/>
  <p:tag name="ID" val="553516"/>
</p:tagLst>
</file>

<file path=ppt/tags/tag36.xml><?xml version="1.0" encoding="utf-8"?>
<p:tagLst xmlns:p="http://schemas.openxmlformats.org/presentationml/2006/main">
  <p:tag name="MH" val="20150924103342"/>
  <p:tag name="MH_LIBRARY" val="CONTENTS"/>
  <p:tag name="MH_AUTOCOLOR" val="TRUE"/>
  <p:tag name="MH_TYPE" val="CONTENTS"/>
  <p:tag name="ID" val="553516"/>
</p:tagLst>
</file>

<file path=ppt/tags/tag37.xml><?xml version="1.0" encoding="utf-8"?>
<p:tagLst xmlns:p="http://schemas.openxmlformats.org/presentationml/2006/main">
  <p:tag name="MH" val="20150924104424"/>
  <p:tag name="MH_LIBRARY" val="GRAPHIC"/>
  <p:tag name="MH_TYPE" val="Other"/>
  <p:tag name="MH_ORDER" val="1"/>
</p:tagLst>
</file>

<file path=ppt/tags/tag38.xml><?xml version="1.0" encoding="utf-8"?>
<p:tagLst xmlns:p="http://schemas.openxmlformats.org/presentationml/2006/main">
  <p:tag name="MH" val="20150924104424"/>
  <p:tag name="MH_LIBRARY" val="GRAPHIC"/>
  <p:tag name="MH_TYPE" val="Desc"/>
  <p:tag name="MH_ORDER" val="1"/>
</p:tagLst>
</file>

<file path=ppt/tags/tag39.xml><?xml version="1.0" encoding="utf-8"?>
<p:tagLst xmlns:p="http://schemas.openxmlformats.org/presentationml/2006/main">
  <p:tag name="MH" val="20150924104424"/>
  <p:tag name="MH_LIBRARY" val="GRAPHIC"/>
  <p:tag name="MH_TYPE" val="Other"/>
  <p:tag name="MH_ORDER" val="2"/>
</p:tagLst>
</file>

<file path=ppt/tags/tag4.xml><?xml version="1.0" encoding="utf-8"?>
<p:tagLst xmlns:p="http://schemas.openxmlformats.org/presentationml/2006/main">
  <p:tag name="MH" val="20150924103342"/>
  <p:tag name="MH_LIBRARY" val="CONTENTS"/>
  <p:tag name="MH_TYPE" val="OTHERS"/>
  <p:tag name="ID" val="553516"/>
</p:tagLst>
</file>

<file path=ppt/tags/tag4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41.xml><?xml version="1.0" encoding="utf-8"?>
<p:tagLst xmlns:p="http://schemas.openxmlformats.org/presentationml/2006/main">
  <p:tag name="MH" val="20150924112211"/>
  <p:tag name="MH_LIBRARY" val="GRAPHIC"/>
  <p:tag name="MH_TYPE" val="SubTitle"/>
  <p:tag name="MH_ORDER" val="1"/>
</p:tagLst>
</file>

<file path=ppt/tags/tag42.xml><?xml version="1.0" encoding="utf-8"?>
<p:tagLst xmlns:p="http://schemas.openxmlformats.org/presentationml/2006/main">
  <p:tag name="MH_TYPE" val="#NeiR#"/>
  <p:tag name="MH_NUMBER" val="3"/>
  <p:tag name="MH_CATEGORY" val="#TuWHP#"/>
  <p:tag name="MH_LAYOUT" val="SubTitle"/>
  <p:tag name="MH" val="20150924112211"/>
  <p:tag name="MH_LIBRARY" val="GRAPHIC"/>
</p:tagLst>
</file>

<file path=ppt/tags/tag43.xml><?xml version="1.0" encoding="utf-8"?>
<p:tagLst xmlns:p="http://schemas.openxmlformats.org/presentationml/2006/main">
  <p:tag name="MH" val="20150924103342"/>
  <p:tag name="MH_LIBRARY" val="CONTENTS"/>
  <p:tag name="MH_TYPE" val="NUMBER"/>
  <p:tag name="ID" val="553516"/>
  <p:tag name="MH_ORDER" val="1"/>
</p:tagLst>
</file>

<file path=ppt/tags/tag44.xml><?xml version="1.0" encoding="utf-8"?>
<p:tagLst xmlns:p="http://schemas.openxmlformats.org/presentationml/2006/main">
  <p:tag name="MH" val="20150924103342"/>
  <p:tag name="MH_LIBRARY" val="CONTENTS"/>
  <p:tag name="MH_TYPE" val="OTHERS"/>
  <p:tag name="ID" val="553516"/>
</p:tagLst>
</file>

<file path=ppt/tags/tag45.xml><?xml version="1.0" encoding="utf-8"?>
<p:tagLst xmlns:p="http://schemas.openxmlformats.org/presentationml/2006/main">
  <p:tag name="MH" val="20150924103342"/>
  <p:tag name="MH_LIBRARY" val="CONTENTS"/>
  <p:tag name="MH_TYPE" val="ENTRY"/>
  <p:tag name="ID" val="553516"/>
  <p:tag name="MH_ORDER" val="1"/>
</p:tagLst>
</file>

<file path=ppt/tags/tag46.xml><?xml version="1.0" encoding="utf-8"?>
<p:tagLst xmlns:p="http://schemas.openxmlformats.org/presentationml/2006/main">
  <p:tag name="MH" val="20150924103342"/>
  <p:tag name="MH_LIBRARY" val="CONTENTS"/>
  <p:tag name="MH_TYPE" val="OTHERS"/>
  <p:tag name="ID" val="553516"/>
</p:tagLst>
</file>

<file path=ppt/tags/tag47.xml><?xml version="1.0" encoding="utf-8"?>
<p:tagLst xmlns:p="http://schemas.openxmlformats.org/presentationml/2006/main">
  <p:tag name="MH" val="20150924103342"/>
  <p:tag name="MH_LIBRARY" val="CONTENTS"/>
  <p:tag name="MH_TYPE" val="OTHERS"/>
  <p:tag name="ID" val="553516"/>
</p:tagLst>
</file>

<file path=ppt/tags/tag48.xml><?xml version="1.0" encoding="utf-8"?>
<p:tagLst xmlns:p="http://schemas.openxmlformats.org/presentationml/2006/main">
  <p:tag name="MH" val="20150924103342"/>
  <p:tag name="MH_LIBRARY" val="CONTENTS"/>
  <p:tag name="MH_AUTOCOLOR" val="TRUE"/>
  <p:tag name="MH_TYPE" val="CONTENTS"/>
  <p:tag name="ID" val="553516"/>
</p:tagLst>
</file>

<file path=ppt/tags/tag49.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5.xml><?xml version="1.0" encoding="utf-8"?>
<p:tagLst xmlns:p="http://schemas.openxmlformats.org/presentationml/2006/main">
  <p:tag name="MH" val="20150924103342"/>
  <p:tag name="MH_LIBRARY" val="CONTENTS"/>
  <p:tag name="MH_TYPE" val="OTHERS"/>
  <p:tag name="ID" val="553516"/>
</p:tagLst>
</file>

<file path=ppt/tags/tag50.xml><?xml version="1.0" encoding="utf-8"?>
<p:tagLst xmlns:p="http://schemas.openxmlformats.org/presentationml/2006/main">
  <p:tag name="MH" val="20150924104424"/>
  <p:tag name="MH_LIBRARY" val="GRAPHIC"/>
  <p:tag name="MH_TYPE" val="Other"/>
  <p:tag name="MH_ORDER" val="1"/>
</p:tagLst>
</file>

<file path=ppt/tags/tag51.xml><?xml version="1.0" encoding="utf-8"?>
<p:tagLst xmlns:p="http://schemas.openxmlformats.org/presentationml/2006/main">
  <p:tag name="MH" val="20150924104424"/>
  <p:tag name="MH_LIBRARY" val="GRAPHIC"/>
  <p:tag name="MH_TYPE" val="Desc"/>
  <p:tag name="MH_ORDER" val="1"/>
</p:tagLst>
</file>

<file path=ppt/tags/tag52.xml><?xml version="1.0" encoding="utf-8"?>
<p:tagLst xmlns:p="http://schemas.openxmlformats.org/presentationml/2006/main">
  <p:tag name="MH" val="20150924104424"/>
  <p:tag name="MH_LIBRARY" val="GRAPHIC"/>
  <p:tag name="MH_TYPE" val="Other"/>
  <p:tag name="MH_ORDER" val="2"/>
</p:tagLst>
</file>

<file path=ppt/tags/tag53.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54.xml><?xml version="1.0" encoding="utf-8"?>
<p:tagLst xmlns:p="http://schemas.openxmlformats.org/presentationml/2006/main">
  <p:tag name="MH" val="20150924104424"/>
  <p:tag name="MH_LIBRARY" val="GRAPHIC"/>
  <p:tag name="MH_TYPE" val="Other"/>
  <p:tag name="MH_ORDER" val="1"/>
</p:tagLst>
</file>

<file path=ppt/tags/tag55.xml><?xml version="1.0" encoding="utf-8"?>
<p:tagLst xmlns:p="http://schemas.openxmlformats.org/presentationml/2006/main">
  <p:tag name="MH" val="20150924104424"/>
  <p:tag name="MH_LIBRARY" val="GRAPHIC"/>
  <p:tag name="MH_TYPE" val="Desc"/>
  <p:tag name="MH_ORDER" val="1"/>
</p:tagLst>
</file>

<file path=ppt/tags/tag56.xml><?xml version="1.0" encoding="utf-8"?>
<p:tagLst xmlns:p="http://schemas.openxmlformats.org/presentationml/2006/main">
  <p:tag name="MH" val="20150924104424"/>
  <p:tag name="MH_LIBRARY" val="GRAPHIC"/>
  <p:tag name="MH_TYPE" val="Other"/>
  <p:tag name="MH_ORDER" val="2"/>
</p:tagLst>
</file>

<file path=ppt/tags/tag57.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58.xml><?xml version="1.0" encoding="utf-8"?>
<p:tagLst xmlns:p="http://schemas.openxmlformats.org/presentationml/2006/main">
  <p:tag name="MH" val="20150924103342"/>
  <p:tag name="MH_LIBRARY" val="CONTENTS"/>
  <p:tag name="MH_TYPE" val="NUMBER"/>
  <p:tag name="ID" val="553516"/>
  <p:tag name="MH_ORDER" val="1"/>
</p:tagLst>
</file>

<file path=ppt/tags/tag59.xml><?xml version="1.0" encoding="utf-8"?>
<p:tagLst xmlns:p="http://schemas.openxmlformats.org/presentationml/2006/main">
  <p:tag name="MH" val="20150924103342"/>
  <p:tag name="MH_LIBRARY" val="CONTENTS"/>
  <p:tag name="MH_TYPE" val="OTHERS"/>
  <p:tag name="ID" val="553516"/>
</p:tagLst>
</file>

<file path=ppt/tags/tag6.xml><?xml version="1.0" encoding="utf-8"?>
<p:tagLst xmlns:p="http://schemas.openxmlformats.org/presentationml/2006/main">
  <p:tag name="MH" val="20150924103342"/>
  <p:tag name="MH_LIBRARY" val="CONTENTS"/>
  <p:tag name="MH_AUTOCOLOR" val="TRUE"/>
  <p:tag name="MH_TYPE" val="CONTENTS"/>
  <p:tag name="ID" val="553516"/>
</p:tagLst>
</file>

<file path=ppt/tags/tag60.xml><?xml version="1.0" encoding="utf-8"?>
<p:tagLst xmlns:p="http://schemas.openxmlformats.org/presentationml/2006/main">
  <p:tag name="MH" val="20150924103342"/>
  <p:tag name="MH_LIBRARY" val="CONTENTS"/>
  <p:tag name="MH_TYPE" val="ENTRY"/>
  <p:tag name="ID" val="553516"/>
  <p:tag name="MH_ORDER" val="1"/>
</p:tagLst>
</file>

<file path=ppt/tags/tag61.xml><?xml version="1.0" encoding="utf-8"?>
<p:tagLst xmlns:p="http://schemas.openxmlformats.org/presentationml/2006/main">
  <p:tag name="MH" val="20150924103342"/>
  <p:tag name="MH_LIBRARY" val="CONTENTS"/>
  <p:tag name="MH_TYPE" val="OTHERS"/>
  <p:tag name="ID" val="553516"/>
</p:tagLst>
</file>

<file path=ppt/tags/tag62.xml><?xml version="1.0" encoding="utf-8"?>
<p:tagLst xmlns:p="http://schemas.openxmlformats.org/presentationml/2006/main">
  <p:tag name="MH" val="20150924103342"/>
  <p:tag name="MH_LIBRARY" val="CONTENTS"/>
  <p:tag name="MH_TYPE" val="OTHERS"/>
  <p:tag name="ID" val="553516"/>
</p:tagLst>
</file>

<file path=ppt/tags/tag63.xml><?xml version="1.0" encoding="utf-8"?>
<p:tagLst xmlns:p="http://schemas.openxmlformats.org/presentationml/2006/main">
  <p:tag name="MH" val="20150924103342"/>
  <p:tag name="MH_LIBRARY" val="CONTENTS"/>
  <p:tag name="MH_AUTOCOLOR" val="TRUE"/>
  <p:tag name="MH_TYPE" val="CONTENTS"/>
  <p:tag name="ID" val="553516"/>
</p:tagLst>
</file>

<file path=ppt/tags/tag6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65.xml><?xml version="1.0" encoding="utf-8"?>
<p:tagLst xmlns:p="http://schemas.openxmlformats.org/presentationml/2006/main">
  <p:tag name="MH" val="20150924104424"/>
  <p:tag name="MH_LIBRARY" val="GRAPHIC"/>
  <p:tag name="MH_TYPE" val="Other"/>
  <p:tag name="MH_ORDER" val="1"/>
</p:tagLst>
</file>

<file path=ppt/tags/tag66.xml><?xml version="1.0" encoding="utf-8"?>
<p:tagLst xmlns:p="http://schemas.openxmlformats.org/presentationml/2006/main">
  <p:tag name="MH" val="20150924104424"/>
  <p:tag name="MH_LIBRARY" val="GRAPHIC"/>
  <p:tag name="MH_TYPE" val="Desc"/>
  <p:tag name="MH_ORDER" val="1"/>
</p:tagLst>
</file>

<file path=ppt/tags/tag67.xml><?xml version="1.0" encoding="utf-8"?>
<p:tagLst xmlns:p="http://schemas.openxmlformats.org/presentationml/2006/main">
  <p:tag name="MH" val="20150924104424"/>
  <p:tag name="MH_LIBRARY" val="GRAPHIC"/>
  <p:tag name="MH_TYPE" val="Other"/>
  <p:tag name="MH_ORDER" val="2"/>
</p:tagLst>
</file>

<file path=ppt/tags/tag68.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69.xml><?xml version="1.0" encoding="utf-8"?>
<p:tagLst xmlns:p="http://schemas.openxmlformats.org/presentationml/2006/main">
  <p:tag name="MH" val="20150924104424"/>
  <p:tag name="MH_LIBRARY" val="GRAPHIC"/>
  <p:tag name="MH_TYPE" val="Desc"/>
  <p:tag name="MH_ORDER" val="1"/>
</p:tagLst>
</file>

<file path=ppt/tags/tag7.xml><?xml version="1.0" encoding="utf-8"?>
<p:tagLst xmlns:p="http://schemas.openxmlformats.org/presentationml/2006/main">
  <p:tag name="MH" val="20150924104424"/>
  <p:tag name="MH_LIBRARY" val="GRAPHIC"/>
  <p:tag name="MH_TYPE" val="Other"/>
  <p:tag name="MH_ORDER" val="1"/>
</p:tagLst>
</file>

<file path=ppt/tags/tag7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71.xml><?xml version="1.0" encoding="utf-8"?>
<p:tagLst xmlns:p="http://schemas.openxmlformats.org/presentationml/2006/main">
  <p:tag name="MH" val="20150924104424"/>
  <p:tag name="MH_LIBRARY" val="GRAPHIC"/>
  <p:tag name="MH_TYPE" val="Other"/>
  <p:tag name="MH_ORDER" val="1"/>
</p:tagLst>
</file>

<file path=ppt/tags/tag72.xml><?xml version="1.0" encoding="utf-8"?>
<p:tagLst xmlns:p="http://schemas.openxmlformats.org/presentationml/2006/main">
  <p:tag name="MH" val="20150924104424"/>
  <p:tag name="MH_LIBRARY" val="GRAPHIC"/>
  <p:tag name="MH_TYPE" val="Desc"/>
  <p:tag name="MH_ORDER" val="1"/>
</p:tagLst>
</file>

<file path=ppt/tags/tag73.xml><?xml version="1.0" encoding="utf-8"?>
<p:tagLst xmlns:p="http://schemas.openxmlformats.org/presentationml/2006/main">
  <p:tag name="MH" val="20150924104424"/>
  <p:tag name="MH_LIBRARY" val="GRAPHIC"/>
  <p:tag name="MH_TYPE" val="Other"/>
  <p:tag name="MH_ORDER" val="2"/>
</p:tagLst>
</file>

<file path=ppt/tags/tag7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75.xml><?xml version="1.0" encoding="utf-8"?>
<p:tagLst xmlns:p="http://schemas.openxmlformats.org/presentationml/2006/main">
  <p:tag name="MH" val="20150924103342"/>
  <p:tag name="MH_LIBRARY" val="CONTENTS"/>
  <p:tag name="MH_TYPE" val="NUMBER"/>
  <p:tag name="ID" val="553516"/>
  <p:tag name="MH_ORDER" val="1"/>
</p:tagLst>
</file>

<file path=ppt/tags/tag76.xml><?xml version="1.0" encoding="utf-8"?>
<p:tagLst xmlns:p="http://schemas.openxmlformats.org/presentationml/2006/main">
  <p:tag name="MH" val="20150924103342"/>
  <p:tag name="MH_LIBRARY" val="CONTENTS"/>
  <p:tag name="MH_TYPE" val="OTHERS"/>
  <p:tag name="ID" val="553516"/>
</p:tagLst>
</file>

<file path=ppt/tags/tag77.xml><?xml version="1.0" encoding="utf-8"?>
<p:tagLst xmlns:p="http://schemas.openxmlformats.org/presentationml/2006/main">
  <p:tag name="MH" val="20150924103342"/>
  <p:tag name="MH_LIBRARY" val="CONTENTS"/>
  <p:tag name="MH_TYPE" val="ENTRY"/>
  <p:tag name="ID" val="553516"/>
  <p:tag name="MH_ORDER" val="1"/>
</p:tagLst>
</file>

<file path=ppt/tags/tag78.xml><?xml version="1.0" encoding="utf-8"?>
<p:tagLst xmlns:p="http://schemas.openxmlformats.org/presentationml/2006/main">
  <p:tag name="MH" val="20150924103342"/>
  <p:tag name="MH_LIBRARY" val="CONTENTS"/>
  <p:tag name="MH_TYPE" val="OTHERS"/>
  <p:tag name="ID" val="553516"/>
</p:tagLst>
</file>

<file path=ppt/tags/tag79.xml><?xml version="1.0" encoding="utf-8"?>
<p:tagLst xmlns:p="http://schemas.openxmlformats.org/presentationml/2006/main">
  <p:tag name="MH" val="20150924103342"/>
  <p:tag name="MH_LIBRARY" val="CONTENTS"/>
  <p:tag name="MH_TYPE" val="OTHERS"/>
  <p:tag name="ID" val="553516"/>
</p:tagLst>
</file>

<file path=ppt/tags/tag8.xml><?xml version="1.0" encoding="utf-8"?>
<p:tagLst xmlns:p="http://schemas.openxmlformats.org/presentationml/2006/main">
  <p:tag name="MH" val="20150924104424"/>
  <p:tag name="MH_LIBRARY" val="GRAPHIC"/>
  <p:tag name="MH_TYPE" val="Desc"/>
  <p:tag name="MH_ORDER" val="1"/>
</p:tagLst>
</file>

<file path=ppt/tags/tag80.xml><?xml version="1.0" encoding="utf-8"?>
<p:tagLst xmlns:p="http://schemas.openxmlformats.org/presentationml/2006/main">
  <p:tag name="MH" val="20150924103342"/>
  <p:tag name="MH_LIBRARY" val="CONTENTS"/>
  <p:tag name="MH_AUTOCOLOR" val="TRUE"/>
  <p:tag name="MH_TYPE" val="CONTENTS"/>
  <p:tag name="ID" val="553516"/>
</p:tagLst>
</file>

<file path=ppt/tags/tag81.xml><?xml version="1.0" encoding="utf-8"?>
<p:tagLst xmlns:p="http://schemas.openxmlformats.org/presentationml/2006/main">
  <p:tag name="MH" val="20150924104424"/>
  <p:tag name="MH_LIBRARY" val="GRAPHIC"/>
  <p:tag name="MH_TYPE" val="Desc"/>
  <p:tag name="MH_ORDER" val="1"/>
</p:tagLst>
</file>

<file path=ppt/tags/tag82.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3.xml><?xml version="1.0" encoding="utf-8"?>
<p:tagLst xmlns:p="http://schemas.openxmlformats.org/presentationml/2006/main">
  <p:tag name="MH" val="20150924104424"/>
  <p:tag name="MH_LIBRARY" val="GRAPHIC"/>
  <p:tag name="MH_TYPE" val="Desc"/>
  <p:tag name="MH_ORDER" val="1"/>
</p:tagLst>
</file>

<file path=ppt/tags/tag84.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5.xml><?xml version="1.0" encoding="utf-8"?>
<p:tagLst xmlns:p="http://schemas.openxmlformats.org/presentationml/2006/main">
  <p:tag name="MH" val="20150924104424"/>
  <p:tag name="MH_LIBRARY" val="GRAPHIC"/>
  <p:tag name="MH_TYPE" val="Desc"/>
  <p:tag name="MH_ORDER" val="1"/>
</p:tagLst>
</file>

<file path=ppt/tags/tag86.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7.xml><?xml version="1.0" encoding="utf-8"?>
<p:tagLst xmlns:p="http://schemas.openxmlformats.org/presentationml/2006/main">
  <p:tag name="MH" val="20150924104424"/>
  <p:tag name="MH_LIBRARY" val="GRAPHIC"/>
  <p:tag name="MH_TYPE" val="Desc"/>
  <p:tag name="MH_ORDER" val="1"/>
</p:tagLst>
</file>

<file path=ppt/tags/tag88.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89.xml><?xml version="1.0" encoding="utf-8"?>
<p:tagLst xmlns:p="http://schemas.openxmlformats.org/presentationml/2006/main">
  <p:tag name="MH" val="20150924104424"/>
  <p:tag name="MH_LIBRARY" val="GRAPHIC"/>
  <p:tag name="MH_TYPE" val="Desc"/>
  <p:tag name="MH_ORDER" val="1"/>
</p:tagLst>
</file>

<file path=ppt/tags/tag9.xml><?xml version="1.0" encoding="utf-8"?>
<p:tagLst xmlns:p="http://schemas.openxmlformats.org/presentationml/2006/main">
  <p:tag name="MH" val="20150924104424"/>
  <p:tag name="MH_LIBRARY" val="GRAPHIC"/>
  <p:tag name="MH_TYPE" val="Other"/>
  <p:tag name="MH_ORDER" val="2"/>
</p:tagLst>
</file>

<file path=ppt/tags/tag90.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91.xml><?xml version="1.0" encoding="utf-8"?>
<p:tagLst xmlns:p="http://schemas.openxmlformats.org/presentationml/2006/main">
  <p:tag name="MH" val="20150924104424"/>
  <p:tag name="MH_LIBRARY" val="GRAPHIC"/>
  <p:tag name="MH_TYPE" val="Desc"/>
  <p:tag name="MH_ORDER" val="1"/>
</p:tagLst>
</file>

<file path=ppt/tags/tag92.xml><?xml version="1.0" encoding="utf-8"?>
<p:tagLst xmlns:p="http://schemas.openxmlformats.org/presentationml/2006/main">
  <p:tag name="MH_TYPE" val="#NeiR#"/>
  <p:tag name="MH_NUMBER" val="1"/>
  <p:tag name="MH_CATEGORY" val="#QiTTB#"/>
  <p:tag name="MH_LAYOUT" val="Desc"/>
  <p:tag name="MH" val="20150924104424"/>
  <p:tag name="MH_LIBRARY" val="GRAPHIC"/>
</p:tagLst>
</file>

<file path=ppt/tags/tag93.xml><?xml version="1.0" encoding="utf-8"?>
<p:tagLst xmlns:p="http://schemas.openxmlformats.org/presentationml/2006/main">
  <p:tag name="MH" val="20150924103342"/>
  <p:tag name="MH_LIBRARY" val="CONTENTS"/>
  <p:tag name="MH_TYPE" val="NUMBER"/>
  <p:tag name="ID" val="553516"/>
  <p:tag name="MH_ORDER" val="1"/>
</p:tagLst>
</file>

<file path=ppt/tags/tag94.xml><?xml version="1.0" encoding="utf-8"?>
<p:tagLst xmlns:p="http://schemas.openxmlformats.org/presentationml/2006/main">
  <p:tag name="MH" val="20150924103342"/>
  <p:tag name="MH_LIBRARY" val="CONTENTS"/>
  <p:tag name="MH_TYPE" val="OTHERS"/>
  <p:tag name="ID" val="553516"/>
</p:tagLst>
</file>

<file path=ppt/tags/tag95.xml><?xml version="1.0" encoding="utf-8"?>
<p:tagLst xmlns:p="http://schemas.openxmlformats.org/presentationml/2006/main">
  <p:tag name="MH" val="20150924103342"/>
  <p:tag name="MH_LIBRARY" val="CONTENTS"/>
  <p:tag name="MH_TYPE" val="ENTRY"/>
  <p:tag name="ID" val="553516"/>
  <p:tag name="MH_ORDER" val="1"/>
</p:tagLst>
</file>

<file path=ppt/tags/tag96.xml><?xml version="1.0" encoding="utf-8"?>
<p:tagLst xmlns:p="http://schemas.openxmlformats.org/presentationml/2006/main">
  <p:tag name="MH" val="20150924103342"/>
  <p:tag name="MH_LIBRARY" val="CONTENTS"/>
  <p:tag name="MH_TYPE" val="OTHERS"/>
  <p:tag name="ID" val="553516"/>
</p:tagLst>
</file>

<file path=ppt/tags/tag97.xml><?xml version="1.0" encoding="utf-8"?>
<p:tagLst xmlns:p="http://schemas.openxmlformats.org/presentationml/2006/main">
  <p:tag name="MH" val="20150924103342"/>
  <p:tag name="MH_LIBRARY" val="CONTENTS"/>
  <p:tag name="MH_TYPE" val="OTHERS"/>
  <p:tag name="ID" val="553516"/>
</p:tagLst>
</file>

<file path=ppt/tags/tag98.xml><?xml version="1.0" encoding="utf-8"?>
<p:tagLst xmlns:p="http://schemas.openxmlformats.org/presentationml/2006/main">
  <p:tag name="MH" val="20150924103342"/>
  <p:tag name="MH_LIBRARY" val="CONTENTS"/>
  <p:tag name="MH_AUTOCOLOR" val="TRUE"/>
  <p:tag name="MH_TYPE" val="CONTENTS"/>
  <p:tag name="ID" val="553516"/>
</p:tagLst>
</file>

<file path=ppt/tags/tag99.xml><?xml version="1.0" encoding="utf-8"?>
<p:tagLst xmlns:p="http://schemas.openxmlformats.org/presentationml/2006/main">
  <p:tag name="MH" val="20150924104424"/>
  <p:tag name="MH_LIBRARY" val="GRAPHIC"/>
  <p:tag name="MH_TYPE" val="Desc"/>
  <p:tag name="MH_ORDER" val="1"/>
</p:tagLst>
</file>

<file path=ppt/theme/theme1.xml><?xml version="1.0" encoding="utf-8"?>
<a:theme xmlns:a="http://schemas.openxmlformats.org/drawingml/2006/main" name="A000120140530A99PPBG">
  <a:themeElements>
    <a:clrScheme name="自定义 22">
      <a:dk1>
        <a:srgbClr val="FFFFFF"/>
      </a:dk1>
      <a:lt1>
        <a:srgbClr val="434547"/>
      </a:lt1>
      <a:dk2>
        <a:srgbClr val="FFFFFF"/>
      </a:dk2>
      <a:lt2>
        <a:srgbClr val="434547"/>
      </a:lt2>
      <a:accent1>
        <a:srgbClr val="FF9800"/>
      </a:accent1>
      <a:accent2>
        <a:srgbClr val="FFC200"/>
      </a:accent2>
      <a:accent3>
        <a:srgbClr val="C9C11D"/>
      </a:accent3>
      <a:accent4>
        <a:srgbClr val="77AF3F"/>
      </a:accent4>
      <a:accent5>
        <a:srgbClr val="55B5D3"/>
      </a:accent5>
      <a:accent6>
        <a:srgbClr val="C00000"/>
      </a:accent6>
      <a:hlink>
        <a:srgbClr val="00B0F0"/>
      </a:hlink>
      <a:folHlink>
        <a:srgbClr val="AFB2B4"/>
      </a:folHlink>
    </a:clrScheme>
    <a:fontScheme name="自定义 9">
      <a:majorFont>
        <a:latin typeface="Baskerville Old Face"/>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A000120150822A21KPBG</Template>
  <TotalTime>0</TotalTime>
  <Words>6454</Words>
  <Application>WPS 演示</Application>
  <PresentationFormat>宽屏</PresentationFormat>
  <Paragraphs>415</Paragraphs>
  <Slides>54</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Arial</vt:lpstr>
      <vt:lpstr>宋体</vt:lpstr>
      <vt:lpstr>Wingdings</vt:lpstr>
      <vt:lpstr>Calibri</vt:lpstr>
      <vt:lpstr>微软雅黑</vt:lpstr>
      <vt:lpstr>黑体</vt:lpstr>
      <vt:lpstr>Wingdings 2</vt:lpstr>
      <vt:lpstr>等线</vt:lpstr>
      <vt:lpstr>Times New Roman</vt:lpstr>
      <vt:lpstr>Arial</vt:lpstr>
      <vt:lpstr>Arial Unicode MS</vt:lpstr>
      <vt:lpstr>Wingdings</vt:lpstr>
      <vt:lpstr>A000120140530A99PPBG</vt:lpstr>
      <vt:lpstr>前端工程化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publicPath  是像图片这种静态资源 打包后的根路径， 当浏览器需要引用输入静态资源文件时， 这个配置项指定输入文件的公共URL地址。在loader中它被嵌入到script 或者 link 标签或者对静态资源的引用里。当文件的href 或者 url()与它在磁盘 上的路径 不一致时就应当用publicPath (像path一样指定) ，这在你想定义把一些或者所有文件放在不同的主机或CDN上时会非常有用。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webpack 工具</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duyi</cp:lastModifiedBy>
  <cp:revision>153</cp:revision>
  <dcterms:created xsi:type="dcterms:W3CDTF">2015-09-21T02:28:00Z</dcterms:created>
  <dcterms:modified xsi:type="dcterms:W3CDTF">2018-02-27T08:23:04Z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ame">
    <vt:lpwstr>黑色徒步剪影模板.ppt</vt:lpwstr>
  </property>
  <property fmtid="{D5CDD505-2E9C-101B-9397-08002B2CF9AE}" pid="3" name="fileid">
    <vt:lpwstr>644073</vt:lpwstr>
  </property>
  <property fmtid="{D5CDD505-2E9C-101B-9397-08002B2CF9AE}" pid="4" name="KSOProductBuildVer">
    <vt:lpwstr>2052-10.1.0.6929</vt:lpwstr>
  </property>
</Properties>
</file>