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CBBBFB7-555D-4084-8984-CA6007959F53}">
  <a:tblStyle styleId="{1CBBBFB7-555D-4084-8984-CA6007959F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444500" lvl="0" marL="4572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indent="-444500" lvl="1" marL="9144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b="1" sz="9600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titilliu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1425175"/>
            <a:ext cx="44487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457200" y="2419350"/>
            <a:ext cx="4448700" cy="18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825" y="797998"/>
            <a:ext cx="3547500" cy="3547500"/>
          </a:xfrm>
          <a:prstGeom prst="heptagon">
            <a:avLst>
              <a:gd fmla="val 102572" name="hf"/>
              <a:gd fmla="val 105210" name="vf"/>
            </a:avLst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657225" y="3172125"/>
            <a:ext cx="4754100" cy="138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WANT BIG IMPACT?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BIG IMAGE.</a:t>
            </a:r>
            <a:endParaRPr sz="2400"/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457200" y="7393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2849863" y="2029862"/>
            <a:ext cx="1007100" cy="300300"/>
          </a:xfrm>
          <a:prstGeom prst="rect">
            <a:avLst/>
          </a:prstGeom>
          <a:solidFill>
            <a:srgbClr val="7DFF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Lorem ipsum</a:t>
            </a:r>
            <a:endParaRPr sz="800">
              <a:solidFill>
                <a:srgbClr val="0037B3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3868829" y="2029862"/>
            <a:ext cx="1007100" cy="300300"/>
          </a:xfrm>
          <a:prstGeom prst="rect">
            <a:avLst/>
          </a:prstGeom>
          <a:solidFill>
            <a:srgbClr val="7DFF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Dolor nec</a:t>
            </a:r>
            <a:endParaRPr sz="800">
              <a:solidFill>
                <a:srgbClr val="0037B3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4887812" y="2029862"/>
            <a:ext cx="2827800" cy="300300"/>
          </a:xfrm>
          <a:prstGeom prst="rect">
            <a:avLst/>
          </a:prstGeom>
          <a:solidFill>
            <a:srgbClr val="7DFF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Ipsum dolor amet dolor   </a:t>
            </a:r>
            <a:endParaRPr sz="800">
              <a:solidFill>
                <a:srgbClr val="0037B3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457188" y="2029862"/>
            <a:ext cx="2380800" cy="300300"/>
          </a:xfrm>
          <a:prstGeom prst="rect">
            <a:avLst/>
          </a:prstGeom>
          <a:solidFill>
            <a:srgbClr val="7DFF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7B3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pSp>
        <p:nvGrpSpPr>
          <p:cNvPr id="150" name="Google Shape;150;p22"/>
          <p:cNvGrpSpPr/>
          <p:nvPr/>
        </p:nvGrpSpPr>
        <p:grpSpPr>
          <a:xfrm>
            <a:off x="458123" y="2341000"/>
            <a:ext cx="7257489" cy="674450"/>
            <a:chOff x="943723" y="3098500"/>
            <a:chExt cx="7257489" cy="674450"/>
          </a:xfrm>
        </p:grpSpPr>
        <p:sp>
          <p:nvSpPr>
            <p:cNvPr id="151" name="Google Shape;151;p22"/>
            <p:cNvSpPr/>
            <p:nvPr/>
          </p:nvSpPr>
          <p:spPr>
            <a:xfrm>
              <a:off x="5373412" y="3098513"/>
              <a:ext cx="28278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amet nec at adipiscing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risus at dolor porta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3335463" y="3098513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4354429" y="3098513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1</a:t>
              </a:r>
              <a:endParaRPr sz="16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8" name="Google Shape;158;p22"/>
            <p:cNvSpPr/>
            <p:nvPr/>
          </p:nvSpPr>
          <p:spPr>
            <a:xfrm rot="-2700000">
              <a:off x="4705031" y="3336392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3633813" y="3230513"/>
              <a:ext cx="410400" cy="410400"/>
            </a:xfrm>
            <a:prstGeom prst="mathMultiply">
              <a:avLst>
                <a:gd fmla="val 508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 nec at adipiscing</a:t>
              </a:r>
              <a:endParaRPr sz="10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161" name="Google Shape;161;p22"/>
          <p:cNvGrpSpPr/>
          <p:nvPr/>
        </p:nvGrpSpPr>
        <p:grpSpPr>
          <a:xfrm>
            <a:off x="458123" y="3026300"/>
            <a:ext cx="7257489" cy="674450"/>
            <a:chOff x="943723" y="3783775"/>
            <a:chExt cx="7257489" cy="674450"/>
          </a:xfrm>
        </p:grpSpPr>
        <p:sp>
          <p:nvSpPr>
            <p:cNvPr id="162" name="Google Shape;162;p22"/>
            <p:cNvSpPr/>
            <p:nvPr/>
          </p:nvSpPr>
          <p:spPr>
            <a:xfrm>
              <a:off x="5373412" y="3783788"/>
              <a:ext cx="28278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amet nec at adipiscing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risus at dolor porta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943723" y="3783775"/>
              <a:ext cx="23799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1632122" y="3783788"/>
              <a:ext cx="6744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943723" y="3783788"/>
              <a:ext cx="6876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3335463" y="3783788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4354429" y="3783788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1210848" y="3783832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2</a:t>
              </a:r>
              <a:endParaRPr sz="16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9" name="Google Shape;169;p22"/>
            <p:cNvSpPr/>
            <p:nvPr/>
          </p:nvSpPr>
          <p:spPr>
            <a:xfrm rot="-2700000">
              <a:off x="4705031" y="4021667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3633813" y="3915788"/>
              <a:ext cx="410400" cy="410400"/>
            </a:xfrm>
            <a:prstGeom prst="mathMultiply">
              <a:avLst>
                <a:gd fmla="val 508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1704725" y="3783825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 nec at adipiscing</a:t>
              </a:r>
              <a:endParaRPr sz="10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172" name="Google Shape;172;p22"/>
          <p:cNvGrpSpPr/>
          <p:nvPr/>
        </p:nvGrpSpPr>
        <p:grpSpPr>
          <a:xfrm>
            <a:off x="458123" y="3711550"/>
            <a:ext cx="7257489" cy="674450"/>
            <a:chOff x="943723" y="4469050"/>
            <a:chExt cx="7257489" cy="674450"/>
          </a:xfrm>
        </p:grpSpPr>
        <p:sp>
          <p:nvSpPr>
            <p:cNvPr id="173" name="Google Shape;173;p22"/>
            <p:cNvSpPr/>
            <p:nvPr/>
          </p:nvSpPr>
          <p:spPr>
            <a:xfrm>
              <a:off x="5373412" y="4469063"/>
              <a:ext cx="28278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amet nec at adipiscing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Titillium Web Light"/>
                <a:buChar char="▰"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risus at dolor porta 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003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3</a:t>
              </a:r>
              <a:endParaRPr sz="16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 rot="-2700000">
              <a:off x="4705031" y="4706942"/>
              <a:ext cx="305894" cy="116673"/>
            </a:xfrm>
            <a:prstGeom prst="corner">
              <a:avLst>
                <a:gd fmla="val 18804" name="adj1"/>
                <a:gd fmla="val 1814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3633813" y="4601063"/>
              <a:ext cx="410400" cy="410400"/>
            </a:xfrm>
            <a:prstGeom prst="mathMultiply">
              <a:avLst>
                <a:gd fmla="val 508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 nec at adipiscing</a:t>
              </a:r>
              <a:endParaRPr sz="10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457200" y="7393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8" name="Google Shape;188;p23"/>
          <p:cNvGraphicFramePr/>
          <p:nvPr/>
        </p:nvGraphicFramePr>
        <p:xfrm>
          <a:off x="457200" y="18022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{1CBBBFB7-555D-4084-8984-CA6007959F53}</a:tableStyleId>
              </a:tblPr>
              <a:tblGrid>
                <a:gridCol w="1506375"/>
                <a:gridCol w="1506375"/>
                <a:gridCol w="1506375"/>
                <a:gridCol w="1506375"/>
              </a:tblGrid>
              <a:tr h="68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68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68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  <a:tr h="68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800">
                        <a:solidFill>
                          <a:schemeClr val="lt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 sz="18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230">
                        <a:alpha val="1885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89" name="Google Shape;189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/>
          <p:nvPr/>
        </p:nvSpPr>
        <p:spPr>
          <a:xfrm>
            <a:off x="5147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7DFFB1"/>
          </a:solidFill>
          <a:ln>
            <a:noFill/>
          </a:ln>
          <a:effectLst>
            <a:outerShdw blurRad="57150" rotWithShape="0" algn="bl" dir="5400000" dist="19050">
              <a:srgbClr val="073763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 txBox="1"/>
          <p:nvPr>
            <p:ph type="title"/>
          </p:nvPr>
        </p:nvSpPr>
        <p:spPr>
          <a:xfrm>
            <a:off x="457200" y="473125"/>
            <a:ext cx="6025500" cy="51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1985850" y="1830500"/>
            <a:ext cx="6879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  <a:effectLst>
            <a:outerShdw rotWithShape="0" algn="bl" dir="5400000" dist="19050">
              <a:srgbClr val="1C458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>
              <a:solidFill>
                <a:srgbClr val="0037B3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97" name="Google Shape;197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24"/>
          <p:cNvSpPr/>
          <p:nvPr/>
        </p:nvSpPr>
        <p:spPr>
          <a:xfrm rot="10800000">
            <a:off x="1155750" y="2156500"/>
            <a:ext cx="147900" cy="1281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rotWithShape="0" algn="bl" dir="5400000" dist="19050">
              <a:srgbClr val="1C458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/>
          <p:nvPr/>
        </p:nvSpPr>
        <p:spPr>
          <a:xfrm rot="10800000">
            <a:off x="2818775" y="3782425"/>
            <a:ext cx="147900" cy="1281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rotWithShape="0" algn="bl" dir="5400000" dist="19050">
              <a:srgbClr val="1C458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/>
          <p:nvPr/>
        </p:nvSpPr>
        <p:spPr>
          <a:xfrm rot="10800000">
            <a:off x="3879375" y="1970100"/>
            <a:ext cx="147900" cy="1281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rotWithShape="0" algn="bl" dir="5400000" dist="19050">
              <a:srgbClr val="1C458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4"/>
          <p:cNvSpPr/>
          <p:nvPr/>
        </p:nvSpPr>
        <p:spPr>
          <a:xfrm rot="10800000">
            <a:off x="4597100" y="4068725"/>
            <a:ext cx="147900" cy="1281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rotWithShape="0" algn="bl" dir="5400000" dist="19050">
              <a:srgbClr val="1C458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/>
          <p:nvPr/>
        </p:nvSpPr>
        <p:spPr>
          <a:xfrm rot="10800000">
            <a:off x="6751300" y="2451025"/>
            <a:ext cx="147900" cy="1281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rotWithShape="0" algn="bl" dir="5400000" dist="19050">
              <a:srgbClr val="1C458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/>
          <p:nvPr/>
        </p:nvSpPr>
        <p:spPr>
          <a:xfrm rot="10800000">
            <a:off x="7422675" y="4141825"/>
            <a:ext cx="147900" cy="1281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rotWithShape="0" algn="bl" dir="5400000" dist="19050">
              <a:srgbClr val="1C4587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7DFFB1"/>
                </a:solidFill>
              </a:rPr>
              <a:t>89,526,124</a:t>
            </a:r>
            <a:endParaRPr sz="9600">
              <a:solidFill>
                <a:srgbClr val="7DFFB1"/>
              </a:solidFill>
            </a:endParaRPr>
          </a:p>
        </p:txBody>
      </p:sp>
      <p:sp>
        <p:nvSpPr>
          <p:cNvPr id="209" name="Google Shape;209;p25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10" name="Google Shape;210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idx="4294967295" type="ctrTitle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</a:t>
            </a:r>
            <a:r>
              <a:rPr lang="en" sz="4800">
                <a:solidFill>
                  <a:srgbClr val="7DFFB1"/>
                </a:solidFill>
              </a:rPr>
              <a:t>$</a:t>
            </a:r>
            <a:endParaRPr sz="4800">
              <a:solidFill>
                <a:srgbClr val="7DFFB1"/>
              </a:solidFill>
            </a:endParaRPr>
          </a:p>
        </p:txBody>
      </p:sp>
      <p:sp>
        <p:nvSpPr>
          <p:cNvPr id="216" name="Google Shape;216;p26"/>
          <p:cNvSpPr txBox="1"/>
          <p:nvPr>
            <p:ph idx="4294967295" type="subTitle"/>
          </p:nvPr>
        </p:nvSpPr>
        <p:spPr>
          <a:xfrm>
            <a:off x="685800" y="141130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17" name="Google Shape;217;p26"/>
          <p:cNvSpPr txBox="1"/>
          <p:nvPr>
            <p:ph idx="4294967295" type="ctrTitle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</a:t>
            </a:r>
            <a:r>
              <a:rPr lang="en" sz="4800">
                <a:solidFill>
                  <a:srgbClr val="7DFFB1"/>
                </a:solidFill>
              </a:rPr>
              <a:t>%</a:t>
            </a:r>
            <a:endParaRPr sz="4800">
              <a:solidFill>
                <a:srgbClr val="7DFFB1"/>
              </a:solidFill>
            </a:endParaRPr>
          </a:p>
        </p:txBody>
      </p:sp>
      <p:sp>
        <p:nvSpPr>
          <p:cNvPr id="218" name="Google Shape;218;p26"/>
          <p:cNvSpPr txBox="1"/>
          <p:nvPr>
            <p:ph idx="4294967295" type="subTitle"/>
          </p:nvPr>
        </p:nvSpPr>
        <p:spPr>
          <a:xfrm>
            <a:off x="685800" y="404020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19" name="Google Shape;219;p26"/>
          <p:cNvSpPr txBox="1"/>
          <p:nvPr>
            <p:ph idx="4294967295" type="ctrTitle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</a:t>
            </a:r>
            <a:r>
              <a:rPr lang="en" sz="4800">
                <a:solidFill>
                  <a:srgbClr val="7DFFB1"/>
                </a:solidFill>
              </a:rPr>
              <a:t>users</a:t>
            </a:r>
            <a:endParaRPr sz="4800">
              <a:solidFill>
                <a:srgbClr val="7DFFB1"/>
              </a:solidFill>
            </a:endParaRPr>
          </a:p>
        </p:txBody>
      </p:sp>
      <p:sp>
        <p:nvSpPr>
          <p:cNvPr id="220" name="Google Shape;220;p26"/>
          <p:cNvSpPr txBox="1"/>
          <p:nvPr>
            <p:ph idx="4294967295" type="subTitle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21" name="Google Shape;221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7" name="Google Shape;227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8" name="Google Shape;228;p27"/>
          <p:cNvGrpSpPr/>
          <p:nvPr/>
        </p:nvGrpSpPr>
        <p:grpSpPr>
          <a:xfrm>
            <a:off x="5809425" y="3097010"/>
            <a:ext cx="2469661" cy="1384500"/>
            <a:chOff x="6038025" y="2598925"/>
            <a:chExt cx="2469661" cy="1384500"/>
          </a:xfrm>
        </p:grpSpPr>
        <p:cxnSp>
          <p:nvCxnSpPr>
            <p:cNvPr id="229" name="Google Shape;229;p27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0" name="Google Shape;230;p27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004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7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3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233" name="Google Shape;233;p27"/>
          <p:cNvGrpSpPr/>
          <p:nvPr/>
        </p:nvGrpSpPr>
        <p:grpSpPr>
          <a:xfrm>
            <a:off x="407721" y="2324528"/>
            <a:ext cx="2994729" cy="1384500"/>
            <a:chOff x="636321" y="1844098"/>
            <a:chExt cx="2994729" cy="1384500"/>
          </a:xfrm>
        </p:grpSpPr>
        <p:sp>
          <p:nvSpPr>
            <p:cNvPr id="234" name="Google Shape;234;p27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cxnSp>
          <p:nvCxnSpPr>
            <p:cNvPr id="235" name="Google Shape;235;p27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6" name="Google Shape;236;p27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0029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2</a:t>
              </a:r>
              <a:endParaRPr sz="8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grpSp>
        <p:nvGrpSpPr>
          <p:cNvPr id="238" name="Google Shape;238;p27"/>
          <p:cNvGrpSpPr/>
          <p:nvPr/>
        </p:nvGrpSpPr>
        <p:grpSpPr>
          <a:xfrm>
            <a:off x="4679500" y="1423345"/>
            <a:ext cx="3599586" cy="1384500"/>
            <a:chOff x="4908100" y="889950"/>
            <a:chExt cx="3599586" cy="1384500"/>
          </a:xfrm>
        </p:grpSpPr>
        <p:cxnSp>
          <p:nvCxnSpPr>
            <p:cNvPr id="239" name="Google Shape;239;p27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0" name="Google Shape;240;p27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004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7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Chivo Light"/>
                  <a:ea typeface="Chivo Light"/>
                  <a:cs typeface="Chivo Light"/>
                  <a:sym typeface="Chivo Light"/>
                </a:rPr>
                <a:t>1</a:t>
              </a:r>
              <a:endParaRPr sz="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endParaRPr>
            </a:p>
          </p:txBody>
        </p:sp>
      </p:grpSp>
      <p:grpSp>
        <p:nvGrpSpPr>
          <p:cNvPr id="243" name="Google Shape;243;p27"/>
          <p:cNvGrpSpPr/>
          <p:nvPr/>
        </p:nvGrpSpPr>
        <p:grpSpPr>
          <a:xfrm>
            <a:off x="2585994" y="1631550"/>
            <a:ext cx="3514811" cy="3252003"/>
            <a:chOff x="2991269" y="1153325"/>
            <a:chExt cx="3514811" cy="3252003"/>
          </a:xfrm>
        </p:grpSpPr>
        <p:sp>
          <p:nvSpPr>
            <p:cNvPr id="244" name="Google Shape;244;p27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001230">
                <a:alpha val="18850"/>
              </a:srgbClr>
            </a:solidFill>
            <a:ln>
              <a:noFill/>
            </a:ln>
          </p:spPr>
        </p:sp>
        <p:sp>
          <p:nvSpPr>
            <p:cNvPr id="245" name="Google Shape;245;p27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46" name="Google Shape;246;p27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  <p:sp>
          <p:nvSpPr>
            <p:cNvPr id="247" name="Google Shape;247;p27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001230">
                <a:alpha val="18850"/>
              </a:srgbClr>
            </a:solidFill>
            <a:ln>
              <a:noFill/>
            </a:ln>
          </p:spPr>
        </p:sp>
        <p:sp>
          <p:nvSpPr>
            <p:cNvPr id="248" name="Google Shape;248;p27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49" name="Google Shape;249;p27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  <p:sp>
          <p:nvSpPr>
            <p:cNvPr id="250" name="Google Shape;250;p27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51" name="Google Shape;251;p27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type="title"/>
          </p:nvPr>
        </p:nvSpPr>
        <p:spPr>
          <a:xfrm>
            <a:off x="457200" y="815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57" name="Google Shape;257;p28"/>
          <p:cNvSpPr txBox="1"/>
          <p:nvPr>
            <p:ph idx="1" type="body"/>
          </p:nvPr>
        </p:nvSpPr>
        <p:spPr>
          <a:xfrm>
            <a:off x="457200" y="1809750"/>
            <a:ext cx="1851600" cy="14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8" name="Google Shape;258;p28"/>
          <p:cNvSpPr txBox="1"/>
          <p:nvPr>
            <p:ph idx="2" type="body"/>
          </p:nvPr>
        </p:nvSpPr>
        <p:spPr>
          <a:xfrm>
            <a:off x="2544152" y="1809750"/>
            <a:ext cx="1851600" cy="14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9" name="Google Shape;259;p28"/>
          <p:cNvSpPr txBox="1"/>
          <p:nvPr>
            <p:ph idx="3" type="body"/>
          </p:nvPr>
        </p:nvSpPr>
        <p:spPr>
          <a:xfrm>
            <a:off x="4631103" y="1809750"/>
            <a:ext cx="1851600" cy="14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0" name="Google Shape;260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28"/>
          <p:cNvSpPr txBox="1"/>
          <p:nvPr>
            <p:ph idx="1" type="body"/>
          </p:nvPr>
        </p:nvSpPr>
        <p:spPr>
          <a:xfrm>
            <a:off x="457200" y="3333750"/>
            <a:ext cx="1851600" cy="14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62" name="Google Shape;262;p28"/>
          <p:cNvSpPr txBox="1"/>
          <p:nvPr>
            <p:ph idx="2" type="body"/>
          </p:nvPr>
        </p:nvSpPr>
        <p:spPr>
          <a:xfrm>
            <a:off x="2544152" y="3333750"/>
            <a:ext cx="1851600" cy="14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63" name="Google Shape;263;p28"/>
          <p:cNvSpPr txBox="1"/>
          <p:nvPr>
            <p:ph idx="3" type="body"/>
          </p:nvPr>
        </p:nvSpPr>
        <p:spPr>
          <a:xfrm>
            <a:off x="4631103" y="3333750"/>
            <a:ext cx="1851600" cy="14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/>
          <p:nvPr>
            <p:ph idx="1" type="body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69" name="Google Shape;269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0" name="Google Shape;270;p2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659450"/>
            <a:ext cx="6138202" cy="349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0" name="Google Shape;60;p12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62" name="Google Shape;62;p12"/>
          <p:cNvSpPr txBox="1"/>
          <p:nvPr>
            <p:ph idx="2" type="body"/>
          </p:nvPr>
        </p:nvSpPr>
        <p:spPr>
          <a:xfrm>
            <a:off x="457200" y="3448725"/>
            <a:ext cx="6025500" cy="11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/>
              <a:t>More info on how to use this template at </a:t>
            </a:r>
            <a:r>
              <a:rPr b="1" lang="en" sz="1200" u="sng">
                <a:hlinkClick r:id="rId4"/>
              </a:rPr>
              <a:t>www.slidescarnival.com/help-use-presentation-template</a:t>
            </a:r>
            <a:endParaRPr b="1"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This template is free to use under </a:t>
            </a:r>
            <a:r>
              <a:rPr lang="en" sz="1200" u="sng">
                <a:hlinkClick r:id="rId5"/>
              </a:rPr>
              <a:t>Creative Commons Attribution license</a:t>
            </a:r>
            <a:r>
              <a:rPr lang="en" sz="1200"/>
              <a:t>. You can keep the Credits slide or mention SlidesCarnival and other resources used in a slide footer.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Place your screenshot here</a:t>
            </a:r>
            <a:endParaRPr sz="1000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6" name="Google Shape;276;p30"/>
          <p:cNvSpPr txBox="1"/>
          <p:nvPr>
            <p:ph idx="4294967295" type="body"/>
          </p:nvPr>
        </p:nvSpPr>
        <p:spPr>
          <a:xfrm>
            <a:off x="685800" y="373575"/>
            <a:ext cx="2897700" cy="43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MOBILE PROJECT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277" name="Google Shape;277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8" name="Google Shape;278;p30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279" name="Google Shape;279;p30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DFFB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7DFFB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88" name="Google Shape;288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9" name="Google Shape;289;p31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290" name="Google Shape;290;p31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" name="Google Shape;294;p31"/>
          <p:cNvSpPr txBox="1"/>
          <p:nvPr>
            <p:ph idx="4294967295" type="body"/>
          </p:nvPr>
        </p:nvSpPr>
        <p:spPr>
          <a:xfrm>
            <a:off x="685800" y="373575"/>
            <a:ext cx="2897700" cy="43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TABLET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 PROJECT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/>
          <p:nvPr/>
        </p:nvSpPr>
        <p:spPr>
          <a:xfrm>
            <a:off x="4024150" y="837038"/>
            <a:ext cx="4456494" cy="346943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29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2"/>
          <p:cNvSpPr/>
          <p:nvPr/>
        </p:nvSpPr>
        <p:spPr>
          <a:xfrm>
            <a:off x="4210637" y="1021277"/>
            <a:ext cx="4083600" cy="26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DFFB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7DFFB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01" name="Google Shape;301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32"/>
          <p:cNvSpPr txBox="1"/>
          <p:nvPr>
            <p:ph idx="4294967295" type="body"/>
          </p:nvPr>
        </p:nvSpPr>
        <p:spPr>
          <a:xfrm>
            <a:off x="685800" y="373575"/>
            <a:ext cx="2897700" cy="43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DESKTOP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 PROJECT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33"/>
          <p:cNvSpPr txBox="1"/>
          <p:nvPr>
            <p:ph idx="4294967295" type="ctrTitle"/>
          </p:nvPr>
        </p:nvSpPr>
        <p:spPr>
          <a:xfrm>
            <a:off x="685800" y="440350"/>
            <a:ext cx="43605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</a:t>
            </a:r>
            <a:r>
              <a:rPr lang="en" sz="6000"/>
              <a:t>!</a:t>
            </a:r>
            <a:endParaRPr sz="6000"/>
          </a:p>
        </p:txBody>
      </p:sp>
      <p:sp>
        <p:nvSpPr>
          <p:cNvPr id="309" name="Google Shape;309;p33"/>
          <p:cNvSpPr txBox="1"/>
          <p:nvPr>
            <p:ph idx="4294967295" type="subTitle"/>
          </p:nvPr>
        </p:nvSpPr>
        <p:spPr>
          <a:xfrm>
            <a:off x="685800" y="1639969"/>
            <a:ext cx="4360500" cy="31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Any questions?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</a:t>
            </a:r>
            <a:r>
              <a:rPr lang="en"/>
              <a:t>ou can find me at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@username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user@mail.me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5" name="Google Shape;315;p34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7DFFB1"/>
                </a:solidFill>
                <a:hlinkClick r:id="rId3"/>
              </a:rPr>
              <a:t>SlidesCarnival</a:t>
            </a:r>
            <a:endParaRPr sz="2400">
              <a:solidFill>
                <a:srgbClr val="7DFFB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Photographs by </a:t>
            </a:r>
            <a:r>
              <a:rPr lang="en" sz="2400" u="sng">
                <a:solidFill>
                  <a:srgbClr val="7DFFB1"/>
                </a:solidFill>
                <a:hlinkClick r:id="rId4"/>
              </a:rPr>
              <a:t>Unsplash</a:t>
            </a:r>
            <a:endParaRPr sz="2400">
              <a:solidFill>
                <a:srgbClr val="7DFFB1"/>
              </a:solidFill>
            </a:endParaRPr>
          </a:p>
        </p:txBody>
      </p:sp>
      <p:sp>
        <p:nvSpPr>
          <p:cNvPr id="316" name="Google Shape;316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22" name="Google Shape;322;p35"/>
          <p:cNvSpPr txBox="1"/>
          <p:nvPr>
            <p:ph idx="1" type="body"/>
          </p:nvPr>
        </p:nvSpPr>
        <p:spPr>
          <a:xfrm>
            <a:off x="457200" y="1428750"/>
            <a:ext cx="6025500" cy="231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Titles: Titillium Web Bold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Body copy: Titillium Web Light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7DFFB1"/>
                </a:solidFill>
                <a:hlinkClick r:id="rId3"/>
              </a:rPr>
              <a:t>https://www.fontsquirrel.com/fonts/titillium</a:t>
            </a:r>
            <a:endParaRPr b="1" sz="1800">
              <a:solidFill>
                <a:srgbClr val="3D85C6"/>
              </a:solidFill>
            </a:endParaRPr>
          </a:p>
        </p:txBody>
      </p:sp>
      <p:sp>
        <p:nvSpPr>
          <p:cNvPr id="323" name="Google Shape;323;p35"/>
          <p:cNvSpPr txBox="1"/>
          <p:nvPr/>
        </p:nvSpPr>
        <p:spPr>
          <a:xfrm>
            <a:off x="457200" y="4019250"/>
            <a:ext cx="60255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24" name="Google Shape;324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36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330" name="Google Shape;330;p36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6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6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6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36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345" name="Google Shape;345;p36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36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351" name="Google Shape;351;p36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36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6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" name="Google Shape;358;p36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359" name="Google Shape;359;p36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36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4" name="Google Shape;364;p36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365" name="Google Shape;365;p36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6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6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Google Shape;372;p36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373" name="Google Shape;373;p36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6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6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6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36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6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6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1" name="Google Shape;381;p36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382" name="Google Shape;382;p36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36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385" name="Google Shape;385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36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388" name="Google Shape;388;p36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36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392" name="Google Shape;392;p36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6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6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36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400" name="Google Shape;400;p3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36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407" name="Google Shape;407;p3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36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2" name="Google Shape;412;p36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413" name="Google Shape;413;p36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6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36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416" name="Google Shape;416;p36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36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422" name="Google Shape;422;p36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36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425" name="Google Shape;425;p36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6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Google Shape;432;p36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433" name="Google Shape;433;p36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36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439" name="Google Shape;439;p36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36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448" name="Google Shape;448;p36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36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453" name="Google Shape;453;p36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36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458" name="Google Shape;458;p36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36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463" name="Google Shape;463;p36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36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466" name="Google Shape;466;p36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36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469" name="Google Shape;469;p36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Google Shape;471;p36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2" name="Google Shape;472;p36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473" name="Google Shape;473;p3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36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476" name="Google Shape;476;p36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4" name="Google Shape;484;p36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6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36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487" name="Google Shape;487;p36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9" name="Google Shape;489;p36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0" name="Google Shape;490;p36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491" name="Google Shape;491;p36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36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494" name="Google Shape;494;p3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36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499" name="Google Shape;499;p36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2" name="Google Shape;502;p36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3" name="Google Shape;503;p36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504" name="Google Shape;504;p36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36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511" name="Google Shape;511;p36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36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521" name="Google Shape;521;p36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36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525" name="Google Shape;525;p36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36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529" name="Google Shape;529;p36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36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535" name="Google Shape;535;p36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36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538" name="Google Shape;538;p36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36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546" name="Google Shape;546;p36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36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553" name="Google Shape;553;p36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36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556" name="Google Shape;556;p36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Google Shape;560;p36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6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6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6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4" name="Google Shape;564;p36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565" name="Google Shape;565;p36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36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574" name="Google Shape;574;p36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36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577" name="Google Shape;577;p36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36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584" name="Google Shape;584;p36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36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592" name="Google Shape;592;p36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36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596" name="Google Shape;596;p36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36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603" name="Google Shape;603;p36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36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607" name="Google Shape;607;p36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6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611" name="Google Shape;611;p36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36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617" name="Google Shape;617;p36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36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645" name="Google Shape;645;p36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36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669" name="Google Shape;669;p36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36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684" name="Google Shape;684;p36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36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688" name="Google Shape;688;p36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36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695" name="Google Shape;695;p3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36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704" name="Google Shape;704;p36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36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708" name="Google Shape;708;p36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36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714" name="Google Shape;714;p36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36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722" name="Google Shape;722;p36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36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729" name="Google Shape;729;p36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36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739" name="Google Shape;739;p36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36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751" name="Google Shape;751;p36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36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757" name="Google Shape;757;p36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4" name="Google Shape;764;p36"/>
          <p:cNvGrpSpPr/>
          <p:nvPr/>
        </p:nvGrpSpPr>
        <p:grpSpPr>
          <a:xfrm>
            <a:off x="7243894" y="2184400"/>
            <a:ext cx="433992" cy="422729"/>
            <a:chOff x="5916675" y="927975"/>
            <a:chExt cx="516350" cy="502950"/>
          </a:xfrm>
        </p:grpSpPr>
        <p:sp>
          <p:nvSpPr>
            <p:cNvPr id="765" name="Google Shape;765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36"/>
          <p:cNvGrpSpPr/>
          <p:nvPr/>
        </p:nvGrpSpPr>
        <p:grpSpPr>
          <a:xfrm>
            <a:off x="6359914" y="2890302"/>
            <a:ext cx="1079481" cy="1051467"/>
            <a:chOff x="5916675" y="927975"/>
            <a:chExt cx="516350" cy="502950"/>
          </a:xfrm>
        </p:grpSpPr>
        <p:sp>
          <p:nvSpPr>
            <p:cNvPr id="768" name="Google Shape;768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36"/>
          <p:cNvGrpSpPr/>
          <p:nvPr/>
        </p:nvGrpSpPr>
        <p:grpSpPr>
          <a:xfrm>
            <a:off x="6360057" y="2184400"/>
            <a:ext cx="433992" cy="422729"/>
            <a:chOff x="5916675" y="927975"/>
            <a:chExt cx="516350" cy="502950"/>
          </a:xfrm>
        </p:grpSpPr>
        <p:sp>
          <p:nvSpPr>
            <p:cNvPr id="771" name="Google Shape;771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3" name="Google Shape;773;p36"/>
          <p:cNvSpPr/>
          <p:nvPr/>
        </p:nvSpPr>
        <p:spPr>
          <a:xfrm>
            <a:off x="7436055" y="2420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6"/>
          <p:cNvSpPr/>
          <p:nvPr/>
        </p:nvSpPr>
        <p:spPr>
          <a:xfrm>
            <a:off x="6552218" y="2420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6"/>
          <p:cNvSpPr/>
          <p:nvPr/>
        </p:nvSpPr>
        <p:spPr>
          <a:xfrm>
            <a:off x="6837753" y="34783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7DFFB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7" name="Google Shape;777;p36"/>
          <p:cNvSpPr txBox="1"/>
          <p:nvPr>
            <p:ph idx="1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SlidesCarnival icons are editable shapes. </a:t>
            </a:r>
            <a:br>
              <a:rPr lang="en" sz="1000"/>
            </a:br>
            <a:br>
              <a:rPr lang="en" sz="1000"/>
            </a:br>
            <a:r>
              <a:rPr lang="en" sz="1000"/>
              <a:t>This means that you can:</a:t>
            </a:r>
            <a:endParaRPr sz="1000"/>
          </a:p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SzPts val="1000"/>
              <a:buChar char="▰"/>
            </a:pPr>
            <a:r>
              <a:rPr lang="en" sz="1000"/>
              <a:t>Resize them without losing quality.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▰"/>
            </a:pPr>
            <a:r>
              <a:rPr lang="en" sz="1000"/>
              <a:t>Change fill color and opacity.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▰"/>
            </a:pPr>
            <a:r>
              <a:rPr lang="en" sz="1000"/>
              <a:t>Change line color, width and style.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Isn’t that nice? :)</a:t>
            </a:r>
            <a:br>
              <a:rPr lang="en" sz="1000"/>
            </a:br>
            <a:br>
              <a:rPr lang="en" sz="1000"/>
            </a:br>
            <a:r>
              <a:rPr lang="en" sz="1000"/>
              <a:t>Examples:</a:t>
            </a:r>
            <a:br>
              <a:rPr lang="en" sz="1000"/>
            </a:br>
            <a:br>
              <a:rPr lang="en" sz="1000"/>
            </a:br>
            <a:br>
              <a:rPr lang="en" sz="1000"/>
            </a:br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7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0037B3"/>
                </a:solidFill>
                <a:highlight>
                  <a:srgbClr val="7DFFB1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>
              <a:solidFill>
                <a:srgbClr val="0037B3"/>
              </a:solidFill>
              <a:highlight>
                <a:srgbClr val="7DFFB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83" name="Google Shape;783;p37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7DFFB1"/>
                </a:solidFill>
              </a:rPr>
              <a:t>😉</a:t>
            </a:r>
            <a:endParaRPr sz="9600">
              <a:solidFill>
                <a:srgbClr val="7DFFB1"/>
              </a:solidFill>
            </a:endParaRPr>
          </a:p>
        </p:txBody>
      </p:sp>
      <p:sp>
        <p:nvSpPr>
          <p:cNvPr id="784" name="Google Shape;784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5" name="Google Shape;785;p37"/>
          <p:cNvSpPr txBox="1"/>
          <p:nvPr>
            <p:ph idx="1" type="body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Now you can use any emoji as an icon!</a:t>
            </a:r>
            <a:br>
              <a:rPr lang="en" sz="1400"/>
            </a:br>
            <a:r>
              <a:rPr lang="en" sz="1400"/>
              <a:t>And of course it resizes without losing quality and you can change the color.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idx="4294967295" type="ctrTitle"/>
          </p:nvPr>
        </p:nvSpPr>
        <p:spPr>
          <a:xfrm>
            <a:off x="685800" y="440350"/>
            <a:ext cx="43605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69" name="Google Shape;69;p13"/>
          <p:cNvSpPr txBox="1"/>
          <p:nvPr>
            <p:ph idx="4294967295" type="subTitle"/>
          </p:nvPr>
        </p:nvSpPr>
        <p:spPr>
          <a:xfrm>
            <a:off x="685800" y="1639969"/>
            <a:ext cx="4360500" cy="31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I am Jayden Smith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ctrTitle"/>
          </p:nvPr>
        </p:nvSpPr>
        <p:spPr>
          <a:xfrm>
            <a:off x="685800" y="15833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685800" y="2840050"/>
            <a:ext cx="5796900" cy="4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idx="4294967295" type="ctrTitle"/>
          </p:nvPr>
        </p:nvSpPr>
        <p:spPr>
          <a:xfrm>
            <a:off x="685800" y="2573950"/>
            <a:ext cx="5278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95" name="Google Shape;95;p17"/>
          <p:cNvSpPr txBox="1"/>
          <p:nvPr>
            <p:ph idx="4294967295" type="subTitle"/>
          </p:nvPr>
        </p:nvSpPr>
        <p:spPr>
          <a:xfrm>
            <a:off x="685800" y="3716352"/>
            <a:ext cx="52788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96" name="Google Shape;96;p17"/>
          <p:cNvGrpSpPr/>
          <p:nvPr/>
        </p:nvGrpSpPr>
        <p:grpSpPr>
          <a:xfrm>
            <a:off x="1745961" y="352459"/>
            <a:ext cx="1675491" cy="1675513"/>
            <a:chOff x="6643075" y="3664250"/>
            <a:chExt cx="407950" cy="407975"/>
          </a:xfrm>
        </p:grpSpPr>
        <p:sp>
          <p:nvSpPr>
            <p:cNvPr id="97" name="Google Shape;97;p17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" name="Google Shape;99;p17"/>
          <p:cNvGrpSpPr/>
          <p:nvPr/>
        </p:nvGrpSpPr>
        <p:grpSpPr>
          <a:xfrm rot="727535">
            <a:off x="750467" y="1987952"/>
            <a:ext cx="688825" cy="688786"/>
            <a:chOff x="576250" y="4319400"/>
            <a:chExt cx="442075" cy="442050"/>
          </a:xfrm>
        </p:grpSpPr>
        <p:sp>
          <p:nvSpPr>
            <p:cNvPr id="100" name="Google Shape;100;p17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7DF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7"/>
          <p:cNvSpPr/>
          <p:nvPr/>
        </p:nvSpPr>
        <p:spPr>
          <a:xfrm>
            <a:off x="1344744" y="738932"/>
            <a:ext cx="261927" cy="25009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 rot="2697461">
            <a:off x="3070537" y="2019141"/>
            <a:ext cx="397516" cy="37956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385024" y="1802439"/>
            <a:ext cx="159240" cy="15212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 rot="1280389">
            <a:off x="1163299" y="1493211"/>
            <a:ext cx="159248" cy="15210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7DF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 CAN ALSO SPLIT YOUR CONTENT</a:t>
            </a:r>
            <a:endParaRPr sz="2800"/>
          </a:p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4" name="Google Shape;124;p19"/>
          <p:cNvSpPr txBox="1"/>
          <p:nvPr>
            <p:ph idx="3" type="body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inac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