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378" y="-90"/>
      </p:cViewPr>
      <p:guideLst>
        <p:guide orient="horz" pos="2736"/>
        <p:guide pos="4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220" y="1241304"/>
            <a:ext cx="13670280" cy="5511695"/>
          </a:xfrm>
        </p:spPr>
        <p:txBody>
          <a:bodyPr/>
          <a:lstStyle/>
          <a:p>
            <a:r>
              <a:rPr lang="en-US" dirty="0" smtClean="0"/>
              <a:t>Developer Name: </a:t>
            </a:r>
            <a:r>
              <a:rPr lang="en-US" dirty="0" err="1" smtClean="0"/>
              <a:t>Hajaeba</a:t>
            </a:r>
            <a:r>
              <a:rPr lang="en-US" dirty="0" smtClean="0"/>
              <a:t> S Kemal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link:- </a:t>
            </a:r>
            <a:r>
              <a:rPr lang="en-IN" u="sng" dirty="0" smtClean="0"/>
              <a:t>https</a:t>
            </a:r>
            <a:r>
              <a:rPr lang="en-IN" u="sng" dirty="0"/>
              <a:t>://</a:t>
            </a:r>
            <a:r>
              <a:rPr lang="en-IN" u="sng" dirty="0" smtClean="0"/>
              <a:t>github.com/hajaeba/LockedMe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9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“main” 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=""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=""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=""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=""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=""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=""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“main”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=""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=""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=""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=""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=""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=""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=""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=""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=""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“main”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=""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=""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=""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=""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=""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=""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=""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=""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=""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=""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=""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=""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=""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=""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=""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="" xmlns:a16="http://schemas.microsoft.com/office/drawing/2014/main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=""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=""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=""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=""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=""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183</Words>
  <Application>Microsoft Office PowerPoint</Application>
  <PresentationFormat>Custom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Windows User</cp:lastModifiedBy>
  <cp:revision>39</cp:revision>
  <dcterms:created xsi:type="dcterms:W3CDTF">2021-01-19T12:02:17Z</dcterms:created>
  <dcterms:modified xsi:type="dcterms:W3CDTF">2023-01-03T15:49:57Z</dcterms:modified>
</cp:coreProperties>
</file>