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4B91-AAF1-41FE-9F9B-EE7144B6323B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8B15-E4D4-4D67-91ED-C3C5D46F52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2276872"/>
            <a:ext cx="1368152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Document Root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public/index.php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3728" y="2916065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Response &amp; Views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resources/views/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2276872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Router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app/Http/routes.php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2276872"/>
            <a:ext cx="1368152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Http Middleware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app/Http/Middleware/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4128" y="2276872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Route Middleware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app/Http/Middleware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24328" y="2276872"/>
            <a:ext cx="1368152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Application</a:t>
            </a:r>
            <a:b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Controllers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app/Http/Controllers/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691680" y="2492896"/>
            <a:ext cx="43204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691680" y="3068960"/>
            <a:ext cx="43204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491880" y="2492896"/>
            <a:ext cx="43204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491880" y="3068960"/>
            <a:ext cx="43204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292080" y="2492896"/>
            <a:ext cx="43204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292080" y="3068960"/>
            <a:ext cx="223224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092280" y="2492896"/>
            <a:ext cx="43204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23528" y="3429000"/>
            <a:ext cx="1402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Application Booting</a:t>
            </a:r>
          </a:p>
          <a:p>
            <a:pPr marL="88900" indent="-88900">
              <a:buFontTx/>
              <a:buChar char="-"/>
            </a:pPr>
            <a:r>
              <a:rPr lang="en-US" altLang="ko-KR" sz="1000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Auto Loading</a:t>
            </a:r>
          </a:p>
          <a:p>
            <a:pPr marL="88900" indent="-88900">
              <a:buFontTx/>
              <a:buChar char="-"/>
            </a:pPr>
            <a:r>
              <a:rPr lang="en-US" altLang="ko-KR" sz="1000" dirty="0" smtClean="0"/>
              <a:t>Service Providers</a:t>
            </a:r>
          </a:p>
          <a:p>
            <a:pPr marL="88900" indent="-88900">
              <a:buFontTx/>
              <a:buChar char="-"/>
            </a:pPr>
            <a:r>
              <a:rPr lang="en-US" altLang="ko-KR" sz="1000" dirty="0" smtClean="0"/>
              <a:t>Configuration Read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24328" y="3573016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Model</a:t>
            </a:r>
          </a:p>
          <a:p>
            <a:pPr algn="ctr"/>
            <a:r>
              <a:rPr lang="en-US" altLang="ko-KR" sz="1000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app/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24328" y="4221088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Eloquent ORM</a:t>
            </a:r>
            <a:endParaRPr lang="ko-KR" altLang="en-US" sz="1000" i="1" u="sng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24328" y="4869160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PDO &amp; DB Driver</a:t>
            </a:r>
            <a:endParaRPr lang="ko-KR" altLang="en-US" sz="1000" i="1" u="sng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24328" y="5517232"/>
            <a:ext cx="136815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Database</a:t>
            </a:r>
            <a:endParaRPr lang="ko-KR" altLang="en-US" sz="1000" i="1" u="sng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32" name="직선 화살표 연결선 31"/>
          <p:cNvCxnSpPr>
            <a:stCxn id="28" idx="0"/>
            <a:endCxn id="11" idx="2"/>
          </p:cNvCxnSpPr>
          <p:nvPr/>
        </p:nvCxnSpPr>
        <p:spPr>
          <a:xfrm flipV="1">
            <a:off x="8208404" y="3284984"/>
            <a:ext cx="0" cy="28803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9" idx="0"/>
            <a:endCxn id="28" idx="2"/>
          </p:cNvCxnSpPr>
          <p:nvPr/>
        </p:nvCxnSpPr>
        <p:spPr>
          <a:xfrm flipV="1">
            <a:off x="8208404" y="3933056"/>
            <a:ext cx="0" cy="28803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0" idx="0"/>
            <a:endCxn id="29" idx="2"/>
          </p:cNvCxnSpPr>
          <p:nvPr/>
        </p:nvCxnSpPr>
        <p:spPr>
          <a:xfrm flipV="1">
            <a:off x="8208404" y="4581128"/>
            <a:ext cx="0" cy="28803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1" idx="0"/>
            <a:endCxn id="30" idx="2"/>
          </p:cNvCxnSpPr>
          <p:nvPr/>
        </p:nvCxnSpPr>
        <p:spPr>
          <a:xfrm flipV="1">
            <a:off x="8208404" y="5229200"/>
            <a:ext cx="0" cy="28803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23528" y="1124744"/>
            <a:ext cx="2492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CC BY © </a:t>
            </a:r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Appkr</a:t>
            </a: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&lt;juwonkim@me.com&gt;, 2015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524328" y="836712"/>
            <a:ext cx="1368152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Laravel</a:t>
            </a:r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 Features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Auth, Cache, Event,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File, Validation,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Mail, Queue, Session,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Hash, Migration,…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49" name="직선 화살표 연결선 48"/>
          <p:cNvCxnSpPr>
            <a:stCxn id="11" idx="0"/>
            <a:endCxn id="48" idx="2"/>
          </p:cNvCxnSpPr>
          <p:nvPr/>
        </p:nvCxnSpPr>
        <p:spPr>
          <a:xfrm flipV="1">
            <a:off x="8208404" y="1988840"/>
            <a:ext cx="0" cy="28803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724128" y="1628800"/>
            <a:ext cx="1368152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3</a:t>
            </a:r>
            <a:r>
              <a:rPr lang="en-US" altLang="ko-KR" sz="1000" b="1" u="sng" baseline="30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rd</a:t>
            </a:r>
            <a:r>
              <a:rPr lang="en-US" altLang="ko-KR" sz="1000" b="1" u="sng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 Party Packages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23528" y="836712"/>
            <a:ext cx="2185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b="1" u="sng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Bird’s eye view of </a:t>
            </a:r>
            <a:r>
              <a:rPr lang="en-US" altLang="ko-KR" sz="1200" b="1" u="sng" dirty="0" err="1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Laravel</a:t>
            </a:r>
            <a:endParaRPr lang="en-US" altLang="ko-KR" sz="1200" b="1" u="sng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72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juwonkim</dc:creator>
  <cp:lastModifiedBy>juwonkim</cp:lastModifiedBy>
  <cp:revision>4</cp:revision>
  <dcterms:created xsi:type="dcterms:W3CDTF">2015-11-08T13:41:53Z</dcterms:created>
  <dcterms:modified xsi:type="dcterms:W3CDTF">2015-11-08T14:14:54Z</dcterms:modified>
</cp:coreProperties>
</file>