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14" y="-102"/>
      </p:cViewPr>
      <p:guideLst>
        <p:guide orient="horz" pos="3884"/>
        <p:guide pos="2880"/>
        <p:guide pos="551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4B91-AAF1-41FE-9F9B-EE7144B6323B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323528" y="1124744"/>
            <a:ext cx="2492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CC BY © </a:t>
            </a:r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Appkr</a:t>
            </a: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&lt;juwonkim@me.com&gt;, 2015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29039" y="836712"/>
            <a:ext cx="210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u="sng" dirty="0" err="1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Laravel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 Project Structure</a:t>
            </a:r>
            <a:endParaRPr lang="en-US" altLang="ko-KR" sz="1200" b="1" u="sng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289" y="3140968"/>
            <a:ext cx="5472855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8143" y="3140968"/>
            <a:ext cx="2880569" cy="30243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1000" b="1" u="sng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9552" y="4365104"/>
            <a:ext cx="518457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972616" y="321297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1000" b="1" u="sng" dirty="0" err="1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Laravel</a:t>
            </a:r>
            <a:endParaRPr lang="en-US" altLang="ko-KR" sz="1000" b="1" u="sng" dirty="0" smtClean="0">
              <a:solidFill>
                <a:schemeClr val="accent2"/>
              </a:solidFill>
              <a:latin typeface="D2Coding" pitchFamily="49" charset="-127"/>
              <a:ea typeface="D2Coding" pitchFamily="49" charset="-127"/>
            </a:endParaRPr>
          </a:p>
          <a:p>
            <a:pPr lvl="0" algn="ctr"/>
            <a:r>
              <a:rPr lang="en-US" altLang="ko-KR" sz="1000" i="1" dirty="0" err="1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laravel</a:t>
            </a:r>
            <a:r>
              <a:rPr lang="en-US" altLang="ko-KR" sz="1000" i="1" dirty="0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/</a:t>
            </a:r>
            <a:r>
              <a:rPr lang="en-US" altLang="ko-KR" sz="1000" i="1" dirty="0" err="1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laravel</a:t>
            </a:r>
            <a:endParaRPr lang="en-US" altLang="ko-KR" sz="1000" i="1" dirty="0" smtClean="0">
              <a:solidFill>
                <a:schemeClr val="accent2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936104" y="443711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1000" b="1" u="sng" dirty="0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Framework</a:t>
            </a:r>
          </a:p>
          <a:p>
            <a:pPr lvl="0" algn="ctr"/>
            <a:r>
              <a:rPr lang="en-US" altLang="ko-KR" sz="1000" i="1" dirty="0" err="1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laravel</a:t>
            </a:r>
            <a:r>
              <a:rPr lang="en-US" altLang="ko-KR" sz="1000" i="1" dirty="0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/framework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79512" y="4439434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“require”: {</a:t>
            </a:r>
          </a:p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 “</a:t>
            </a:r>
            <a:r>
              <a:rPr lang="en-US" altLang="ko-KR" sz="1000" dirty="0" err="1" smtClean="0">
                <a:latin typeface="Consolas" pitchFamily="49" charset="0"/>
                <a:ea typeface="D2Coding" pitchFamily="49" charset="-127"/>
              </a:rPr>
              <a:t>nesbot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/carbon”: “~1.20”,</a:t>
            </a:r>
          </a:p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 “</a:t>
            </a:r>
            <a:r>
              <a:rPr lang="en-US" altLang="ko-KR" sz="1000" dirty="0" err="1" smtClean="0">
                <a:latin typeface="Consolas" pitchFamily="49" charset="0"/>
                <a:ea typeface="D2Coding" pitchFamily="49" charset="-127"/>
              </a:rPr>
              <a:t>symfony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/…”: “2.8.*|3.0.*”,</a:t>
            </a:r>
          </a:p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 “…/…”: “…”</a:t>
            </a:r>
          </a:p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}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45422" y="5373216"/>
            <a:ext cx="1182989" cy="5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i="1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nesbot</a:t>
            </a:r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/carbon</a:t>
            </a:r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07277" y="5373216"/>
            <a:ext cx="1182989" cy="5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i="1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symfony</a:t>
            </a:r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/…</a:t>
            </a:r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69131" y="5373216"/>
            <a:ext cx="1182989" cy="5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…</a:t>
            </a:r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3568" y="5373216"/>
            <a:ext cx="1182989" cy="5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illuminate/…</a:t>
            </a:r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75513" y="3254787"/>
            <a:ext cx="2066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000" b="1" u="sng" dirty="0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User-pulled 3</a:t>
            </a:r>
            <a:r>
              <a:rPr lang="en-US" altLang="ko-KR" sz="1000" b="1" u="sng" baseline="30000" dirty="0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rd</a:t>
            </a:r>
            <a:r>
              <a:rPr lang="en-US" altLang="ko-KR" sz="1000" b="1" u="sng" dirty="0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000" b="1" u="sng" dirty="0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Party Packages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580112" y="3573016"/>
            <a:ext cx="3024585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Integration Layer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e.g. 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ServiceProvider</a:t>
            </a:r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5373216"/>
            <a:ext cx="1219900" cy="5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intervention/image</a:t>
            </a:r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84548" y="5373216"/>
            <a:ext cx="1219900" cy="5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league/…</a:t>
            </a:r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012160" y="4653136"/>
            <a:ext cx="1219900" cy="5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i="1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erusev</a:t>
            </a:r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/</a:t>
            </a:r>
          </a:p>
          <a:p>
            <a:pPr algn="ctr"/>
            <a:r>
              <a:rPr lang="en-US" altLang="ko-KR" sz="1000" i="1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parsedown</a:t>
            </a:r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-extra</a:t>
            </a:r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84548" y="4653136"/>
            <a:ext cx="1219900" cy="5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i="1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laravel</a:t>
            </a:r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/socialite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95289" y="1484784"/>
            <a:ext cx="835342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1000" i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-972616" y="155679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1000" b="1" u="sng" dirty="0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User Code</a:t>
            </a:r>
            <a:endParaRPr lang="en-US" altLang="ko-KR" sz="1000" b="1" u="sng" dirty="0" smtClean="0">
              <a:solidFill>
                <a:schemeClr val="accent2"/>
              </a:solidFill>
              <a:latin typeface="D2Coding" pitchFamily="49" charset="-127"/>
              <a:ea typeface="D2Coding" pitchFamily="49" charset="-127"/>
            </a:endParaRPr>
          </a:p>
          <a:p>
            <a:pPr lvl="0" algn="ctr"/>
            <a:r>
              <a:rPr lang="en-US" altLang="ko-KR" sz="1000" i="1" dirty="0" err="1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appkr</a:t>
            </a:r>
            <a:r>
              <a:rPr lang="en-US" altLang="ko-KR" sz="1000" i="1" dirty="0" smtClean="0">
                <a:solidFill>
                  <a:schemeClr val="accent2"/>
                </a:solidFill>
                <a:latin typeface="D2Coding" pitchFamily="49" charset="-127"/>
                <a:ea typeface="D2Coding" pitchFamily="49" charset="-127"/>
              </a:rPr>
              <a:t>/l5essential</a:t>
            </a:r>
            <a:endParaRPr lang="en-US" altLang="ko-KR" sz="1000" i="1" dirty="0" smtClean="0">
              <a:solidFill>
                <a:schemeClr val="accent2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512" y="321297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“require”: {</a:t>
            </a:r>
          </a:p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 “</a:t>
            </a:r>
            <a:r>
              <a:rPr lang="en-US" altLang="ko-KR" sz="1000" dirty="0" err="1" smtClean="0">
                <a:latin typeface="Consolas" pitchFamily="49" charset="0"/>
                <a:ea typeface="D2Coding" pitchFamily="49" charset="-127"/>
              </a:rPr>
              <a:t>php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”: “&gt;=5.5.9”,</a:t>
            </a:r>
          </a:p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 “</a:t>
            </a:r>
            <a:r>
              <a:rPr lang="en-US" altLang="ko-KR" sz="1000" dirty="0" err="1" smtClean="0">
                <a:latin typeface="Consolas" pitchFamily="49" charset="0"/>
                <a:ea typeface="D2Coding" pitchFamily="49" charset="-127"/>
              </a:rPr>
              <a:t>laravel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/framework”: “5.1.*”</a:t>
            </a:r>
          </a:p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} 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79512" y="155679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“require”: {</a:t>
            </a:r>
          </a:p>
          <a:p>
            <a:pPr lvl="4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D2Coding" pitchFamily="49" charset="-127"/>
              </a:rPr>
              <a:t>  “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D2Coding" pitchFamily="49" charset="-127"/>
              </a:rPr>
              <a:t>php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D2Coding" pitchFamily="49" charset="-127"/>
              </a:rPr>
              <a:t>”: “&gt;=5.5.9”,</a:t>
            </a:r>
          </a:p>
          <a:p>
            <a:pPr lvl="4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D2Coding" pitchFamily="49" charset="-127"/>
              </a:rPr>
              <a:t>  “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D2Coding" pitchFamily="49" charset="-127"/>
              </a:rPr>
              <a:t>laravel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D2Coding" pitchFamily="49" charset="-127"/>
              </a:rPr>
              <a:t>/framework”: “5.1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D2Coding" pitchFamily="49" charset="-127"/>
              </a:rPr>
              <a:t>.*”,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ea typeface="D2Coding" pitchFamily="49" charset="-127"/>
            </a:endParaRPr>
          </a:p>
          <a:p>
            <a:pPr lvl="4"/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“</a:t>
            </a:r>
            <a:r>
              <a:rPr lang="en-US" altLang="ko-KR" sz="1000" dirty="0" err="1" smtClean="0">
                <a:latin typeface="Consolas" pitchFamily="49" charset="0"/>
                <a:ea typeface="D2Coding" pitchFamily="49" charset="-127"/>
              </a:rPr>
              <a:t>erusev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/</a:t>
            </a:r>
            <a:r>
              <a:rPr lang="en-US" altLang="ko-KR" sz="1000" dirty="0" err="1" smtClean="0">
                <a:latin typeface="Consolas" pitchFamily="49" charset="0"/>
                <a:ea typeface="D2Coding" pitchFamily="49" charset="-127"/>
              </a:rPr>
              <a:t>parsedown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-extra”: “0.7.*”,</a:t>
            </a:r>
            <a:endParaRPr lang="en-US" altLang="ko-KR" sz="1000" dirty="0" smtClean="0">
              <a:latin typeface="Consolas" pitchFamily="49" charset="0"/>
              <a:ea typeface="D2Coding" pitchFamily="49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788024" y="155679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 “</a:t>
            </a:r>
            <a:r>
              <a:rPr lang="en-US" altLang="ko-KR" sz="1000" dirty="0" err="1" smtClean="0">
                <a:latin typeface="Consolas" pitchFamily="49" charset="0"/>
                <a:ea typeface="D2Coding" pitchFamily="49" charset="-127"/>
              </a:rPr>
              <a:t>laravel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/socialite”: “2.0.*”,</a:t>
            </a:r>
            <a:endParaRPr lang="en-US" altLang="ko-KR" sz="1000" dirty="0" smtClean="0">
              <a:latin typeface="Consolas" pitchFamily="49" charset="0"/>
              <a:ea typeface="D2Coding" pitchFamily="49" charset="-127"/>
            </a:endParaRPr>
          </a:p>
          <a:p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 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“intervention/image”: “2.3.*”,</a:t>
            </a:r>
            <a:endParaRPr lang="en-US" altLang="ko-KR" sz="1000" dirty="0" smtClean="0">
              <a:latin typeface="Consolas" pitchFamily="49" charset="0"/>
              <a:ea typeface="D2Coding" pitchFamily="49" charset="-127"/>
            </a:endParaRPr>
          </a:p>
          <a:p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</a:t>
            </a:r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 “league/…”: “…”</a:t>
            </a:r>
          </a:p>
          <a:p>
            <a:r>
              <a:rPr lang="en-US" altLang="ko-KR" sz="1000" dirty="0" smtClean="0">
                <a:latin typeface="Consolas" pitchFamily="49" charset="0"/>
                <a:ea typeface="D2Coding" pitchFamily="49" charset="-127"/>
              </a:rPr>
              <a:t>}</a:t>
            </a: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1907704" y="2564904"/>
            <a:ext cx="0" cy="50405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4572000" y="2564904"/>
            <a:ext cx="0" cy="50405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7236296" y="2564904"/>
            <a:ext cx="0" cy="50405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907704" y="2708920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API</a:t>
            </a:r>
            <a:endParaRPr lang="en-US" altLang="ko-KR" sz="1000" dirty="0" smtClean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572000" y="2708920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Framework Syntax</a:t>
            </a:r>
            <a:endParaRPr lang="en-US" altLang="ko-KR" sz="1000" dirty="0" smtClean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236296" y="2708920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API</a:t>
            </a:r>
            <a:endParaRPr lang="en-US" altLang="ko-KR" sz="1000" dirty="0" smtClean="0">
              <a:latin typeface="D2Coding" pitchFamily="49" charset="-127"/>
              <a:ea typeface="D2Coding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130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juwonkim</dc:creator>
  <cp:lastModifiedBy>juwonkim</cp:lastModifiedBy>
  <cp:revision>16</cp:revision>
  <dcterms:created xsi:type="dcterms:W3CDTF">2015-11-08T13:41:53Z</dcterms:created>
  <dcterms:modified xsi:type="dcterms:W3CDTF">2015-12-22T14:14:04Z</dcterms:modified>
</cp:coreProperties>
</file>