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-1200" y="-108"/>
      </p:cViewPr>
      <p:guideLst>
        <p:guide orient="horz" pos="3884"/>
        <p:guide pos="2880"/>
        <p:guide pos="5148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4B91-AAF1-41FE-9F9B-EE7144B6323B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7544" y="148478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Client Browser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3528" y="1124744"/>
            <a:ext cx="2492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CC BY © </a:t>
            </a:r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Appkr</a:t>
            </a: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&lt;juwonkim@me.com&gt;, 2015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29039" y="836712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u="sng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Sequence 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Diagram for </a:t>
            </a:r>
            <a:r>
              <a:rPr lang="en-US" altLang="ko-KR" sz="1200" b="1" u="sng" dirty="0" err="1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Github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 Oauth2 Authentication</a:t>
            </a:r>
            <a:endParaRPr lang="en-US" altLang="ko-KR" sz="1200" b="1" u="sng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37" name="직선 연결선 36"/>
          <p:cNvCxnSpPr>
            <a:stCxn id="10" idx="2"/>
          </p:cNvCxnSpPr>
          <p:nvPr/>
        </p:nvCxnSpPr>
        <p:spPr>
          <a:xfrm>
            <a:off x="971600" y="1844824"/>
            <a:ext cx="0" cy="432048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668344" y="1484784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Auth Provider</a:t>
            </a:r>
          </a:p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000" b="1" i="1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Github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)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41" name="직선 연결선 40"/>
          <p:cNvCxnSpPr>
            <a:stCxn id="40" idx="2"/>
          </p:cNvCxnSpPr>
          <p:nvPr/>
        </p:nvCxnSpPr>
        <p:spPr>
          <a:xfrm>
            <a:off x="8172400" y="1844824"/>
            <a:ext cx="0" cy="432102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716016" y="1484784"/>
            <a:ext cx="129614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Application Server</a:t>
            </a:r>
          </a:p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000" b="1" i="1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myProject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)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44" name="직선 연결선 43"/>
          <p:cNvCxnSpPr>
            <a:stCxn id="42" idx="2"/>
          </p:cNvCxnSpPr>
          <p:nvPr/>
        </p:nvCxnSpPr>
        <p:spPr>
          <a:xfrm>
            <a:off x="5364088" y="1844824"/>
            <a:ext cx="0" cy="432102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580112" y="2060848"/>
            <a:ext cx="300595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Hits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SocialController</a:t>
            </a:r>
            <a:r>
              <a:rPr lang="en-US" altLang="ko-KR" sz="1000" b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::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redirectToProvider</a:t>
            </a:r>
            <a:r>
              <a:rPr lang="en-US" altLang="ko-KR" sz="1000" b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();</a:t>
            </a:r>
          </a:p>
          <a:p>
            <a:pPr marL="88900" indent="-88900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and make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RedirectResponse</a:t>
            </a:r>
            <a:endParaRPr lang="en-US" altLang="ko-KR" sz="1000" b="1" dirty="0" smtClean="0">
              <a:solidFill>
                <a:srgbClr val="FF0000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27584" y="2204864"/>
            <a:ext cx="4680520" cy="4320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259632" y="1958643"/>
            <a:ext cx="38683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ctr"/>
            <a:r>
              <a:rPr lang="en-US" altLang="ko-KR" sz="1000" dirty="0" smtClean="0"/>
              <a:t>Button “Login with </a:t>
            </a:r>
            <a:r>
              <a:rPr lang="en-US" altLang="ko-KR" sz="1000" dirty="0" err="1" smtClean="0"/>
              <a:t>Github</a:t>
            </a:r>
            <a:r>
              <a:rPr lang="en-US" altLang="ko-KR" sz="1000" dirty="0" smtClean="0"/>
              <a:t>” clicked. </a:t>
            </a:r>
            <a:r>
              <a:rPr lang="en-US" altLang="ko-KR" sz="1000" b="1" dirty="0" smtClean="0"/>
              <a:t>Hits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route(‘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social.github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’)</a:t>
            </a:r>
            <a:r>
              <a:rPr lang="en-US" altLang="ko-KR" sz="1000" b="1" dirty="0" smtClean="0"/>
              <a:t>.</a:t>
            </a:r>
            <a:endParaRPr lang="en-US" altLang="ko-KR" sz="1000" b="1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971550" y="2636912"/>
            <a:ext cx="439253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331640" y="2390691"/>
            <a:ext cx="3677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ctr"/>
            <a:r>
              <a:rPr lang="en-US" altLang="ko-KR" sz="1000" dirty="0" smtClean="0"/>
              <a:t>302 Location: https</a:t>
            </a:r>
            <a:r>
              <a:rPr lang="en-US" altLang="ko-KR" sz="1000" dirty="0" smtClean="0"/>
              <a:t>://</a:t>
            </a:r>
            <a:r>
              <a:rPr lang="en-US" altLang="ko-KR" sz="1000" dirty="0" smtClean="0"/>
              <a:t>github.com/login/oauth/authorize?...</a:t>
            </a:r>
            <a:endParaRPr lang="en-US" altLang="ko-KR" sz="1000" b="1" dirty="0" smtClean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71550" y="2204864"/>
            <a:ext cx="439253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827584" y="2996952"/>
            <a:ext cx="7488832" cy="4320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294553" y="2750731"/>
            <a:ext cx="45817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ctr"/>
            <a:r>
              <a:rPr lang="en-US" altLang="ko-KR" sz="1000" dirty="0" smtClean="0"/>
              <a:t>Redirect to </a:t>
            </a:r>
            <a:r>
              <a:rPr lang="en-US" altLang="ko-KR" sz="1000" dirty="0" err="1" smtClean="0"/>
              <a:t>Github’s</a:t>
            </a:r>
            <a:r>
              <a:rPr lang="en-US" altLang="ko-KR" sz="1000" dirty="0" smtClean="0"/>
              <a:t> page</a:t>
            </a:r>
            <a:r>
              <a:rPr lang="en-US" altLang="ko-KR" sz="1000" dirty="0" smtClean="0"/>
              <a:t>. GET https://github.com/login/oauth/authorize</a:t>
            </a:r>
            <a:r>
              <a:rPr lang="en-US" altLang="ko-KR" sz="1000" dirty="0" smtClean="0"/>
              <a:t>?...</a:t>
            </a:r>
            <a:endParaRPr lang="en-US" altLang="ko-KR" sz="1000" b="1" dirty="0" smtClean="0"/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971550" y="3429000"/>
            <a:ext cx="720090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3583798" y="3182779"/>
            <a:ext cx="19656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ctr"/>
            <a:r>
              <a:rPr lang="en-US" altLang="ko-KR" sz="1000" dirty="0" smtClean="0"/>
              <a:t>“Authorize application ?” page</a:t>
            </a:r>
            <a:endParaRPr lang="en-US" altLang="ko-KR" sz="1000" b="1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71550" y="2996952"/>
            <a:ext cx="720090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27584" y="3819237"/>
            <a:ext cx="7488832" cy="4320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370172" y="3573016"/>
            <a:ext cx="24304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ctr"/>
            <a:r>
              <a:rPr lang="en-US" altLang="ko-KR" sz="1000" dirty="0" smtClean="0"/>
              <a:t>Button “</a:t>
            </a:r>
            <a:r>
              <a:rPr lang="en-US" altLang="ko-KR" sz="1000" dirty="0" smtClean="0"/>
              <a:t>Authorize application” clicked.</a:t>
            </a:r>
            <a:endParaRPr lang="en-US" altLang="ko-KR" sz="1000" b="1" dirty="0" smtClean="0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971550" y="4251285"/>
            <a:ext cx="720090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638847" y="4005064"/>
            <a:ext cx="3855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ctr"/>
            <a:r>
              <a:rPr lang="en-US" altLang="ko-KR" sz="1000" dirty="0" smtClean="0"/>
              <a:t>302 Location: http://localhost:8000/social/github?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code=xyz</a:t>
            </a:r>
            <a:r>
              <a:rPr lang="en-US" altLang="ko-KR" sz="1000" dirty="0" smtClean="0"/>
              <a:t>&amp;...</a:t>
            </a:r>
            <a:endParaRPr lang="en-US" altLang="ko-KR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971550" y="3819237"/>
            <a:ext cx="720090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827584" y="4683332"/>
            <a:ext cx="4680520" cy="112193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447986" y="4437112"/>
            <a:ext cx="34916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ctr"/>
            <a:r>
              <a:rPr lang="en-US" altLang="ko-KR" sz="1000" dirty="0" smtClean="0"/>
              <a:t>Redirect to </a:t>
            </a:r>
            <a:r>
              <a:rPr lang="en-US" altLang="ko-KR" sz="1000" dirty="0" err="1" smtClean="0"/>
              <a:t>myProject</a:t>
            </a:r>
            <a:r>
              <a:rPr lang="en-US" altLang="ko-KR" sz="1000" dirty="0" smtClean="0"/>
              <a:t>. </a:t>
            </a:r>
            <a:r>
              <a:rPr lang="en-US" altLang="ko-KR" sz="1000" b="1" dirty="0" smtClean="0"/>
              <a:t>Hits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route(‘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social.github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’)</a:t>
            </a:r>
            <a:r>
              <a:rPr lang="en-US" altLang="ko-KR" sz="1000" b="1" dirty="0" smtClean="0"/>
              <a:t> again.</a:t>
            </a:r>
            <a:endParaRPr lang="en-US" altLang="ko-KR" sz="1000" b="1" dirty="0" smtClean="0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971550" y="5805264"/>
            <a:ext cx="439253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862239" y="5559043"/>
            <a:ext cx="26164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ctr"/>
            <a:r>
              <a:rPr lang="en-US" altLang="ko-KR" sz="1000" dirty="0" smtClean="0"/>
              <a:t>Redirect to </a:t>
            </a:r>
            <a:r>
              <a:rPr lang="en-US" altLang="ko-KR" sz="1000" dirty="0" err="1" smtClean="0"/>
              <a:t>myProject</a:t>
            </a:r>
            <a:r>
              <a:rPr lang="en-US" altLang="ko-KR" sz="1000" dirty="0" smtClean="0"/>
              <a:t>. Hits route(‘home’) </a:t>
            </a:r>
            <a:endParaRPr lang="en-US" altLang="ko-KR" sz="1000" b="1" dirty="0" smtClean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971550" y="4683333"/>
            <a:ext cx="439253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580112" y="4799474"/>
            <a:ext cx="3262432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Hits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SocialController</a:t>
            </a:r>
            <a:r>
              <a:rPr lang="en-US" altLang="ko-KR" sz="1000" b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::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handleProviderCallback</a:t>
            </a:r>
            <a:r>
              <a:rPr lang="en-US" altLang="ko-KR" sz="1000" b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();</a:t>
            </a:r>
          </a:p>
          <a:p>
            <a:pPr marL="88900" indent="-88900"/>
            <a:endParaRPr lang="en-US" altLang="ko-KR" sz="1000" b="1" dirty="0" smtClean="0">
              <a:solidFill>
                <a:srgbClr val="FF0000"/>
              </a:solidFill>
              <a:latin typeface="D2Coding" pitchFamily="49" charset="-127"/>
              <a:ea typeface="D2Coding" pitchFamily="49" charset="-127"/>
            </a:endParaRPr>
          </a:p>
          <a:p>
            <a:pPr marL="88900" indent="-88900">
              <a:buFontTx/>
              <a:buChar char="-"/>
            </a:pP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Create User if matching ‘email’ not exists</a:t>
            </a:r>
          </a:p>
          <a:p>
            <a:pPr marL="88900" indent="-88900">
              <a:buFontTx/>
              <a:buChar char="-"/>
            </a:pP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Log the user into </a:t>
            </a:r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myProject</a:t>
            </a:r>
            <a:endParaRPr lang="en-US" altLang="ko-KR" sz="1000" dirty="0" smtClean="0">
              <a:latin typeface="D2Coding" pitchFamily="49" charset="-127"/>
              <a:ea typeface="D2Coding" pitchFamily="49" charset="-127"/>
            </a:endParaRPr>
          </a:p>
          <a:p>
            <a:pPr marL="88900" indent="-88900">
              <a:buFontTx/>
              <a:buChar char="-"/>
            </a:pP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Redirect to route(‘home</a:t>
            </a: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’)</a:t>
            </a:r>
            <a:endParaRPr lang="en-US" altLang="ko-KR" sz="1000" dirty="0" smtClean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24328" y="188640"/>
            <a:ext cx="122413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88900" indent="-88900" algn="ctr"/>
            <a:r>
              <a:rPr lang="en-US" altLang="ko-KR" sz="1000" b="1" dirty="0" err="1" smtClean="0">
                <a:latin typeface="D2Coding" pitchFamily="49" charset="-127"/>
                <a:ea typeface="D2Coding" pitchFamily="49" charset="-127"/>
              </a:rPr>
              <a:t>SocialController</a:t>
            </a:r>
            <a:endParaRPr lang="en-US" altLang="ko-KR" sz="1000" b="1" dirty="0" smtClean="0">
              <a:solidFill>
                <a:srgbClr val="FF0000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660232" y="188640"/>
            <a:ext cx="720080" cy="24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Entity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40152" y="188640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u="sng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Legend:</a:t>
            </a:r>
            <a:endParaRPr lang="en-US" altLang="ko-KR" sz="1000" b="1" u="sng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130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juwonkim</dc:creator>
  <cp:lastModifiedBy>juwonkim</cp:lastModifiedBy>
  <cp:revision>10</cp:revision>
  <dcterms:created xsi:type="dcterms:W3CDTF">2015-11-08T13:41:53Z</dcterms:created>
  <dcterms:modified xsi:type="dcterms:W3CDTF">2015-11-29T08:32:19Z</dcterms:modified>
</cp:coreProperties>
</file>