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14" y="-102"/>
      </p:cViewPr>
      <p:guideLst>
        <p:guide orient="horz" pos="3884"/>
        <p:guide pos="2880"/>
        <p:guide pos="5148"/>
        <p:guide pos="612"/>
        <p:guide pos="1746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E1F6-0E4C-455A-9B1F-C2DC6A6B0E6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3B58-4317-42A8-9A14-6CD6325A63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A3B58-4317-42A8-9A14-6CD6325A63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4B91-AAF1-41FE-9F9B-EE7144B6323B}" type="datetimeFigureOut">
              <a:rPr lang="ko-KR" altLang="en-US" smtClean="0"/>
              <a:pPr/>
              <a:t>2015-12-28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8B15-E4D4-4D67-91ED-C3C5D46F525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19" y="1080120"/>
            <a:ext cx="100811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Client Browser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3528" y="720080"/>
            <a:ext cx="2492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CC BY ©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Appkr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&lt;juwonkim@me.com&gt;, 2015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9039" y="432048"/>
            <a:ext cx="3416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Sequence Diagram for Session Establishment</a:t>
            </a:r>
            <a:endParaRPr lang="en-US" altLang="ko-KR" sz="1200" b="1" u="sng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37" name="직선 연결선 36"/>
          <p:cNvCxnSpPr>
            <a:stCxn id="10" idx="2"/>
          </p:cNvCxnSpPr>
          <p:nvPr/>
        </p:nvCxnSpPr>
        <p:spPr>
          <a:xfrm>
            <a:off x="2771775" y="1440160"/>
            <a:ext cx="0" cy="501317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52716" y="1080120"/>
            <a:ext cx="129614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Application Server</a:t>
            </a:r>
          </a:p>
          <a:p>
            <a:pPr algn="ctr"/>
            <a:r>
              <a:rPr lang="en-US" altLang="ko-KR" sz="1000" b="1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(</a:t>
            </a:r>
            <a:r>
              <a:rPr lang="en-US" altLang="ko-KR" sz="1000" b="1" i="1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myProject</a:t>
            </a:r>
            <a:r>
              <a:rPr lang="en-US" altLang="ko-KR" sz="1000" b="1" i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)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44" name="직선 연결선 43"/>
          <p:cNvCxnSpPr>
            <a:stCxn id="42" idx="2"/>
          </p:cNvCxnSpPr>
          <p:nvPr/>
        </p:nvCxnSpPr>
        <p:spPr>
          <a:xfrm>
            <a:off x="6300788" y="1440160"/>
            <a:ext cx="0" cy="501317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339752" y="1800200"/>
            <a:ext cx="4392488" cy="4320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771254" y="1553979"/>
            <a:ext cx="1914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dirty="0" smtClean="0"/>
              <a:t>GET //example.com/v1/things</a:t>
            </a: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2771254" y="1800200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7524328" y="188641"/>
            <a:ext cx="64812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88900" indent="-88900" algn="ct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Logic</a:t>
            </a:r>
            <a:endParaRPr lang="en-US" altLang="ko-KR" sz="1000" b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660232" y="188640"/>
            <a:ext cx="720080" cy="244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Entity</a:t>
            </a:r>
            <a:endParaRPr lang="ko-KR" altLang="en-US" sz="1000" i="1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40152" y="188640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u="sng" dirty="0" smtClean="0">
                <a:solidFill>
                  <a:prstClr val="black"/>
                </a:solidFill>
                <a:latin typeface="D2Coding" pitchFamily="49" charset="-127"/>
                <a:ea typeface="D2Coding" pitchFamily="49" charset="-127"/>
              </a:rPr>
              <a:t>Legend:</a:t>
            </a:r>
            <a:endParaRPr lang="en-US" altLang="ko-KR" sz="1000" b="1" u="sng" dirty="0">
              <a:solidFill>
                <a:prstClr val="black"/>
              </a:solidFill>
              <a:latin typeface="D2Coding" pitchFamily="49" charset="-127"/>
              <a:ea typeface="D2Coding" pitchFamily="49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2771254" y="2232248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76965" y="1986027"/>
            <a:ext cx="27238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dirty="0" smtClean="0"/>
              <a:t>Set-Cookie: </a:t>
            </a:r>
            <a:r>
              <a:rPr lang="en-US" altLang="ko-KR" sz="1000" dirty="0" smtClean="0">
                <a:solidFill>
                  <a:srgbClr val="FF0000"/>
                </a:solidFill>
              </a:rPr>
              <a:t>key=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foo</a:t>
            </a:r>
            <a:r>
              <a:rPr lang="en-US" altLang="ko-KR" sz="1000" dirty="0" smtClean="0">
                <a:solidFill>
                  <a:srgbClr val="FF0000"/>
                </a:solidFill>
              </a:rPr>
              <a:t>; expires=xxx; path=/;…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36307" y="1929026"/>
            <a:ext cx="1659429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Store Cookie at Storage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name=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key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 value=</a:t>
            </a:r>
            <a:r>
              <a:rPr lang="en-US" altLang="ko-KR" sz="1000" i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foo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domain=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example.com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path=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/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,expires=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xxx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339752" y="3126541"/>
            <a:ext cx="4392488" cy="4320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771254" y="2736304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dirty="0" smtClean="0"/>
              <a:t>GET //example.com/any</a:t>
            </a:r>
          </a:p>
          <a:p>
            <a:pPr marL="88900" indent="-88900"/>
            <a:r>
              <a:rPr lang="en-US" altLang="ko-KR" sz="1000" dirty="0" smtClean="0"/>
              <a:t>Cookie: </a:t>
            </a:r>
            <a:r>
              <a:rPr lang="en-US" altLang="ko-KR" sz="1000" dirty="0" smtClean="0">
                <a:solidFill>
                  <a:srgbClr val="FF0000"/>
                </a:solidFill>
              </a:rPr>
              <a:t>key=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foo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2771254" y="3126541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771254" y="3558589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567347" y="3312368"/>
            <a:ext cx="27334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dirty="0" smtClean="0"/>
              <a:t>Set-Cookie: key=</a:t>
            </a:r>
            <a:r>
              <a:rPr lang="en-US" altLang="ko-KR" sz="1000" dirty="0" err="1" smtClean="0"/>
              <a:t>foo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</a:rPr>
              <a:t>expires=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yyy</a:t>
            </a:r>
            <a:r>
              <a:rPr lang="en-US" altLang="ko-KR" sz="1000" dirty="0" smtClean="0"/>
              <a:t>; path=/;…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99095" y="2780928"/>
            <a:ext cx="1723549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Retrieve Cookie for</a:t>
            </a:r>
          </a:p>
          <a:p>
            <a:pPr marL="88900" indent="-88900" algn="r"/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//example.com/</a:t>
            </a:r>
          </a:p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and check its expiration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74028" y="1800200"/>
            <a:ext cx="178766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Create Session &amp; Persist</a:t>
            </a:r>
          </a:p>
          <a:p>
            <a:pPr marL="88900" indent="-88900"/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key=</a:t>
            </a:r>
            <a:r>
              <a:rPr lang="en-US" altLang="ko-KR" sz="1000" i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foo,expires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=xxx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874028" y="3128282"/>
            <a:ext cx="232627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Retrieve Session Storage</a:t>
            </a:r>
          </a:p>
          <a:p>
            <a:pPr marL="88900" indent="-88900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if (value) {</a:t>
            </a:r>
            <a:b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</a:b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keep session &amp; 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extend expiration</a:t>
            </a:r>
          </a:p>
          <a:p>
            <a:pPr marL="88900" indent="-88900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}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339752" y="4392488"/>
            <a:ext cx="4392488" cy="4320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771254" y="3816424"/>
            <a:ext cx="29450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dirty="0" smtClean="0"/>
              <a:t>POST //example.com/auth/login</a:t>
            </a:r>
          </a:p>
          <a:p>
            <a:pPr marL="88900" indent="-88900"/>
            <a:r>
              <a:rPr lang="en-US" altLang="ko-KR" sz="1000" dirty="0" smtClean="0"/>
              <a:t>Cookie: </a:t>
            </a:r>
            <a:r>
              <a:rPr lang="en-US" altLang="ko-KR" sz="1000" dirty="0" smtClean="0">
                <a:solidFill>
                  <a:srgbClr val="FF0000"/>
                </a:solidFill>
              </a:rPr>
              <a:t>key=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foo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88900" indent="-88900"/>
            <a:r>
              <a:rPr lang="en-US" altLang="ko-KR" sz="1000" dirty="0" smtClean="0"/>
              <a:t>email=john@example.org, password=password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2771254" y="4392488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771254" y="4824536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3581774" y="4437112"/>
            <a:ext cx="2719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dirty="0" smtClean="0"/>
              <a:t>201 Created</a:t>
            </a:r>
          </a:p>
          <a:p>
            <a:pPr marL="88900" indent="-88900" algn="r"/>
            <a:r>
              <a:rPr lang="en-US" altLang="ko-KR" sz="1000" dirty="0" smtClean="0"/>
              <a:t>Set-Cookie: </a:t>
            </a:r>
            <a:r>
              <a:rPr lang="en-US" altLang="ko-KR" sz="1000" dirty="0" smtClean="0">
                <a:solidFill>
                  <a:srgbClr val="FF0000"/>
                </a:solidFill>
              </a:rPr>
              <a:t>key=bar; expires=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zzz</a:t>
            </a:r>
            <a:r>
              <a:rPr lang="en-US" altLang="ko-KR" sz="1000" dirty="0" smtClean="0">
                <a:solidFill>
                  <a:srgbClr val="FF0000"/>
                </a:solidFill>
              </a:rPr>
              <a:t>; path=/;…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874028" y="4394229"/>
            <a:ext cx="198002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Create New Session &amp; Persist</a:t>
            </a:r>
          </a:p>
          <a:p>
            <a:pPr marL="88900" indent="-88900"/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key=bar, expires=</a:t>
            </a:r>
            <a:r>
              <a:rPr lang="en-US" altLang="ko-KR" sz="1000" i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zzz</a:t>
            </a:r>
            <a:endParaRPr lang="en-US" altLang="ko-KR" sz="1000" i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9095" y="4017258"/>
            <a:ext cx="1723549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Retrieve Cookie for</a:t>
            </a:r>
          </a:p>
          <a:p>
            <a:pPr marL="88900" indent="-88900" algn="r"/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//example.com/</a:t>
            </a:r>
          </a:p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and check its expiration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339752" y="5688632"/>
            <a:ext cx="4392488" cy="43204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771254" y="5301208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dirty="0" smtClean="0"/>
              <a:t>GET //example.com/auth/logout</a:t>
            </a:r>
          </a:p>
          <a:p>
            <a:pPr marL="88900" indent="-88900"/>
            <a:r>
              <a:rPr lang="en-US" altLang="ko-KR" sz="1000" dirty="0" smtClean="0"/>
              <a:t>Cookie: </a:t>
            </a:r>
            <a:r>
              <a:rPr lang="en-US" altLang="ko-KR" sz="1000" dirty="0" smtClean="0">
                <a:solidFill>
                  <a:srgbClr val="FF0000"/>
                </a:solidFill>
              </a:rPr>
              <a:t>key=bar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2771254" y="5688632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2771254" y="6120680"/>
            <a:ext cx="352953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3548111" y="5693186"/>
            <a:ext cx="2752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dirty="0" smtClean="0"/>
              <a:t>204 No Content</a:t>
            </a:r>
          </a:p>
          <a:p>
            <a:pPr marL="88900" indent="-88900" algn="r"/>
            <a:r>
              <a:rPr lang="en-US" altLang="ko-KR" sz="1000" dirty="0" smtClean="0"/>
              <a:t>Set-Cookie: </a:t>
            </a:r>
            <a:r>
              <a:rPr lang="en-US" altLang="ko-KR" sz="1000" dirty="0" smtClean="0">
                <a:solidFill>
                  <a:srgbClr val="FF0000"/>
                </a:solidFill>
              </a:rPr>
              <a:t>key=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baz</a:t>
            </a:r>
            <a:r>
              <a:rPr lang="en-US" altLang="ko-KR" sz="1000" dirty="0" smtClean="0">
                <a:solidFill>
                  <a:srgbClr val="FF0000"/>
                </a:solidFill>
              </a:rPr>
              <a:t>; expires=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abc</a:t>
            </a:r>
            <a:r>
              <a:rPr lang="en-US" altLang="ko-KR" sz="1000" dirty="0" smtClean="0">
                <a:solidFill>
                  <a:srgbClr val="FF0000"/>
                </a:solidFill>
              </a:rPr>
              <a:t>; path=/;…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874028" y="5690373"/>
            <a:ext cx="1980029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/>
            <a:r>
              <a:rPr lang="en-US" altLang="ko-KR" sz="1000" b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Destroy Session</a:t>
            </a:r>
          </a:p>
          <a:p>
            <a:pPr marL="88900" indent="-88900"/>
            <a:r>
              <a:rPr lang="en-US" altLang="ko-KR" sz="1000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key=bar</a:t>
            </a:r>
          </a:p>
          <a:p>
            <a:pPr marL="88900" indent="-88900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Create New Session &amp; Persist</a:t>
            </a:r>
          </a:p>
          <a:p>
            <a:pPr marL="88900" indent="-88900"/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key=</a:t>
            </a:r>
            <a:r>
              <a:rPr lang="en-US" altLang="ko-KR" sz="1000" i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baz,expires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=</a:t>
            </a:r>
            <a:r>
              <a:rPr lang="en-US" altLang="ko-KR" sz="1000" i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abc</a:t>
            </a:r>
            <a:endParaRPr lang="en-US" altLang="ko-KR" sz="1000" i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99095" y="5539298"/>
            <a:ext cx="1723549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Retrieve Cookie for</a:t>
            </a:r>
          </a:p>
          <a:p>
            <a:pPr marL="88900" indent="-88900" algn="r"/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//example.com/</a:t>
            </a:r>
          </a:p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and check its expiration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36307" y="4665330"/>
            <a:ext cx="1659429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Store Cookie at Storage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name=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key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 value=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bar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domain=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example.com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path=</a:t>
            </a:r>
            <a:r>
              <a:rPr lang="en-US" altLang="ko-KR" sz="1000" i="1" dirty="0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/</a:t>
            </a:r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,expires=</a:t>
            </a:r>
            <a:r>
              <a:rPr lang="en-US" altLang="ko-KR" sz="1000" i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zzz</a:t>
            </a:r>
            <a:endParaRPr lang="en-US" altLang="ko-KR" sz="1000" i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06735" y="3429000"/>
            <a:ext cx="191590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Update Cookie for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//example.com/, expires=</a:t>
            </a:r>
            <a:r>
              <a:rPr lang="en-US" altLang="ko-KR" sz="1000" i="1" dirty="0" err="1" smtClean="0">
                <a:solidFill>
                  <a:srgbClr val="FF0000"/>
                </a:solidFill>
                <a:latin typeface="D2Coding" pitchFamily="49" charset="-127"/>
                <a:ea typeface="D2Coding" pitchFamily="49" charset="-127"/>
              </a:rPr>
              <a:t>yyy</a:t>
            </a:r>
            <a:endParaRPr lang="en-US" altLang="ko-KR" sz="1000" b="1" dirty="0" smtClean="0">
              <a:solidFill>
                <a:srgbClr val="FF0000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36307" y="6165304"/>
            <a:ext cx="165942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marL="88900" indent="-88900" algn="r"/>
            <a:r>
              <a:rPr lang="en-US" altLang="ko-KR" sz="1000" b="1" dirty="0" smtClean="0">
                <a:latin typeface="D2Coding" pitchFamily="49" charset="-127"/>
                <a:ea typeface="D2Coding" pitchFamily="49" charset="-127"/>
              </a:rPr>
              <a:t>Store Cookie at Storage</a:t>
            </a:r>
          </a:p>
          <a:p>
            <a:pPr marL="88900" indent="-88900" algn="r"/>
            <a:r>
              <a:rPr lang="en-US" altLang="ko-KR" sz="1000" i="1" dirty="0" smtClean="0">
                <a:latin typeface="D2Coding" pitchFamily="49" charset="-127"/>
                <a:ea typeface="D2Coding" pitchFamily="49" charset="-127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182</Words>
  <Application>Microsoft Office PowerPoint</Application>
  <PresentationFormat>화면 슬라이드 쇼(4:3)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juwonkim</dc:creator>
  <cp:lastModifiedBy>juwonkim</cp:lastModifiedBy>
  <cp:revision>16</cp:revision>
  <dcterms:created xsi:type="dcterms:W3CDTF">2015-11-08T13:41:53Z</dcterms:created>
  <dcterms:modified xsi:type="dcterms:W3CDTF">2015-12-28T11:48:57Z</dcterms:modified>
</cp:coreProperties>
</file>