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6" r:id="rId6"/>
    <p:sldId id="262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9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7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2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3/9/12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3/9/12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4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3/9/12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1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3/9/12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2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3/9/12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22CA-8942-6747-BFA9-C3C657F3A234}" type="datetimeFigureOut">
              <a:rPr lang="en-US" smtClean="0"/>
              <a:t>3/9/12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C22CA-8942-6747-BFA9-C3C657F3A234}" type="datetimeFigureOut">
              <a:rPr lang="en-US" smtClean="0"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A55D8-D487-9A4F-97DB-184428C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3-09 at 8.59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8735596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192525"/>
            <a:ext cx="9144000" cy="28986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tIns="365760" bIns="502920" rtlCol="0" anchor="ctr" anchorCtr="0">
            <a:spAutoFit/>
          </a:bodyPr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UTK </a:t>
            </a:r>
            <a:r>
              <a:rPr lang="en-US" sz="6000" dirty="0" smtClean="0">
                <a:solidFill>
                  <a:srgbClr val="FFFFFF"/>
                </a:solidFill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58233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B04229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645060"/>
            <a:ext cx="9144000" cy="18060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76556" y="2550592"/>
            <a:ext cx="7772400" cy="19004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For more information about UTK,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visit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http://www.utk.edu/</a:t>
            </a:r>
            <a:r>
              <a:rPr lang="en-US" sz="3200" dirty="0" err="1" smtClean="0">
                <a:solidFill>
                  <a:srgbClr val="FFFFFF"/>
                </a:solidFill>
              </a:rPr>
              <a:t>aboutut</a:t>
            </a:r>
            <a:r>
              <a:rPr lang="en-US" sz="3200" dirty="0" smtClean="0">
                <a:solidFill>
                  <a:srgbClr val="FFFFFF"/>
                </a:solidFill>
              </a:rPr>
              <a:t>/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40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7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The University of Tennessee was founded in: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858" y="2143765"/>
            <a:ext cx="6897941" cy="3982398"/>
          </a:xfrm>
        </p:spPr>
        <p:txBody>
          <a:bodyPr/>
          <a:lstStyle/>
          <a:p>
            <a:r>
              <a:rPr lang="en-US" dirty="0" smtClean="0"/>
              <a:t>1784</a:t>
            </a:r>
          </a:p>
          <a:p>
            <a:r>
              <a:rPr lang="en-US" dirty="0" smtClean="0"/>
              <a:t>1864</a:t>
            </a:r>
          </a:p>
          <a:p>
            <a:r>
              <a:rPr lang="en-US" dirty="0" smtClean="0"/>
              <a:t>1794</a:t>
            </a:r>
          </a:p>
          <a:p>
            <a:r>
              <a:rPr lang="en-US" dirty="0" smtClean="0"/>
              <a:t>1874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4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700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The University of Tennessee was founded in: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858" y="2143765"/>
            <a:ext cx="6897941" cy="3125362"/>
          </a:xfrm>
        </p:spPr>
        <p:txBody>
          <a:bodyPr/>
          <a:lstStyle/>
          <a:p>
            <a:r>
              <a:rPr lang="en-US" dirty="0"/>
              <a:t>1784</a:t>
            </a:r>
          </a:p>
          <a:p>
            <a:r>
              <a:rPr lang="en-US" dirty="0"/>
              <a:t>1864</a:t>
            </a:r>
          </a:p>
          <a:p>
            <a:r>
              <a:rPr lang="en-US" dirty="0">
                <a:solidFill>
                  <a:srgbClr val="FF0000"/>
                </a:solidFill>
              </a:rPr>
              <a:t>1794</a:t>
            </a:r>
          </a:p>
          <a:p>
            <a:r>
              <a:rPr lang="en-US" dirty="0"/>
              <a:t>1874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3997" y="5593451"/>
            <a:ext cx="7502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</a:t>
            </a:r>
            <a:r>
              <a:rPr lang="en-US" dirty="0" err="1"/>
              <a:t>www.utk.edu</a:t>
            </a:r>
            <a:r>
              <a:rPr lang="en-US" dirty="0"/>
              <a:t>/</a:t>
            </a:r>
            <a:r>
              <a:rPr lang="en-US" dirty="0" err="1"/>
              <a:t>aboutut</a:t>
            </a:r>
            <a:r>
              <a:rPr lang="en-US" dirty="0"/>
              <a:t>/history/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7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… </a:t>
            </a:r>
            <a:r>
              <a:rPr lang="en-US" sz="3600" dirty="0" smtClean="0"/>
              <a:t>students (undergraduate and graduate) </a:t>
            </a:r>
            <a:r>
              <a:rPr lang="en-US" sz="3600" dirty="0" smtClean="0"/>
              <a:t>were enrolled at </a:t>
            </a:r>
            <a:r>
              <a:rPr lang="en-US" sz="3600" dirty="0" smtClean="0"/>
              <a:t>the UTK </a:t>
            </a:r>
            <a:r>
              <a:rPr lang="en-US" sz="3600" dirty="0" smtClean="0"/>
              <a:t>campus in Fall 2010.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858" y="2143765"/>
            <a:ext cx="6897941" cy="3982398"/>
          </a:xfrm>
        </p:spPr>
        <p:txBody>
          <a:bodyPr/>
          <a:lstStyle/>
          <a:p>
            <a:r>
              <a:rPr lang="en-US" dirty="0" smtClean="0"/>
              <a:t>27523</a:t>
            </a:r>
          </a:p>
          <a:p>
            <a:r>
              <a:rPr lang="en-US" dirty="0" smtClean="0"/>
              <a:t>25,934</a:t>
            </a:r>
            <a:endParaRPr lang="en-US" dirty="0" smtClean="0"/>
          </a:p>
          <a:p>
            <a:r>
              <a:rPr lang="en-US" dirty="0" smtClean="0"/>
              <a:t>28,523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9,523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700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… students (undergraduate and graduate) were enrolled at the UTK campus in Fall </a:t>
            </a:r>
            <a:r>
              <a:rPr lang="en-US" sz="3600" dirty="0" smtClean="0"/>
              <a:t>2010.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858" y="2143765"/>
            <a:ext cx="6897941" cy="31883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27523</a:t>
            </a:r>
          </a:p>
          <a:p>
            <a:r>
              <a:rPr lang="en-US" dirty="0"/>
              <a:t>25,934</a:t>
            </a:r>
          </a:p>
          <a:p>
            <a:r>
              <a:rPr lang="en-US" dirty="0"/>
              <a:t>28,523</a:t>
            </a:r>
          </a:p>
          <a:p>
            <a:r>
              <a:rPr lang="en-US" dirty="0"/>
              <a:t>29,523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3997" y="5593451"/>
            <a:ext cx="7502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</a:t>
            </a:r>
            <a:r>
              <a:rPr lang="en-US" dirty="0" err="1"/>
              <a:t>oira.tennessee.edu</a:t>
            </a:r>
            <a:r>
              <a:rPr lang="en-US" dirty="0"/>
              <a:t>/facts/</a:t>
            </a:r>
            <a:r>
              <a:rPr lang="en-US" dirty="0" err="1"/>
              <a:t>fb</a:t>
            </a:r>
            <a:r>
              <a:rPr lang="en-US" dirty="0"/>
              <a:t>/fb11/10-11%20Factbook%20Final.pdf#page=1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1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7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The number of </a:t>
            </a:r>
            <a:r>
              <a:rPr lang="en-US" sz="3600" dirty="0" smtClean="0"/>
              <a:t>UTK full-time instructional </a:t>
            </a:r>
            <a:r>
              <a:rPr lang="en-US" sz="3600" dirty="0" smtClean="0"/>
              <a:t>faculty </a:t>
            </a:r>
            <a:r>
              <a:rPr lang="en-US" sz="3600" dirty="0" smtClean="0"/>
              <a:t>in Fall 2010 </a:t>
            </a:r>
            <a:r>
              <a:rPr lang="en-US" sz="3600" dirty="0" smtClean="0"/>
              <a:t>was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858" y="2143765"/>
            <a:ext cx="6897941" cy="3982398"/>
          </a:xfrm>
        </p:spPr>
        <p:txBody>
          <a:bodyPr/>
          <a:lstStyle/>
          <a:p>
            <a:r>
              <a:rPr lang="en-US" dirty="0" smtClean="0"/>
              <a:t>4390</a:t>
            </a:r>
            <a:endParaRPr lang="en-US" dirty="0" smtClean="0"/>
          </a:p>
          <a:p>
            <a:r>
              <a:rPr lang="en-US" dirty="0" smtClean="0"/>
              <a:t>3390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2390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1390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6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700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The number of UTK full-time instructional faculty in Fall 2010 was: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858" y="2143765"/>
            <a:ext cx="6897941" cy="2527075"/>
          </a:xfrm>
        </p:spPr>
        <p:txBody>
          <a:bodyPr/>
          <a:lstStyle/>
          <a:p>
            <a:r>
              <a:rPr lang="en-US" dirty="0"/>
              <a:t>4390</a:t>
            </a:r>
          </a:p>
          <a:p>
            <a:r>
              <a:rPr lang="en-US" dirty="0"/>
              <a:t>3390</a:t>
            </a:r>
          </a:p>
          <a:p>
            <a:r>
              <a:rPr lang="en-US" dirty="0">
                <a:solidFill>
                  <a:srgbClr val="000000"/>
                </a:solidFill>
              </a:rPr>
              <a:t>2390</a:t>
            </a:r>
          </a:p>
          <a:p>
            <a:r>
              <a:rPr lang="en-US" dirty="0">
                <a:solidFill>
                  <a:srgbClr val="FF0000"/>
                </a:solidFill>
              </a:rPr>
              <a:t>1390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6757" y="6147706"/>
            <a:ext cx="8156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oira.tennessee.edu</a:t>
            </a:r>
            <a:r>
              <a:rPr lang="en-US" dirty="0"/>
              <a:t>/facts/</a:t>
            </a:r>
            <a:r>
              <a:rPr lang="en-US" dirty="0" err="1"/>
              <a:t>fb</a:t>
            </a:r>
            <a:r>
              <a:rPr lang="en-US" dirty="0"/>
              <a:t>/fb11/10-11%20Factbook%20Final.pdf#page=21</a:t>
            </a:r>
          </a:p>
        </p:txBody>
      </p:sp>
    </p:spTree>
    <p:extLst>
      <p:ext uri="{BB962C8B-B14F-4D97-AF65-F5344CB8AC3E}">
        <p14:creationId xmlns:p14="http://schemas.microsoft.com/office/powerpoint/2010/main" val="358516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7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In 2010, </a:t>
            </a:r>
            <a:r>
              <a:rPr lang="en-US" sz="3600" dirty="0" smtClean="0"/>
              <a:t>the number </a:t>
            </a:r>
            <a:r>
              <a:rPr lang="en-US" sz="3600" dirty="0" smtClean="0"/>
              <a:t>of UTK employees was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858" y="2143765"/>
            <a:ext cx="6897941" cy="3982398"/>
          </a:xfrm>
        </p:spPr>
        <p:txBody>
          <a:bodyPr/>
          <a:lstStyle/>
          <a:p>
            <a:r>
              <a:rPr lang="en-US" dirty="0" smtClean="0"/>
              <a:t>6,767</a:t>
            </a:r>
            <a:endParaRPr lang="en-US" dirty="0" smtClean="0"/>
          </a:p>
          <a:p>
            <a:r>
              <a:rPr lang="en-US" dirty="0" smtClean="0"/>
              <a:t>7,767</a:t>
            </a:r>
            <a:endParaRPr lang="en-US" dirty="0" smtClean="0"/>
          </a:p>
          <a:p>
            <a:r>
              <a:rPr lang="en-US" dirty="0" smtClean="0"/>
              <a:t>9,767</a:t>
            </a:r>
            <a:endParaRPr lang="en-US" dirty="0" smtClean="0"/>
          </a:p>
          <a:p>
            <a:r>
              <a:rPr lang="en-US" dirty="0" smtClean="0"/>
              <a:t>8,767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8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700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In 2010, the number of UTK employees was: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858" y="2143765"/>
            <a:ext cx="6897941" cy="2674023"/>
          </a:xfrm>
        </p:spPr>
        <p:txBody>
          <a:bodyPr/>
          <a:lstStyle/>
          <a:p>
            <a:r>
              <a:rPr lang="en-US" dirty="0"/>
              <a:t>6,767</a:t>
            </a:r>
          </a:p>
          <a:p>
            <a:r>
              <a:rPr lang="en-US" dirty="0"/>
              <a:t>7,767</a:t>
            </a:r>
          </a:p>
          <a:p>
            <a:r>
              <a:rPr lang="en-US" dirty="0">
                <a:solidFill>
                  <a:srgbClr val="FF0000"/>
                </a:solidFill>
              </a:rPr>
              <a:t>9,767</a:t>
            </a:r>
          </a:p>
          <a:p>
            <a:r>
              <a:rPr lang="en-US" dirty="0"/>
              <a:t>8,767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2888" y="6095223"/>
            <a:ext cx="7883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oira.tennessee.edu</a:t>
            </a:r>
            <a:r>
              <a:rPr lang="en-US" dirty="0"/>
              <a:t>/facts/</a:t>
            </a:r>
            <a:r>
              <a:rPr lang="en-US" dirty="0" err="1"/>
              <a:t>fb</a:t>
            </a:r>
            <a:r>
              <a:rPr lang="en-US" dirty="0"/>
              <a:t>/fb11/10-11%20Factbook%20Final.pdf#page=21</a:t>
            </a:r>
          </a:p>
        </p:txBody>
      </p:sp>
    </p:spTree>
    <p:extLst>
      <p:ext uri="{BB962C8B-B14F-4D97-AF65-F5344CB8AC3E}">
        <p14:creationId xmlns:p14="http://schemas.microsoft.com/office/powerpoint/2010/main" val="119618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FB7005D91D5F42AAB7DCE1EB961732" ma:contentTypeVersion="2" ma:contentTypeDescription="Create a new document." ma:contentTypeScope="" ma:versionID="79fb29786503e7db52b62f49226e240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E5C5DB-A1F0-4839-97A8-4898269D9860}"/>
</file>

<file path=customXml/itemProps2.xml><?xml version="1.0" encoding="utf-8"?>
<ds:datastoreItem xmlns:ds="http://schemas.openxmlformats.org/officeDocument/2006/customXml" ds:itemID="{6CD2B09E-EA78-48F7-B192-C08F85F9B734}"/>
</file>

<file path=customXml/itemProps3.xml><?xml version="1.0" encoding="utf-8"?>
<ds:datastoreItem xmlns:ds="http://schemas.openxmlformats.org/officeDocument/2006/customXml" ds:itemID="{1E472924-ECB4-406D-B14E-BB3BB0D9D8E9}"/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221</Words>
  <Application>Microsoft Macintosh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The University of Tennessee was founded in:</vt:lpstr>
      <vt:lpstr>The University of Tennessee was founded in:</vt:lpstr>
      <vt:lpstr>… students (undergraduate and graduate) were enrolled at the UTK campus in Fall 2010.</vt:lpstr>
      <vt:lpstr>… students (undergraduate and graduate) were enrolled at the UTK campus in Fall 2010.</vt:lpstr>
      <vt:lpstr>The number of UTK full-time instructional faculty in Fall 2010 was:</vt:lpstr>
      <vt:lpstr>The number of UTK full-time instructional faculty in Fall 2010 was:</vt:lpstr>
      <vt:lpstr>In 2010, the number of UTK employees was:</vt:lpstr>
      <vt:lpstr>In 2010, the number of UTK employees was:</vt:lpstr>
      <vt:lpstr>For more information about UTK, visit  http://www.utk.edu/aboutut/</vt:lpstr>
    </vt:vector>
  </TitlesOfParts>
  <Company>The 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Iryna Loboda</dc:creator>
  <cp:lastModifiedBy>Iryna Loboda</cp:lastModifiedBy>
  <cp:revision>29</cp:revision>
  <dcterms:created xsi:type="dcterms:W3CDTF">2011-10-04T13:00:55Z</dcterms:created>
  <dcterms:modified xsi:type="dcterms:W3CDTF">2012-03-09T15:32:20Z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0x010100B9FB7005D91D5F42AAB7DCE1EB961732</vt:lpwstr>
  </property>
</Properties>
</file>