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AB9B9-A4CC-4819-9DDE-69B3846A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12" y="747944"/>
            <a:ext cx="8915399" cy="2262781"/>
          </a:xfrm>
        </p:spPr>
        <p:txBody>
          <a:bodyPr>
            <a:normAutofit/>
          </a:bodyPr>
          <a:lstStyle/>
          <a:p>
            <a:r>
              <a:rPr lang="fr-FR" sz="66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Projet fin de formation </a:t>
            </a:r>
            <a:br>
              <a:rPr lang="fr-FR" sz="66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fr-FR" sz="66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développement Web </a:t>
            </a:r>
            <a:r>
              <a:rPr lang="fr-FR" sz="6600" i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FullStack</a:t>
            </a:r>
            <a:r>
              <a:rPr lang="fr-FR" sz="66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JS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86FDB-C447-46E1-A781-E8B1F0333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436" y="4653092"/>
            <a:ext cx="8915399" cy="1126283"/>
          </a:xfrm>
        </p:spPr>
        <p:txBody>
          <a:bodyPr>
            <a:normAutofit/>
          </a:bodyPr>
          <a:lstStyle/>
          <a:p>
            <a:r>
              <a:rPr lang="fr-FR" sz="4400" i="1" dirty="0">
                <a:solidFill>
                  <a:schemeClr val="accent1">
                    <a:lumMod val="75000"/>
                  </a:schemeClr>
                </a:solidFill>
              </a:rPr>
              <a:t>Planning Autorisation </a:t>
            </a:r>
          </a:p>
        </p:txBody>
      </p:sp>
    </p:spTree>
    <p:extLst>
      <p:ext uri="{BB962C8B-B14F-4D97-AF65-F5344CB8AC3E}">
        <p14:creationId xmlns:p14="http://schemas.microsoft.com/office/powerpoint/2010/main" val="24803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F8E25-104E-40D0-AC49-BB5DBD35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15" y="615232"/>
            <a:ext cx="8911687" cy="1280890"/>
          </a:xfrm>
        </p:spPr>
        <p:txBody>
          <a:bodyPr>
            <a:normAutofit/>
          </a:bodyPr>
          <a:lstStyle/>
          <a:p>
            <a:r>
              <a:rPr lang="fr-FR" sz="72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Conception</a:t>
            </a:r>
            <a:r>
              <a:rPr lang="fr-FR" sz="48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0BFB77-64FB-4356-8A3F-B675CE7D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61" y="3073068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fr-FR" sz="2400" i="1" dirty="0"/>
              <a:t>User Story </a:t>
            </a:r>
          </a:p>
          <a:p>
            <a:pPr>
              <a:buFont typeface="+mj-lt"/>
              <a:buAutoNum type="arabicParenR"/>
            </a:pPr>
            <a:r>
              <a:rPr lang="fr-FR" sz="2400" i="1" dirty="0"/>
              <a:t>Diagramme de classe </a:t>
            </a:r>
          </a:p>
          <a:p>
            <a:pPr>
              <a:buFont typeface="+mj-lt"/>
              <a:buAutoNum type="arabicParenR"/>
            </a:pPr>
            <a:r>
              <a:rPr lang="fr-FR" sz="2400" i="1" dirty="0"/>
              <a:t>Diagramme de cas d’utilisation </a:t>
            </a:r>
          </a:p>
        </p:txBody>
      </p:sp>
    </p:spTree>
    <p:extLst>
      <p:ext uri="{BB962C8B-B14F-4D97-AF65-F5344CB8AC3E}">
        <p14:creationId xmlns:p14="http://schemas.microsoft.com/office/powerpoint/2010/main" val="196576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2C65B-9D4C-4CF4-BB27-EE037FF9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9520"/>
            <a:ext cx="8911687" cy="70310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User Story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0358B-F7C9-4D2D-ABF6-44E9552A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680" y="1731146"/>
            <a:ext cx="6861590" cy="368423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user I need to: </a:t>
            </a:r>
          </a:p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accomunt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his information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 An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autorisation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Date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utorisation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mail for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autorisation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80B83-881E-4B93-B0EA-B62DDC78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626" y="1047565"/>
            <a:ext cx="7643675" cy="535323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chef I need to :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 demands of employees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accepted or reject the demand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Email to employee 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User with role=Admin I need to : </a:t>
            </a:r>
          </a:p>
          <a:p>
            <a:pPr marL="0" lvl="0" indent="0">
              <a:lnSpc>
                <a:spcPct val="107000"/>
              </a:lnSpc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User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7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E53053B-ED31-4915-A806-718AB8C20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45680"/>
          <a:stretch/>
        </p:blipFill>
        <p:spPr>
          <a:xfrm>
            <a:off x="3320248" y="1338308"/>
            <a:ext cx="8158580" cy="4973715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09FC632-4EF9-437E-B680-147B5711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936" y="269003"/>
            <a:ext cx="6844038" cy="1280890"/>
          </a:xfrm>
        </p:spPr>
        <p:txBody>
          <a:bodyPr/>
          <a:lstStyle/>
          <a:p>
            <a:r>
              <a:rPr lang="fr-FR" dirty="0"/>
              <a:t>2. </a:t>
            </a:r>
            <a:r>
              <a:rPr lang="fr-FR" i="1" dirty="0"/>
              <a:t>Diagramme de classe </a:t>
            </a:r>
          </a:p>
        </p:txBody>
      </p:sp>
    </p:spTree>
    <p:extLst>
      <p:ext uri="{BB962C8B-B14F-4D97-AF65-F5344CB8AC3E}">
        <p14:creationId xmlns:p14="http://schemas.microsoft.com/office/powerpoint/2010/main" val="36189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5D158-2E31-4037-8481-5C9D6225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030"/>
          </a:xfrm>
        </p:spPr>
        <p:txBody>
          <a:bodyPr/>
          <a:lstStyle/>
          <a:p>
            <a:r>
              <a:rPr lang="fr-FR" dirty="0"/>
              <a:t>3. </a:t>
            </a:r>
            <a:r>
              <a:rPr lang="fr-FR" i="1" dirty="0"/>
              <a:t>Diagramme de cas d’utilisation </a:t>
            </a:r>
          </a:p>
        </p:txBody>
      </p: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AD799120-E476-41F3-AA7B-30CAC17B2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96140"/>
            <a:ext cx="8336132" cy="5415377"/>
          </a:xfrm>
        </p:spPr>
      </p:pic>
    </p:spTree>
    <p:extLst>
      <p:ext uri="{BB962C8B-B14F-4D97-AF65-F5344CB8AC3E}">
        <p14:creationId xmlns:p14="http://schemas.microsoft.com/office/powerpoint/2010/main" val="339802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DC152-3B33-49ED-BA1D-8D533E90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378" y="3216389"/>
            <a:ext cx="6382399" cy="1280890"/>
          </a:xfrm>
        </p:spPr>
        <p:txBody>
          <a:bodyPr>
            <a:normAutofit/>
          </a:bodyPr>
          <a:lstStyle/>
          <a:p>
            <a:r>
              <a:rPr lang="fr-FR" sz="4400" i="1" dirty="0"/>
              <a:t>Fin projet </a:t>
            </a:r>
          </a:p>
        </p:txBody>
      </p:sp>
    </p:spTree>
    <p:extLst>
      <p:ext uri="{BB962C8B-B14F-4D97-AF65-F5344CB8AC3E}">
        <p14:creationId xmlns:p14="http://schemas.microsoft.com/office/powerpoint/2010/main" val="11370425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1223</TotalTime>
  <Words>91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Arabic Typesetting</vt:lpstr>
      <vt:lpstr>Arial</vt:lpstr>
      <vt:lpstr>Calibri</vt:lpstr>
      <vt:lpstr>Century Gothic</vt:lpstr>
      <vt:lpstr>Symbol</vt:lpstr>
      <vt:lpstr>Wingdings 3</vt:lpstr>
      <vt:lpstr>Brin</vt:lpstr>
      <vt:lpstr>Projet fin de formation  développement Web FullStack  JS </vt:lpstr>
      <vt:lpstr>Conception </vt:lpstr>
      <vt:lpstr>User Story </vt:lpstr>
      <vt:lpstr>Présentation PowerPoint</vt:lpstr>
      <vt:lpstr>2. Diagramme de classe </vt:lpstr>
      <vt:lpstr>3. Diagramme de cas d’utilisation </vt:lpstr>
      <vt:lpstr>Fin projet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 de formation  développement Web FullStack  JS </dc:title>
  <dc:creator>Kawther Hajamor</dc:creator>
  <cp:lastModifiedBy>Kawther Hajamor</cp:lastModifiedBy>
  <cp:revision>1</cp:revision>
  <dcterms:created xsi:type="dcterms:W3CDTF">2022-09-21T14:27:42Z</dcterms:created>
  <dcterms:modified xsi:type="dcterms:W3CDTF">2022-09-22T10:51:35Z</dcterms:modified>
</cp:coreProperties>
</file>