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25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4D22-6D9E-8033-AF32-AD6D1477F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DEB15E-A8A9-C29A-5C79-310E404BF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E6B90-6FA5-ED21-6F04-E4BDDF44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302B-CB4E-404B-AE8E-1BF7F4807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345AB-5E1F-E216-E0B5-6E96A642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7C91A7-C6ED-D6D7-52C6-3D7552E8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54D5-7941-4877-A13F-72358D60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0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C597F-9033-C9E9-345A-D7698BE8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69EAAA-7920-FB4A-D5EF-AF4C5A1D2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9758BC-4ED6-3EB9-0308-941F4CCD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302B-CB4E-404B-AE8E-1BF7F4807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C9C5D6-7D11-8A45-BADA-EC02748F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D47DA-E131-FFAE-6B30-BC86B58B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54D5-7941-4877-A13F-72358D60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4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44463-694D-AE81-8A14-38E4483AA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797B3F-5258-7777-FE5B-39A0BE8BF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B03180-8739-A8A2-D385-00C12B2F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302B-CB4E-404B-AE8E-1BF7F4807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94F33D-5415-2326-11F1-CA74F7B9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860A0-DFB0-7DB5-95C1-74854E4F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54D5-7941-4877-A13F-72358D60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1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72DD1-9E8C-4F7E-8421-0B60E16D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7F5FA-DD4F-C6F0-1948-39680E13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B6975-26B4-538B-E074-30956869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302B-CB4E-404B-AE8E-1BF7F4807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A4887-F3D4-3F7A-0BB1-A7AC9C63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40FD2-85A8-32EE-BCAD-7F071D58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54D5-7941-4877-A13F-72358D60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8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6D22C-1943-BDAE-3079-E37E125A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3F8F3-5A7F-5D06-070E-C663603F8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7A2C8-EDCA-49AC-B2B6-055D3E38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302B-CB4E-404B-AE8E-1BF7F4807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B61476-80A9-6581-1FCF-9BE4F363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58122-E004-0CE6-AF52-80EB3C22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54D5-7941-4877-A13F-72358D60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A7B41-0D9C-91BA-19F9-3510DA63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3F6E2F-8398-AB63-E700-6ADE2F2FA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3AA1DA-EEC5-F653-13DA-4D82D2959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38BCBE-47E3-D12E-6B11-9F0332C5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302B-CB4E-404B-AE8E-1BF7F4807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F586E2-B3B8-B8A7-6A1D-547EA8A8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516E4A-46A4-920E-EF05-D91C271A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54D5-7941-4877-A13F-72358D60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029EC-7832-C192-3E66-B146E9C6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BE291D-832E-9DC0-CD2A-163C71398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B2BDF4-95D7-B0C2-4DAD-BC854BF66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E7C352-DB85-8DF2-1F88-C31AEC5C3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D1DECF-986C-4391-CE04-4068F74B5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CAB053-5FCA-D534-5121-E6421479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302B-CB4E-404B-AE8E-1BF7F4807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F84E584-B735-6A03-6A35-E2C8D0E4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B881E5-FDBD-62AF-E72C-37FB8CE8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54D5-7941-4877-A13F-72358D60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6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C8049-C983-422B-0C53-F4F5CCD9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8280AC-1398-9B32-2090-F1482148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302B-CB4E-404B-AE8E-1BF7F4807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D6234C-6A32-F8ED-9A87-9C429DE5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23A871-EBF0-D128-29E8-AAA9DA3B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54D5-7941-4877-A13F-72358D60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2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4BF205-3D2B-E97D-421C-79EABB7A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302B-CB4E-404B-AE8E-1BF7F4807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FAB941-FCCD-84C8-2743-3496A206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3A27CD-AFED-FC4E-CE95-AC16215F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54D5-7941-4877-A13F-72358D60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8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9051F-76A5-0F45-DCDD-C2958357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96883-0131-7D43-3FF1-9977D18A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114830-1EFD-6D25-5D85-79082F20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52D025-B436-4EA0-077B-31550339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302B-CB4E-404B-AE8E-1BF7F4807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FED15B-45E3-C7FE-D6E6-CDB70730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A1B5B-EAC9-7A3F-65EF-8136E301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54D5-7941-4877-A13F-72358D60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8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B9947-796D-1F5F-A493-7268EBBE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DC635D-FE09-0B96-A441-11EB77F30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2D8E4F-EECF-F746-A012-D585E6DF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D75DB4-9A17-BB8E-D977-15747317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302B-CB4E-404B-AE8E-1BF7F4807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3F343B-8612-9A3A-8965-98E47162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683B8B-2A83-7ACB-6B48-C5CCEE50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54D5-7941-4877-A13F-72358D60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2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F48432-C5DD-C9EE-49A7-6C3CD4DC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A2D3EF-4752-E6DB-3298-949B5987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712DBB-9A0E-D703-1053-72752D157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302B-CB4E-404B-AE8E-1BF7F4807FDB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C58E36-AC39-14F6-E8AB-54CCA885E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BF47C0-FE76-D75A-3A37-78AD8E35D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E54D5-7941-4877-A13F-72358D602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F4A2941-DB47-E587-5FDC-2EF4807A4663}"/>
              </a:ext>
            </a:extLst>
          </p:cNvPr>
          <p:cNvCxnSpPr>
            <a:cxnSpLocks/>
          </p:cNvCxnSpPr>
          <p:nvPr/>
        </p:nvCxnSpPr>
        <p:spPr>
          <a:xfrm>
            <a:off x="2707040" y="1146623"/>
            <a:ext cx="0" cy="32376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2BBDB49-7CD5-7F0F-2958-26FAA7A20792}"/>
              </a:ext>
            </a:extLst>
          </p:cNvPr>
          <p:cNvCxnSpPr>
            <a:cxnSpLocks/>
          </p:cNvCxnSpPr>
          <p:nvPr/>
        </p:nvCxnSpPr>
        <p:spPr>
          <a:xfrm>
            <a:off x="2707040" y="1712571"/>
            <a:ext cx="0" cy="32376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F24021C-343B-4E48-FB77-7BCF840AF420}"/>
              </a:ext>
            </a:extLst>
          </p:cNvPr>
          <p:cNvCxnSpPr>
            <a:cxnSpLocks/>
          </p:cNvCxnSpPr>
          <p:nvPr/>
        </p:nvCxnSpPr>
        <p:spPr>
          <a:xfrm>
            <a:off x="2707040" y="2250949"/>
            <a:ext cx="0" cy="32376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48DB38F-0DF1-DE45-A91F-CFADF2AC9560}"/>
              </a:ext>
            </a:extLst>
          </p:cNvPr>
          <p:cNvCxnSpPr>
            <a:cxnSpLocks/>
          </p:cNvCxnSpPr>
          <p:nvPr/>
        </p:nvCxnSpPr>
        <p:spPr>
          <a:xfrm>
            <a:off x="2707040" y="2853656"/>
            <a:ext cx="0" cy="32376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FD42006-F012-E8E7-139A-CBC847DD71AE}"/>
              </a:ext>
            </a:extLst>
          </p:cNvPr>
          <p:cNvCxnSpPr/>
          <p:nvPr/>
        </p:nvCxnSpPr>
        <p:spPr>
          <a:xfrm>
            <a:off x="3119988" y="993281"/>
            <a:ext cx="0" cy="2357222"/>
          </a:xfrm>
          <a:prstGeom prst="line">
            <a:avLst/>
          </a:prstGeom>
          <a:ln w="47625" cmpd="dbl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30C5EBC-AC4D-3FF6-8C89-DC47D0189B03}"/>
              </a:ext>
            </a:extLst>
          </p:cNvPr>
          <p:cNvCxnSpPr/>
          <p:nvPr/>
        </p:nvCxnSpPr>
        <p:spPr>
          <a:xfrm>
            <a:off x="3483757" y="993281"/>
            <a:ext cx="0" cy="2357222"/>
          </a:xfrm>
          <a:prstGeom prst="line">
            <a:avLst/>
          </a:prstGeom>
          <a:ln w="47625" cmpd="dbl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3BC3B39-2DE3-2BC7-1B47-2799243FBF30}"/>
              </a:ext>
            </a:extLst>
          </p:cNvPr>
          <p:cNvCxnSpPr>
            <a:cxnSpLocks/>
          </p:cNvCxnSpPr>
          <p:nvPr/>
        </p:nvCxnSpPr>
        <p:spPr>
          <a:xfrm>
            <a:off x="2979549" y="2749869"/>
            <a:ext cx="164127" cy="0"/>
          </a:xfrm>
          <a:prstGeom prst="line">
            <a:avLst/>
          </a:prstGeom>
          <a:ln w="34925" cmpd="sng">
            <a:solidFill>
              <a:srgbClr val="C00000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77A27A7-79A8-72F4-F875-BC11074A9D4B}"/>
              </a:ext>
            </a:extLst>
          </p:cNvPr>
          <p:cNvCxnSpPr>
            <a:cxnSpLocks/>
          </p:cNvCxnSpPr>
          <p:nvPr/>
        </p:nvCxnSpPr>
        <p:spPr>
          <a:xfrm>
            <a:off x="2979549" y="1586369"/>
            <a:ext cx="164127" cy="7059"/>
          </a:xfrm>
          <a:prstGeom prst="line">
            <a:avLst/>
          </a:prstGeom>
          <a:ln w="34925" cmpd="sng">
            <a:solidFill>
              <a:srgbClr val="C00000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4179FBD-74FA-0A6C-947E-EF25174FB3F8}"/>
              </a:ext>
            </a:extLst>
          </p:cNvPr>
          <p:cNvCxnSpPr>
            <a:cxnSpLocks/>
          </p:cNvCxnSpPr>
          <p:nvPr/>
        </p:nvCxnSpPr>
        <p:spPr>
          <a:xfrm>
            <a:off x="2021789" y="1107389"/>
            <a:ext cx="0" cy="2243114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2D3A54E1-4351-B691-7716-D43186C8EDB0}"/>
              </a:ext>
            </a:extLst>
          </p:cNvPr>
          <p:cNvSpPr/>
          <p:nvPr/>
        </p:nvSpPr>
        <p:spPr>
          <a:xfrm>
            <a:off x="2059200" y="1321934"/>
            <a:ext cx="296561" cy="528869"/>
          </a:xfrm>
          <a:custGeom>
            <a:avLst/>
            <a:gdLst>
              <a:gd name="connsiteX0" fmla="*/ 30173 w 158894"/>
              <a:gd name="connsiteY0" fmla="*/ 0 h 363003"/>
              <a:gd name="connsiteX1" fmla="*/ 30173 w 158894"/>
              <a:gd name="connsiteY1" fmla="*/ 78115 h 363003"/>
              <a:gd name="connsiteX2" fmla="*/ 158832 w 158894"/>
              <a:gd name="connsiteY2" fmla="*/ 202179 h 363003"/>
              <a:gd name="connsiteX3" fmla="*/ 11793 w 158894"/>
              <a:gd name="connsiteY3" fmla="*/ 275699 h 363003"/>
              <a:gd name="connsiteX4" fmla="*/ 11793 w 158894"/>
              <a:gd name="connsiteY4" fmla="*/ 363003 h 363003"/>
              <a:gd name="connsiteX0" fmla="*/ 21216 w 149875"/>
              <a:gd name="connsiteY0" fmla="*/ 0 h 363003"/>
              <a:gd name="connsiteX1" fmla="*/ 21216 w 149875"/>
              <a:gd name="connsiteY1" fmla="*/ 78115 h 363003"/>
              <a:gd name="connsiteX2" fmla="*/ 149875 w 149875"/>
              <a:gd name="connsiteY2" fmla="*/ 202179 h 363003"/>
              <a:gd name="connsiteX3" fmla="*/ 19619 w 149875"/>
              <a:gd name="connsiteY3" fmla="*/ 275699 h 363003"/>
              <a:gd name="connsiteX4" fmla="*/ 2836 w 149875"/>
              <a:gd name="connsiteY4" fmla="*/ 363003 h 363003"/>
              <a:gd name="connsiteX0" fmla="*/ 19565 w 148224"/>
              <a:gd name="connsiteY0" fmla="*/ 0 h 373002"/>
              <a:gd name="connsiteX1" fmla="*/ 19565 w 148224"/>
              <a:gd name="connsiteY1" fmla="*/ 78115 h 373002"/>
              <a:gd name="connsiteX2" fmla="*/ 148224 w 148224"/>
              <a:gd name="connsiteY2" fmla="*/ 202179 h 373002"/>
              <a:gd name="connsiteX3" fmla="*/ 17968 w 148224"/>
              <a:gd name="connsiteY3" fmla="*/ 275699 h 373002"/>
              <a:gd name="connsiteX4" fmla="*/ 3715 w 148224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7416 w 144509"/>
              <a:gd name="connsiteY3" fmla="*/ 275699 h 373002"/>
              <a:gd name="connsiteX4" fmla="*/ 0 w 144509"/>
              <a:gd name="connsiteY4" fmla="*/ 373002 h 373002"/>
              <a:gd name="connsiteX0" fmla="*/ 9866 w 138525"/>
              <a:gd name="connsiteY0" fmla="*/ 0 h 371891"/>
              <a:gd name="connsiteX1" fmla="*/ 9866 w 138525"/>
              <a:gd name="connsiteY1" fmla="*/ 78115 h 371891"/>
              <a:gd name="connsiteX2" fmla="*/ 138525 w 138525"/>
              <a:gd name="connsiteY2" fmla="*/ 202179 h 371891"/>
              <a:gd name="connsiteX3" fmla="*/ 11432 w 138525"/>
              <a:gd name="connsiteY3" fmla="*/ 275699 h 371891"/>
              <a:gd name="connsiteX4" fmla="*/ 4136 w 138525"/>
              <a:gd name="connsiteY4" fmla="*/ 371891 h 371891"/>
              <a:gd name="connsiteX0" fmla="*/ 12002 w 140661"/>
              <a:gd name="connsiteY0" fmla="*/ 0 h 371891"/>
              <a:gd name="connsiteX1" fmla="*/ 12002 w 140661"/>
              <a:gd name="connsiteY1" fmla="*/ 78115 h 371891"/>
              <a:gd name="connsiteX2" fmla="*/ 140661 w 140661"/>
              <a:gd name="connsiteY2" fmla="*/ 202179 h 371891"/>
              <a:gd name="connsiteX3" fmla="*/ 13568 w 140661"/>
              <a:gd name="connsiteY3" fmla="*/ 275699 h 371891"/>
              <a:gd name="connsiteX4" fmla="*/ 6272 w 140661"/>
              <a:gd name="connsiteY4" fmla="*/ 371891 h 371891"/>
              <a:gd name="connsiteX0" fmla="*/ 5942 w 134601"/>
              <a:gd name="connsiteY0" fmla="*/ 0 h 371891"/>
              <a:gd name="connsiteX1" fmla="*/ 5942 w 134601"/>
              <a:gd name="connsiteY1" fmla="*/ 78115 h 371891"/>
              <a:gd name="connsiteX2" fmla="*/ 134601 w 134601"/>
              <a:gd name="connsiteY2" fmla="*/ 202179 h 371891"/>
              <a:gd name="connsiteX3" fmla="*/ 7508 w 134601"/>
              <a:gd name="connsiteY3" fmla="*/ 275699 h 371891"/>
              <a:gd name="connsiteX4" fmla="*/ 212 w 134601"/>
              <a:gd name="connsiteY4" fmla="*/ 371891 h 371891"/>
              <a:gd name="connsiteX0" fmla="*/ 5942 w 134601"/>
              <a:gd name="connsiteY0" fmla="*/ 0 h 371891"/>
              <a:gd name="connsiteX1" fmla="*/ 5942 w 134601"/>
              <a:gd name="connsiteY1" fmla="*/ 78115 h 371891"/>
              <a:gd name="connsiteX2" fmla="*/ 134601 w 134601"/>
              <a:gd name="connsiteY2" fmla="*/ 202179 h 371891"/>
              <a:gd name="connsiteX3" fmla="*/ 7508 w 134601"/>
              <a:gd name="connsiteY3" fmla="*/ 275699 h 371891"/>
              <a:gd name="connsiteX4" fmla="*/ 212 w 134601"/>
              <a:gd name="connsiteY4" fmla="*/ 371891 h 371891"/>
              <a:gd name="connsiteX0" fmla="*/ 7541 w 136200"/>
              <a:gd name="connsiteY0" fmla="*/ 0 h 371891"/>
              <a:gd name="connsiteX1" fmla="*/ 7541 w 136200"/>
              <a:gd name="connsiteY1" fmla="*/ 78115 h 371891"/>
              <a:gd name="connsiteX2" fmla="*/ 136200 w 136200"/>
              <a:gd name="connsiteY2" fmla="*/ 202179 h 371891"/>
              <a:gd name="connsiteX3" fmla="*/ 9107 w 136200"/>
              <a:gd name="connsiteY3" fmla="*/ 275699 h 371891"/>
              <a:gd name="connsiteX4" fmla="*/ 1811 w 136200"/>
              <a:gd name="connsiteY4" fmla="*/ 371891 h 37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0" h="371891">
                <a:moveTo>
                  <a:pt x="7541" y="0"/>
                </a:moveTo>
                <a:cubicBezTo>
                  <a:pt x="8204" y="52206"/>
                  <a:pt x="-1252" y="34419"/>
                  <a:pt x="7541" y="78115"/>
                </a:cubicBezTo>
                <a:cubicBezTo>
                  <a:pt x="16334" y="121811"/>
                  <a:pt x="135939" y="169248"/>
                  <a:pt x="136200" y="202179"/>
                </a:cubicBezTo>
                <a:cubicBezTo>
                  <a:pt x="136461" y="235110"/>
                  <a:pt x="22227" y="228898"/>
                  <a:pt x="9107" y="275699"/>
                </a:cubicBezTo>
                <a:cubicBezTo>
                  <a:pt x="-4013" y="315834"/>
                  <a:pt x="512" y="314971"/>
                  <a:pt x="1811" y="371891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66046BB5-2C29-BCE1-6916-2CE0D24BE29D}"/>
              </a:ext>
            </a:extLst>
          </p:cNvPr>
          <p:cNvSpPr/>
          <p:nvPr/>
        </p:nvSpPr>
        <p:spPr>
          <a:xfrm>
            <a:off x="2046711" y="2442210"/>
            <a:ext cx="296561" cy="528869"/>
          </a:xfrm>
          <a:custGeom>
            <a:avLst/>
            <a:gdLst>
              <a:gd name="connsiteX0" fmla="*/ 30173 w 158894"/>
              <a:gd name="connsiteY0" fmla="*/ 0 h 363003"/>
              <a:gd name="connsiteX1" fmla="*/ 30173 w 158894"/>
              <a:gd name="connsiteY1" fmla="*/ 78115 h 363003"/>
              <a:gd name="connsiteX2" fmla="*/ 158832 w 158894"/>
              <a:gd name="connsiteY2" fmla="*/ 202179 h 363003"/>
              <a:gd name="connsiteX3" fmla="*/ 11793 w 158894"/>
              <a:gd name="connsiteY3" fmla="*/ 275699 h 363003"/>
              <a:gd name="connsiteX4" fmla="*/ 11793 w 158894"/>
              <a:gd name="connsiteY4" fmla="*/ 363003 h 363003"/>
              <a:gd name="connsiteX0" fmla="*/ 21216 w 149875"/>
              <a:gd name="connsiteY0" fmla="*/ 0 h 363003"/>
              <a:gd name="connsiteX1" fmla="*/ 21216 w 149875"/>
              <a:gd name="connsiteY1" fmla="*/ 78115 h 363003"/>
              <a:gd name="connsiteX2" fmla="*/ 149875 w 149875"/>
              <a:gd name="connsiteY2" fmla="*/ 202179 h 363003"/>
              <a:gd name="connsiteX3" fmla="*/ 19619 w 149875"/>
              <a:gd name="connsiteY3" fmla="*/ 275699 h 363003"/>
              <a:gd name="connsiteX4" fmla="*/ 2836 w 149875"/>
              <a:gd name="connsiteY4" fmla="*/ 363003 h 363003"/>
              <a:gd name="connsiteX0" fmla="*/ 19565 w 148224"/>
              <a:gd name="connsiteY0" fmla="*/ 0 h 373002"/>
              <a:gd name="connsiteX1" fmla="*/ 19565 w 148224"/>
              <a:gd name="connsiteY1" fmla="*/ 78115 h 373002"/>
              <a:gd name="connsiteX2" fmla="*/ 148224 w 148224"/>
              <a:gd name="connsiteY2" fmla="*/ 202179 h 373002"/>
              <a:gd name="connsiteX3" fmla="*/ 17968 w 148224"/>
              <a:gd name="connsiteY3" fmla="*/ 275699 h 373002"/>
              <a:gd name="connsiteX4" fmla="*/ 3715 w 148224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7416 w 144509"/>
              <a:gd name="connsiteY3" fmla="*/ 275699 h 373002"/>
              <a:gd name="connsiteX4" fmla="*/ 0 w 144509"/>
              <a:gd name="connsiteY4" fmla="*/ 373002 h 373002"/>
              <a:gd name="connsiteX0" fmla="*/ 9866 w 138525"/>
              <a:gd name="connsiteY0" fmla="*/ 0 h 371891"/>
              <a:gd name="connsiteX1" fmla="*/ 9866 w 138525"/>
              <a:gd name="connsiteY1" fmla="*/ 78115 h 371891"/>
              <a:gd name="connsiteX2" fmla="*/ 138525 w 138525"/>
              <a:gd name="connsiteY2" fmla="*/ 202179 h 371891"/>
              <a:gd name="connsiteX3" fmla="*/ 11432 w 138525"/>
              <a:gd name="connsiteY3" fmla="*/ 275699 h 371891"/>
              <a:gd name="connsiteX4" fmla="*/ 4136 w 138525"/>
              <a:gd name="connsiteY4" fmla="*/ 371891 h 371891"/>
              <a:gd name="connsiteX0" fmla="*/ 12002 w 140661"/>
              <a:gd name="connsiteY0" fmla="*/ 0 h 371891"/>
              <a:gd name="connsiteX1" fmla="*/ 12002 w 140661"/>
              <a:gd name="connsiteY1" fmla="*/ 78115 h 371891"/>
              <a:gd name="connsiteX2" fmla="*/ 140661 w 140661"/>
              <a:gd name="connsiteY2" fmla="*/ 202179 h 371891"/>
              <a:gd name="connsiteX3" fmla="*/ 13568 w 140661"/>
              <a:gd name="connsiteY3" fmla="*/ 275699 h 371891"/>
              <a:gd name="connsiteX4" fmla="*/ 6272 w 140661"/>
              <a:gd name="connsiteY4" fmla="*/ 371891 h 371891"/>
              <a:gd name="connsiteX0" fmla="*/ 5942 w 134601"/>
              <a:gd name="connsiteY0" fmla="*/ 0 h 371891"/>
              <a:gd name="connsiteX1" fmla="*/ 5942 w 134601"/>
              <a:gd name="connsiteY1" fmla="*/ 78115 h 371891"/>
              <a:gd name="connsiteX2" fmla="*/ 134601 w 134601"/>
              <a:gd name="connsiteY2" fmla="*/ 202179 h 371891"/>
              <a:gd name="connsiteX3" fmla="*/ 7508 w 134601"/>
              <a:gd name="connsiteY3" fmla="*/ 275699 h 371891"/>
              <a:gd name="connsiteX4" fmla="*/ 212 w 134601"/>
              <a:gd name="connsiteY4" fmla="*/ 371891 h 371891"/>
              <a:gd name="connsiteX0" fmla="*/ 5942 w 134601"/>
              <a:gd name="connsiteY0" fmla="*/ 0 h 371891"/>
              <a:gd name="connsiteX1" fmla="*/ 5942 w 134601"/>
              <a:gd name="connsiteY1" fmla="*/ 78115 h 371891"/>
              <a:gd name="connsiteX2" fmla="*/ 134601 w 134601"/>
              <a:gd name="connsiteY2" fmla="*/ 202179 h 371891"/>
              <a:gd name="connsiteX3" fmla="*/ 7508 w 134601"/>
              <a:gd name="connsiteY3" fmla="*/ 275699 h 371891"/>
              <a:gd name="connsiteX4" fmla="*/ 212 w 134601"/>
              <a:gd name="connsiteY4" fmla="*/ 371891 h 371891"/>
              <a:gd name="connsiteX0" fmla="*/ 7541 w 136200"/>
              <a:gd name="connsiteY0" fmla="*/ 0 h 371891"/>
              <a:gd name="connsiteX1" fmla="*/ 7541 w 136200"/>
              <a:gd name="connsiteY1" fmla="*/ 78115 h 371891"/>
              <a:gd name="connsiteX2" fmla="*/ 136200 w 136200"/>
              <a:gd name="connsiteY2" fmla="*/ 202179 h 371891"/>
              <a:gd name="connsiteX3" fmla="*/ 9107 w 136200"/>
              <a:gd name="connsiteY3" fmla="*/ 275699 h 371891"/>
              <a:gd name="connsiteX4" fmla="*/ 1811 w 136200"/>
              <a:gd name="connsiteY4" fmla="*/ 371891 h 37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0" h="371891">
                <a:moveTo>
                  <a:pt x="7541" y="0"/>
                </a:moveTo>
                <a:cubicBezTo>
                  <a:pt x="8204" y="52206"/>
                  <a:pt x="-1252" y="34419"/>
                  <a:pt x="7541" y="78115"/>
                </a:cubicBezTo>
                <a:cubicBezTo>
                  <a:pt x="16334" y="121811"/>
                  <a:pt x="135939" y="169248"/>
                  <a:pt x="136200" y="202179"/>
                </a:cubicBezTo>
                <a:cubicBezTo>
                  <a:pt x="136461" y="235110"/>
                  <a:pt x="22227" y="228898"/>
                  <a:pt x="9107" y="275699"/>
                </a:cubicBezTo>
                <a:cubicBezTo>
                  <a:pt x="-4013" y="315834"/>
                  <a:pt x="512" y="314971"/>
                  <a:pt x="1811" y="371891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F31C1591-FDED-719C-63A3-98000F7B7F6B}"/>
              </a:ext>
            </a:extLst>
          </p:cNvPr>
          <p:cNvSpPr/>
          <p:nvPr/>
        </p:nvSpPr>
        <p:spPr>
          <a:xfrm>
            <a:off x="2055393" y="1883964"/>
            <a:ext cx="296561" cy="528869"/>
          </a:xfrm>
          <a:custGeom>
            <a:avLst/>
            <a:gdLst>
              <a:gd name="connsiteX0" fmla="*/ 30173 w 158894"/>
              <a:gd name="connsiteY0" fmla="*/ 0 h 363003"/>
              <a:gd name="connsiteX1" fmla="*/ 30173 w 158894"/>
              <a:gd name="connsiteY1" fmla="*/ 78115 h 363003"/>
              <a:gd name="connsiteX2" fmla="*/ 158832 w 158894"/>
              <a:gd name="connsiteY2" fmla="*/ 202179 h 363003"/>
              <a:gd name="connsiteX3" fmla="*/ 11793 w 158894"/>
              <a:gd name="connsiteY3" fmla="*/ 275699 h 363003"/>
              <a:gd name="connsiteX4" fmla="*/ 11793 w 158894"/>
              <a:gd name="connsiteY4" fmla="*/ 363003 h 363003"/>
              <a:gd name="connsiteX0" fmla="*/ 21216 w 149875"/>
              <a:gd name="connsiteY0" fmla="*/ 0 h 363003"/>
              <a:gd name="connsiteX1" fmla="*/ 21216 w 149875"/>
              <a:gd name="connsiteY1" fmla="*/ 78115 h 363003"/>
              <a:gd name="connsiteX2" fmla="*/ 149875 w 149875"/>
              <a:gd name="connsiteY2" fmla="*/ 202179 h 363003"/>
              <a:gd name="connsiteX3" fmla="*/ 19619 w 149875"/>
              <a:gd name="connsiteY3" fmla="*/ 275699 h 363003"/>
              <a:gd name="connsiteX4" fmla="*/ 2836 w 149875"/>
              <a:gd name="connsiteY4" fmla="*/ 363003 h 363003"/>
              <a:gd name="connsiteX0" fmla="*/ 19565 w 148224"/>
              <a:gd name="connsiteY0" fmla="*/ 0 h 373002"/>
              <a:gd name="connsiteX1" fmla="*/ 19565 w 148224"/>
              <a:gd name="connsiteY1" fmla="*/ 78115 h 373002"/>
              <a:gd name="connsiteX2" fmla="*/ 148224 w 148224"/>
              <a:gd name="connsiteY2" fmla="*/ 202179 h 373002"/>
              <a:gd name="connsiteX3" fmla="*/ 17968 w 148224"/>
              <a:gd name="connsiteY3" fmla="*/ 275699 h 373002"/>
              <a:gd name="connsiteX4" fmla="*/ 3715 w 148224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7416 w 144509"/>
              <a:gd name="connsiteY3" fmla="*/ 275699 h 373002"/>
              <a:gd name="connsiteX4" fmla="*/ 0 w 144509"/>
              <a:gd name="connsiteY4" fmla="*/ 373002 h 373002"/>
              <a:gd name="connsiteX0" fmla="*/ 9866 w 138525"/>
              <a:gd name="connsiteY0" fmla="*/ 0 h 371891"/>
              <a:gd name="connsiteX1" fmla="*/ 9866 w 138525"/>
              <a:gd name="connsiteY1" fmla="*/ 78115 h 371891"/>
              <a:gd name="connsiteX2" fmla="*/ 138525 w 138525"/>
              <a:gd name="connsiteY2" fmla="*/ 202179 h 371891"/>
              <a:gd name="connsiteX3" fmla="*/ 11432 w 138525"/>
              <a:gd name="connsiteY3" fmla="*/ 275699 h 371891"/>
              <a:gd name="connsiteX4" fmla="*/ 4136 w 138525"/>
              <a:gd name="connsiteY4" fmla="*/ 371891 h 371891"/>
              <a:gd name="connsiteX0" fmla="*/ 12002 w 140661"/>
              <a:gd name="connsiteY0" fmla="*/ 0 h 371891"/>
              <a:gd name="connsiteX1" fmla="*/ 12002 w 140661"/>
              <a:gd name="connsiteY1" fmla="*/ 78115 h 371891"/>
              <a:gd name="connsiteX2" fmla="*/ 140661 w 140661"/>
              <a:gd name="connsiteY2" fmla="*/ 202179 h 371891"/>
              <a:gd name="connsiteX3" fmla="*/ 13568 w 140661"/>
              <a:gd name="connsiteY3" fmla="*/ 275699 h 371891"/>
              <a:gd name="connsiteX4" fmla="*/ 6272 w 140661"/>
              <a:gd name="connsiteY4" fmla="*/ 371891 h 371891"/>
              <a:gd name="connsiteX0" fmla="*/ 5942 w 134601"/>
              <a:gd name="connsiteY0" fmla="*/ 0 h 371891"/>
              <a:gd name="connsiteX1" fmla="*/ 5942 w 134601"/>
              <a:gd name="connsiteY1" fmla="*/ 78115 h 371891"/>
              <a:gd name="connsiteX2" fmla="*/ 134601 w 134601"/>
              <a:gd name="connsiteY2" fmla="*/ 202179 h 371891"/>
              <a:gd name="connsiteX3" fmla="*/ 7508 w 134601"/>
              <a:gd name="connsiteY3" fmla="*/ 275699 h 371891"/>
              <a:gd name="connsiteX4" fmla="*/ 212 w 134601"/>
              <a:gd name="connsiteY4" fmla="*/ 371891 h 371891"/>
              <a:gd name="connsiteX0" fmla="*/ 5942 w 134601"/>
              <a:gd name="connsiteY0" fmla="*/ 0 h 371891"/>
              <a:gd name="connsiteX1" fmla="*/ 5942 w 134601"/>
              <a:gd name="connsiteY1" fmla="*/ 78115 h 371891"/>
              <a:gd name="connsiteX2" fmla="*/ 134601 w 134601"/>
              <a:gd name="connsiteY2" fmla="*/ 202179 h 371891"/>
              <a:gd name="connsiteX3" fmla="*/ 7508 w 134601"/>
              <a:gd name="connsiteY3" fmla="*/ 275699 h 371891"/>
              <a:gd name="connsiteX4" fmla="*/ 212 w 134601"/>
              <a:gd name="connsiteY4" fmla="*/ 371891 h 371891"/>
              <a:gd name="connsiteX0" fmla="*/ 7541 w 136200"/>
              <a:gd name="connsiteY0" fmla="*/ 0 h 371891"/>
              <a:gd name="connsiteX1" fmla="*/ 7541 w 136200"/>
              <a:gd name="connsiteY1" fmla="*/ 78115 h 371891"/>
              <a:gd name="connsiteX2" fmla="*/ 136200 w 136200"/>
              <a:gd name="connsiteY2" fmla="*/ 202179 h 371891"/>
              <a:gd name="connsiteX3" fmla="*/ 9107 w 136200"/>
              <a:gd name="connsiteY3" fmla="*/ 275699 h 371891"/>
              <a:gd name="connsiteX4" fmla="*/ 1811 w 136200"/>
              <a:gd name="connsiteY4" fmla="*/ 371891 h 37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0" h="371891">
                <a:moveTo>
                  <a:pt x="7541" y="0"/>
                </a:moveTo>
                <a:cubicBezTo>
                  <a:pt x="8204" y="52206"/>
                  <a:pt x="-1252" y="34419"/>
                  <a:pt x="7541" y="78115"/>
                </a:cubicBezTo>
                <a:cubicBezTo>
                  <a:pt x="16334" y="121811"/>
                  <a:pt x="135939" y="169248"/>
                  <a:pt x="136200" y="202179"/>
                </a:cubicBezTo>
                <a:cubicBezTo>
                  <a:pt x="136461" y="235110"/>
                  <a:pt x="22227" y="228898"/>
                  <a:pt x="9107" y="275699"/>
                </a:cubicBezTo>
                <a:cubicBezTo>
                  <a:pt x="-4013" y="315834"/>
                  <a:pt x="512" y="314971"/>
                  <a:pt x="1811" y="371891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Bogen 25">
            <a:extLst>
              <a:ext uri="{FF2B5EF4-FFF2-40B4-BE49-F238E27FC236}">
                <a16:creationId xmlns:a16="http://schemas.microsoft.com/office/drawing/2014/main" id="{50468F03-A161-020A-9A69-E8F9D9B63475}"/>
              </a:ext>
            </a:extLst>
          </p:cNvPr>
          <p:cNvSpPr/>
          <p:nvPr/>
        </p:nvSpPr>
        <p:spPr>
          <a:xfrm rot="13581928">
            <a:off x="3252957" y="1223161"/>
            <a:ext cx="2202179" cy="2055576"/>
          </a:xfrm>
          <a:prstGeom prst="arc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ogen 27">
            <a:extLst>
              <a:ext uri="{FF2B5EF4-FFF2-40B4-BE49-F238E27FC236}">
                <a16:creationId xmlns:a16="http://schemas.microsoft.com/office/drawing/2014/main" id="{309A05B6-FAFD-4FF9-8B40-0641A950635B}"/>
              </a:ext>
            </a:extLst>
          </p:cNvPr>
          <p:cNvSpPr/>
          <p:nvPr/>
        </p:nvSpPr>
        <p:spPr>
          <a:xfrm rot="13536772">
            <a:off x="2823693" y="585610"/>
            <a:ext cx="3128348" cy="3172562"/>
          </a:xfrm>
          <a:prstGeom prst="arc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90F4381-E38A-D022-AA1A-0513F2960E3E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3293723" y="918741"/>
            <a:ext cx="34572" cy="135345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420515A-C0CA-2A3B-D3E1-9AE9245C568B}"/>
              </a:ext>
            </a:extLst>
          </p:cNvPr>
          <p:cNvCxnSpPr>
            <a:cxnSpLocks/>
          </p:cNvCxnSpPr>
          <p:nvPr/>
        </p:nvCxnSpPr>
        <p:spPr>
          <a:xfrm flipV="1">
            <a:off x="2689508" y="2658170"/>
            <a:ext cx="208306" cy="82242"/>
          </a:xfrm>
          <a:prstGeom prst="line">
            <a:avLst/>
          </a:prstGeom>
          <a:ln w="34925" cmpd="sng">
            <a:solidFill>
              <a:schemeClr val="accent6">
                <a:lumMod val="75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13DE228C-81C3-4B83-6014-2AC71791995E}"/>
              </a:ext>
            </a:extLst>
          </p:cNvPr>
          <p:cNvSpPr/>
          <p:nvPr/>
        </p:nvSpPr>
        <p:spPr>
          <a:xfrm>
            <a:off x="2066978" y="1146623"/>
            <a:ext cx="296561" cy="528869"/>
          </a:xfrm>
          <a:custGeom>
            <a:avLst/>
            <a:gdLst>
              <a:gd name="connsiteX0" fmla="*/ 30173 w 158894"/>
              <a:gd name="connsiteY0" fmla="*/ 0 h 363003"/>
              <a:gd name="connsiteX1" fmla="*/ 30173 w 158894"/>
              <a:gd name="connsiteY1" fmla="*/ 78115 h 363003"/>
              <a:gd name="connsiteX2" fmla="*/ 158832 w 158894"/>
              <a:gd name="connsiteY2" fmla="*/ 202179 h 363003"/>
              <a:gd name="connsiteX3" fmla="*/ 11793 w 158894"/>
              <a:gd name="connsiteY3" fmla="*/ 275699 h 363003"/>
              <a:gd name="connsiteX4" fmla="*/ 11793 w 158894"/>
              <a:gd name="connsiteY4" fmla="*/ 363003 h 363003"/>
              <a:gd name="connsiteX0" fmla="*/ 21216 w 149875"/>
              <a:gd name="connsiteY0" fmla="*/ 0 h 363003"/>
              <a:gd name="connsiteX1" fmla="*/ 21216 w 149875"/>
              <a:gd name="connsiteY1" fmla="*/ 78115 h 363003"/>
              <a:gd name="connsiteX2" fmla="*/ 149875 w 149875"/>
              <a:gd name="connsiteY2" fmla="*/ 202179 h 363003"/>
              <a:gd name="connsiteX3" fmla="*/ 19619 w 149875"/>
              <a:gd name="connsiteY3" fmla="*/ 275699 h 363003"/>
              <a:gd name="connsiteX4" fmla="*/ 2836 w 149875"/>
              <a:gd name="connsiteY4" fmla="*/ 363003 h 363003"/>
              <a:gd name="connsiteX0" fmla="*/ 19565 w 148224"/>
              <a:gd name="connsiteY0" fmla="*/ 0 h 373002"/>
              <a:gd name="connsiteX1" fmla="*/ 19565 w 148224"/>
              <a:gd name="connsiteY1" fmla="*/ 78115 h 373002"/>
              <a:gd name="connsiteX2" fmla="*/ 148224 w 148224"/>
              <a:gd name="connsiteY2" fmla="*/ 202179 h 373002"/>
              <a:gd name="connsiteX3" fmla="*/ 17968 w 148224"/>
              <a:gd name="connsiteY3" fmla="*/ 275699 h 373002"/>
              <a:gd name="connsiteX4" fmla="*/ 3715 w 148224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7416 w 144509"/>
              <a:gd name="connsiteY3" fmla="*/ 275699 h 373002"/>
              <a:gd name="connsiteX4" fmla="*/ 0 w 144509"/>
              <a:gd name="connsiteY4" fmla="*/ 373002 h 373002"/>
              <a:gd name="connsiteX0" fmla="*/ 9866 w 138525"/>
              <a:gd name="connsiteY0" fmla="*/ 0 h 371891"/>
              <a:gd name="connsiteX1" fmla="*/ 9866 w 138525"/>
              <a:gd name="connsiteY1" fmla="*/ 78115 h 371891"/>
              <a:gd name="connsiteX2" fmla="*/ 138525 w 138525"/>
              <a:gd name="connsiteY2" fmla="*/ 202179 h 371891"/>
              <a:gd name="connsiteX3" fmla="*/ 11432 w 138525"/>
              <a:gd name="connsiteY3" fmla="*/ 275699 h 371891"/>
              <a:gd name="connsiteX4" fmla="*/ 4136 w 138525"/>
              <a:gd name="connsiteY4" fmla="*/ 371891 h 371891"/>
              <a:gd name="connsiteX0" fmla="*/ 12002 w 140661"/>
              <a:gd name="connsiteY0" fmla="*/ 0 h 371891"/>
              <a:gd name="connsiteX1" fmla="*/ 12002 w 140661"/>
              <a:gd name="connsiteY1" fmla="*/ 78115 h 371891"/>
              <a:gd name="connsiteX2" fmla="*/ 140661 w 140661"/>
              <a:gd name="connsiteY2" fmla="*/ 202179 h 371891"/>
              <a:gd name="connsiteX3" fmla="*/ 13568 w 140661"/>
              <a:gd name="connsiteY3" fmla="*/ 275699 h 371891"/>
              <a:gd name="connsiteX4" fmla="*/ 6272 w 140661"/>
              <a:gd name="connsiteY4" fmla="*/ 371891 h 371891"/>
              <a:gd name="connsiteX0" fmla="*/ 5942 w 134601"/>
              <a:gd name="connsiteY0" fmla="*/ 0 h 371891"/>
              <a:gd name="connsiteX1" fmla="*/ 5942 w 134601"/>
              <a:gd name="connsiteY1" fmla="*/ 78115 h 371891"/>
              <a:gd name="connsiteX2" fmla="*/ 134601 w 134601"/>
              <a:gd name="connsiteY2" fmla="*/ 202179 h 371891"/>
              <a:gd name="connsiteX3" fmla="*/ 7508 w 134601"/>
              <a:gd name="connsiteY3" fmla="*/ 275699 h 371891"/>
              <a:gd name="connsiteX4" fmla="*/ 212 w 134601"/>
              <a:gd name="connsiteY4" fmla="*/ 371891 h 371891"/>
              <a:gd name="connsiteX0" fmla="*/ 5942 w 134601"/>
              <a:gd name="connsiteY0" fmla="*/ 0 h 371891"/>
              <a:gd name="connsiteX1" fmla="*/ 5942 w 134601"/>
              <a:gd name="connsiteY1" fmla="*/ 78115 h 371891"/>
              <a:gd name="connsiteX2" fmla="*/ 134601 w 134601"/>
              <a:gd name="connsiteY2" fmla="*/ 202179 h 371891"/>
              <a:gd name="connsiteX3" fmla="*/ 7508 w 134601"/>
              <a:gd name="connsiteY3" fmla="*/ 275699 h 371891"/>
              <a:gd name="connsiteX4" fmla="*/ 212 w 134601"/>
              <a:gd name="connsiteY4" fmla="*/ 371891 h 371891"/>
              <a:gd name="connsiteX0" fmla="*/ 7541 w 136200"/>
              <a:gd name="connsiteY0" fmla="*/ 0 h 371891"/>
              <a:gd name="connsiteX1" fmla="*/ 7541 w 136200"/>
              <a:gd name="connsiteY1" fmla="*/ 78115 h 371891"/>
              <a:gd name="connsiteX2" fmla="*/ 136200 w 136200"/>
              <a:gd name="connsiteY2" fmla="*/ 202179 h 371891"/>
              <a:gd name="connsiteX3" fmla="*/ 9107 w 136200"/>
              <a:gd name="connsiteY3" fmla="*/ 275699 h 371891"/>
              <a:gd name="connsiteX4" fmla="*/ 1811 w 136200"/>
              <a:gd name="connsiteY4" fmla="*/ 371891 h 37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0" h="371891">
                <a:moveTo>
                  <a:pt x="7541" y="0"/>
                </a:moveTo>
                <a:cubicBezTo>
                  <a:pt x="8204" y="52206"/>
                  <a:pt x="-1252" y="34419"/>
                  <a:pt x="7541" y="78115"/>
                </a:cubicBezTo>
                <a:cubicBezTo>
                  <a:pt x="16334" y="121811"/>
                  <a:pt x="135939" y="169248"/>
                  <a:pt x="136200" y="202179"/>
                </a:cubicBezTo>
                <a:cubicBezTo>
                  <a:pt x="136461" y="235110"/>
                  <a:pt x="22227" y="228898"/>
                  <a:pt x="9107" y="275699"/>
                </a:cubicBezTo>
                <a:cubicBezTo>
                  <a:pt x="-4013" y="315834"/>
                  <a:pt x="512" y="314971"/>
                  <a:pt x="1811" y="37189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DA1F1A7B-1A7D-39FB-F9B6-EC9602AAA733}"/>
              </a:ext>
            </a:extLst>
          </p:cNvPr>
          <p:cNvSpPr/>
          <p:nvPr/>
        </p:nvSpPr>
        <p:spPr>
          <a:xfrm>
            <a:off x="2045926" y="2706644"/>
            <a:ext cx="296561" cy="528869"/>
          </a:xfrm>
          <a:custGeom>
            <a:avLst/>
            <a:gdLst>
              <a:gd name="connsiteX0" fmla="*/ 30173 w 158894"/>
              <a:gd name="connsiteY0" fmla="*/ 0 h 363003"/>
              <a:gd name="connsiteX1" fmla="*/ 30173 w 158894"/>
              <a:gd name="connsiteY1" fmla="*/ 78115 h 363003"/>
              <a:gd name="connsiteX2" fmla="*/ 158832 w 158894"/>
              <a:gd name="connsiteY2" fmla="*/ 202179 h 363003"/>
              <a:gd name="connsiteX3" fmla="*/ 11793 w 158894"/>
              <a:gd name="connsiteY3" fmla="*/ 275699 h 363003"/>
              <a:gd name="connsiteX4" fmla="*/ 11793 w 158894"/>
              <a:gd name="connsiteY4" fmla="*/ 363003 h 363003"/>
              <a:gd name="connsiteX0" fmla="*/ 21216 w 149875"/>
              <a:gd name="connsiteY0" fmla="*/ 0 h 363003"/>
              <a:gd name="connsiteX1" fmla="*/ 21216 w 149875"/>
              <a:gd name="connsiteY1" fmla="*/ 78115 h 363003"/>
              <a:gd name="connsiteX2" fmla="*/ 149875 w 149875"/>
              <a:gd name="connsiteY2" fmla="*/ 202179 h 363003"/>
              <a:gd name="connsiteX3" fmla="*/ 19619 w 149875"/>
              <a:gd name="connsiteY3" fmla="*/ 275699 h 363003"/>
              <a:gd name="connsiteX4" fmla="*/ 2836 w 149875"/>
              <a:gd name="connsiteY4" fmla="*/ 363003 h 363003"/>
              <a:gd name="connsiteX0" fmla="*/ 19565 w 148224"/>
              <a:gd name="connsiteY0" fmla="*/ 0 h 373002"/>
              <a:gd name="connsiteX1" fmla="*/ 19565 w 148224"/>
              <a:gd name="connsiteY1" fmla="*/ 78115 h 373002"/>
              <a:gd name="connsiteX2" fmla="*/ 148224 w 148224"/>
              <a:gd name="connsiteY2" fmla="*/ 202179 h 373002"/>
              <a:gd name="connsiteX3" fmla="*/ 17968 w 148224"/>
              <a:gd name="connsiteY3" fmla="*/ 275699 h 373002"/>
              <a:gd name="connsiteX4" fmla="*/ 3715 w 148224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7416 w 144509"/>
              <a:gd name="connsiteY3" fmla="*/ 275699 h 373002"/>
              <a:gd name="connsiteX4" fmla="*/ 0 w 144509"/>
              <a:gd name="connsiteY4" fmla="*/ 373002 h 373002"/>
              <a:gd name="connsiteX0" fmla="*/ 9866 w 138525"/>
              <a:gd name="connsiteY0" fmla="*/ 0 h 371891"/>
              <a:gd name="connsiteX1" fmla="*/ 9866 w 138525"/>
              <a:gd name="connsiteY1" fmla="*/ 78115 h 371891"/>
              <a:gd name="connsiteX2" fmla="*/ 138525 w 138525"/>
              <a:gd name="connsiteY2" fmla="*/ 202179 h 371891"/>
              <a:gd name="connsiteX3" fmla="*/ 11432 w 138525"/>
              <a:gd name="connsiteY3" fmla="*/ 275699 h 371891"/>
              <a:gd name="connsiteX4" fmla="*/ 4136 w 138525"/>
              <a:gd name="connsiteY4" fmla="*/ 371891 h 371891"/>
              <a:gd name="connsiteX0" fmla="*/ 12002 w 140661"/>
              <a:gd name="connsiteY0" fmla="*/ 0 h 371891"/>
              <a:gd name="connsiteX1" fmla="*/ 12002 w 140661"/>
              <a:gd name="connsiteY1" fmla="*/ 78115 h 371891"/>
              <a:gd name="connsiteX2" fmla="*/ 140661 w 140661"/>
              <a:gd name="connsiteY2" fmla="*/ 202179 h 371891"/>
              <a:gd name="connsiteX3" fmla="*/ 13568 w 140661"/>
              <a:gd name="connsiteY3" fmla="*/ 275699 h 371891"/>
              <a:gd name="connsiteX4" fmla="*/ 6272 w 140661"/>
              <a:gd name="connsiteY4" fmla="*/ 371891 h 371891"/>
              <a:gd name="connsiteX0" fmla="*/ 5942 w 134601"/>
              <a:gd name="connsiteY0" fmla="*/ 0 h 371891"/>
              <a:gd name="connsiteX1" fmla="*/ 5942 w 134601"/>
              <a:gd name="connsiteY1" fmla="*/ 78115 h 371891"/>
              <a:gd name="connsiteX2" fmla="*/ 134601 w 134601"/>
              <a:gd name="connsiteY2" fmla="*/ 202179 h 371891"/>
              <a:gd name="connsiteX3" fmla="*/ 7508 w 134601"/>
              <a:gd name="connsiteY3" fmla="*/ 275699 h 371891"/>
              <a:gd name="connsiteX4" fmla="*/ 212 w 134601"/>
              <a:gd name="connsiteY4" fmla="*/ 371891 h 371891"/>
              <a:gd name="connsiteX0" fmla="*/ 5942 w 134601"/>
              <a:gd name="connsiteY0" fmla="*/ 0 h 371891"/>
              <a:gd name="connsiteX1" fmla="*/ 5942 w 134601"/>
              <a:gd name="connsiteY1" fmla="*/ 78115 h 371891"/>
              <a:gd name="connsiteX2" fmla="*/ 134601 w 134601"/>
              <a:gd name="connsiteY2" fmla="*/ 202179 h 371891"/>
              <a:gd name="connsiteX3" fmla="*/ 7508 w 134601"/>
              <a:gd name="connsiteY3" fmla="*/ 275699 h 371891"/>
              <a:gd name="connsiteX4" fmla="*/ 212 w 134601"/>
              <a:gd name="connsiteY4" fmla="*/ 371891 h 371891"/>
              <a:gd name="connsiteX0" fmla="*/ 7541 w 136200"/>
              <a:gd name="connsiteY0" fmla="*/ 0 h 371891"/>
              <a:gd name="connsiteX1" fmla="*/ 7541 w 136200"/>
              <a:gd name="connsiteY1" fmla="*/ 78115 h 371891"/>
              <a:gd name="connsiteX2" fmla="*/ 136200 w 136200"/>
              <a:gd name="connsiteY2" fmla="*/ 202179 h 371891"/>
              <a:gd name="connsiteX3" fmla="*/ 9107 w 136200"/>
              <a:gd name="connsiteY3" fmla="*/ 275699 h 371891"/>
              <a:gd name="connsiteX4" fmla="*/ 1811 w 136200"/>
              <a:gd name="connsiteY4" fmla="*/ 371891 h 37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0" h="371891">
                <a:moveTo>
                  <a:pt x="7541" y="0"/>
                </a:moveTo>
                <a:cubicBezTo>
                  <a:pt x="8204" y="52206"/>
                  <a:pt x="-1252" y="34419"/>
                  <a:pt x="7541" y="78115"/>
                </a:cubicBezTo>
                <a:cubicBezTo>
                  <a:pt x="16334" y="121811"/>
                  <a:pt x="135939" y="169248"/>
                  <a:pt x="136200" y="202179"/>
                </a:cubicBezTo>
                <a:cubicBezTo>
                  <a:pt x="136461" y="235110"/>
                  <a:pt x="22227" y="228898"/>
                  <a:pt x="9107" y="275699"/>
                </a:cubicBezTo>
                <a:cubicBezTo>
                  <a:pt x="-4013" y="315834"/>
                  <a:pt x="512" y="314971"/>
                  <a:pt x="1811" y="37189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01DA4457-1466-5DB8-C1CC-912591088949}"/>
              </a:ext>
            </a:extLst>
          </p:cNvPr>
          <p:cNvSpPr/>
          <p:nvPr/>
        </p:nvSpPr>
        <p:spPr>
          <a:xfrm>
            <a:off x="2096500" y="1889482"/>
            <a:ext cx="296561" cy="528869"/>
          </a:xfrm>
          <a:custGeom>
            <a:avLst/>
            <a:gdLst>
              <a:gd name="connsiteX0" fmla="*/ 30173 w 158894"/>
              <a:gd name="connsiteY0" fmla="*/ 0 h 363003"/>
              <a:gd name="connsiteX1" fmla="*/ 30173 w 158894"/>
              <a:gd name="connsiteY1" fmla="*/ 78115 h 363003"/>
              <a:gd name="connsiteX2" fmla="*/ 158832 w 158894"/>
              <a:gd name="connsiteY2" fmla="*/ 202179 h 363003"/>
              <a:gd name="connsiteX3" fmla="*/ 11793 w 158894"/>
              <a:gd name="connsiteY3" fmla="*/ 275699 h 363003"/>
              <a:gd name="connsiteX4" fmla="*/ 11793 w 158894"/>
              <a:gd name="connsiteY4" fmla="*/ 363003 h 363003"/>
              <a:gd name="connsiteX0" fmla="*/ 21216 w 149875"/>
              <a:gd name="connsiteY0" fmla="*/ 0 h 363003"/>
              <a:gd name="connsiteX1" fmla="*/ 21216 w 149875"/>
              <a:gd name="connsiteY1" fmla="*/ 78115 h 363003"/>
              <a:gd name="connsiteX2" fmla="*/ 149875 w 149875"/>
              <a:gd name="connsiteY2" fmla="*/ 202179 h 363003"/>
              <a:gd name="connsiteX3" fmla="*/ 19619 w 149875"/>
              <a:gd name="connsiteY3" fmla="*/ 275699 h 363003"/>
              <a:gd name="connsiteX4" fmla="*/ 2836 w 149875"/>
              <a:gd name="connsiteY4" fmla="*/ 363003 h 363003"/>
              <a:gd name="connsiteX0" fmla="*/ 19565 w 148224"/>
              <a:gd name="connsiteY0" fmla="*/ 0 h 373002"/>
              <a:gd name="connsiteX1" fmla="*/ 19565 w 148224"/>
              <a:gd name="connsiteY1" fmla="*/ 78115 h 373002"/>
              <a:gd name="connsiteX2" fmla="*/ 148224 w 148224"/>
              <a:gd name="connsiteY2" fmla="*/ 202179 h 373002"/>
              <a:gd name="connsiteX3" fmla="*/ 17968 w 148224"/>
              <a:gd name="connsiteY3" fmla="*/ 275699 h 373002"/>
              <a:gd name="connsiteX4" fmla="*/ 3715 w 148224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4253 w 144509"/>
              <a:gd name="connsiteY3" fmla="*/ 275699 h 373002"/>
              <a:gd name="connsiteX4" fmla="*/ 0 w 144509"/>
              <a:gd name="connsiteY4" fmla="*/ 373002 h 373002"/>
              <a:gd name="connsiteX0" fmla="*/ 15850 w 144509"/>
              <a:gd name="connsiteY0" fmla="*/ 0 h 373002"/>
              <a:gd name="connsiteX1" fmla="*/ 15850 w 144509"/>
              <a:gd name="connsiteY1" fmla="*/ 78115 h 373002"/>
              <a:gd name="connsiteX2" fmla="*/ 144509 w 144509"/>
              <a:gd name="connsiteY2" fmla="*/ 202179 h 373002"/>
              <a:gd name="connsiteX3" fmla="*/ 17416 w 144509"/>
              <a:gd name="connsiteY3" fmla="*/ 275699 h 373002"/>
              <a:gd name="connsiteX4" fmla="*/ 0 w 144509"/>
              <a:gd name="connsiteY4" fmla="*/ 373002 h 373002"/>
              <a:gd name="connsiteX0" fmla="*/ 9866 w 138525"/>
              <a:gd name="connsiteY0" fmla="*/ 0 h 371891"/>
              <a:gd name="connsiteX1" fmla="*/ 9866 w 138525"/>
              <a:gd name="connsiteY1" fmla="*/ 78115 h 371891"/>
              <a:gd name="connsiteX2" fmla="*/ 138525 w 138525"/>
              <a:gd name="connsiteY2" fmla="*/ 202179 h 371891"/>
              <a:gd name="connsiteX3" fmla="*/ 11432 w 138525"/>
              <a:gd name="connsiteY3" fmla="*/ 275699 h 371891"/>
              <a:gd name="connsiteX4" fmla="*/ 4136 w 138525"/>
              <a:gd name="connsiteY4" fmla="*/ 371891 h 371891"/>
              <a:gd name="connsiteX0" fmla="*/ 12002 w 140661"/>
              <a:gd name="connsiteY0" fmla="*/ 0 h 371891"/>
              <a:gd name="connsiteX1" fmla="*/ 12002 w 140661"/>
              <a:gd name="connsiteY1" fmla="*/ 78115 h 371891"/>
              <a:gd name="connsiteX2" fmla="*/ 140661 w 140661"/>
              <a:gd name="connsiteY2" fmla="*/ 202179 h 371891"/>
              <a:gd name="connsiteX3" fmla="*/ 13568 w 140661"/>
              <a:gd name="connsiteY3" fmla="*/ 275699 h 371891"/>
              <a:gd name="connsiteX4" fmla="*/ 6272 w 140661"/>
              <a:gd name="connsiteY4" fmla="*/ 371891 h 371891"/>
              <a:gd name="connsiteX0" fmla="*/ 5942 w 134601"/>
              <a:gd name="connsiteY0" fmla="*/ 0 h 371891"/>
              <a:gd name="connsiteX1" fmla="*/ 5942 w 134601"/>
              <a:gd name="connsiteY1" fmla="*/ 78115 h 371891"/>
              <a:gd name="connsiteX2" fmla="*/ 134601 w 134601"/>
              <a:gd name="connsiteY2" fmla="*/ 202179 h 371891"/>
              <a:gd name="connsiteX3" fmla="*/ 7508 w 134601"/>
              <a:gd name="connsiteY3" fmla="*/ 275699 h 371891"/>
              <a:gd name="connsiteX4" fmla="*/ 212 w 134601"/>
              <a:gd name="connsiteY4" fmla="*/ 371891 h 371891"/>
              <a:gd name="connsiteX0" fmla="*/ 5942 w 134601"/>
              <a:gd name="connsiteY0" fmla="*/ 0 h 371891"/>
              <a:gd name="connsiteX1" fmla="*/ 5942 w 134601"/>
              <a:gd name="connsiteY1" fmla="*/ 78115 h 371891"/>
              <a:gd name="connsiteX2" fmla="*/ 134601 w 134601"/>
              <a:gd name="connsiteY2" fmla="*/ 202179 h 371891"/>
              <a:gd name="connsiteX3" fmla="*/ 7508 w 134601"/>
              <a:gd name="connsiteY3" fmla="*/ 275699 h 371891"/>
              <a:gd name="connsiteX4" fmla="*/ 212 w 134601"/>
              <a:gd name="connsiteY4" fmla="*/ 371891 h 371891"/>
              <a:gd name="connsiteX0" fmla="*/ 7541 w 136200"/>
              <a:gd name="connsiteY0" fmla="*/ 0 h 371891"/>
              <a:gd name="connsiteX1" fmla="*/ 7541 w 136200"/>
              <a:gd name="connsiteY1" fmla="*/ 78115 h 371891"/>
              <a:gd name="connsiteX2" fmla="*/ 136200 w 136200"/>
              <a:gd name="connsiteY2" fmla="*/ 202179 h 371891"/>
              <a:gd name="connsiteX3" fmla="*/ 9107 w 136200"/>
              <a:gd name="connsiteY3" fmla="*/ 275699 h 371891"/>
              <a:gd name="connsiteX4" fmla="*/ 1811 w 136200"/>
              <a:gd name="connsiteY4" fmla="*/ 371891 h 37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00" h="371891">
                <a:moveTo>
                  <a:pt x="7541" y="0"/>
                </a:moveTo>
                <a:cubicBezTo>
                  <a:pt x="8204" y="52206"/>
                  <a:pt x="-1252" y="34419"/>
                  <a:pt x="7541" y="78115"/>
                </a:cubicBezTo>
                <a:cubicBezTo>
                  <a:pt x="16334" y="121811"/>
                  <a:pt x="135939" y="169248"/>
                  <a:pt x="136200" y="202179"/>
                </a:cubicBezTo>
                <a:cubicBezTo>
                  <a:pt x="136461" y="235110"/>
                  <a:pt x="22227" y="228898"/>
                  <a:pt x="9107" y="275699"/>
                </a:cubicBezTo>
                <a:cubicBezTo>
                  <a:pt x="-4013" y="315834"/>
                  <a:pt x="512" y="314971"/>
                  <a:pt x="1811" y="371891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0F94E68-D0D5-2203-8169-43C03541BB47}"/>
              </a:ext>
            </a:extLst>
          </p:cNvPr>
          <p:cNvSpPr txBox="1"/>
          <p:nvPr/>
        </p:nvSpPr>
        <p:spPr>
          <a:xfrm>
            <a:off x="1755283" y="529544"/>
            <a:ext cx="6174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screen/</a:t>
            </a:r>
          </a:p>
          <a:p>
            <a:pPr algn="ctr"/>
            <a:r>
              <a:rPr lang="en-US" sz="1050" dirty="0"/>
              <a:t>sensor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36D9136-7FD2-0FD5-3873-5BFA2D3D27A6}"/>
              </a:ext>
            </a:extLst>
          </p:cNvPr>
          <p:cNvSpPr txBox="1"/>
          <p:nvPr/>
        </p:nvSpPr>
        <p:spPr>
          <a:xfrm>
            <a:off x="2349700" y="528082"/>
            <a:ext cx="6928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aperture </a:t>
            </a:r>
          </a:p>
          <a:p>
            <a:pPr algn="ctr"/>
            <a:r>
              <a:rPr lang="en-US" sz="1050" dirty="0"/>
              <a:t>array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FAF42DE-17EF-4AAA-79C5-BAE821A51D76}"/>
              </a:ext>
            </a:extLst>
          </p:cNvPr>
          <p:cNvSpPr txBox="1"/>
          <p:nvPr/>
        </p:nvSpPr>
        <p:spPr>
          <a:xfrm>
            <a:off x="3683414" y="528082"/>
            <a:ext cx="747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reference </a:t>
            </a:r>
          </a:p>
          <a:p>
            <a:pPr algn="ctr"/>
            <a:r>
              <a:rPr lang="en-US" sz="1050" dirty="0"/>
              <a:t>wave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79490C4-06FC-57BE-917F-5CD2125D6B48}"/>
              </a:ext>
            </a:extLst>
          </p:cNvPr>
          <p:cNvSpPr txBox="1"/>
          <p:nvPr/>
        </p:nvSpPr>
        <p:spPr>
          <a:xfrm>
            <a:off x="3101203" y="530281"/>
            <a:ext cx="5774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sample</a:t>
            </a:r>
          </a:p>
          <a:p>
            <a:pPr algn="ctr"/>
            <a:r>
              <a:rPr lang="en-US" sz="1050" dirty="0"/>
              <a:t>wave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C0AD47D-B525-C2C2-EEEC-A248673DE6DE}"/>
              </a:ext>
            </a:extLst>
          </p:cNvPr>
          <p:cNvCxnSpPr>
            <a:cxnSpLocks/>
          </p:cNvCxnSpPr>
          <p:nvPr/>
        </p:nvCxnSpPr>
        <p:spPr>
          <a:xfrm flipV="1">
            <a:off x="3539705" y="921309"/>
            <a:ext cx="517369" cy="241185"/>
          </a:xfrm>
          <a:prstGeom prst="line">
            <a:avLst/>
          </a:prstGeom>
          <a:ln w="15875" cmpd="sng">
            <a:solidFill>
              <a:srgbClr val="C0000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F549E13-DAF9-F628-363D-CEA2B9D80D19}"/>
              </a:ext>
            </a:extLst>
          </p:cNvPr>
          <p:cNvCxnSpPr>
            <a:cxnSpLocks/>
          </p:cNvCxnSpPr>
          <p:nvPr/>
        </p:nvCxnSpPr>
        <p:spPr>
          <a:xfrm flipV="1">
            <a:off x="2705578" y="937090"/>
            <a:ext cx="0" cy="170299"/>
          </a:xfrm>
          <a:prstGeom prst="line">
            <a:avLst/>
          </a:prstGeom>
          <a:ln w="15875" cmpd="sng">
            <a:solidFill>
              <a:schemeClr val="accent1">
                <a:lumMod val="75000"/>
              </a:schemeClr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DDE454D-0765-1D5E-EB9B-F0C9EB782D33}"/>
              </a:ext>
            </a:extLst>
          </p:cNvPr>
          <p:cNvCxnSpPr>
            <a:cxnSpLocks/>
          </p:cNvCxnSpPr>
          <p:nvPr/>
        </p:nvCxnSpPr>
        <p:spPr>
          <a:xfrm>
            <a:off x="2954644" y="2096491"/>
            <a:ext cx="164127" cy="7059"/>
          </a:xfrm>
          <a:prstGeom prst="line">
            <a:avLst/>
          </a:prstGeom>
          <a:ln w="34925" cmpd="sng">
            <a:solidFill>
              <a:srgbClr val="C00000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6D56505-3A19-C6E3-660E-1D1463800733}"/>
              </a:ext>
            </a:extLst>
          </p:cNvPr>
          <p:cNvCxnSpPr>
            <a:cxnSpLocks/>
          </p:cNvCxnSpPr>
          <p:nvPr/>
        </p:nvCxnSpPr>
        <p:spPr>
          <a:xfrm>
            <a:off x="2621577" y="2148398"/>
            <a:ext cx="200814" cy="0"/>
          </a:xfrm>
          <a:prstGeom prst="line">
            <a:avLst/>
          </a:prstGeom>
          <a:ln w="34925" cmpd="sng">
            <a:solidFill>
              <a:schemeClr val="accent6">
                <a:lumMod val="75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5151069E-331D-ABE3-B62C-F8F848BE557A}"/>
              </a:ext>
            </a:extLst>
          </p:cNvPr>
          <p:cNvCxnSpPr/>
          <p:nvPr/>
        </p:nvCxnSpPr>
        <p:spPr>
          <a:xfrm>
            <a:off x="2350482" y="2740412"/>
            <a:ext cx="0" cy="24483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1455EF83-4149-BF80-156D-EC70D914EED2}"/>
              </a:ext>
            </a:extLst>
          </p:cNvPr>
          <p:cNvSpPr txBox="1"/>
          <p:nvPr/>
        </p:nvSpPr>
        <p:spPr>
          <a:xfrm>
            <a:off x="2229643" y="3557803"/>
            <a:ext cx="9140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centroid shift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B9CFB1D-31A2-3557-246A-4C14DDF30EE5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2393061" y="2890520"/>
            <a:ext cx="293599" cy="667283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32C4540-F381-9B31-A344-9E885FA4A39F}"/>
              </a:ext>
            </a:extLst>
          </p:cNvPr>
          <p:cNvCxnSpPr>
            <a:cxnSpLocks/>
          </p:cNvCxnSpPr>
          <p:nvPr/>
        </p:nvCxnSpPr>
        <p:spPr>
          <a:xfrm flipV="1">
            <a:off x="2021789" y="901263"/>
            <a:ext cx="0" cy="170299"/>
          </a:xfrm>
          <a:prstGeom prst="line">
            <a:avLst/>
          </a:prstGeom>
          <a:ln w="15875" cmpd="sng"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5E41F560-FB81-18E6-EB4A-E2E40998033E}"/>
              </a:ext>
            </a:extLst>
          </p:cNvPr>
          <p:cNvCxnSpPr>
            <a:cxnSpLocks/>
          </p:cNvCxnSpPr>
          <p:nvPr/>
        </p:nvCxnSpPr>
        <p:spPr>
          <a:xfrm>
            <a:off x="2673848" y="1557825"/>
            <a:ext cx="223369" cy="79976"/>
          </a:xfrm>
          <a:prstGeom prst="line">
            <a:avLst/>
          </a:prstGeom>
          <a:ln w="34925" cmpd="sng">
            <a:solidFill>
              <a:schemeClr val="accent6">
                <a:lumMod val="75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2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haukejanssen6@web.de</dc:creator>
  <cp:lastModifiedBy>haukejanssen6@web.de</cp:lastModifiedBy>
  <cp:revision>3</cp:revision>
  <dcterms:created xsi:type="dcterms:W3CDTF">2022-12-17T00:12:30Z</dcterms:created>
  <dcterms:modified xsi:type="dcterms:W3CDTF">2022-12-17T00:22:41Z</dcterms:modified>
</cp:coreProperties>
</file>