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Brygada 1918"/>
      <p:regular r:id="rId12"/>
    </p:embeddedFont>
    <p:embeddedFont>
      <p:font typeface="Brygada 1918"/>
      <p:regular r:id="rId13"/>
    </p:embeddedFont>
    <p:embeddedFont>
      <p:font typeface="Brygada 1918"/>
      <p:regular r:id="rId14"/>
    </p:embeddedFont>
    <p:embeddedFont>
      <p:font typeface="Brygada 1918"/>
      <p:regular r:id="rId15"/>
    </p:embeddedFont>
    <p:embeddedFont>
      <p:font typeface="Montserrat Medium"/>
      <p:regular r:id="rId16"/>
    </p:embeddedFont>
    <p:embeddedFont>
      <p:font typeface="Montserrat Medium"/>
      <p:regular r:id="rId17"/>
    </p:embeddedFont>
    <p:embeddedFont>
      <p:font typeface="Montserrat Medium"/>
      <p:regular r:id="rId18"/>
    </p:embeddedFont>
    <p:embeddedFont>
      <p:font typeface="Montserrat Medium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2129433"/>
            <a:ext cx="7645479" cy="2140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Handwritten Digit Recognition with Deep Learning &amp; Streamlit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49260" y="4591169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AFAF Hajar 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49260" y="5174456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EZZERROUTI Salwa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49260" y="5757743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Guided by: Professor MAHMOUDI Abdelhak.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428637"/>
            <a:ext cx="5998488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Project Plan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49260" y="3570327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4" name="Text 2"/>
          <p:cNvSpPr/>
          <p:nvPr/>
        </p:nvSpPr>
        <p:spPr>
          <a:xfrm>
            <a:off x="818852" y="3597116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445062" y="3643908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Introduction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445062" y="4129088"/>
            <a:ext cx="350317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5215771" y="3570327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8" name="Text 6"/>
          <p:cNvSpPr/>
          <p:nvPr/>
        </p:nvSpPr>
        <p:spPr>
          <a:xfrm>
            <a:off x="5285363" y="3597116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11572" y="3643908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11572" y="4129088"/>
            <a:ext cx="350317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1" name="Shape 9"/>
          <p:cNvSpPr/>
          <p:nvPr/>
        </p:nvSpPr>
        <p:spPr>
          <a:xfrm>
            <a:off x="9682282" y="3570327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12" name="Text 10"/>
          <p:cNvSpPr/>
          <p:nvPr/>
        </p:nvSpPr>
        <p:spPr>
          <a:xfrm>
            <a:off x="9751874" y="3597116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8083" y="3643908"/>
            <a:ext cx="2973229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Streanlit Deployment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8083" y="4129088"/>
            <a:ext cx="350317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5" name="Shape 13"/>
          <p:cNvSpPr/>
          <p:nvPr/>
        </p:nvSpPr>
        <p:spPr>
          <a:xfrm>
            <a:off x="749260" y="4899660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16" name="Text 14"/>
          <p:cNvSpPr/>
          <p:nvPr/>
        </p:nvSpPr>
        <p:spPr>
          <a:xfrm>
            <a:off x="818852" y="4926449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445062" y="497324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Model Accuracy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445062" y="5458420"/>
            <a:ext cx="57364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9" name="Shape 17"/>
          <p:cNvSpPr/>
          <p:nvPr/>
        </p:nvSpPr>
        <p:spPr>
          <a:xfrm>
            <a:off x="7449026" y="4899660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20" name="Text 18"/>
          <p:cNvSpPr/>
          <p:nvPr/>
        </p:nvSpPr>
        <p:spPr>
          <a:xfrm>
            <a:off x="7518618" y="4926449"/>
            <a:ext cx="34254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144827" y="497324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144827" y="5458420"/>
            <a:ext cx="57364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766179"/>
            <a:ext cx="729817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What Is the Project About?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4014907"/>
            <a:ext cx="2946202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Deployment Meaning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585811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Deployment makes a model accessible to users via apps or tools.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583924" y="401490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3924" y="4585811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Build a deep learning model to recognize handwritten digits swiftly through a Streamlit interface.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3" y="1743670"/>
            <a:ext cx="4951214" cy="47421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35660" y="3757970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GitHub Repository</a:t>
            </a:r>
            <a:endParaRPr lang="en-US" sz="4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230" y="1535430"/>
            <a:ext cx="4853940" cy="51587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9260" y="1364218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Conclusion &amp; Key Takeaways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49260" y="3112413"/>
            <a:ext cx="3715703" cy="1940600"/>
          </a:xfrm>
          <a:prstGeom prst="roundRect">
            <a:avLst>
              <a:gd name="adj" fmla="val 1655"/>
            </a:avLst>
          </a:prstGeom>
          <a:solidFill>
            <a:srgbClr val="4D1529"/>
          </a:solidFill>
          <a:ln/>
        </p:spPr>
      </p:sp>
      <p:sp>
        <p:nvSpPr>
          <p:cNvPr id="6" name="Text 2"/>
          <p:cNvSpPr/>
          <p:nvPr/>
        </p:nvSpPr>
        <p:spPr>
          <a:xfrm>
            <a:off x="963335" y="332648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Model Validity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963335" y="3811667"/>
            <a:ext cx="3287554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The deep learning model achieves high accuracy in digit recognition.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4679037" y="3112413"/>
            <a:ext cx="3715703" cy="1940600"/>
          </a:xfrm>
          <a:prstGeom prst="roundRect">
            <a:avLst>
              <a:gd name="adj" fmla="val 1655"/>
            </a:avLst>
          </a:prstGeom>
          <a:solidFill>
            <a:srgbClr val="4D1529"/>
          </a:solidFill>
          <a:ln/>
        </p:spPr>
      </p:sp>
      <p:sp>
        <p:nvSpPr>
          <p:cNvPr id="9" name="Text 5"/>
          <p:cNvSpPr/>
          <p:nvPr/>
        </p:nvSpPr>
        <p:spPr>
          <a:xfrm>
            <a:off x="4893112" y="332648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User Accessibility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893112" y="3811667"/>
            <a:ext cx="3287554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Streamlit deployment ensures easy and interactive usage.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749260" y="5267087"/>
            <a:ext cx="7645479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</p:sp>
      <p:sp>
        <p:nvSpPr>
          <p:cNvPr id="12" name="Text 8"/>
          <p:cNvSpPr/>
          <p:nvPr/>
        </p:nvSpPr>
        <p:spPr>
          <a:xfrm>
            <a:off x="963335" y="548116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Future Potential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963335" y="5966341"/>
            <a:ext cx="721733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Expanding to other handwritten characters and real-time applications.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2025-05-10T17:03:00Z</dcterms:created>
  <dcterms:modified xsi:type="dcterms:W3CDTF">2025-05-10T17:03:00Z</dcterms:modified>
</cp:coreProperties>
</file>