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rygada 1918"/>
      <p:regular r:id="rId12"/>
    </p:embeddedFont>
    <p:embeddedFont>
      <p:font typeface="Brygada 1918"/>
      <p:regular r:id="rId13"/>
    </p:embeddedFont>
    <p:embeddedFont>
      <p:font typeface="Brygada 1918"/>
      <p:regular r:id="rId14"/>
    </p:embeddedFont>
    <p:embeddedFont>
      <p:font typeface="Brygada 1918"/>
      <p:regular r:id="rId15"/>
    </p:embeddedFont>
    <p:embeddedFont>
      <p:font typeface="Montserrat Medium"/>
      <p:regular r:id="rId16"/>
    </p:embeddedFont>
    <p:embeddedFont>
      <p:font typeface="Montserrat Medium"/>
      <p:regular r:id="rId17"/>
    </p:embeddedFont>
    <p:embeddedFont>
      <p:font typeface="Montserrat Medium"/>
      <p:regular r:id="rId18"/>
    </p:embeddedFont>
    <p:embeddedFont>
      <p:font typeface="Montserrat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129433"/>
            <a:ext cx="7645479" cy="214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Handwritten Digit Recognition with Deep Learning &amp; Streamlit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591169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Afaf Hajar 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9260" y="5174456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Ezzerouti Salwa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9260" y="5757743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Guided by: Professor Mahmoudi Abdelhak.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8637"/>
            <a:ext cx="599848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Plan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4" name="Text 2"/>
          <p:cNvSpPr/>
          <p:nvPr/>
        </p:nvSpPr>
        <p:spPr>
          <a:xfrm>
            <a:off x="818852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45062" y="364390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45062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5215771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6"/>
          <p:cNvSpPr/>
          <p:nvPr/>
        </p:nvSpPr>
        <p:spPr>
          <a:xfrm>
            <a:off x="5285363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11572" y="364390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11572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9682282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2" name="Text 10"/>
          <p:cNvSpPr/>
          <p:nvPr/>
        </p:nvSpPr>
        <p:spPr>
          <a:xfrm>
            <a:off x="9751874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8083" y="3643908"/>
            <a:ext cx="297322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Streanlit 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8083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49260" y="489966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6" name="Text 14"/>
          <p:cNvSpPr/>
          <p:nvPr/>
        </p:nvSpPr>
        <p:spPr>
          <a:xfrm>
            <a:off x="818852" y="4926449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445062" y="497324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Accuracy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445062" y="5458420"/>
            <a:ext cx="57364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449026" y="489966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20" name="Text 18"/>
          <p:cNvSpPr/>
          <p:nvPr/>
        </p:nvSpPr>
        <p:spPr>
          <a:xfrm>
            <a:off x="7518618" y="4926449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44827" y="497324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44827" y="5458420"/>
            <a:ext cx="57364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766179"/>
            <a:ext cx="729817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What Is the Project About?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4014907"/>
            <a:ext cx="294620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Deployment Meaning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Deployment makes a model accessible to users via apps or tools.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924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Build a deep learning model to recognize handwritten digits swiftly through a Streamlit interface.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3" y="1743670"/>
            <a:ext cx="4951214" cy="47421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660" y="375797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GitHub Repository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30" y="1535430"/>
            <a:ext cx="4853940" cy="51587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364218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 &amp; Key Takeaways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49260" y="3112413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6" name="Text 2"/>
          <p:cNvSpPr/>
          <p:nvPr/>
        </p:nvSpPr>
        <p:spPr>
          <a:xfrm>
            <a:off x="963335" y="332648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Validity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963335" y="3811667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deep learning model achieves high accuracy in digit recognition.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4679037" y="3112413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9" name="Text 5"/>
          <p:cNvSpPr/>
          <p:nvPr/>
        </p:nvSpPr>
        <p:spPr>
          <a:xfrm>
            <a:off x="4893112" y="332648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User Accessibility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893112" y="3811667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Streamlit deployment ensures easy and interactive usage.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49260" y="5267087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12" name="Text 8"/>
          <p:cNvSpPr/>
          <p:nvPr/>
        </p:nvSpPr>
        <p:spPr>
          <a:xfrm>
            <a:off x="963335" y="548116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Future Potential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63335" y="5966341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Expanding to other handwritten characters and real-time applications.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2025-05-10T16:20:27Z</dcterms:created>
  <dcterms:modified xsi:type="dcterms:W3CDTF">2025-05-10T16:20:27Z</dcterms:modified>
</cp:coreProperties>
</file>