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3284" y="1668398"/>
            <a:ext cx="3885565" cy="247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2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5"/>
                </a:lnTo>
                <a:lnTo>
                  <a:pt x="12192000" y="68484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6524"/>
            <a:ext cx="9601200" cy="4181475"/>
          </a:xfrm>
          <a:custGeom>
            <a:avLst/>
            <a:gdLst/>
            <a:ahLst/>
            <a:cxnLst/>
            <a:rect l="l" t="t" r="r" b="b"/>
            <a:pathLst>
              <a:path w="9601200" h="4181475">
                <a:moveTo>
                  <a:pt x="4193667" y="2097151"/>
                </a:moveTo>
                <a:lnTo>
                  <a:pt x="4193032" y="2046224"/>
                </a:lnTo>
                <a:lnTo>
                  <a:pt x="4191508" y="2008124"/>
                </a:lnTo>
                <a:lnTo>
                  <a:pt x="4188841" y="1957324"/>
                </a:lnTo>
                <a:lnTo>
                  <a:pt x="4185031" y="1906397"/>
                </a:lnTo>
                <a:lnTo>
                  <a:pt x="4180332" y="1855597"/>
                </a:lnTo>
                <a:lnTo>
                  <a:pt x="4174490" y="1817497"/>
                </a:lnTo>
                <a:lnTo>
                  <a:pt x="4167632" y="1766697"/>
                </a:lnTo>
                <a:lnTo>
                  <a:pt x="4159885" y="1715770"/>
                </a:lnTo>
                <a:lnTo>
                  <a:pt x="4150995" y="1677670"/>
                </a:lnTo>
                <a:lnTo>
                  <a:pt x="4141216" y="1626870"/>
                </a:lnTo>
                <a:lnTo>
                  <a:pt x="4130421" y="1588643"/>
                </a:lnTo>
                <a:lnTo>
                  <a:pt x="4118737" y="1537843"/>
                </a:lnTo>
                <a:lnTo>
                  <a:pt x="4106037" y="1499743"/>
                </a:lnTo>
                <a:lnTo>
                  <a:pt x="4092448" y="1448943"/>
                </a:lnTo>
                <a:lnTo>
                  <a:pt x="4077970" y="1410716"/>
                </a:lnTo>
                <a:lnTo>
                  <a:pt x="4062476" y="1372616"/>
                </a:lnTo>
                <a:lnTo>
                  <a:pt x="4046093" y="1321816"/>
                </a:lnTo>
                <a:lnTo>
                  <a:pt x="4028948" y="1283716"/>
                </a:lnTo>
                <a:lnTo>
                  <a:pt x="4010787" y="1245489"/>
                </a:lnTo>
                <a:lnTo>
                  <a:pt x="3991864" y="1194689"/>
                </a:lnTo>
                <a:lnTo>
                  <a:pt x="3971925" y="1156589"/>
                </a:lnTo>
                <a:lnTo>
                  <a:pt x="3951351" y="1118489"/>
                </a:lnTo>
                <a:lnTo>
                  <a:pt x="3929761" y="1080262"/>
                </a:lnTo>
                <a:lnTo>
                  <a:pt x="3907409" y="1042162"/>
                </a:lnTo>
                <a:lnTo>
                  <a:pt x="3884295" y="1004062"/>
                </a:lnTo>
                <a:lnTo>
                  <a:pt x="3860419" y="965962"/>
                </a:lnTo>
                <a:lnTo>
                  <a:pt x="3835654" y="927862"/>
                </a:lnTo>
                <a:lnTo>
                  <a:pt x="3810127" y="889635"/>
                </a:lnTo>
                <a:lnTo>
                  <a:pt x="3783965" y="851535"/>
                </a:lnTo>
                <a:lnTo>
                  <a:pt x="3756914" y="813435"/>
                </a:lnTo>
                <a:lnTo>
                  <a:pt x="3729101" y="788035"/>
                </a:lnTo>
                <a:lnTo>
                  <a:pt x="3700653" y="749808"/>
                </a:lnTo>
                <a:lnTo>
                  <a:pt x="3671443" y="711708"/>
                </a:lnTo>
                <a:lnTo>
                  <a:pt x="3641598" y="686308"/>
                </a:lnTo>
                <a:lnTo>
                  <a:pt x="3610991" y="648208"/>
                </a:lnTo>
                <a:lnTo>
                  <a:pt x="3579749" y="610108"/>
                </a:lnTo>
                <a:lnTo>
                  <a:pt x="3547745" y="584581"/>
                </a:lnTo>
                <a:lnTo>
                  <a:pt x="3515233" y="559181"/>
                </a:lnTo>
                <a:lnTo>
                  <a:pt x="3481959" y="521081"/>
                </a:lnTo>
                <a:lnTo>
                  <a:pt x="3448050" y="495681"/>
                </a:lnTo>
                <a:lnTo>
                  <a:pt x="3413506" y="470281"/>
                </a:lnTo>
                <a:lnTo>
                  <a:pt x="3378454" y="432181"/>
                </a:lnTo>
                <a:lnTo>
                  <a:pt x="3342767" y="406654"/>
                </a:lnTo>
                <a:lnTo>
                  <a:pt x="3306445" y="381254"/>
                </a:lnTo>
                <a:lnTo>
                  <a:pt x="3269488" y="355854"/>
                </a:lnTo>
                <a:lnTo>
                  <a:pt x="3194050" y="305054"/>
                </a:lnTo>
                <a:lnTo>
                  <a:pt x="3155569" y="292354"/>
                </a:lnTo>
                <a:lnTo>
                  <a:pt x="3076829" y="241427"/>
                </a:lnTo>
                <a:lnTo>
                  <a:pt x="3036697" y="228727"/>
                </a:lnTo>
                <a:lnTo>
                  <a:pt x="2955036" y="177927"/>
                </a:lnTo>
                <a:lnTo>
                  <a:pt x="2871470" y="152527"/>
                </a:lnTo>
                <a:lnTo>
                  <a:pt x="2828925" y="127127"/>
                </a:lnTo>
                <a:lnTo>
                  <a:pt x="2520061" y="38100"/>
                </a:lnTo>
                <a:lnTo>
                  <a:pt x="2474341" y="38100"/>
                </a:lnTo>
                <a:lnTo>
                  <a:pt x="2428367" y="25400"/>
                </a:lnTo>
                <a:lnTo>
                  <a:pt x="2382012" y="25400"/>
                </a:lnTo>
                <a:lnTo>
                  <a:pt x="2335276" y="12700"/>
                </a:lnTo>
                <a:lnTo>
                  <a:pt x="2288413" y="12700"/>
                </a:lnTo>
                <a:lnTo>
                  <a:pt x="2241042" y="0"/>
                </a:lnTo>
                <a:lnTo>
                  <a:pt x="1954022" y="0"/>
                </a:lnTo>
                <a:lnTo>
                  <a:pt x="1906778" y="12700"/>
                </a:lnTo>
                <a:lnTo>
                  <a:pt x="1859788" y="12700"/>
                </a:lnTo>
                <a:lnTo>
                  <a:pt x="1813179" y="25400"/>
                </a:lnTo>
                <a:lnTo>
                  <a:pt x="1766824" y="25400"/>
                </a:lnTo>
                <a:lnTo>
                  <a:pt x="1720850" y="38100"/>
                </a:lnTo>
                <a:lnTo>
                  <a:pt x="1675130" y="38100"/>
                </a:lnTo>
                <a:lnTo>
                  <a:pt x="1366139" y="127127"/>
                </a:lnTo>
                <a:lnTo>
                  <a:pt x="1323721" y="152527"/>
                </a:lnTo>
                <a:lnTo>
                  <a:pt x="1240129" y="177927"/>
                </a:lnTo>
                <a:lnTo>
                  <a:pt x="1166101" y="224028"/>
                </a:lnTo>
                <a:lnTo>
                  <a:pt x="1132713" y="224663"/>
                </a:lnTo>
                <a:lnTo>
                  <a:pt x="1084516" y="227584"/>
                </a:lnTo>
                <a:lnTo>
                  <a:pt x="1036866" y="232410"/>
                </a:lnTo>
                <a:lnTo>
                  <a:pt x="989787" y="239141"/>
                </a:lnTo>
                <a:lnTo>
                  <a:pt x="943317" y="247650"/>
                </a:lnTo>
                <a:lnTo>
                  <a:pt x="897509" y="258064"/>
                </a:lnTo>
                <a:lnTo>
                  <a:pt x="852385" y="270129"/>
                </a:lnTo>
                <a:lnTo>
                  <a:pt x="807986" y="283972"/>
                </a:lnTo>
                <a:lnTo>
                  <a:pt x="764374" y="299466"/>
                </a:lnTo>
                <a:lnTo>
                  <a:pt x="721550" y="316611"/>
                </a:lnTo>
                <a:lnTo>
                  <a:pt x="679577" y="335280"/>
                </a:lnTo>
                <a:lnTo>
                  <a:pt x="638479" y="355600"/>
                </a:lnTo>
                <a:lnTo>
                  <a:pt x="598297" y="377444"/>
                </a:lnTo>
                <a:lnTo>
                  <a:pt x="559092" y="400812"/>
                </a:lnTo>
                <a:lnTo>
                  <a:pt x="520877" y="425577"/>
                </a:lnTo>
                <a:lnTo>
                  <a:pt x="483679" y="451739"/>
                </a:lnTo>
                <a:lnTo>
                  <a:pt x="447560" y="479298"/>
                </a:lnTo>
                <a:lnTo>
                  <a:pt x="412559" y="508254"/>
                </a:lnTo>
                <a:lnTo>
                  <a:pt x="378701" y="538480"/>
                </a:lnTo>
                <a:lnTo>
                  <a:pt x="346024" y="569849"/>
                </a:lnTo>
                <a:lnTo>
                  <a:pt x="314579" y="602615"/>
                </a:lnTo>
                <a:lnTo>
                  <a:pt x="284378" y="636524"/>
                </a:lnTo>
                <a:lnTo>
                  <a:pt x="255485" y="671449"/>
                </a:lnTo>
                <a:lnTo>
                  <a:pt x="227939" y="707644"/>
                </a:lnTo>
                <a:lnTo>
                  <a:pt x="201764" y="744855"/>
                </a:lnTo>
                <a:lnTo>
                  <a:pt x="176999" y="783082"/>
                </a:lnTo>
                <a:lnTo>
                  <a:pt x="153682" y="822325"/>
                </a:lnTo>
                <a:lnTo>
                  <a:pt x="131864" y="862469"/>
                </a:lnTo>
                <a:lnTo>
                  <a:pt x="111556" y="903605"/>
                </a:lnTo>
                <a:lnTo>
                  <a:pt x="92824" y="945642"/>
                </a:lnTo>
                <a:lnTo>
                  <a:pt x="75704" y="988441"/>
                </a:lnTo>
                <a:lnTo>
                  <a:pt x="60223" y="1032129"/>
                </a:lnTo>
                <a:lnTo>
                  <a:pt x="46405" y="1076579"/>
                </a:lnTo>
                <a:lnTo>
                  <a:pt x="34315" y="1121664"/>
                </a:lnTo>
                <a:lnTo>
                  <a:pt x="23990" y="1167511"/>
                </a:lnTo>
                <a:lnTo>
                  <a:pt x="15455" y="1213993"/>
                </a:lnTo>
                <a:lnTo>
                  <a:pt x="8750" y="1261110"/>
                </a:lnTo>
                <a:lnTo>
                  <a:pt x="3911" y="1308735"/>
                </a:lnTo>
                <a:lnTo>
                  <a:pt x="965" y="1356995"/>
                </a:lnTo>
                <a:lnTo>
                  <a:pt x="0" y="1405636"/>
                </a:lnTo>
                <a:lnTo>
                  <a:pt x="965" y="1454404"/>
                </a:lnTo>
                <a:lnTo>
                  <a:pt x="3911" y="1502664"/>
                </a:lnTo>
                <a:lnTo>
                  <a:pt x="8750" y="1550289"/>
                </a:lnTo>
                <a:lnTo>
                  <a:pt x="15455" y="1597406"/>
                </a:lnTo>
                <a:lnTo>
                  <a:pt x="23990" y="1643888"/>
                </a:lnTo>
                <a:lnTo>
                  <a:pt x="34315" y="1689735"/>
                </a:lnTo>
                <a:lnTo>
                  <a:pt x="38061" y="1703705"/>
                </a:lnTo>
                <a:lnTo>
                  <a:pt x="35280" y="1715770"/>
                </a:lnTo>
                <a:lnTo>
                  <a:pt x="27457" y="1766697"/>
                </a:lnTo>
                <a:lnTo>
                  <a:pt x="20650" y="1817497"/>
                </a:lnTo>
                <a:lnTo>
                  <a:pt x="14846" y="1855597"/>
                </a:lnTo>
                <a:lnTo>
                  <a:pt x="10083" y="1906397"/>
                </a:lnTo>
                <a:lnTo>
                  <a:pt x="6350" y="1957324"/>
                </a:lnTo>
                <a:lnTo>
                  <a:pt x="3670" y="2008124"/>
                </a:lnTo>
                <a:lnTo>
                  <a:pt x="2057" y="2046224"/>
                </a:lnTo>
                <a:lnTo>
                  <a:pt x="1524" y="2097151"/>
                </a:lnTo>
                <a:lnTo>
                  <a:pt x="2057" y="2147951"/>
                </a:lnTo>
                <a:lnTo>
                  <a:pt x="3670" y="2198751"/>
                </a:lnTo>
                <a:lnTo>
                  <a:pt x="10083" y="2287778"/>
                </a:lnTo>
                <a:lnTo>
                  <a:pt x="14846" y="2338578"/>
                </a:lnTo>
                <a:lnTo>
                  <a:pt x="20650" y="2376678"/>
                </a:lnTo>
                <a:lnTo>
                  <a:pt x="27457" y="2427605"/>
                </a:lnTo>
                <a:lnTo>
                  <a:pt x="35280" y="2478405"/>
                </a:lnTo>
                <a:lnTo>
                  <a:pt x="44094" y="2516505"/>
                </a:lnTo>
                <a:lnTo>
                  <a:pt x="53898" y="2567305"/>
                </a:lnTo>
                <a:lnTo>
                  <a:pt x="64655" y="2605532"/>
                </a:lnTo>
                <a:lnTo>
                  <a:pt x="76377" y="2656332"/>
                </a:lnTo>
                <a:lnTo>
                  <a:pt x="89052" y="2694432"/>
                </a:lnTo>
                <a:lnTo>
                  <a:pt x="102666" y="2745232"/>
                </a:lnTo>
                <a:lnTo>
                  <a:pt x="117195" y="2783459"/>
                </a:lnTo>
                <a:lnTo>
                  <a:pt x="132651" y="2834259"/>
                </a:lnTo>
                <a:lnTo>
                  <a:pt x="148996" y="2872359"/>
                </a:lnTo>
                <a:lnTo>
                  <a:pt x="166230" y="2910459"/>
                </a:lnTo>
                <a:lnTo>
                  <a:pt x="184353" y="2961348"/>
                </a:lnTo>
                <a:lnTo>
                  <a:pt x="203327" y="2999473"/>
                </a:lnTo>
                <a:lnTo>
                  <a:pt x="223177" y="3037611"/>
                </a:lnTo>
                <a:lnTo>
                  <a:pt x="243852" y="3075736"/>
                </a:lnTo>
                <a:lnTo>
                  <a:pt x="265366" y="3113862"/>
                </a:lnTo>
                <a:lnTo>
                  <a:pt x="287693" y="3151987"/>
                </a:lnTo>
                <a:lnTo>
                  <a:pt x="310819" y="3190125"/>
                </a:lnTo>
                <a:lnTo>
                  <a:pt x="334772" y="3228251"/>
                </a:lnTo>
                <a:lnTo>
                  <a:pt x="359486" y="3266376"/>
                </a:lnTo>
                <a:lnTo>
                  <a:pt x="384987" y="3304514"/>
                </a:lnTo>
                <a:lnTo>
                  <a:pt x="411238" y="3342640"/>
                </a:lnTo>
                <a:lnTo>
                  <a:pt x="438251" y="3380765"/>
                </a:lnTo>
                <a:lnTo>
                  <a:pt x="466013" y="3418890"/>
                </a:lnTo>
                <a:lnTo>
                  <a:pt x="494474" y="3444316"/>
                </a:lnTo>
                <a:lnTo>
                  <a:pt x="523671" y="3482441"/>
                </a:lnTo>
                <a:lnTo>
                  <a:pt x="553567" y="3520567"/>
                </a:lnTo>
                <a:lnTo>
                  <a:pt x="584161" y="3545992"/>
                </a:lnTo>
                <a:lnTo>
                  <a:pt x="615442" y="3584117"/>
                </a:lnTo>
                <a:lnTo>
                  <a:pt x="647369" y="3609543"/>
                </a:lnTo>
                <a:lnTo>
                  <a:pt x="679983" y="3647668"/>
                </a:lnTo>
                <a:lnTo>
                  <a:pt x="713232" y="3673094"/>
                </a:lnTo>
                <a:lnTo>
                  <a:pt x="747115" y="3698506"/>
                </a:lnTo>
                <a:lnTo>
                  <a:pt x="781608" y="3736632"/>
                </a:lnTo>
                <a:lnTo>
                  <a:pt x="816737" y="3762057"/>
                </a:lnTo>
                <a:lnTo>
                  <a:pt x="852462" y="3787470"/>
                </a:lnTo>
                <a:lnTo>
                  <a:pt x="888771" y="3812895"/>
                </a:lnTo>
                <a:lnTo>
                  <a:pt x="925639" y="3838308"/>
                </a:lnTo>
                <a:lnTo>
                  <a:pt x="963104" y="3863733"/>
                </a:lnTo>
                <a:lnTo>
                  <a:pt x="1039660" y="3914571"/>
                </a:lnTo>
                <a:lnTo>
                  <a:pt x="1078725" y="3927284"/>
                </a:lnTo>
                <a:lnTo>
                  <a:pt x="1158443" y="3978122"/>
                </a:lnTo>
                <a:lnTo>
                  <a:pt x="1199045" y="3990835"/>
                </a:lnTo>
                <a:lnTo>
                  <a:pt x="1240129" y="4016248"/>
                </a:lnTo>
                <a:lnTo>
                  <a:pt x="1323721" y="4041673"/>
                </a:lnTo>
                <a:lnTo>
                  <a:pt x="1366139" y="4067098"/>
                </a:lnTo>
                <a:lnTo>
                  <a:pt x="1675130" y="4156062"/>
                </a:lnTo>
                <a:lnTo>
                  <a:pt x="1720850" y="4156062"/>
                </a:lnTo>
                <a:lnTo>
                  <a:pt x="1813179" y="4181475"/>
                </a:lnTo>
                <a:lnTo>
                  <a:pt x="2382012" y="4181475"/>
                </a:lnTo>
                <a:lnTo>
                  <a:pt x="2474341" y="4156062"/>
                </a:lnTo>
                <a:lnTo>
                  <a:pt x="2520061" y="4156062"/>
                </a:lnTo>
                <a:lnTo>
                  <a:pt x="2828925" y="4067098"/>
                </a:lnTo>
                <a:lnTo>
                  <a:pt x="2871470" y="4041673"/>
                </a:lnTo>
                <a:lnTo>
                  <a:pt x="2955036" y="4016248"/>
                </a:lnTo>
                <a:lnTo>
                  <a:pt x="2996057" y="3990835"/>
                </a:lnTo>
                <a:lnTo>
                  <a:pt x="3036697" y="3978122"/>
                </a:lnTo>
                <a:lnTo>
                  <a:pt x="3116453" y="3927284"/>
                </a:lnTo>
                <a:lnTo>
                  <a:pt x="3155569" y="3914571"/>
                </a:lnTo>
                <a:lnTo>
                  <a:pt x="3232023" y="3863733"/>
                </a:lnTo>
                <a:lnTo>
                  <a:pt x="3269488" y="3838308"/>
                </a:lnTo>
                <a:lnTo>
                  <a:pt x="3306445" y="3812895"/>
                </a:lnTo>
                <a:lnTo>
                  <a:pt x="3342767" y="3787470"/>
                </a:lnTo>
                <a:lnTo>
                  <a:pt x="3378454" y="3762057"/>
                </a:lnTo>
                <a:lnTo>
                  <a:pt x="3413506" y="3736632"/>
                </a:lnTo>
                <a:lnTo>
                  <a:pt x="3448050" y="3698506"/>
                </a:lnTo>
                <a:lnTo>
                  <a:pt x="3481959" y="3673094"/>
                </a:lnTo>
                <a:lnTo>
                  <a:pt x="3515233" y="3647668"/>
                </a:lnTo>
                <a:lnTo>
                  <a:pt x="3547745" y="3609543"/>
                </a:lnTo>
                <a:lnTo>
                  <a:pt x="3579749" y="3584117"/>
                </a:lnTo>
                <a:lnTo>
                  <a:pt x="3610991" y="3545992"/>
                </a:lnTo>
                <a:lnTo>
                  <a:pt x="3641598" y="3520567"/>
                </a:lnTo>
                <a:lnTo>
                  <a:pt x="3671443" y="3482441"/>
                </a:lnTo>
                <a:lnTo>
                  <a:pt x="3700653" y="3444316"/>
                </a:lnTo>
                <a:lnTo>
                  <a:pt x="3729101" y="3418890"/>
                </a:lnTo>
                <a:lnTo>
                  <a:pt x="3756914" y="3380765"/>
                </a:lnTo>
                <a:lnTo>
                  <a:pt x="3783965" y="3342640"/>
                </a:lnTo>
                <a:lnTo>
                  <a:pt x="3810127" y="3304514"/>
                </a:lnTo>
                <a:lnTo>
                  <a:pt x="3835654" y="3266376"/>
                </a:lnTo>
                <a:lnTo>
                  <a:pt x="3860419" y="3228251"/>
                </a:lnTo>
                <a:lnTo>
                  <a:pt x="3884295" y="3190125"/>
                </a:lnTo>
                <a:lnTo>
                  <a:pt x="3907409" y="3151987"/>
                </a:lnTo>
                <a:lnTo>
                  <a:pt x="3929761" y="3113862"/>
                </a:lnTo>
                <a:lnTo>
                  <a:pt x="3951351" y="3075736"/>
                </a:lnTo>
                <a:lnTo>
                  <a:pt x="3971925" y="3037611"/>
                </a:lnTo>
                <a:lnTo>
                  <a:pt x="3991864" y="2999473"/>
                </a:lnTo>
                <a:lnTo>
                  <a:pt x="4010787" y="2961348"/>
                </a:lnTo>
                <a:lnTo>
                  <a:pt x="4028948" y="2910459"/>
                </a:lnTo>
                <a:lnTo>
                  <a:pt x="4046093" y="2872359"/>
                </a:lnTo>
                <a:lnTo>
                  <a:pt x="4062476" y="2834259"/>
                </a:lnTo>
                <a:lnTo>
                  <a:pt x="4077970" y="2783459"/>
                </a:lnTo>
                <a:lnTo>
                  <a:pt x="4092448" y="2745232"/>
                </a:lnTo>
                <a:lnTo>
                  <a:pt x="4106037" y="2694432"/>
                </a:lnTo>
                <a:lnTo>
                  <a:pt x="4118737" y="2656332"/>
                </a:lnTo>
                <a:lnTo>
                  <a:pt x="4130421" y="2605532"/>
                </a:lnTo>
                <a:lnTo>
                  <a:pt x="4141216" y="2567305"/>
                </a:lnTo>
                <a:lnTo>
                  <a:pt x="4150995" y="2516505"/>
                </a:lnTo>
                <a:lnTo>
                  <a:pt x="4159885" y="2478405"/>
                </a:lnTo>
                <a:lnTo>
                  <a:pt x="4167632" y="2427605"/>
                </a:lnTo>
                <a:lnTo>
                  <a:pt x="4174490" y="2376678"/>
                </a:lnTo>
                <a:lnTo>
                  <a:pt x="4180332" y="2338578"/>
                </a:lnTo>
                <a:lnTo>
                  <a:pt x="4185031" y="2287778"/>
                </a:lnTo>
                <a:lnTo>
                  <a:pt x="4191508" y="2198751"/>
                </a:lnTo>
                <a:lnTo>
                  <a:pt x="4193032" y="2147951"/>
                </a:lnTo>
                <a:lnTo>
                  <a:pt x="4193667" y="2097151"/>
                </a:lnTo>
                <a:close/>
              </a:path>
              <a:path w="9601200" h="4181475">
                <a:moveTo>
                  <a:pt x="9600692" y="3699522"/>
                </a:moveTo>
                <a:lnTo>
                  <a:pt x="9598406" y="3651796"/>
                </a:lnTo>
                <a:lnTo>
                  <a:pt x="9591802" y="3605352"/>
                </a:lnTo>
                <a:lnTo>
                  <a:pt x="9580880" y="3560381"/>
                </a:lnTo>
                <a:lnTo>
                  <a:pt x="9566021" y="3517112"/>
                </a:lnTo>
                <a:lnTo>
                  <a:pt x="9547479" y="3475761"/>
                </a:lnTo>
                <a:lnTo>
                  <a:pt x="9525254" y="3436518"/>
                </a:lnTo>
                <a:lnTo>
                  <a:pt x="9499727" y="3399599"/>
                </a:lnTo>
                <a:lnTo>
                  <a:pt x="9471025" y="3365220"/>
                </a:lnTo>
                <a:lnTo>
                  <a:pt x="9439402" y="3333559"/>
                </a:lnTo>
                <a:lnTo>
                  <a:pt x="9404985" y="3304870"/>
                </a:lnTo>
                <a:lnTo>
                  <a:pt x="9368155" y="3279305"/>
                </a:lnTo>
                <a:lnTo>
                  <a:pt x="9328912" y="3257118"/>
                </a:lnTo>
                <a:lnTo>
                  <a:pt x="9287637" y="3238500"/>
                </a:lnTo>
                <a:lnTo>
                  <a:pt x="9244330" y="3223653"/>
                </a:lnTo>
                <a:lnTo>
                  <a:pt x="9199372" y="3212795"/>
                </a:lnTo>
                <a:lnTo>
                  <a:pt x="9153017" y="3206127"/>
                </a:lnTo>
                <a:lnTo>
                  <a:pt x="9105265" y="3203854"/>
                </a:lnTo>
                <a:lnTo>
                  <a:pt x="9057513" y="3206127"/>
                </a:lnTo>
                <a:lnTo>
                  <a:pt x="9011158" y="3212795"/>
                </a:lnTo>
                <a:lnTo>
                  <a:pt x="8966200" y="3223653"/>
                </a:lnTo>
                <a:lnTo>
                  <a:pt x="8922893" y="3238500"/>
                </a:lnTo>
                <a:lnTo>
                  <a:pt x="8881618" y="3257118"/>
                </a:lnTo>
                <a:lnTo>
                  <a:pt x="8842375" y="3279305"/>
                </a:lnTo>
                <a:lnTo>
                  <a:pt x="8805418" y="3304870"/>
                </a:lnTo>
                <a:lnTo>
                  <a:pt x="8771128" y="3333559"/>
                </a:lnTo>
                <a:lnTo>
                  <a:pt x="8739505" y="3365220"/>
                </a:lnTo>
                <a:lnTo>
                  <a:pt x="8710803" y="3399599"/>
                </a:lnTo>
                <a:lnTo>
                  <a:pt x="8685276" y="3436518"/>
                </a:lnTo>
                <a:lnTo>
                  <a:pt x="8663051" y="3475761"/>
                </a:lnTo>
                <a:lnTo>
                  <a:pt x="8644382" y="3517112"/>
                </a:lnTo>
                <a:lnTo>
                  <a:pt x="8629650" y="3560381"/>
                </a:lnTo>
                <a:lnTo>
                  <a:pt x="8618728" y="3605352"/>
                </a:lnTo>
                <a:lnTo>
                  <a:pt x="8612124" y="3651796"/>
                </a:lnTo>
                <a:lnTo>
                  <a:pt x="8609838" y="3699522"/>
                </a:lnTo>
                <a:lnTo>
                  <a:pt x="8612124" y="3747262"/>
                </a:lnTo>
                <a:lnTo>
                  <a:pt x="8618728" y="3793718"/>
                </a:lnTo>
                <a:lnTo>
                  <a:pt x="8629650" y="3838676"/>
                </a:lnTo>
                <a:lnTo>
                  <a:pt x="8644382" y="3881945"/>
                </a:lnTo>
                <a:lnTo>
                  <a:pt x="8663051" y="3923309"/>
                </a:lnTo>
                <a:lnTo>
                  <a:pt x="8685276" y="3962539"/>
                </a:lnTo>
                <a:lnTo>
                  <a:pt x="8710803" y="3999458"/>
                </a:lnTo>
                <a:lnTo>
                  <a:pt x="8739505" y="4033850"/>
                </a:lnTo>
                <a:lnTo>
                  <a:pt x="8771128" y="4065498"/>
                </a:lnTo>
                <a:lnTo>
                  <a:pt x="8805418" y="4094200"/>
                </a:lnTo>
                <a:lnTo>
                  <a:pt x="8842375" y="4119765"/>
                </a:lnTo>
                <a:lnTo>
                  <a:pt x="8881618" y="4141952"/>
                </a:lnTo>
                <a:lnTo>
                  <a:pt x="8922893" y="4160570"/>
                </a:lnTo>
                <a:lnTo>
                  <a:pt x="8966200" y="4175417"/>
                </a:lnTo>
                <a:lnTo>
                  <a:pt x="8991346" y="4181475"/>
                </a:lnTo>
                <a:lnTo>
                  <a:pt x="9219184" y="4181475"/>
                </a:lnTo>
                <a:lnTo>
                  <a:pt x="9287637" y="4160570"/>
                </a:lnTo>
                <a:lnTo>
                  <a:pt x="9328912" y="4141952"/>
                </a:lnTo>
                <a:lnTo>
                  <a:pt x="9368155" y="4119765"/>
                </a:lnTo>
                <a:lnTo>
                  <a:pt x="9404985" y="4094200"/>
                </a:lnTo>
                <a:lnTo>
                  <a:pt x="9439402" y="4065498"/>
                </a:lnTo>
                <a:lnTo>
                  <a:pt x="9471025" y="4033850"/>
                </a:lnTo>
                <a:lnTo>
                  <a:pt x="9499727" y="3999458"/>
                </a:lnTo>
                <a:lnTo>
                  <a:pt x="9525254" y="3962539"/>
                </a:lnTo>
                <a:lnTo>
                  <a:pt x="9547479" y="3923309"/>
                </a:lnTo>
                <a:lnTo>
                  <a:pt x="9566021" y="3881945"/>
                </a:lnTo>
                <a:lnTo>
                  <a:pt x="9580880" y="3838676"/>
                </a:lnTo>
                <a:lnTo>
                  <a:pt x="9591802" y="3793718"/>
                </a:lnTo>
                <a:lnTo>
                  <a:pt x="9598406" y="3747262"/>
                </a:lnTo>
                <a:lnTo>
                  <a:pt x="9600692" y="3699522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6249"/>
            <a:ext cx="12192000" cy="6381750"/>
          </a:xfrm>
          <a:custGeom>
            <a:avLst/>
            <a:gdLst/>
            <a:ahLst/>
            <a:cxnLst/>
            <a:rect l="l" t="t" r="r" b="b"/>
            <a:pathLst>
              <a:path w="12192000" h="6381750">
                <a:moveTo>
                  <a:pt x="12192000" y="5913120"/>
                </a:moveTo>
                <a:lnTo>
                  <a:pt x="476377" y="5913120"/>
                </a:lnTo>
                <a:lnTo>
                  <a:pt x="476377" y="0"/>
                </a:lnTo>
                <a:lnTo>
                  <a:pt x="0" y="0"/>
                </a:lnTo>
                <a:lnTo>
                  <a:pt x="0" y="5913120"/>
                </a:lnTo>
                <a:lnTo>
                  <a:pt x="0" y="6381750"/>
                </a:lnTo>
                <a:lnTo>
                  <a:pt x="12192000" y="6381750"/>
                </a:lnTo>
                <a:lnTo>
                  <a:pt x="12192000" y="5913120"/>
                </a:lnTo>
                <a:close/>
              </a:path>
            </a:pathLst>
          </a:custGeom>
          <a:solidFill>
            <a:srgbClr val="AC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01000" y="0"/>
            <a:ext cx="1600200" cy="1600200"/>
          </a:xfrm>
          <a:custGeom>
            <a:avLst/>
            <a:gdLst/>
            <a:ahLst/>
            <a:cxnLst/>
            <a:rect l="l" t="t" r="r" b="b"/>
            <a:pathLst>
              <a:path w="1600200" h="1600200">
                <a:moveTo>
                  <a:pt x="800100" y="0"/>
                </a:moveTo>
                <a:lnTo>
                  <a:pt x="751331" y="1397"/>
                </a:lnTo>
                <a:lnTo>
                  <a:pt x="703452" y="5842"/>
                </a:lnTo>
                <a:lnTo>
                  <a:pt x="656335" y="12953"/>
                </a:lnTo>
                <a:lnTo>
                  <a:pt x="610107" y="22732"/>
                </a:lnTo>
                <a:lnTo>
                  <a:pt x="565023" y="35051"/>
                </a:lnTo>
                <a:lnTo>
                  <a:pt x="520953" y="50038"/>
                </a:lnTo>
                <a:lnTo>
                  <a:pt x="478027" y="67436"/>
                </a:lnTo>
                <a:lnTo>
                  <a:pt x="436499" y="87249"/>
                </a:lnTo>
                <a:lnTo>
                  <a:pt x="396240" y="109220"/>
                </a:lnTo>
                <a:lnTo>
                  <a:pt x="357504" y="133476"/>
                </a:lnTo>
                <a:lnTo>
                  <a:pt x="320294" y="159766"/>
                </a:lnTo>
                <a:lnTo>
                  <a:pt x="284606" y="188214"/>
                </a:lnTo>
                <a:lnTo>
                  <a:pt x="250698" y="218440"/>
                </a:lnTo>
                <a:lnTo>
                  <a:pt x="218440" y="250698"/>
                </a:lnTo>
                <a:lnTo>
                  <a:pt x="188214" y="284606"/>
                </a:lnTo>
                <a:lnTo>
                  <a:pt x="159766" y="320294"/>
                </a:lnTo>
                <a:lnTo>
                  <a:pt x="133476" y="357504"/>
                </a:lnTo>
                <a:lnTo>
                  <a:pt x="109220" y="396239"/>
                </a:lnTo>
                <a:lnTo>
                  <a:pt x="87249" y="436499"/>
                </a:lnTo>
                <a:lnTo>
                  <a:pt x="67436" y="478027"/>
                </a:lnTo>
                <a:lnTo>
                  <a:pt x="50038" y="520953"/>
                </a:lnTo>
                <a:lnTo>
                  <a:pt x="35051" y="565023"/>
                </a:lnTo>
                <a:lnTo>
                  <a:pt x="22732" y="610108"/>
                </a:lnTo>
                <a:lnTo>
                  <a:pt x="12953" y="656336"/>
                </a:lnTo>
                <a:lnTo>
                  <a:pt x="5842" y="703452"/>
                </a:lnTo>
                <a:lnTo>
                  <a:pt x="1397" y="751332"/>
                </a:lnTo>
                <a:lnTo>
                  <a:pt x="0" y="800100"/>
                </a:lnTo>
                <a:lnTo>
                  <a:pt x="1397" y="848867"/>
                </a:lnTo>
                <a:lnTo>
                  <a:pt x="5842" y="896747"/>
                </a:lnTo>
                <a:lnTo>
                  <a:pt x="12953" y="943863"/>
                </a:lnTo>
                <a:lnTo>
                  <a:pt x="22732" y="990091"/>
                </a:lnTo>
                <a:lnTo>
                  <a:pt x="35051" y="1035176"/>
                </a:lnTo>
                <a:lnTo>
                  <a:pt x="50038" y="1079246"/>
                </a:lnTo>
                <a:lnTo>
                  <a:pt x="67436" y="1122172"/>
                </a:lnTo>
                <a:lnTo>
                  <a:pt x="87249" y="1163701"/>
                </a:lnTo>
                <a:lnTo>
                  <a:pt x="109220" y="1203960"/>
                </a:lnTo>
                <a:lnTo>
                  <a:pt x="133476" y="1242695"/>
                </a:lnTo>
                <a:lnTo>
                  <a:pt x="159766" y="1279905"/>
                </a:lnTo>
                <a:lnTo>
                  <a:pt x="188214" y="1315592"/>
                </a:lnTo>
                <a:lnTo>
                  <a:pt x="218440" y="1349502"/>
                </a:lnTo>
                <a:lnTo>
                  <a:pt x="250698" y="1381633"/>
                </a:lnTo>
                <a:lnTo>
                  <a:pt x="284606" y="1411986"/>
                </a:lnTo>
                <a:lnTo>
                  <a:pt x="320294" y="1440434"/>
                </a:lnTo>
                <a:lnTo>
                  <a:pt x="357504" y="1466723"/>
                </a:lnTo>
                <a:lnTo>
                  <a:pt x="396240" y="1490979"/>
                </a:lnTo>
                <a:lnTo>
                  <a:pt x="436499" y="1512951"/>
                </a:lnTo>
                <a:lnTo>
                  <a:pt x="478027" y="1532763"/>
                </a:lnTo>
                <a:lnTo>
                  <a:pt x="520953" y="1550162"/>
                </a:lnTo>
                <a:lnTo>
                  <a:pt x="565023" y="1565148"/>
                </a:lnTo>
                <a:lnTo>
                  <a:pt x="610107" y="1577466"/>
                </a:lnTo>
                <a:lnTo>
                  <a:pt x="656335" y="1587246"/>
                </a:lnTo>
                <a:lnTo>
                  <a:pt x="703452" y="1594358"/>
                </a:lnTo>
                <a:lnTo>
                  <a:pt x="751331" y="1598676"/>
                </a:lnTo>
                <a:lnTo>
                  <a:pt x="800100" y="1600200"/>
                </a:lnTo>
                <a:lnTo>
                  <a:pt x="848868" y="1598676"/>
                </a:lnTo>
                <a:lnTo>
                  <a:pt x="896747" y="1594358"/>
                </a:lnTo>
                <a:lnTo>
                  <a:pt x="943864" y="1587246"/>
                </a:lnTo>
                <a:lnTo>
                  <a:pt x="990092" y="1577466"/>
                </a:lnTo>
                <a:lnTo>
                  <a:pt x="1035176" y="1565148"/>
                </a:lnTo>
                <a:lnTo>
                  <a:pt x="1079246" y="1550162"/>
                </a:lnTo>
                <a:lnTo>
                  <a:pt x="1122172" y="1532763"/>
                </a:lnTo>
                <a:lnTo>
                  <a:pt x="1163701" y="1512951"/>
                </a:lnTo>
                <a:lnTo>
                  <a:pt x="1203959" y="1490979"/>
                </a:lnTo>
                <a:lnTo>
                  <a:pt x="1242695" y="1466723"/>
                </a:lnTo>
                <a:lnTo>
                  <a:pt x="1279905" y="1440434"/>
                </a:lnTo>
                <a:lnTo>
                  <a:pt x="1315593" y="1411986"/>
                </a:lnTo>
                <a:lnTo>
                  <a:pt x="1349502" y="1381633"/>
                </a:lnTo>
                <a:lnTo>
                  <a:pt x="1381632" y="1349502"/>
                </a:lnTo>
                <a:lnTo>
                  <a:pt x="1411985" y="1315592"/>
                </a:lnTo>
                <a:lnTo>
                  <a:pt x="1440433" y="1279905"/>
                </a:lnTo>
                <a:lnTo>
                  <a:pt x="1466723" y="1242695"/>
                </a:lnTo>
                <a:lnTo>
                  <a:pt x="1490979" y="1203960"/>
                </a:lnTo>
                <a:lnTo>
                  <a:pt x="1512951" y="1163701"/>
                </a:lnTo>
                <a:lnTo>
                  <a:pt x="1532763" y="1122172"/>
                </a:lnTo>
                <a:lnTo>
                  <a:pt x="1550161" y="1079246"/>
                </a:lnTo>
                <a:lnTo>
                  <a:pt x="1565148" y="1035176"/>
                </a:lnTo>
                <a:lnTo>
                  <a:pt x="1577467" y="990091"/>
                </a:lnTo>
                <a:lnTo>
                  <a:pt x="1587246" y="943863"/>
                </a:lnTo>
                <a:lnTo>
                  <a:pt x="1594357" y="896747"/>
                </a:lnTo>
                <a:lnTo>
                  <a:pt x="1598676" y="848867"/>
                </a:lnTo>
                <a:lnTo>
                  <a:pt x="1600200" y="800100"/>
                </a:lnTo>
                <a:lnTo>
                  <a:pt x="1598676" y="751332"/>
                </a:lnTo>
                <a:lnTo>
                  <a:pt x="1594357" y="703452"/>
                </a:lnTo>
                <a:lnTo>
                  <a:pt x="1587246" y="656336"/>
                </a:lnTo>
                <a:lnTo>
                  <a:pt x="1577467" y="610108"/>
                </a:lnTo>
                <a:lnTo>
                  <a:pt x="1565148" y="565023"/>
                </a:lnTo>
                <a:lnTo>
                  <a:pt x="1550161" y="520953"/>
                </a:lnTo>
                <a:lnTo>
                  <a:pt x="1532763" y="478027"/>
                </a:lnTo>
                <a:lnTo>
                  <a:pt x="1512951" y="436499"/>
                </a:lnTo>
                <a:lnTo>
                  <a:pt x="1490979" y="396239"/>
                </a:lnTo>
                <a:lnTo>
                  <a:pt x="1466723" y="357504"/>
                </a:lnTo>
                <a:lnTo>
                  <a:pt x="1440433" y="320294"/>
                </a:lnTo>
                <a:lnTo>
                  <a:pt x="1411985" y="284606"/>
                </a:lnTo>
                <a:lnTo>
                  <a:pt x="1381632" y="250698"/>
                </a:lnTo>
                <a:lnTo>
                  <a:pt x="1349502" y="218440"/>
                </a:lnTo>
                <a:lnTo>
                  <a:pt x="1315593" y="188214"/>
                </a:lnTo>
                <a:lnTo>
                  <a:pt x="1279905" y="159766"/>
                </a:lnTo>
                <a:lnTo>
                  <a:pt x="1242695" y="133476"/>
                </a:lnTo>
                <a:lnTo>
                  <a:pt x="1203959" y="109220"/>
                </a:lnTo>
                <a:lnTo>
                  <a:pt x="1163701" y="87249"/>
                </a:lnTo>
                <a:lnTo>
                  <a:pt x="1122172" y="67436"/>
                </a:lnTo>
                <a:lnTo>
                  <a:pt x="1079246" y="50038"/>
                </a:lnTo>
                <a:lnTo>
                  <a:pt x="1035176" y="35051"/>
                </a:lnTo>
                <a:lnTo>
                  <a:pt x="990092" y="22732"/>
                </a:lnTo>
                <a:lnTo>
                  <a:pt x="943864" y="12953"/>
                </a:lnTo>
                <a:lnTo>
                  <a:pt x="896747" y="5842"/>
                </a:lnTo>
                <a:lnTo>
                  <a:pt x="848868" y="1397"/>
                </a:lnTo>
                <a:lnTo>
                  <a:pt x="8001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473"/>
            <a:ext cx="12192000" cy="6381750"/>
          </a:xfrm>
          <a:custGeom>
            <a:avLst/>
            <a:gdLst/>
            <a:ahLst/>
            <a:cxnLst/>
            <a:rect l="l" t="t" r="r" b="b"/>
            <a:pathLst>
              <a:path w="12192000" h="6381750">
                <a:moveTo>
                  <a:pt x="12192000" y="470204"/>
                </a:moveTo>
                <a:lnTo>
                  <a:pt x="11709273" y="470204"/>
                </a:lnTo>
                <a:lnTo>
                  <a:pt x="11709273" y="6381178"/>
                </a:lnTo>
                <a:lnTo>
                  <a:pt x="12192000" y="6381166"/>
                </a:lnTo>
                <a:lnTo>
                  <a:pt x="12192000" y="470204"/>
                </a:lnTo>
                <a:close/>
              </a:path>
              <a:path w="12192000" h="6381750">
                <a:moveTo>
                  <a:pt x="12192000" y="0"/>
                </a:moveTo>
                <a:lnTo>
                  <a:pt x="0" y="0"/>
                </a:lnTo>
                <a:lnTo>
                  <a:pt x="0" y="469950"/>
                </a:lnTo>
                <a:lnTo>
                  <a:pt x="12192000" y="4699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C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10600" y="1685925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1409700" y="0"/>
                </a:moveTo>
                <a:lnTo>
                  <a:pt x="1361185" y="762"/>
                </a:lnTo>
                <a:lnTo>
                  <a:pt x="1313179" y="3301"/>
                </a:lnTo>
                <a:lnTo>
                  <a:pt x="1265554" y="7238"/>
                </a:lnTo>
                <a:lnTo>
                  <a:pt x="1218438" y="12826"/>
                </a:lnTo>
                <a:lnTo>
                  <a:pt x="1171702" y="19938"/>
                </a:lnTo>
                <a:lnTo>
                  <a:pt x="1125601" y="28701"/>
                </a:lnTo>
                <a:lnTo>
                  <a:pt x="1080007" y="38735"/>
                </a:lnTo>
                <a:lnTo>
                  <a:pt x="1034923" y="50419"/>
                </a:lnTo>
                <a:lnTo>
                  <a:pt x="990473" y="63373"/>
                </a:lnTo>
                <a:lnTo>
                  <a:pt x="946657" y="77850"/>
                </a:lnTo>
                <a:lnTo>
                  <a:pt x="903477" y="93599"/>
                </a:lnTo>
                <a:lnTo>
                  <a:pt x="861059" y="110744"/>
                </a:lnTo>
                <a:lnTo>
                  <a:pt x="819150" y="129286"/>
                </a:lnTo>
                <a:lnTo>
                  <a:pt x="778128" y="149098"/>
                </a:lnTo>
                <a:lnTo>
                  <a:pt x="737743" y="170179"/>
                </a:lnTo>
                <a:lnTo>
                  <a:pt x="698246" y="192532"/>
                </a:lnTo>
                <a:lnTo>
                  <a:pt x="659510" y="216026"/>
                </a:lnTo>
                <a:lnTo>
                  <a:pt x="621538" y="240791"/>
                </a:lnTo>
                <a:lnTo>
                  <a:pt x="584453" y="266700"/>
                </a:lnTo>
                <a:lnTo>
                  <a:pt x="548258" y="293750"/>
                </a:lnTo>
                <a:lnTo>
                  <a:pt x="513079" y="321945"/>
                </a:lnTo>
                <a:lnTo>
                  <a:pt x="478663" y="351154"/>
                </a:lnTo>
                <a:lnTo>
                  <a:pt x="445261" y="381508"/>
                </a:lnTo>
                <a:lnTo>
                  <a:pt x="412876" y="412876"/>
                </a:lnTo>
                <a:lnTo>
                  <a:pt x="381507" y="445262"/>
                </a:lnTo>
                <a:lnTo>
                  <a:pt x="351154" y="478663"/>
                </a:lnTo>
                <a:lnTo>
                  <a:pt x="321945" y="513079"/>
                </a:lnTo>
                <a:lnTo>
                  <a:pt x="293750" y="548259"/>
                </a:lnTo>
                <a:lnTo>
                  <a:pt x="266700" y="584453"/>
                </a:lnTo>
                <a:lnTo>
                  <a:pt x="240792" y="621538"/>
                </a:lnTo>
                <a:lnTo>
                  <a:pt x="216026" y="659511"/>
                </a:lnTo>
                <a:lnTo>
                  <a:pt x="192531" y="698246"/>
                </a:lnTo>
                <a:lnTo>
                  <a:pt x="170179" y="737742"/>
                </a:lnTo>
                <a:lnTo>
                  <a:pt x="149098" y="778128"/>
                </a:lnTo>
                <a:lnTo>
                  <a:pt x="129285" y="819150"/>
                </a:lnTo>
                <a:lnTo>
                  <a:pt x="110744" y="861060"/>
                </a:lnTo>
                <a:lnTo>
                  <a:pt x="93599" y="903477"/>
                </a:lnTo>
                <a:lnTo>
                  <a:pt x="77850" y="946658"/>
                </a:lnTo>
                <a:lnTo>
                  <a:pt x="63373" y="990473"/>
                </a:lnTo>
                <a:lnTo>
                  <a:pt x="50419" y="1034923"/>
                </a:lnTo>
                <a:lnTo>
                  <a:pt x="38734" y="1080008"/>
                </a:lnTo>
                <a:lnTo>
                  <a:pt x="28701" y="1125601"/>
                </a:lnTo>
                <a:lnTo>
                  <a:pt x="19939" y="1171702"/>
                </a:lnTo>
                <a:lnTo>
                  <a:pt x="12826" y="1218438"/>
                </a:lnTo>
                <a:lnTo>
                  <a:pt x="7239" y="1265554"/>
                </a:lnTo>
                <a:lnTo>
                  <a:pt x="3301" y="1313179"/>
                </a:lnTo>
                <a:lnTo>
                  <a:pt x="761" y="1361186"/>
                </a:lnTo>
                <a:lnTo>
                  <a:pt x="0" y="1409700"/>
                </a:lnTo>
                <a:lnTo>
                  <a:pt x="761" y="1458214"/>
                </a:lnTo>
                <a:lnTo>
                  <a:pt x="3301" y="1506220"/>
                </a:lnTo>
                <a:lnTo>
                  <a:pt x="7239" y="1553845"/>
                </a:lnTo>
                <a:lnTo>
                  <a:pt x="12826" y="1600962"/>
                </a:lnTo>
                <a:lnTo>
                  <a:pt x="19939" y="1647698"/>
                </a:lnTo>
                <a:lnTo>
                  <a:pt x="28701" y="1693799"/>
                </a:lnTo>
                <a:lnTo>
                  <a:pt x="38734" y="1739391"/>
                </a:lnTo>
                <a:lnTo>
                  <a:pt x="50419" y="1784477"/>
                </a:lnTo>
                <a:lnTo>
                  <a:pt x="63373" y="1828927"/>
                </a:lnTo>
                <a:lnTo>
                  <a:pt x="77850" y="1872741"/>
                </a:lnTo>
                <a:lnTo>
                  <a:pt x="93599" y="1915922"/>
                </a:lnTo>
                <a:lnTo>
                  <a:pt x="110744" y="1958339"/>
                </a:lnTo>
                <a:lnTo>
                  <a:pt x="129285" y="2000250"/>
                </a:lnTo>
                <a:lnTo>
                  <a:pt x="149098" y="2041270"/>
                </a:lnTo>
                <a:lnTo>
                  <a:pt x="170179" y="2081657"/>
                </a:lnTo>
                <a:lnTo>
                  <a:pt x="192531" y="2121154"/>
                </a:lnTo>
                <a:lnTo>
                  <a:pt x="216026" y="2159889"/>
                </a:lnTo>
                <a:lnTo>
                  <a:pt x="240792" y="2197862"/>
                </a:lnTo>
                <a:lnTo>
                  <a:pt x="266700" y="2234946"/>
                </a:lnTo>
                <a:lnTo>
                  <a:pt x="293750" y="2271141"/>
                </a:lnTo>
                <a:lnTo>
                  <a:pt x="321945" y="2306320"/>
                </a:lnTo>
                <a:lnTo>
                  <a:pt x="351154" y="2340737"/>
                </a:lnTo>
                <a:lnTo>
                  <a:pt x="381507" y="2374138"/>
                </a:lnTo>
                <a:lnTo>
                  <a:pt x="412876" y="2406523"/>
                </a:lnTo>
                <a:lnTo>
                  <a:pt x="445261" y="2437892"/>
                </a:lnTo>
                <a:lnTo>
                  <a:pt x="478663" y="2468245"/>
                </a:lnTo>
                <a:lnTo>
                  <a:pt x="513079" y="2497455"/>
                </a:lnTo>
                <a:lnTo>
                  <a:pt x="548258" y="2525649"/>
                </a:lnTo>
                <a:lnTo>
                  <a:pt x="584453" y="2552700"/>
                </a:lnTo>
                <a:lnTo>
                  <a:pt x="621538" y="2578608"/>
                </a:lnTo>
                <a:lnTo>
                  <a:pt x="659510" y="2603373"/>
                </a:lnTo>
                <a:lnTo>
                  <a:pt x="698246" y="2626868"/>
                </a:lnTo>
                <a:lnTo>
                  <a:pt x="737743" y="2649220"/>
                </a:lnTo>
                <a:lnTo>
                  <a:pt x="778128" y="2670302"/>
                </a:lnTo>
                <a:lnTo>
                  <a:pt x="819150" y="2690114"/>
                </a:lnTo>
                <a:lnTo>
                  <a:pt x="861059" y="2708656"/>
                </a:lnTo>
                <a:lnTo>
                  <a:pt x="903477" y="2725801"/>
                </a:lnTo>
                <a:lnTo>
                  <a:pt x="946657" y="2741549"/>
                </a:lnTo>
                <a:lnTo>
                  <a:pt x="990473" y="2756027"/>
                </a:lnTo>
                <a:lnTo>
                  <a:pt x="1034923" y="2768981"/>
                </a:lnTo>
                <a:lnTo>
                  <a:pt x="1080007" y="2780665"/>
                </a:lnTo>
                <a:lnTo>
                  <a:pt x="1125601" y="2790698"/>
                </a:lnTo>
                <a:lnTo>
                  <a:pt x="1171702" y="2799461"/>
                </a:lnTo>
                <a:lnTo>
                  <a:pt x="1218438" y="2806573"/>
                </a:lnTo>
                <a:lnTo>
                  <a:pt x="1265554" y="2812161"/>
                </a:lnTo>
                <a:lnTo>
                  <a:pt x="1313179" y="2816098"/>
                </a:lnTo>
                <a:lnTo>
                  <a:pt x="1361185" y="2818638"/>
                </a:lnTo>
                <a:lnTo>
                  <a:pt x="1409700" y="2819400"/>
                </a:lnTo>
                <a:lnTo>
                  <a:pt x="1458214" y="2818638"/>
                </a:lnTo>
                <a:lnTo>
                  <a:pt x="1506220" y="2816098"/>
                </a:lnTo>
                <a:lnTo>
                  <a:pt x="1553845" y="2812161"/>
                </a:lnTo>
                <a:lnTo>
                  <a:pt x="1600961" y="2806573"/>
                </a:lnTo>
                <a:lnTo>
                  <a:pt x="1647698" y="2799461"/>
                </a:lnTo>
                <a:lnTo>
                  <a:pt x="1693799" y="2790698"/>
                </a:lnTo>
                <a:lnTo>
                  <a:pt x="1739392" y="2780665"/>
                </a:lnTo>
                <a:lnTo>
                  <a:pt x="1784477" y="2768981"/>
                </a:lnTo>
                <a:lnTo>
                  <a:pt x="1828927" y="2756027"/>
                </a:lnTo>
                <a:lnTo>
                  <a:pt x="1872742" y="2741549"/>
                </a:lnTo>
                <a:lnTo>
                  <a:pt x="1915922" y="2725801"/>
                </a:lnTo>
                <a:lnTo>
                  <a:pt x="1958340" y="2708656"/>
                </a:lnTo>
                <a:lnTo>
                  <a:pt x="2000250" y="2690114"/>
                </a:lnTo>
                <a:lnTo>
                  <a:pt x="2041271" y="2670302"/>
                </a:lnTo>
                <a:lnTo>
                  <a:pt x="2081656" y="2649220"/>
                </a:lnTo>
                <a:lnTo>
                  <a:pt x="2121154" y="2626868"/>
                </a:lnTo>
                <a:lnTo>
                  <a:pt x="2159889" y="2603373"/>
                </a:lnTo>
                <a:lnTo>
                  <a:pt x="2197861" y="2578608"/>
                </a:lnTo>
                <a:lnTo>
                  <a:pt x="2234946" y="2552700"/>
                </a:lnTo>
                <a:lnTo>
                  <a:pt x="2271141" y="2525649"/>
                </a:lnTo>
                <a:lnTo>
                  <a:pt x="2306320" y="2497455"/>
                </a:lnTo>
                <a:lnTo>
                  <a:pt x="2340736" y="2468245"/>
                </a:lnTo>
                <a:lnTo>
                  <a:pt x="2374138" y="2437892"/>
                </a:lnTo>
                <a:lnTo>
                  <a:pt x="2406523" y="2406523"/>
                </a:lnTo>
                <a:lnTo>
                  <a:pt x="2437892" y="2374138"/>
                </a:lnTo>
                <a:lnTo>
                  <a:pt x="2468245" y="2340737"/>
                </a:lnTo>
                <a:lnTo>
                  <a:pt x="2497454" y="2306320"/>
                </a:lnTo>
                <a:lnTo>
                  <a:pt x="2525649" y="2271141"/>
                </a:lnTo>
                <a:lnTo>
                  <a:pt x="2552700" y="2234946"/>
                </a:lnTo>
                <a:lnTo>
                  <a:pt x="2578607" y="2197862"/>
                </a:lnTo>
                <a:lnTo>
                  <a:pt x="2603373" y="2159889"/>
                </a:lnTo>
                <a:lnTo>
                  <a:pt x="2626868" y="2121154"/>
                </a:lnTo>
                <a:lnTo>
                  <a:pt x="2649220" y="2081657"/>
                </a:lnTo>
                <a:lnTo>
                  <a:pt x="2670302" y="2041270"/>
                </a:lnTo>
                <a:lnTo>
                  <a:pt x="2690114" y="2000250"/>
                </a:lnTo>
                <a:lnTo>
                  <a:pt x="2708655" y="1958339"/>
                </a:lnTo>
                <a:lnTo>
                  <a:pt x="2725801" y="1915922"/>
                </a:lnTo>
                <a:lnTo>
                  <a:pt x="2741549" y="1872741"/>
                </a:lnTo>
                <a:lnTo>
                  <a:pt x="2756027" y="1828927"/>
                </a:lnTo>
                <a:lnTo>
                  <a:pt x="2768980" y="1784477"/>
                </a:lnTo>
                <a:lnTo>
                  <a:pt x="2780665" y="1739391"/>
                </a:lnTo>
                <a:lnTo>
                  <a:pt x="2790698" y="1693799"/>
                </a:lnTo>
                <a:lnTo>
                  <a:pt x="2799460" y="1647698"/>
                </a:lnTo>
                <a:lnTo>
                  <a:pt x="2806573" y="1600962"/>
                </a:lnTo>
                <a:lnTo>
                  <a:pt x="2812160" y="1553845"/>
                </a:lnTo>
                <a:lnTo>
                  <a:pt x="2816098" y="1506220"/>
                </a:lnTo>
                <a:lnTo>
                  <a:pt x="2818638" y="1458214"/>
                </a:lnTo>
                <a:lnTo>
                  <a:pt x="2819400" y="1409700"/>
                </a:lnTo>
                <a:lnTo>
                  <a:pt x="2818638" y="1361186"/>
                </a:lnTo>
                <a:lnTo>
                  <a:pt x="2816098" y="1313179"/>
                </a:lnTo>
                <a:lnTo>
                  <a:pt x="2812160" y="1265554"/>
                </a:lnTo>
                <a:lnTo>
                  <a:pt x="2806573" y="1218438"/>
                </a:lnTo>
                <a:lnTo>
                  <a:pt x="2799460" y="1171702"/>
                </a:lnTo>
                <a:lnTo>
                  <a:pt x="2790698" y="1125601"/>
                </a:lnTo>
                <a:lnTo>
                  <a:pt x="2780665" y="1080008"/>
                </a:lnTo>
                <a:lnTo>
                  <a:pt x="2768980" y="1034923"/>
                </a:lnTo>
                <a:lnTo>
                  <a:pt x="2756027" y="990473"/>
                </a:lnTo>
                <a:lnTo>
                  <a:pt x="2741549" y="946658"/>
                </a:lnTo>
                <a:lnTo>
                  <a:pt x="2725801" y="903477"/>
                </a:lnTo>
                <a:lnTo>
                  <a:pt x="2708655" y="861060"/>
                </a:lnTo>
                <a:lnTo>
                  <a:pt x="2690114" y="819150"/>
                </a:lnTo>
                <a:lnTo>
                  <a:pt x="2670302" y="778128"/>
                </a:lnTo>
                <a:lnTo>
                  <a:pt x="2649220" y="737742"/>
                </a:lnTo>
                <a:lnTo>
                  <a:pt x="2626868" y="698246"/>
                </a:lnTo>
                <a:lnTo>
                  <a:pt x="2603373" y="659511"/>
                </a:lnTo>
                <a:lnTo>
                  <a:pt x="2578607" y="621538"/>
                </a:lnTo>
                <a:lnTo>
                  <a:pt x="2552700" y="584453"/>
                </a:lnTo>
                <a:lnTo>
                  <a:pt x="2525649" y="548259"/>
                </a:lnTo>
                <a:lnTo>
                  <a:pt x="2497454" y="513079"/>
                </a:lnTo>
                <a:lnTo>
                  <a:pt x="2468245" y="478663"/>
                </a:lnTo>
                <a:lnTo>
                  <a:pt x="2437892" y="445262"/>
                </a:lnTo>
                <a:lnTo>
                  <a:pt x="2406523" y="412876"/>
                </a:lnTo>
                <a:lnTo>
                  <a:pt x="2374138" y="381508"/>
                </a:lnTo>
                <a:lnTo>
                  <a:pt x="2340736" y="351154"/>
                </a:lnTo>
                <a:lnTo>
                  <a:pt x="2306320" y="321945"/>
                </a:lnTo>
                <a:lnTo>
                  <a:pt x="2271141" y="293750"/>
                </a:lnTo>
                <a:lnTo>
                  <a:pt x="2234946" y="266700"/>
                </a:lnTo>
                <a:lnTo>
                  <a:pt x="2197861" y="240791"/>
                </a:lnTo>
                <a:lnTo>
                  <a:pt x="2159889" y="216026"/>
                </a:lnTo>
                <a:lnTo>
                  <a:pt x="2121154" y="192532"/>
                </a:lnTo>
                <a:lnTo>
                  <a:pt x="2081656" y="170179"/>
                </a:lnTo>
                <a:lnTo>
                  <a:pt x="2041271" y="149098"/>
                </a:lnTo>
                <a:lnTo>
                  <a:pt x="2000250" y="129286"/>
                </a:lnTo>
                <a:lnTo>
                  <a:pt x="1958340" y="110744"/>
                </a:lnTo>
                <a:lnTo>
                  <a:pt x="1915922" y="93599"/>
                </a:lnTo>
                <a:lnTo>
                  <a:pt x="1872742" y="77850"/>
                </a:lnTo>
                <a:lnTo>
                  <a:pt x="1828927" y="63373"/>
                </a:lnTo>
                <a:lnTo>
                  <a:pt x="1784477" y="50419"/>
                </a:lnTo>
                <a:lnTo>
                  <a:pt x="1739392" y="38735"/>
                </a:lnTo>
                <a:lnTo>
                  <a:pt x="1693799" y="28701"/>
                </a:lnTo>
                <a:lnTo>
                  <a:pt x="1647698" y="19938"/>
                </a:lnTo>
                <a:lnTo>
                  <a:pt x="1600961" y="12826"/>
                </a:lnTo>
                <a:lnTo>
                  <a:pt x="1553845" y="7238"/>
                </a:lnTo>
                <a:lnTo>
                  <a:pt x="1506220" y="3301"/>
                </a:lnTo>
                <a:lnTo>
                  <a:pt x="1458214" y="762"/>
                </a:lnTo>
                <a:lnTo>
                  <a:pt x="14097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6750" y="685800"/>
            <a:ext cx="10915650" cy="866775"/>
          </a:xfrm>
          <a:custGeom>
            <a:avLst/>
            <a:gdLst/>
            <a:ahLst/>
            <a:cxnLst/>
            <a:rect l="l" t="t" r="r" b="b"/>
            <a:pathLst>
              <a:path w="10915650" h="866775">
                <a:moveTo>
                  <a:pt x="10915650" y="0"/>
                </a:moveTo>
                <a:lnTo>
                  <a:pt x="0" y="0"/>
                </a:lnTo>
                <a:lnTo>
                  <a:pt x="0" y="866775"/>
                </a:lnTo>
                <a:lnTo>
                  <a:pt x="10915650" y="866775"/>
                </a:lnTo>
                <a:lnTo>
                  <a:pt x="1091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2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5"/>
                </a:lnTo>
                <a:lnTo>
                  <a:pt x="12192000" y="68484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6524"/>
            <a:ext cx="9601200" cy="4181475"/>
          </a:xfrm>
          <a:custGeom>
            <a:avLst/>
            <a:gdLst/>
            <a:ahLst/>
            <a:cxnLst/>
            <a:rect l="l" t="t" r="r" b="b"/>
            <a:pathLst>
              <a:path w="9601200" h="4181475">
                <a:moveTo>
                  <a:pt x="4193667" y="2097151"/>
                </a:moveTo>
                <a:lnTo>
                  <a:pt x="4193032" y="2046224"/>
                </a:lnTo>
                <a:lnTo>
                  <a:pt x="4191508" y="2008124"/>
                </a:lnTo>
                <a:lnTo>
                  <a:pt x="4188841" y="1957324"/>
                </a:lnTo>
                <a:lnTo>
                  <a:pt x="4185031" y="1906397"/>
                </a:lnTo>
                <a:lnTo>
                  <a:pt x="4180332" y="1855597"/>
                </a:lnTo>
                <a:lnTo>
                  <a:pt x="4174490" y="1817497"/>
                </a:lnTo>
                <a:lnTo>
                  <a:pt x="4167632" y="1766697"/>
                </a:lnTo>
                <a:lnTo>
                  <a:pt x="4159885" y="1715770"/>
                </a:lnTo>
                <a:lnTo>
                  <a:pt x="4150995" y="1677670"/>
                </a:lnTo>
                <a:lnTo>
                  <a:pt x="4141216" y="1626870"/>
                </a:lnTo>
                <a:lnTo>
                  <a:pt x="4130421" y="1588643"/>
                </a:lnTo>
                <a:lnTo>
                  <a:pt x="4118737" y="1537843"/>
                </a:lnTo>
                <a:lnTo>
                  <a:pt x="4106037" y="1499743"/>
                </a:lnTo>
                <a:lnTo>
                  <a:pt x="4092448" y="1448943"/>
                </a:lnTo>
                <a:lnTo>
                  <a:pt x="4077970" y="1410716"/>
                </a:lnTo>
                <a:lnTo>
                  <a:pt x="4062476" y="1372616"/>
                </a:lnTo>
                <a:lnTo>
                  <a:pt x="4046093" y="1321816"/>
                </a:lnTo>
                <a:lnTo>
                  <a:pt x="4028948" y="1283716"/>
                </a:lnTo>
                <a:lnTo>
                  <a:pt x="4010787" y="1245489"/>
                </a:lnTo>
                <a:lnTo>
                  <a:pt x="3991864" y="1194689"/>
                </a:lnTo>
                <a:lnTo>
                  <a:pt x="3971925" y="1156589"/>
                </a:lnTo>
                <a:lnTo>
                  <a:pt x="3951351" y="1118489"/>
                </a:lnTo>
                <a:lnTo>
                  <a:pt x="3929761" y="1080262"/>
                </a:lnTo>
                <a:lnTo>
                  <a:pt x="3907409" y="1042162"/>
                </a:lnTo>
                <a:lnTo>
                  <a:pt x="3884295" y="1004062"/>
                </a:lnTo>
                <a:lnTo>
                  <a:pt x="3860419" y="965962"/>
                </a:lnTo>
                <a:lnTo>
                  <a:pt x="3835654" y="927862"/>
                </a:lnTo>
                <a:lnTo>
                  <a:pt x="3810127" y="889635"/>
                </a:lnTo>
                <a:lnTo>
                  <a:pt x="3783965" y="851535"/>
                </a:lnTo>
                <a:lnTo>
                  <a:pt x="3756914" y="813435"/>
                </a:lnTo>
                <a:lnTo>
                  <a:pt x="3729101" y="788035"/>
                </a:lnTo>
                <a:lnTo>
                  <a:pt x="3700653" y="749808"/>
                </a:lnTo>
                <a:lnTo>
                  <a:pt x="3671443" y="711708"/>
                </a:lnTo>
                <a:lnTo>
                  <a:pt x="3641598" y="686308"/>
                </a:lnTo>
                <a:lnTo>
                  <a:pt x="3610991" y="648208"/>
                </a:lnTo>
                <a:lnTo>
                  <a:pt x="3579749" y="610108"/>
                </a:lnTo>
                <a:lnTo>
                  <a:pt x="3547745" y="584581"/>
                </a:lnTo>
                <a:lnTo>
                  <a:pt x="3515233" y="559181"/>
                </a:lnTo>
                <a:lnTo>
                  <a:pt x="3481959" y="521081"/>
                </a:lnTo>
                <a:lnTo>
                  <a:pt x="3448050" y="495681"/>
                </a:lnTo>
                <a:lnTo>
                  <a:pt x="3413506" y="470281"/>
                </a:lnTo>
                <a:lnTo>
                  <a:pt x="3378454" y="432181"/>
                </a:lnTo>
                <a:lnTo>
                  <a:pt x="3342767" y="406654"/>
                </a:lnTo>
                <a:lnTo>
                  <a:pt x="3306445" y="381254"/>
                </a:lnTo>
                <a:lnTo>
                  <a:pt x="3269488" y="355854"/>
                </a:lnTo>
                <a:lnTo>
                  <a:pt x="3194050" y="305054"/>
                </a:lnTo>
                <a:lnTo>
                  <a:pt x="3155569" y="292354"/>
                </a:lnTo>
                <a:lnTo>
                  <a:pt x="3076829" y="241427"/>
                </a:lnTo>
                <a:lnTo>
                  <a:pt x="3036697" y="228727"/>
                </a:lnTo>
                <a:lnTo>
                  <a:pt x="2955036" y="177927"/>
                </a:lnTo>
                <a:lnTo>
                  <a:pt x="2871470" y="152527"/>
                </a:lnTo>
                <a:lnTo>
                  <a:pt x="2828925" y="127127"/>
                </a:lnTo>
                <a:lnTo>
                  <a:pt x="2520061" y="38100"/>
                </a:lnTo>
                <a:lnTo>
                  <a:pt x="2474341" y="38100"/>
                </a:lnTo>
                <a:lnTo>
                  <a:pt x="2428367" y="25400"/>
                </a:lnTo>
                <a:lnTo>
                  <a:pt x="2382012" y="25400"/>
                </a:lnTo>
                <a:lnTo>
                  <a:pt x="2335276" y="12700"/>
                </a:lnTo>
                <a:lnTo>
                  <a:pt x="2288413" y="12700"/>
                </a:lnTo>
                <a:lnTo>
                  <a:pt x="2241042" y="0"/>
                </a:lnTo>
                <a:lnTo>
                  <a:pt x="1954022" y="0"/>
                </a:lnTo>
                <a:lnTo>
                  <a:pt x="1906778" y="12700"/>
                </a:lnTo>
                <a:lnTo>
                  <a:pt x="1859788" y="12700"/>
                </a:lnTo>
                <a:lnTo>
                  <a:pt x="1813179" y="25400"/>
                </a:lnTo>
                <a:lnTo>
                  <a:pt x="1766824" y="25400"/>
                </a:lnTo>
                <a:lnTo>
                  <a:pt x="1720850" y="38100"/>
                </a:lnTo>
                <a:lnTo>
                  <a:pt x="1675130" y="38100"/>
                </a:lnTo>
                <a:lnTo>
                  <a:pt x="1366139" y="127127"/>
                </a:lnTo>
                <a:lnTo>
                  <a:pt x="1323721" y="152527"/>
                </a:lnTo>
                <a:lnTo>
                  <a:pt x="1240129" y="177927"/>
                </a:lnTo>
                <a:lnTo>
                  <a:pt x="1166101" y="224028"/>
                </a:lnTo>
                <a:lnTo>
                  <a:pt x="1132713" y="224663"/>
                </a:lnTo>
                <a:lnTo>
                  <a:pt x="1084516" y="227584"/>
                </a:lnTo>
                <a:lnTo>
                  <a:pt x="1036866" y="232410"/>
                </a:lnTo>
                <a:lnTo>
                  <a:pt x="989787" y="239141"/>
                </a:lnTo>
                <a:lnTo>
                  <a:pt x="943317" y="247650"/>
                </a:lnTo>
                <a:lnTo>
                  <a:pt x="897509" y="258064"/>
                </a:lnTo>
                <a:lnTo>
                  <a:pt x="852385" y="270129"/>
                </a:lnTo>
                <a:lnTo>
                  <a:pt x="807986" y="283972"/>
                </a:lnTo>
                <a:lnTo>
                  <a:pt x="764374" y="299466"/>
                </a:lnTo>
                <a:lnTo>
                  <a:pt x="721550" y="316611"/>
                </a:lnTo>
                <a:lnTo>
                  <a:pt x="679577" y="335280"/>
                </a:lnTo>
                <a:lnTo>
                  <a:pt x="638479" y="355600"/>
                </a:lnTo>
                <a:lnTo>
                  <a:pt x="598297" y="377444"/>
                </a:lnTo>
                <a:lnTo>
                  <a:pt x="559092" y="400812"/>
                </a:lnTo>
                <a:lnTo>
                  <a:pt x="520877" y="425577"/>
                </a:lnTo>
                <a:lnTo>
                  <a:pt x="483679" y="451739"/>
                </a:lnTo>
                <a:lnTo>
                  <a:pt x="447560" y="479298"/>
                </a:lnTo>
                <a:lnTo>
                  <a:pt x="412559" y="508254"/>
                </a:lnTo>
                <a:lnTo>
                  <a:pt x="378701" y="538480"/>
                </a:lnTo>
                <a:lnTo>
                  <a:pt x="346024" y="569849"/>
                </a:lnTo>
                <a:lnTo>
                  <a:pt x="314579" y="602615"/>
                </a:lnTo>
                <a:lnTo>
                  <a:pt x="284378" y="636524"/>
                </a:lnTo>
                <a:lnTo>
                  <a:pt x="255485" y="671449"/>
                </a:lnTo>
                <a:lnTo>
                  <a:pt x="227939" y="707644"/>
                </a:lnTo>
                <a:lnTo>
                  <a:pt x="201764" y="744855"/>
                </a:lnTo>
                <a:lnTo>
                  <a:pt x="176999" y="783082"/>
                </a:lnTo>
                <a:lnTo>
                  <a:pt x="153682" y="822325"/>
                </a:lnTo>
                <a:lnTo>
                  <a:pt x="131864" y="862469"/>
                </a:lnTo>
                <a:lnTo>
                  <a:pt x="111556" y="903605"/>
                </a:lnTo>
                <a:lnTo>
                  <a:pt x="92824" y="945642"/>
                </a:lnTo>
                <a:lnTo>
                  <a:pt x="75704" y="988441"/>
                </a:lnTo>
                <a:lnTo>
                  <a:pt x="60223" y="1032129"/>
                </a:lnTo>
                <a:lnTo>
                  <a:pt x="46405" y="1076579"/>
                </a:lnTo>
                <a:lnTo>
                  <a:pt x="34315" y="1121664"/>
                </a:lnTo>
                <a:lnTo>
                  <a:pt x="23990" y="1167511"/>
                </a:lnTo>
                <a:lnTo>
                  <a:pt x="15455" y="1213993"/>
                </a:lnTo>
                <a:lnTo>
                  <a:pt x="8750" y="1261110"/>
                </a:lnTo>
                <a:lnTo>
                  <a:pt x="3911" y="1308735"/>
                </a:lnTo>
                <a:lnTo>
                  <a:pt x="965" y="1356995"/>
                </a:lnTo>
                <a:lnTo>
                  <a:pt x="0" y="1405636"/>
                </a:lnTo>
                <a:lnTo>
                  <a:pt x="965" y="1454404"/>
                </a:lnTo>
                <a:lnTo>
                  <a:pt x="3911" y="1502664"/>
                </a:lnTo>
                <a:lnTo>
                  <a:pt x="8750" y="1550289"/>
                </a:lnTo>
                <a:lnTo>
                  <a:pt x="15455" y="1597406"/>
                </a:lnTo>
                <a:lnTo>
                  <a:pt x="23990" y="1643888"/>
                </a:lnTo>
                <a:lnTo>
                  <a:pt x="34315" y="1689735"/>
                </a:lnTo>
                <a:lnTo>
                  <a:pt x="38061" y="1703705"/>
                </a:lnTo>
                <a:lnTo>
                  <a:pt x="35280" y="1715770"/>
                </a:lnTo>
                <a:lnTo>
                  <a:pt x="27457" y="1766697"/>
                </a:lnTo>
                <a:lnTo>
                  <a:pt x="20650" y="1817497"/>
                </a:lnTo>
                <a:lnTo>
                  <a:pt x="14846" y="1855597"/>
                </a:lnTo>
                <a:lnTo>
                  <a:pt x="10083" y="1906397"/>
                </a:lnTo>
                <a:lnTo>
                  <a:pt x="6350" y="1957324"/>
                </a:lnTo>
                <a:lnTo>
                  <a:pt x="3670" y="2008124"/>
                </a:lnTo>
                <a:lnTo>
                  <a:pt x="2057" y="2046224"/>
                </a:lnTo>
                <a:lnTo>
                  <a:pt x="1524" y="2097151"/>
                </a:lnTo>
                <a:lnTo>
                  <a:pt x="2057" y="2147951"/>
                </a:lnTo>
                <a:lnTo>
                  <a:pt x="3670" y="2198751"/>
                </a:lnTo>
                <a:lnTo>
                  <a:pt x="10083" y="2287778"/>
                </a:lnTo>
                <a:lnTo>
                  <a:pt x="14846" y="2338578"/>
                </a:lnTo>
                <a:lnTo>
                  <a:pt x="20650" y="2376678"/>
                </a:lnTo>
                <a:lnTo>
                  <a:pt x="27457" y="2427605"/>
                </a:lnTo>
                <a:lnTo>
                  <a:pt x="35280" y="2478405"/>
                </a:lnTo>
                <a:lnTo>
                  <a:pt x="44094" y="2516505"/>
                </a:lnTo>
                <a:lnTo>
                  <a:pt x="53898" y="2567305"/>
                </a:lnTo>
                <a:lnTo>
                  <a:pt x="64655" y="2605532"/>
                </a:lnTo>
                <a:lnTo>
                  <a:pt x="76377" y="2656332"/>
                </a:lnTo>
                <a:lnTo>
                  <a:pt x="89052" y="2694432"/>
                </a:lnTo>
                <a:lnTo>
                  <a:pt x="102666" y="2745232"/>
                </a:lnTo>
                <a:lnTo>
                  <a:pt x="117195" y="2783459"/>
                </a:lnTo>
                <a:lnTo>
                  <a:pt x="132651" y="2834259"/>
                </a:lnTo>
                <a:lnTo>
                  <a:pt x="148996" y="2872359"/>
                </a:lnTo>
                <a:lnTo>
                  <a:pt x="166230" y="2910459"/>
                </a:lnTo>
                <a:lnTo>
                  <a:pt x="184353" y="2961348"/>
                </a:lnTo>
                <a:lnTo>
                  <a:pt x="203327" y="2999473"/>
                </a:lnTo>
                <a:lnTo>
                  <a:pt x="223177" y="3037611"/>
                </a:lnTo>
                <a:lnTo>
                  <a:pt x="243852" y="3075736"/>
                </a:lnTo>
                <a:lnTo>
                  <a:pt x="265366" y="3113862"/>
                </a:lnTo>
                <a:lnTo>
                  <a:pt x="287693" y="3151987"/>
                </a:lnTo>
                <a:lnTo>
                  <a:pt x="310819" y="3190125"/>
                </a:lnTo>
                <a:lnTo>
                  <a:pt x="334772" y="3228251"/>
                </a:lnTo>
                <a:lnTo>
                  <a:pt x="359486" y="3266376"/>
                </a:lnTo>
                <a:lnTo>
                  <a:pt x="384987" y="3304514"/>
                </a:lnTo>
                <a:lnTo>
                  <a:pt x="411238" y="3342640"/>
                </a:lnTo>
                <a:lnTo>
                  <a:pt x="438251" y="3380765"/>
                </a:lnTo>
                <a:lnTo>
                  <a:pt x="466013" y="3418890"/>
                </a:lnTo>
                <a:lnTo>
                  <a:pt x="494474" y="3444316"/>
                </a:lnTo>
                <a:lnTo>
                  <a:pt x="523671" y="3482441"/>
                </a:lnTo>
                <a:lnTo>
                  <a:pt x="553567" y="3520567"/>
                </a:lnTo>
                <a:lnTo>
                  <a:pt x="584161" y="3545992"/>
                </a:lnTo>
                <a:lnTo>
                  <a:pt x="615442" y="3584117"/>
                </a:lnTo>
                <a:lnTo>
                  <a:pt x="647369" y="3609543"/>
                </a:lnTo>
                <a:lnTo>
                  <a:pt x="679983" y="3647668"/>
                </a:lnTo>
                <a:lnTo>
                  <a:pt x="713232" y="3673094"/>
                </a:lnTo>
                <a:lnTo>
                  <a:pt x="747115" y="3698506"/>
                </a:lnTo>
                <a:lnTo>
                  <a:pt x="781608" y="3736632"/>
                </a:lnTo>
                <a:lnTo>
                  <a:pt x="816737" y="3762057"/>
                </a:lnTo>
                <a:lnTo>
                  <a:pt x="852462" y="3787470"/>
                </a:lnTo>
                <a:lnTo>
                  <a:pt x="888771" y="3812895"/>
                </a:lnTo>
                <a:lnTo>
                  <a:pt x="925639" y="3838308"/>
                </a:lnTo>
                <a:lnTo>
                  <a:pt x="963104" y="3863733"/>
                </a:lnTo>
                <a:lnTo>
                  <a:pt x="1039660" y="3914571"/>
                </a:lnTo>
                <a:lnTo>
                  <a:pt x="1078725" y="3927284"/>
                </a:lnTo>
                <a:lnTo>
                  <a:pt x="1158443" y="3978122"/>
                </a:lnTo>
                <a:lnTo>
                  <a:pt x="1199045" y="3990835"/>
                </a:lnTo>
                <a:lnTo>
                  <a:pt x="1240129" y="4016248"/>
                </a:lnTo>
                <a:lnTo>
                  <a:pt x="1323721" y="4041673"/>
                </a:lnTo>
                <a:lnTo>
                  <a:pt x="1366139" y="4067098"/>
                </a:lnTo>
                <a:lnTo>
                  <a:pt x="1675130" y="4156062"/>
                </a:lnTo>
                <a:lnTo>
                  <a:pt x="1720850" y="4156062"/>
                </a:lnTo>
                <a:lnTo>
                  <a:pt x="1813179" y="4181475"/>
                </a:lnTo>
                <a:lnTo>
                  <a:pt x="2382012" y="4181475"/>
                </a:lnTo>
                <a:lnTo>
                  <a:pt x="2474341" y="4156062"/>
                </a:lnTo>
                <a:lnTo>
                  <a:pt x="2520061" y="4156062"/>
                </a:lnTo>
                <a:lnTo>
                  <a:pt x="2828925" y="4067098"/>
                </a:lnTo>
                <a:lnTo>
                  <a:pt x="2871470" y="4041673"/>
                </a:lnTo>
                <a:lnTo>
                  <a:pt x="2955036" y="4016248"/>
                </a:lnTo>
                <a:lnTo>
                  <a:pt x="2996057" y="3990835"/>
                </a:lnTo>
                <a:lnTo>
                  <a:pt x="3036697" y="3978122"/>
                </a:lnTo>
                <a:lnTo>
                  <a:pt x="3116453" y="3927284"/>
                </a:lnTo>
                <a:lnTo>
                  <a:pt x="3155569" y="3914571"/>
                </a:lnTo>
                <a:lnTo>
                  <a:pt x="3232023" y="3863733"/>
                </a:lnTo>
                <a:lnTo>
                  <a:pt x="3269488" y="3838308"/>
                </a:lnTo>
                <a:lnTo>
                  <a:pt x="3306445" y="3812895"/>
                </a:lnTo>
                <a:lnTo>
                  <a:pt x="3342767" y="3787470"/>
                </a:lnTo>
                <a:lnTo>
                  <a:pt x="3378454" y="3762057"/>
                </a:lnTo>
                <a:lnTo>
                  <a:pt x="3413506" y="3736632"/>
                </a:lnTo>
                <a:lnTo>
                  <a:pt x="3448050" y="3698506"/>
                </a:lnTo>
                <a:lnTo>
                  <a:pt x="3481959" y="3673094"/>
                </a:lnTo>
                <a:lnTo>
                  <a:pt x="3515233" y="3647668"/>
                </a:lnTo>
                <a:lnTo>
                  <a:pt x="3547745" y="3609543"/>
                </a:lnTo>
                <a:lnTo>
                  <a:pt x="3579749" y="3584117"/>
                </a:lnTo>
                <a:lnTo>
                  <a:pt x="3610991" y="3545992"/>
                </a:lnTo>
                <a:lnTo>
                  <a:pt x="3641598" y="3520567"/>
                </a:lnTo>
                <a:lnTo>
                  <a:pt x="3671443" y="3482441"/>
                </a:lnTo>
                <a:lnTo>
                  <a:pt x="3700653" y="3444316"/>
                </a:lnTo>
                <a:lnTo>
                  <a:pt x="3729101" y="3418890"/>
                </a:lnTo>
                <a:lnTo>
                  <a:pt x="3756914" y="3380765"/>
                </a:lnTo>
                <a:lnTo>
                  <a:pt x="3783965" y="3342640"/>
                </a:lnTo>
                <a:lnTo>
                  <a:pt x="3810127" y="3304514"/>
                </a:lnTo>
                <a:lnTo>
                  <a:pt x="3835654" y="3266376"/>
                </a:lnTo>
                <a:lnTo>
                  <a:pt x="3860419" y="3228251"/>
                </a:lnTo>
                <a:lnTo>
                  <a:pt x="3884295" y="3190125"/>
                </a:lnTo>
                <a:lnTo>
                  <a:pt x="3907409" y="3151987"/>
                </a:lnTo>
                <a:lnTo>
                  <a:pt x="3929761" y="3113862"/>
                </a:lnTo>
                <a:lnTo>
                  <a:pt x="3951351" y="3075736"/>
                </a:lnTo>
                <a:lnTo>
                  <a:pt x="3971925" y="3037611"/>
                </a:lnTo>
                <a:lnTo>
                  <a:pt x="3991864" y="2999473"/>
                </a:lnTo>
                <a:lnTo>
                  <a:pt x="4010787" y="2961348"/>
                </a:lnTo>
                <a:lnTo>
                  <a:pt x="4028948" y="2910459"/>
                </a:lnTo>
                <a:lnTo>
                  <a:pt x="4046093" y="2872359"/>
                </a:lnTo>
                <a:lnTo>
                  <a:pt x="4062476" y="2834259"/>
                </a:lnTo>
                <a:lnTo>
                  <a:pt x="4077970" y="2783459"/>
                </a:lnTo>
                <a:lnTo>
                  <a:pt x="4092448" y="2745232"/>
                </a:lnTo>
                <a:lnTo>
                  <a:pt x="4106037" y="2694432"/>
                </a:lnTo>
                <a:lnTo>
                  <a:pt x="4118737" y="2656332"/>
                </a:lnTo>
                <a:lnTo>
                  <a:pt x="4130421" y="2605532"/>
                </a:lnTo>
                <a:lnTo>
                  <a:pt x="4141216" y="2567305"/>
                </a:lnTo>
                <a:lnTo>
                  <a:pt x="4150995" y="2516505"/>
                </a:lnTo>
                <a:lnTo>
                  <a:pt x="4159885" y="2478405"/>
                </a:lnTo>
                <a:lnTo>
                  <a:pt x="4167632" y="2427605"/>
                </a:lnTo>
                <a:lnTo>
                  <a:pt x="4174490" y="2376678"/>
                </a:lnTo>
                <a:lnTo>
                  <a:pt x="4180332" y="2338578"/>
                </a:lnTo>
                <a:lnTo>
                  <a:pt x="4185031" y="2287778"/>
                </a:lnTo>
                <a:lnTo>
                  <a:pt x="4191508" y="2198751"/>
                </a:lnTo>
                <a:lnTo>
                  <a:pt x="4193032" y="2147951"/>
                </a:lnTo>
                <a:lnTo>
                  <a:pt x="4193667" y="2097151"/>
                </a:lnTo>
                <a:close/>
              </a:path>
              <a:path w="9601200" h="4181475">
                <a:moveTo>
                  <a:pt x="9600692" y="3699522"/>
                </a:moveTo>
                <a:lnTo>
                  <a:pt x="9598406" y="3651796"/>
                </a:lnTo>
                <a:lnTo>
                  <a:pt x="9591802" y="3605352"/>
                </a:lnTo>
                <a:lnTo>
                  <a:pt x="9580880" y="3560381"/>
                </a:lnTo>
                <a:lnTo>
                  <a:pt x="9566021" y="3517112"/>
                </a:lnTo>
                <a:lnTo>
                  <a:pt x="9547479" y="3475761"/>
                </a:lnTo>
                <a:lnTo>
                  <a:pt x="9525254" y="3436518"/>
                </a:lnTo>
                <a:lnTo>
                  <a:pt x="9499727" y="3399599"/>
                </a:lnTo>
                <a:lnTo>
                  <a:pt x="9471025" y="3365220"/>
                </a:lnTo>
                <a:lnTo>
                  <a:pt x="9439402" y="3333559"/>
                </a:lnTo>
                <a:lnTo>
                  <a:pt x="9404985" y="3304870"/>
                </a:lnTo>
                <a:lnTo>
                  <a:pt x="9368155" y="3279305"/>
                </a:lnTo>
                <a:lnTo>
                  <a:pt x="9328912" y="3257118"/>
                </a:lnTo>
                <a:lnTo>
                  <a:pt x="9287637" y="3238500"/>
                </a:lnTo>
                <a:lnTo>
                  <a:pt x="9244330" y="3223653"/>
                </a:lnTo>
                <a:lnTo>
                  <a:pt x="9199372" y="3212795"/>
                </a:lnTo>
                <a:lnTo>
                  <a:pt x="9153017" y="3206127"/>
                </a:lnTo>
                <a:lnTo>
                  <a:pt x="9105265" y="3203854"/>
                </a:lnTo>
                <a:lnTo>
                  <a:pt x="9057513" y="3206127"/>
                </a:lnTo>
                <a:lnTo>
                  <a:pt x="9011158" y="3212795"/>
                </a:lnTo>
                <a:lnTo>
                  <a:pt x="8966200" y="3223653"/>
                </a:lnTo>
                <a:lnTo>
                  <a:pt x="8922893" y="3238500"/>
                </a:lnTo>
                <a:lnTo>
                  <a:pt x="8881618" y="3257118"/>
                </a:lnTo>
                <a:lnTo>
                  <a:pt x="8842375" y="3279305"/>
                </a:lnTo>
                <a:lnTo>
                  <a:pt x="8805418" y="3304870"/>
                </a:lnTo>
                <a:lnTo>
                  <a:pt x="8771128" y="3333559"/>
                </a:lnTo>
                <a:lnTo>
                  <a:pt x="8739505" y="3365220"/>
                </a:lnTo>
                <a:lnTo>
                  <a:pt x="8710803" y="3399599"/>
                </a:lnTo>
                <a:lnTo>
                  <a:pt x="8685276" y="3436518"/>
                </a:lnTo>
                <a:lnTo>
                  <a:pt x="8663051" y="3475761"/>
                </a:lnTo>
                <a:lnTo>
                  <a:pt x="8644382" y="3517112"/>
                </a:lnTo>
                <a:lnTo>
                  <a:pt x="8629650" y="3560381"/>
                </a:lnTo>
                <a:lnTo>
                  <a:pt x="8618728" y="3605352"/>
                </a:lnTo>
                <a:lnTo>
                  <a:pt x="8612124" y="3651796"/>
                </a:lnTo>
                <a:lnTo>
                  <a:pt x="8609838" y="3699522"/>
                </a:lnTo>
                <a:lnTo>
                  <a:pt x="8612124" y="3747262"/>
                </a:lnTo>
                <a:lnTo>
                  <a:pt x="8618728" y="3793718"/>
                </a:lnTo>
                <a:lnTo>
                  <a:pt x="8629650" y="3838676"/>
                </a:lnTo>
                <a:lnTo>
                  <a:pt x="8644382" y="3881945"/>
                </a:lnTo>
                <a:lnTo>
                  <a:pt x="8663051" y="3923309"/>
                </a:lnTo>
                <a:lnTo>
                  <a:pt x="8685276" y="3962539"/>
                </a:lnTo>
                <a:lnTo>
                  <a:pt x="8710803" y="3999458"/>
                </a:lnTo>
                <a:lnTo>
                  <a:pt x="8739505" y="4033850"/>
                </a:lnTo>
                <a:lnTo>
                  <a:pt x="8771128" y="4065498"/>
                </a:lnTo>
                <a:lnTo>
                  <a:pt x="8805418" y="4094200"/>
                </a:lnTo>
                <a:lnTo>
                  <a:pt x="8842375" y="4119765"/>
                </a:lnTo>
                <a:lnTo>
                  <a:pt x="8881618" y="4141952"/>
                </a:lnTo>
                <a:lnTo>
                  <a:pt x="8922893" y="4160570"/>
                </a:lnTo>
                <a:lnTo>
                  <a:pt x="8966200" y="4175417"/>
                </a:lnTo>
                <a:lnTo>
                  <a:pt x="8991346" y="4181475"/>
                </a:lnTo>
                <a:lnTo>
                  <a:pt x="9219184" y="4181475"/>
                </a:lnTo>
                <a:lnTo>
                  <a:pt x="9287637" y="4160570"/>
                </a:lnTo>
                <a:lnTo>
                  <a:pt x="9328912" y="4141952"/>
                </a:lnTo>
                <a:lnTo>
                  <a:pt x="9368155" y="4119765"/>
                </a:lnTo>
                <a:lnTo>
                  <a:pt x="9404985" y="4094200"/>
                </a:lnTo>
                <a:lnTo>
                  <a:pt x="9439402" y="4065498"/>
                </a:lnTo>
                <a:lnTo>
                  <a:pt x="9471025" y="4033850"/>
                </a:lnTo>
                <a:lnTo>
                  <a:pt x="9499727" y="3999458"/>
                </a:lnTo>
                <a:lnTo>
                  <a:pt x="9525254" y="3962539"/>
                </a:lnTo>
                <a:lnTo>
                  <a:pt x="9547479" y="3923309"/>
                </a:lnTo>
                <a:lnTo>
                  <a:pt x="9566021" y="3881945"/>
                </a:lnTo>
                <a:lnTo>
                  <a:pt x="9580880" y="3838676"/>
                </a:lnTo>
                <a:lnTo>
                  <a:pt x="9591802" y="3793718"/>
                </a:lnTo>
                <a:lnTo>
                  <a:pt x="9598406" y="3747262"/>
                </a:lnTo>
                <a:lnTo>
                  <a:pt x="9600692" y="3699522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6249"/>
            <a:ext cx="12192000" cy="6381750"/>
          </a:xfrm>
          <a:custGeom>
            <a:avLst/>
            <a:gdLst/>
            <a:ahLst/>
            <a:cxnLst/>
            <a:rect l="l" t="t" r="r" b="b"/>
            <a:pathLst>
              <a:path w="12192000" h="6381750">
                <a:moveTo>
                  <a:pt x="12192000" y="5913120"/>
                </a:moveTo>
                <a:lnTo>
                  <a:pt x="476377" y="5913120"/>
                </a:lnTo>
                <a:lnTo>
                  <a:pt x="476377" y="0"/>
                </a:lnTo>
                <a:lnTo>
                  <a:pt x="0" y="0"/>
                </a:lnTo>
                <a:lnTo>
                  <a:pt x="0" y="5913120"/>
                </a:lnTo>
                <a:lnTo>
                  <a:pt x="0" y="6381750"/>
                </a:lnTo>
                <a:lnTo>
                  <a:pt x="12192000" y="6381750"/>
                </a:lnTo>
                <a:lnTo>
                  <a:pt x="12192000" y="5913120"/>
                </a:lnTo>
                <a:close/>
              </a:path>
            </a:pathLst>
          </a:custGeom>
          <a:solidFill>
            <a:srgbClr val="AC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01000" y="0"/>
            <a:ext cx="1600200" cy="1600200"/>
          </a:xfrm>
          <a:custGeom>
            <a:avLst/>
            <a:gdLst/>
            <a:ahLst/>
            <a:cxnLst/>
            <a:rect l="l" t="t" r="r" b="b"/>
            <a:pathLst>
              <a:path w="1600200" h="1600200">
                <a:moveTo>
                  <a:pt x="800100" y="0"/>
                </a:moveTo>
                <a:lnTo>
                  <a:pt x="751331" y="1397"/>
                </a:lnTo>
                <a:lnTo>
                  <a:pt x="703452" y="5842"/>
                </a:lnTo>
                <a:lnTo>
                  <a:pt x="656335" y="12953"/>
                </a:lnTo>
                <a:lnTo>
                  <a:pt x="610107" y="22732"/>
                </a:lnTo>
                <a:lnTo>
                  <a:pt x="565023" y="35051"/>
                </a:lnTo>
                <a:lnTo>
                  <a:pt x="520953" y="50038"/>
                </a:lnTo>
                <a:lnTo>
                  <a:pt x="478027" y="67436"/>
                </a:lnTo>
                <a:lnTo>
                  <a:pt x="436499" y="87249"/>
                </a:lnTo>
                <a:lnTo>
                  <a:pt x="396240" y="109220"/>
                </a:lnTo>
                <a:lnTo>
                  <a:pt x="357504" y="133476"/>
                </a:lnTo>
                <a:lnTo>
                  <a:pt x="320294" y="159766"/>
                </a:lnTo>
                <a:lnTo>
                  <a:pt x="284606" y="188214"/>
                </a:lnTo>
                <a:lnTo>
                  <a:pt x="250698" y="218440"/>
                </a:lnTo>
                <a:lnTo>
                  <a:pt x="218440" y="250698"/>
                </a:lnTo>
                <a:lnTo>
                  <a:pt x="188214" y="284606"/>
                </a:lnTo>
                <a:lnTo>
                  <a:pt x="159766" y="320294"/>
                </a:lnTo>
                <a:lnTo>
                  <a:pt x="133476" y="357504"/>
                </a:lnTo>
                <a:lnTo>
                  <a:pt x="109220" y="396239"/>
                </a:lnTo>
                <a:lnTo>
                  <a:pt x="87249" y="436499"/>
                </a:lnTo>
                <a:lnTo>
                  <a:pt x="67436" y="478027"/>
                </a:lnTo>
                <a:lnTo>
                  <a:pt x="50038" y="520953"/>
                </a:lnTo>
                <a:lnTo>
                  <a:pt x="35051" y="565023"/>
                </a:lnTo>
                <a:lnTo>
                  <a:pt x="22732" y="610108"/>
                </a:lnTo>
                <a:lnTo>
                  <a:pt x="12953" y="656336"/>
                </a:lnTo>
                <a:lnTo>
                  <a:pt x="5842" y="703452"/>
                </a:lnTo>
                <a:lnTo>
                  <a:pt x="1397" y="751332"/>
                </a:lnTo>
                <a:lnTo>
                  <a:pt x="0" y="800100"/>
                </a:lnTo>
                <a:lnTo>
                  <a:pt x="1397" y="848867"/>
                </a:lnTo>
                <a:lnTo>
                  <a:pt x="5842" y="896747"/>
                </a:lnTo>
                <a:lnTo>
                  <a:pt x="12953" y="943863"/>
                </a:lnTo>
                <a:lnTo>
                  <a:pt x="22732" y="990091"/>
                </a:lnTo>
                <a:lnTo>
                  <a:pt x="35051" y="1035176"/>
                </a:lnTo>
                <a:lnTo>
                  <a:pt x="50038" y="1079246"/>
                </a:lnTo>
                <a:lnTo>
                  <a:pt x="67436" y="1122172"/>
                </a:lnTo>
                <a:lnTo>
                  <a:pt x="87249" y="1163701"/>
                </a:lnTo>
                <a:lnTo>
                  <a:pt x="109220" y="1203960"/>
                </a:lnTo>
                <a:lnTo>
                  <a:pt x="133476" y="1242695"/>
                </a:lnTo>
                <a:lnTo>
                  <a:pt x="159766" y="1279905"/>
                </a:lnTo>
                <a:lnTo>
                  <a:pt x="188214" y="1315592"/>
                </a:lnTo>
                <a:lnTo>
                  <a:pt x="218440" y="1349502"/>
                </a:lnTo>
                <a:lnTo>
                  <a:pt x="250698" y="1381633"/>
                </a:lnTo>
                <a:lnTo>
                  <a:pt x="284606" y="1411986"/>
                </a:lnTo>
                <a:lnTo>
                  <a:pt x="320294" y="1440434"/>
                </a:lnTo>
                <a:lnTo>
                  <a:pt x="357504" y="1466723"/>
                </a:lnTo>
                <a:lnTo>
                  <a:pt x="396240" y="1490979"/>
                </a:lnTo>
                <a:lnTo>
                  <a:pt x="436499" y="1512951"/>
                </a:lnTo>
                <a:lnTo>
                  <a:pt x="478027" y="1532763"/>
                </a:lnTo>
                <a:lnTo>
                  <a:pt x="520953" y="1550162"/>
                </a:lnTo>
                <a:lnTo>
                  <a:pt x="565023" y="1565148"/>
                </a:lnTo>
                <a:lnTo>
                  <a:pt x="610107" y="1577466"/>
                </a:lnTo>
                <a:lnTo>
                  <a:pt x="656335" y="1587246"/>
                </a:lnTo>
                <a:lnTo>
                  <a:pt x="703452" y="1594358"/>
                </a:lnTo>
                <a:lnTo>
                  <a:pt x="751331" y="1598676"/>
                </a:lnTo>
                <a:lnTo>
                  <a:pt x="800100" y="1600200"/>
                </a:lnTo>
                <a:lnTo>
                  <a:pt x="848868" y="1598676"/>
                </a:lnTo>
                <a:lnTo>
                  <a:pt x="896747" y="1594358"/>
                </a:lnTo>
                <a:lnTo>
                  <a:pt x="943864" y="1587246"/>
                </a:lnTo>
                <a:lnTo>
                  <a:pt x="990092" y="1577466"/>
                </a:lnTo>
                <a:lnTo>
                  <a:pt x="1035176" y="1565148"/>
                </a:lnTo>
                <a:lnTo>
                  <a:pt x="1079246" y="1550162"/>
                </a:lnTo>
                <a:lnTo>
                  <a:pt x="1122172" y="1532763"/>
                </a:lnTo>
                <a:lnTo>
                  <a:pt x="1163701" y="1512951"/>
                </a:lnTo>
                <a:lnTo>
                  <a:pt x="1203959" y="1490979"/>
                </a:lnTo>
                <a:lnTo>
                  <a:pt x="1242695" y="1466723"/>
                </a:lnTo>
                <a:lnTo>
                  <a:pt x="1279905" y="1440434"/>
                </a:lnTo>
                <a:lnTo>
                  <a:pt x="1315593" y="1411986"/>
                </a:lnTo>
                <a:lnTo>
                  <a:pt x="1349502" y="1381633"/>
                </a:lnTo>
                <a:lnTo>
                  <a:pt x="1381632" y="1349502"/>
                </a:lnTo>
                <a:lnTo>
                  <a:pt x="1411985" y="1315592"/>
                </a:lnTo>
                <a:lnTo>
                  <a:pt x="1440433" y="1279905"/>
                </a:lnTo>
                <a:lnTo>
                  <a:pt x="1466723" y="1242695"/>
                </a:lnTo>
                <a:lnTo>
                  <a:pt x="1490979" y="1203960"/>
                </a:lnTo>
                <a:lnTo>
                  <a:pt x="1512951" y="1163701"/>
                </a:lnTo>
                <a:lnTo>
                  <a:pt x="1532763" y="1122172"/>
                </a:lnTo>
                <a:lnTo>
                  <a:pt x="1550161" y="1079246"/>
                </a:lnTo>
                <a:lnTo>
                  <a:pt x="1565148" y="1035176"/>
                </a:lnTo>
                <a:lnTo>
                  <a:pt x="1577467" y="990091"/>
                </a:lnTo>
                <a:lnTo>
                  <a:pt x="1587246" y="943863"/>
                </a:lnTo>
                <a:lnTo>
                  <a:pt x="1594357" y="896747"/>
                </a:lnTo>
                <a:lnTo>
                  <a:pt x="1598676" y="848867"/>
                </a:lnTo>
                <a:lnTo>
                  <a:pt x="1600200" y="800100"/>
                </a:lnTo>
                <a:lnTo>
                  <a:pt x="1598676" y="751332"/>
                </a:lnTo>
                <a:lnTo>
                  <a:pt x="1594357" y="703452"/>
                </a:lnTo>
                <a:lnTo>
                  <a:pt x="1587246" y="656336"/>
                </a:lnTo>
                <a:lnTo>
                  <a:pt x="1577467" y="610108"/>
                </a:lnTo>
                <a:lnTo>
                  <a:pt x="1565148" y="565023"/>
                </a:lnTo>
                <a:lnTo>
                  <a:pt x="1550161" y="520953"/>
                </a:lnTo>
                <a:lnTo>
                  <a:pt x="1532763" y="478027"/>
                </a:lnTo>
                <a:lnTo>
                  <a:pt x="1512951" y="436499"/>
                </a:lnTo>
                <a:lnTo>
                  <a:pt x="1490979" y="396239"/>
                </a:lnTo>
                <a:lnTo>
                  <a:pt x="1466723" y="357504"/>
                </a:lnTo>
                <a:lnTo>
                  <a:pt x="1440433" y="320294"/>
                </a:lnTo>
                <a:lnTo>
                  <a:pt x="1411985" y="284606"/>
                </a:lnTo>
                <a:lnTo>
                  <a:pt x="1381632" y="250698"/>
                </a:lnTo>
                <a:lnTo>
                  <a:pt x="1349502" y="218440"/>
                </a:lnTo>
                <a:lnTo>
                  <a:pt x="1315593" y="188214"/>
                </a:lnTo>
                <a:lnTo>
                  <a:pt x="1279905" y="159766"/>
                </a:lnTo>
                <a:lnTo>
                  <a:pt x="1242695" y="133476"/>
                </a:lnTo>
                <a:lnTo>
                  <a:pt x="1203959" y="109220"/>
                </a:lnTo>
                <a:lnTo>
                  <a:pt x="1163701" y="87249"/>
                </a:lnTo>
                <a:lnTo>
                  <a:pt x="1122172" y="67436"/>
                </a:lnTo>
                <a:lnTo>
                  <a:pt x="1079246" y="50038"/>
                </a:lnTo>
                <a:lnTo>
                  <a:pt x="1035176" y="35051"/>
                </a:lnTo>
                <a:lnTo>
                  <a:pt x="990092" y="22732"/>
                </a:lnTo>
                <a:lnTo>
                  <a:pt x="943864" y="12953"/>
                </a:lnTo>
                <a:lnTo>
                  <a:pt x="896747" y="5842"/>
                </a:lnTo>
                <a:lnTo>
                  <a:pt x="848868" y="1397"/>
                </a:lnTo>
                <a:lnTo>
                  <a:pt x="8001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473"/>
            <a:ext cx="12192000" cy="6381750"/>
          </a:xfrm>
          <a:custGeom>
            <a:avLst/>
            <a:gdLst/>
            <a:ahLst/>
            <a:cxnLst/>
            <a:rect l="l" t="t" r="r" b="b"/>
            <a:pathLst>
              <a:path w="12192000" h="6381750">
                <a:moveTo>
                  <a:pt x="12192000" y="470204"/>
                </a:moveTo>
                <a:lnTo>
                  <a:pt x="11709273" y="470204"/>
                </a:lnTo>
                <a:lnTo>
                  <a:pt x="11709273" y="6381178"/>
                </a:lnTo>
                <a:lnTo>
                  <a:pt x="12192000" y="6381166"/>
                </a:lnTo>
                <a:lnTo>
                  <a:pt x="12192000" y="470204"/>
                </a:lnTo>
                <a:close/>
              </a:path>
              <a:path w="12192000" h="6381750">
                <a:moveTo>
                  <a:pt x="12192000" y="0"/>
                </a:moveTo>
                <a:lnTo>
                  <a:pt x="0" y="0"/>
                </a:lnTo>
                <a:lnTo>
                  <a:pt x="0" y="469950"/>
                </a:lnTo>
                <a:lnTo>
                  <a:pt x="12192000" y="4699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C9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10600" y="1685925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1409700" y="0"/>
                </a:moveTo>
                <a:lnTo>
                  <a:pt x="1361185" y="762"/>
                </a:lnTo>
                <a:lnTo>
                  <a:pt x="1313179" y="3301"/>
                </a:lnTo>
                <a:lnTo>
                  <a:pt x="1265554" y="7238"/>
                </a:lnTo>
                <a:lnTo>
                  <a:pt x="1218438" y="12826"/>
                </a:lnTo>
                <a:lnTo>
                  <a:pt x="1171702" y="19938"/>
                </a:lnTo>
                <a:lnTo>
                  <a:pt x="1125601" y="28701"/>
                </a:lnTo>
                <a:lnTo>
                  <a:pt x="1080007" y="38735"/>
                </a:lnTo>
                <a:lnTo>
                  <a:pt x="1034923" y="50419"/>
                </a:lnTo>
                <a:lnTo>
                  <a:pt x="990473" y="63373"/>
                </a:lnTo>
                <a:lnTo>
                  <a:pt x="946657" y="77850"/>
                </a:lnTo>
                <a:lnTo>
                  <a:pt x="903477" y="93599"/>
                </a:lnTo>
                <a:lnTo>
                  <a:pt x="861059" y="110744"/>
                </a:lnTo>
                <a:lnTo>
                  <a:pt x="819150" y="129286"/>
                </a:lnTo>
                <a:lnTo>
                  <a:pt x="778128" y="149098"/>
                </a:lnTo>
                <a:lnTo>
                  <a:pt x="737743" y="170179"/>
                </a:lnTo>
                <a:lnTo>
                  <a:pt x="698246" y="192532"/>
                </a:lnTo>
                <a:lnTo>
                  <a:pt x="659510" y="216026"/>
                </a:lnTo>
                <a:lnTo>
                  <a:pt x="621538" y="240791"/>
                </a:lnTo>
                <a:lnTo>
                  <a:pt x="584453" y="266700"/>
                </a:lnTo>
                <a:lnTo>
                  <a:pt x="548258" y="293750"/>
                </a:lnTo>
                <a:lnTo>
                  <a:pt x="513079" y="321945"/>
                </a:lnTo>
                <a:lnTo>
                  <a:pt x="478663" y="351154"/>
                </a:lnTo>
                <a:lnTo>
                  <a:pt x="445261" y="381508"/>
                </a:lnTo>
                <a:lnTo>
                  <a:pt x="412876" y="412876"/>
                </a:lnTo>
                <a:lnTo>
                  <a:pt x="381507" y="445262"/>
                </a:lnTo>
                <a:lnTo>
                  <a:pt x="351154" y="478663"/>
                </a:lnTo>
                <a:lnTo>
                  <a:pt x="321945" y="513079"/>
                </a:lnTo>
                <a:lnTo>
                  <a:pt x="293750" y="548259"/>
                </a:lnTo>
                <a:lnTo>
                  <a:pt x="266700" y="584453"/>
                </a:lnTo>
                <a:lnTo>
                  <a:pt x="240792" y="621538"/>
                </a:lnTo>
                <a:lnTo>
                  <a:pt x="216026" y="659511"/>
                </a:lnTo>
                <a:lnTo>
                  <a:pt x="192531" y="698246"/>
                </a:lnTo>
                <a:lnTo>
                  <a:pt x="170179" y="737742"/>
                </a:lnTo>
                <a:lnTo>
                  <a:pt x="149098" y="778128"/>
                </a:lnTo>
                <a:lnTo>
                  <a:pt x="129285" y="819150"/>
                </a:lnTo>
                <a:lnTo>
                  <a:pt x="110744" y="861060"/>
                </a:lnTo>
                <a:lnTo>
                  <a:pt x="93599" y="903477"/>
                </a:lnTo>
                <a:lnTo>
                  <a:pt x="77850" y="946658"/>
                </a:lnTo>
                <a:lnTo>
                  <a:pt x="63373" y="990473"/>
                </a:lnTo>
                <a:lnTo>
                  <a:pt x="50419" y="1034923"/>
                </a:lnTo>
                <a:lnTo>
                  <a:pt x="38734" y="1080008"/>
                </a:lnTo>
                <a:lnTo>
                  <a:pt x="28701" y="1125601"/>
                </a:lnTo>
                <a:lnTo>
                  <a:pt x="19939" y="1171702"/>
                </a:lnTo>
                <a:lnTo>
                  <a:pt x="12826" y="1218438"/>
                </a:lnTo>
                <a:lnTo>
                  <a:pt x="7239" y="1265554"/>
                </a:lnTo>
                <a:lnTo>
                  <a:pt x="3301" y="1313179"/>
                </a:lnTo>
                <a:lnTo>
                  <a:pt x="761" y="1361186"/>
                </a:lnTo>
                <a:lnTo>
                  <a:pt x="0" y="1409700"/>
                </a:lnTo>
                <a:lnTo>
                  <a:pt x="761" y="1458214"/>
                </a:lnTo>
                <a:lnTo>
                  <a:pt x="3301" y="1506220"/>
                </a:lnTo>
                <a:lnTo>
                  <a:pt x="7239" y="1553845"/>
                </a:lnTo>
                <a:lnTo>
                  <a:pt x="12826" y="1600962"/>
                </a:lnTo>
                <a:lnTo>
                  <a:pt x="19939" y="1647698"/>
                </a:lnTo>
                <a:lnTo>
                  <a:pt x="28701" y="1693799"/>
                </a:lnTo>
                <a:lnTo>
                  <a:pt x="38734" y="1739391"/>
                </a:lnTo>
                <a:lnTo>
                  <a:pt x="50419" y="1784477"/>
                </a:lnTo>
                <a:lnTo>
                  <a:pt x="63373" y="1828927"/>
                </a:lnTo>
                <a:lnTo>
                  <a:pt x="77850" y="1872741"/>
                </a:lnTo>
                <a:lnTo>
                  <a:pt x="93599" y="1915922"/>
                </a:lnTo>
                <a:lnTo>
                  <a:pt x="110744" y="1958339"/>
                </a:lnTo>
                <a:lnTo>
                  <a:pt x="129285" y="2000250"/>
                </a:lnTo>
                <a:lnTo>
                  <a:pt x="149098" y="2041270"/>
                </a:lnTo>
                <a:lnTo>
                  <a:pt x="170179" y="2081657"/>
                </a:lnTo>
                <a:lnTo>
                  <a:pt x="192531" y="2121154"/>
                </a:lnTo>
                <a:lnTo>
                  <a:pt x="216026" y="2159889"/>
                </a:lnTo>
                <a:lnTo>
                  <a:pt x="240792" y="2197862"/>
                </a:lnTo>
                <a:lnTo>
                  <a:pt x="266700" y="2234946"/>
                </a:lnTo>
                <a:lnTo>
                  <a:pt x="293750" y="2271141"/>
                </a:lnTo>
                <a:lnTo>
                  <a:pt x="321945" y="2306320"/>
                </a:lnTo>
                <a:lnTo>
                  <a:pt x="351154" y="2340737"/>
                </a:lnTo>
                <a:lnTo>
                  <a:pt x="381507" y="2374138"/>
                </a:lnTo>
                <a:lnTo>
                  <a:pt x="412876" y="2406523"/>
                </a:lnTo>
                <a:lnTo>
                  <a:pt x="445261" y="2437892"/>
                </a:lnTo>
                <a:lnTo>
                  <a:pt x="478663" y="2468245"/>
                </a:lnTo>
                <a:lnTo>
                  <a:pt x="513079" y="2497455"/>
                </a:lnTo>
                <a:lnTo>
                  <a:pt x="548258" y="2525649"/>
                </a:lnTo>
                <a:lnTo>
                  <a:pt x="584453" y="2552700"/>
                </a:lnTo>
                <a:lnTo>
                  <a:pt x="621538" y="2578608"/>
                </a:lnTo>
                <a:lnTo>
                  <a:pt x="659510" y="2603373"/>
                </a:lnTo>
                <a:lnTo>
                  <a:pt x="698246" y="2626868"/>
                </a:lnTo>
                <a:lnTo>
                  <a:pt x="737743" y="2649220"/>
                </a:lnTo>
                <a:lnTo>
                  <a:pt x="778128" y="2670302"/>
                </a:lnTo>
                <a:lnTo>
                  <a:pt x="819150" y="2690114"/>
                </a:lnTo>
                <a:lnTo>
                  <a:pt x="861059" y="2708656"/>
                </a:lnTo>
                <a:lnTo>
                  <a:pt x="903477" y="2725801"/>
                </a:lnTo>
                <a:lnTo>
                  <a:pt x="946657" y="2741549"/>
                </a:lnTo>
                <a:lnTo>
                  <a:pt x="990473" y="2756027"/>
                </a:lnTo>
                <a:lnTo>
                  <a:pt x="1034923" y="2768981"/>
                </a:lnTo>
                <a:lnTo>
                  <a:pt x="1080007" y="2780665"/>
                </a:lnTo>
                <a:lnTo>
                  <a:pt x="1125601" y="2790698"/>
                </a:lnTo>
                <a:lnTo>
                  <a:pt x="1171702" y="2799461"/>
                </a:lnTo>
                <a:lnTo>
                  <a:pt x="1218438" y="2806573"/>
                </a:lnTo>
                <a:lnTo>
                  <a:pt x="1265554" y="2812161"/>
                </a:lnTo>
                <a:lnTo>
                  <a:pt x="1313179" y="2816098"/>
                </a:lnTo>
                <a:lnTo>
                  <a:pt x="1361185" y="2818638"/>
                </a:lnTo>
                <a:lnTo>
                  <a:pt x="1409700" y="2819400"/>
                </a:lnTo>
                <a:lnTo>
                  <a:pt x="1458214" y="2818638"/>
                </a:lnTo>
                <a:lnTo>
                  <a:pt x="1506220" y="2816098"/>
                </a:lnTo>
                <a:lnTo>
                  <a:pt x="1553845" y="2812161"/>
                </a:lnTo>
                <a:lnTo>
                  <a:pt x="1600961" y="2806573"/>
                </a:lnTo>
                <a:lnTo>
                  <a:pt x="1647698" y="2799461"/>
                </a:lnTo>
                <a:lnTo>
                  <a:pt x="1693799" y="2790698"/>
                </a:lnTo>
                <a:lnTo>
                  <a:pt x="1739392" y="2780665"/>
                </a:lnTo>
                <a:lnTo>
                  <a:pt x="1784477" y="2768981"/>
                </a:lnTo>
                <a:lnTo>
                  <a:pt x="1828927" y="2756027"/>
                </a:lnTo>
                <a:lnTo>
                  <a:pt x="1872742" y="2741549"/>
                </a:lnTo>
                <a:lnTo>
                  <a:pt x="1915922" y="2725801"/>
                </a:lnTo>
                <a:lnTo>
                  <a:pt x="1958340" y="2708656"/>
                </a:lnTo>
                <a:lnTo>
                  <a:pt x="2000250" y="2690114"/>
                </a:lnTo>
                <a:lnTo>
                  <a:pt x="2041271" y="2670302"/>
                </a:lnTo>
                <a:lnTo>
                  <a:pt x="2081656" y="2649220"/>
                </a:lnTo>
                <a:lnTo>
                  <a:pt x="2121154" y="2626868"/>
                </a:lnTo>
                <a:lnTo>
                  <a:pt x="2159889" y="2603373"/>
                </a:lnTo>
                <a:lnTo>
                  <a:pt x="2197861" y="2578608"/>
                </a:lnTo>
                <a:lnTo>
                  <a:pt x="2234946" y="2552700"/>
                </a:lnTo>
                <a:lnTo>
                  <a:pt x="2271141" y="2525649"/>
                </a:lnTo>
                <a:lnTo>
                  <a:pt x="2306320" y="2497455"/>
                </a:lnTo>
                <a:lnTo>
                  <a:pt x="2340736" y="2468245"/>
                </a:lnTo>
                <a:lnTo>
                  <a:pt x="2374138" y="2437892"/>
                </a:lnTo>
                <a:lnTo>
                  <a:pt x="2406523" y="2406523"/>
                </a:lnTo>
                <a:lnTo>
                  <a:pt x="2437892" y="2374138"/>
                </a:lnTo>
                <a:lnTo>
                  <a:pt x="2468245" y="2340737"/>
                </a:lnTo>
                <a:lnTo>
                  <a:pt x="2497454" y="2306320"/>
                </a:lnTo>
                <a:lnTo>
                  <a:pt x="2525649" y="2271141"/>
                </a:lnTo>
                <a:lnTo>
                  <a:pt x="2552700" y="2234946"/>
                </a:lnTo>
                <a:lnTo>
                  <a:pt x="2578607" y="2197862"/>
                </a:lnTo>
                <a:lnTo>
                  <a:pt x="2603373" y="2159889"/>
                </a:lnTo>
                <a:lnTo>
                  <a:pt x="2626868" y="2121154"/>
                </a:lnTo>
                <a:lnTo>
                  <a:pt x="2649220" y="2081657"/>
                </a:lnTo>
                <a:lnTo>
                  <a:pt x="2670302" y="2041270"/>
                </a:lnTo>
                <a:lnTo>
                  <a:pt x="2690114" y="2000250"/>
                </a:lnTo>
                <a:lnTo>
                  <a:pt x="2708655" y="1958339"/>
                </a:lnTo>
                <a:lnTo>
                  <a:pt x="2725801" y="1915922"/>
                </a:lnTo>
                <a:lnTo>
                  <a:pt x="2741549" y="1872741"/>
                </a:lnTo>
                <a:lnTo>
                  <a:pt x="2756027" y="1828927"/>
                </a:lnTo>
                <a:lnTo>
                  <a:pt x="2768980" y="1784477"/>
                </a:lnTo>
                <a:lnTo>
                  <a:pt x="2780665" y="1739391"/>
                </a:lnTo>
                <a:lnTo>
                  <a:pt x="2790698" y="1693799"/>
                </a:lnTo>
                <a:lnTo>
                  <a:pt x="2799460" y="1647698"/>
                </a:lnTo>
                <a:lnTo>
                  <a:pt x="2806573" y="1600962"/>
                </a:lnTo>
                <a:lnTo>
                  <a:pt x="2812160" y="1553845"/>
                </a:lnTo>
                <a:lnTo>
                  <a:pt x="2816098" y="1506220"/>
                </a:lnTo>
                <a:lnTo>
                  <a:pt x="2818638" y="1458214"/>
                </a:lnTo>
                <a:lnTo>
                  <a:pt x="2819400" y="1409700"/>
                </a:lnTo>
                <a:lnTo>
                  <a:pt x="2818638" y="1361186"/>
                </a:lnTo>
                <a:lnTo>
                  <a:pt x="2816098" y="1313179"/>
                </a:lnTo>
                <a:lnTo>
                  <a:pt x="2812160" y="1265554"/>
                </a:lnTo>
                <a:lnTo>
                  <a:pt x="2806573" y="1218438"/>
                </a:lnTo>
                <a:lnTo>
                  <a:pt x="2799460" y="1171702"/>
                </a:lnTo>
                <a:lnTo>
                  <a:pt x="2790698" y="1125601"/>
                </a:lnTo>
                <a:lnTo>
                  <a:pt x="2780665" y="1080008"/>
                </a:lnTo>
                <a:lnTo>
                  <a:pt x="2768980" y="1034923"/>
                </a:lnTo>
                <a:lnTo>
                  <a:pt x="2756027" y="990473"/>
                </a:lnTo>
                <a:lnTo>
                  <a:pt x="2741549" y="946658"/>
                </a:lnTo>
                <a:lnTo>
                  <a:pt x="2725801" y="903477"/>
                </a:lnTo>
                <a:lnTo>
                  <a:pt x="2708655" y="861060"/>
                </a:lnTo>
                <a:lnTo>
                  <a:pt x="2690114" y="819150"/>
                </a:lnTo>
                <a:lnTo>
                  <a:pt x="2670302" y="778128"/>
                </a:lnTo>
                <a:lnTo>
                  <a:pt x="2649220" y="737742"/>
                </a:lnTo>
                <a:lnTo>
                  <a:pt x="2626868" y="698246"/>
                </a:lnTo>
                <a:lnTo>
                  <a:pt x="2603373" y="659511"/>
                </a:lnTo>
                <a:lnTo>
                  <a:pt x="2578607" y="621538"/>
                </a:lnTo>
                <a:lnTo>
                  <a:pt x="2552700" y="584453"/>
                </a:lnTo>
                <a:lnTo>
                  <a:pt x="2525649" y="548259"/>
                </a:lnTo>
                <a:lnTo>
                  <a:pt x="2497454" y="513079"/>
                </a:lnTo>
                <a:lnTo>
                  <a:pt x="2468245" y="478663"/>
                </a:lnTo>
                <a:lnTo>
                  <a:pt x="2437892" y="445262"/>
                </a:lnTo>
                <a:lnTo>
                  <a:pt x="2406523" y="412876"/>
                </a:lnTo>
                <a:lnTo>
                  <a:pt x="2374138" y="381508"/>
                </a:lnTo>
                <a:lnTo>
                  <a:pt x="2340736" y="351154"/>
                </a:lnTo>
                <a:lnTo>
                  <a:pt x="2306320" y="321945"/>
                </a:lnTo>
                <a:lnTo>
                  <a:pt x="2271141" y="293750"/>
                </a:lnTo>
                <a:lnTo>
                  <a:pt x="2234946" y="266700"/>
                </a:lnTo>
                <a:lnTo>
                  <a:pt x="2197861" y="240791"/>
                </a:lnTo>
                <a:lnTo>
                  <a:pt x="2159889" y="216026"/>
                </a:lnTo>
                <a:lnTo>
                  <a:pt x="2121154" y="192532"/>
                </a:lnTo>
                <a:lnTo>
                  <a:pt x="2081656" y="170179"/>
                </a:lnTo>
                <a:lnTo>
                  <a:pt x="2041271" y="149098"/>
                </a:lnTo>
                <a:lnTo>
                  <a:pt x="2000250" y="129286"/>
                </a:lnTo>
                <a:lnTo>
                  <a:pt x="1958340" y="110744"/>
                </a:lnTo>
                <a:lnTo>
                  <a:pt x="1915922" y="93599"/>
                </a:lnTo>
                <a:lnTo>
                  <a:pt x="1872742" y="77850"/>
                </a:lnTo>
                <a:lnTo>
                  <a:pt x="1828927" y="63373"/>
                </a:lnTo>
                <a:lnTo>
                  <a:pt x="1784477" y="50419"/>
                </a:lnTo>
                <a:lnTo>
                  <a:pt x="1739392" y="38735"/>
                </a:lnTo>
                <a:lnTo>
                  <a:pt x="1693799" y="28701"/>
                </a:lnTo>
                <a:lnTo>
                  <a:pt x="1647698" y="19938"/>
                </a:lnTo>
                <a:lnTo>
                  <a:pt x="1600961" y="12826"/>
                </a:lnTo>
                <a:lnTo>
                  <a:pt x="1553845" y="7238"/>
                </a:lnTo>
                <a:lnTo>
                  <a:pt x="1506220" y="3301"/>
                </a:lnTo>
                <a:lnTo>
                  <a:pt x="1458214" y="762"/>
                </a:lnTo>
                <a:lnTo>
                  <a:pt x="1409700" y="0"/>
                </a:lnTo>
                <a:close/>
              </a:path>
            </a:pathLst>
          </a:custGeom>
          <a:solidFill>
            <a:srgbClr val="EFC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194" y="1680085"/>
            <a:ext cx="10570210" cy="413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8726" y="4804092"/>
            <a:ext cx="41319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dirty="0">
                <a:latin typeface="Calibri"/>
                <a:cs typeface="Calibri"/>
              </a:rPr>
              <a:t>S.</a:t>
            </a:r>
            <a:r>
              <a:rPr sz="2450" b="1" spc="1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Sridhar</a:t>
            </a:r>
            <a:r>
              <a:rPr sz="2450" b="1" spc="4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and</a:t>
            </a:r>
            <a:r>
              <a:rPr sz="2450" b="1" spc="4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M.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b="1" spc="-10" dirty="0">
                <a:latin typeface="Calibri"/>
                <a:cs typeface="Calibri"/>
              </a:rPr>
              <a:t>Vijayalakshmi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34475" y="495300"/>
            <a:ext cx="2228850" cy="1257300"/>
            <a:chOff x="9134475" y="495300"/>
            <a:chExt cx="2228850" cy="1257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4475" y="495300"/>
              <a:ext cx="2228850" cy="1257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1625" y="561975"/>
              <a:ext cx="2057400" cy="1076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72575" y="542925"/>
              <a:ext cx="2095500" cy="1114425"/>
            </a:xfrm>
            <a:custGeom>
              <a:avLst/>
              <a:gdLst/>
              <a:ahLst/>
              <a:cxnLst/>
              <a:rect l="l" t="t" r="r" b="b"/>
              <a:pathLst>
                <a:path w="2095500" h="1114425">
                  <a:moveTo>
                    <a:pt x="0" y="1114171"/>
                  </a:moveTo>
                  <a:lnTo>
                    <a:pt x="2094992" y="1114171"/>
                  </a:lnTo>
                  <a:lnTo>
                    <a:pt x="2094992" y="0"/>
                  </a:lnTo>
                  <a:lnTo>
                    <a:pt x="0" y="0"/>
                  </a:lnTo>
                  <a:lnTo>
                    <a:pt x="0" y="111417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25"/>
              </a:spcBef>
            </a:pPr>
            <a:r>
              <a:rPr sz="8000" spc="-10" dirty="0">
                <a:latin typeface="Candara"/>
                <a:cs typeface="Candara"/>
              </a:rPr>
              <a:t>Machine Learning</a:t>
            </a:r>
            <a:endParaRPr sz="8000">
              <a:latin typeface="Candara"/>
              <a:cs typeface="Candar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5" y="1038225"/>
            <a:ext cx="4086225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ts val="5810"/>
              </a:lnSpc>
            </a:pPr>
            <a:r>
              <a:rPr dirty="0"/>
              <a:t>Machine</a:t>
            </a:r>
            <a:r>
              <a:rPr spc="-185" dirty="0"/>
              <a:t> </a:t>
            </a:r>
            <a:r>
              <a:rPr dirty="0"/>
              <a:t>Learning</a:t>
            </a:r>
            <a:r>
              <a:rPr spc="-17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Data</a:t>
            </a:r>
            <a:r>
              <a:rPr spc="-19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459" y="1564750"/>
            <a:ext cx="10318115" cy="272605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b="1" spc="45" dirty="0">
                <a:latin typeface="Verdana"/>
                <a:cs typeface="Verdana"/>
              </a:rPr>
              <a:t>C</a:t>
            </a:r>
            <a:r>
              <a:rPr sz="2400" b="1" spc="80" dirty="0">
                <a:latin typeface="Verdana"/>
                <a:cs typeface="Verdana"/>
              </a:rPr>
              <a:t>H</a:t>
            </a:r>
            <a:r>
              <a:rPr sz="2400" b="1" spc="75" dirty="0">
                <a:latin typeface="Verdana"/>
                <a:cs typeface="Verdana"/>
              </a:rPr>
              <a:t>A</a:t>
            </a:r>
            <a:r>
              <a:rPr sz="2400" b="1" spc="-15" dirty="0">
                <a:latin typeface="Verdana"/>
                <a:cs typeface="Verdana"/>
              </a:rPr>
              <a:t>R</a:t>
            </a:r>
            <a:r>
              <a:rPr sz="2400" b="1" dirty="0">
                <a:latin typeface="Verdana"/>
                <a:cs typeface="Verdana"/>
              </a:rPr>
              <a:t>A</a:t>
            </a:r>
            <a:r>
              <a:rPr sz="2400" b="1" spc="-100" dirty="0">
                <a:latin typeface="Verdana"/>
                <a:cs typeface="Verdana"/>
              </a:rPr>
              <a:t>C</a:t>
            </a:r>
            <a:r>
              <a:rPr sz="2400" b="1" spc="-75" dirty="0">
                <a:latin typeface="Verdana"/>
                <a:cs typeface="Verdana"/>
              </a:rPr>
              <a:t>T</a:t>
            </a:r>
            <a:r>
              <a:rPr sz="2400" b="1" spc="-305" dirty="0">
                <a:latin typeface="Verdana"/>
                <a:cs typeface="Verdana"/>
              </a:rPr>
              <a:t>E</a:t>
            </a:r>
            <a:r>
              <a:rPr sz="2400" b="1" spc="-315" dirty="0">
                <a:latin typeface="Verdana"/>
                <a:cs typeface="Verdana"/>
              </a:rPr>
              <a:t>R</a:t>
            </a:r>
            <a:r>
              <a:rPr sz="2400" b="1" spc="-204" dirty="0">
                <a:latin typeface="Verdana"/>
                <a:cs typeface="Verdana"/>
              </a:rPr>
              <a:t>I</a:t>
            </a:r>
            <a:r>
              <a:rPr sz="2400" b="1" spc="-370" dirty="0">
                <a:latin typeface="Verdana"/>
                <a:cs typeface="Verdana"/>
              </a:rPr>
              <a:t>S</a:t>
            </a:r>
            <a:r>
              <a:rPr sz="2400" b="1" spc="-295" dirty="0">
                <a:latin typeface="Verdana"/>
                <a:cs typeface="Verdana"/>
              </a:rPr>
              <a:t>T</a:t>
            </a:r>
            <a:r>
              <a:rPr sz="2400" b="1" spc="-430" dirty="0">
                <a:latin typeface="Verdana"/>
                <a:cs typeface="Verdana"/>
              </a:rPr>
              <a:t>I</a:t>
            </a:r>
            <a:r>
              <a:rPr sz="2400" b="1" spc="-100" dirty="0">
                <a:latin typeface="Verdana"/>
                <a:cs typeface="Verdana"/>
              </a:rPr>
              <a:t>C</a:t>
            </a:r>
            <a:r>
              <a:rPr sz="2400" b="1" spc="-10" dirty="0">
                <a:latin typeface="Verdana"/>
                <a:cs typeface="Verdana"/>
              </a:rPr>
              <a:t>S</a:t>
            </a:r>
            <a:r>
              <a:rPr sz="2400" b="1" spc="-27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OF</a:t>
            </a:r>
            <a:r>
              <a:rPr sz="2400" b="1" spc="-165" dirty="0">
                <a:latin typeface="Verdana"/>
                <a:cs typeface="Verdana"/>
              </a:rPr>
              <a:t> </a:t>
            </a:r>
            <a:r>
              <a:rPr sz="2400" b="1" spc="-180" dirty="0">
                <a:latin typeface="Verdana"/>
                <a:cs typeface="Verdana"/>
              </a:rPr>
              <a:t>BIG</a:t>
            </a:r>
            <a:r>
              <a:rPr sz="2400" b="1" spc="13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94615">
              <a:lnSpc>
                <a:spcPts val="2130"/>
              </a:lnSpc>
              <a:spcBef>
                <a:spcPts val="785"/>
              </a:spcBef>
            </a:pP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Big</a:t>
            </a:r>
            <a:r>
              <a:rPr sz="1800" spc="-9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1800" spc="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1800" spc="-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field</a:t>
            </a:r>
            <a:r>
              <a:rPr sz="1800" spc="-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science</a:t>
            </a:r>
            <a:r>
              <a:rPr sz="1800" spc="-8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that</a:t>
            </a:r>
            <a:r>
              <a:rPr sz="1800" spc="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deals</a:t>
            </a:r>
            <a:r>
              <a:rPr sz="1800" spc="-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with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data’s</a:t>
            </a:r>
            <a:r>
              <a:rPr sz="1800" spc="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following</a:t>
            </a:r>
            <a:r>
              <a:rPr sz="1800" spc="-1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characteristics:</a:t>
            </a:r>
            <a:endParaRPr sz="1800">
              <a:latin typeface="Cambria"/>
              <a:cs typeface="Cambria"/>
            </a:endParaRPr>
          </a:p>
          <a:p>
            <a:pPr marL="360680" indent="-266065">
              <a:lnSpc>
                <a:spcPts val="2850"/>
              </a:lnSpc>
              <a:buSzPct val="75000"/>
              <a:buFont typeface="Palatino Linotype"/>
              <a:buAutoNum type="arabicPeriod"/>
              <a:tabLst>
                <a:tab pos="360680" algn="l"/>
              </a:tabLst>
            </a:pPr>
            <a:r>
              <a:rPr sz="2400" b="1" spc="-20" dirty="0">
                <a:solidFill>
                  <a:srgbClr val="221F1F"/>
                </a:solidFill>
                <a:latin typeface="Cambria"/>
                <a:cs typeface="Cambria"/>
              </a:rPr>
              <a:t>Volume:</a:t>
            </a:r>
            <a:r>
              <a:rPr sz="2400" b="1" spc="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Huge</a:t>
            </a:r>
            <a:r>
              <a:rPr sz="2400" spc="-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amount</a:t>
            </a:r>
            <a:r>
              <a:rPr sz="2400" spc="-1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of data</a:t>
            </a:r>
            <a:r>
              <a:rPr sz="2400" spc="-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generated</a:t>
            </a:r>
            <a:r>
              <a:rPr sz="2400" spc="-1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by</a:t>
            </a:r>
            <a:r>
              <a:rPr sz="2400" spc="-1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big</a:t>
            </a:r>
            <a:r>
              <a:rPr sz="24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companies</a:t>
            </a:r>
            <a:r>
              <a:rPr sz="2400" spc="-8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like</a:t>
            </a:r>
            <a:r>
              <a:rPr sz="2400" spc="-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Facebook,</a:t>
            </a:r>
            <a:endParaRPr sz="2400">
              <a:latin typeface="Cambria"/>
              <a:cs typeface="Cambria"/>
            </a:endParaRPr>
          </a:p>
          <a:p>
            <a:pPr marL="94615">
              <a:lnSpc>
                <a:spcPts val="2870"/>
              </a:lnSpc>
              <a:spcBef>
                <a:spcPts val="50"/>
              </a:spcBef>
            </a:pPr>
            <a:r>
              <a:rPr sz="2400" spc="-45" dirty="0">
                <a:solidFill>
                  <a:srgbClr val="221F1F"/>
                </a:solidFill>
                <a:latin typeface="Cambria"/>
                <a:cs typeface="Cambria"/>
              </a:rPr>
              <a:t>Twitter,</a:t>
            </a:r>
            <a:r>
              <a:rPr sz="2400" spc="-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YouTube.</a:t>
            </a:r>
            <a:endParaRPr sz="2400">
              <a:latin typeface="Cambria"/>
              <a:cs typeface="Cambria"/>
            </a:endParaRPr>
          </a:p>
          <a:p>
            <a:pPr marL="398780" indent="-304165">
              <a:lnSpc>
                <a:spcPts val="2870"/>
              </a:lnSpc>
              <a:buFont typeface="Palatino Linotype"/>
              <a:buAutoNum type="arabicPeriod" startAt="2"/>
              <a:tabLst>
                <a:tab pos="398780" algn="l"/>
              </a:tabLst>
            </a:pPr>
            <a:r>
              <a:rPr sz="2400" b="1" spc="-20" dirty="0">
                <a:solidFill>
                  <a:srgbClr val="221F1F"/>
                </a:solidFill>
                <a:latin typeface="Cambria"/>
                <a:cs typeface="Cambria"/>
              </a:rPr>
              <a:t>Variety:</a:t>
            </a:r>
            <a:r>
              <a:rPr sz="2400" b="1" spc="-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2400" spc="-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21F1F"/>
                </a:solidFill>
                <a:latin typeface="Cambria"/>
                <a:cs typeface="Cambria"/>
              </a:rPr>
              <a:t>available</a:t>
            </a:r>
            <a:r>
              <a:rPr sz="2400" spc="-1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in variety</a:t>
            </a:r>
            <a:r>
              <a:rPr sz="2400" spc="-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24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forms</a:t>
            </a:r>
            <a:r>
              <a:rPr sz="24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like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images,</a:t>
            </a:r>
            <a:r>
              <a:rPr sz="2400" spc="-1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videos,</a:t>
            </a:r>
            <a:r>
              <a:rPr sz="2400" spc="-13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21F1F"/>
                </a:solidFill>
                <a:latin typeface="Cambria"/>
                <a:cs typeface="Cambria"/>
              </a:rPr>
              <a:t>in</a:t>
            </a:r>
            <a:endParaRPr sz="2400">
              <a:latin typeface="Cambria"/>
              <a:cs typeface="Cambria"/>
            </a:endParaRPr>
          </a:p>
          <a:p>
            <a:pPr marL="94615">
              <a:lnSpc>
                <a:spcPts val="2865"/>
              </a:lnSpc>
              <a:spcBef>
                <a:spcPts val="45"/>
              </a:spcBef>
            </a:pP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different</a:t>
            </a:r>
            <a:r>
              <a:rPr sz="2400" spc="-1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formats.</a:t>
            </a:r>
            <a:endParaRPr sz="2400">
              <a:latin typeface="Cambria"/>
              <a:cs typeface="Cambria"/>
            </a:endParaRPr>
          </a:p>
          <a:p>
            <a:pPr marL="398780" indent="-304165">
              <a:lnSpc>
                <a:spcPts val="2865"/>
              </a:lnSpc>
              <a:buFont typeface="Palatino Linotype"/>
              <a:buAutoNum type="arabicPeriod" startAt="3"/>
              <a:tabLst>
                <a:tab pos="398780" algn="l"/>
              </a:tabLst>
            </a:pPr>
            <a:r>
              <a:rPr sz="2400" b="1" spc="-20" dirty="0">
                <a:solidFill>
                  <a:srgbClr val="221F1F"/>
                </a:solidFill>
                <a:latin typeface="Cambria"/>
                <a:cs typeface="Cambria"/>
              </a:rPr>
              <a:t>Velocity:</a:t>
            </a:r>
            <a:r>
              <a:rPr sz="2400" b="1" spc="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It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refers</a:t>
            </a:r>
            <a:r>
              <a:rPr sz="2400" spc="-1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to</a:t>
            </a:r>
            <a:r>
              <a:rPr sz="2400" spc="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2400" spc="-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speed</a:t>
            </a:r>
            <a:r>
              <a:rPr sz="2400" spc="-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at</a:t>
            </a:r>
            <a:r>
              <a:rPr sz="24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which</a:t>
            </a:r>
            <a:r>
              <a:rPr sz="24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2400" spc="-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24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2400" spc="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generated</a:t>
            </a:r>
            <a:r>
              <a:rPr sz="2400" spc="-1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24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21F1F"/>
                </a:solidFill>
                <a:latin typeface="Cambria"/>
                <a:cs typeface="Cambria"/>
              </a:rPr>
              <a:t>processed.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ts val="5810"/>
              </a:lnSpc>
            </a:pPr>
            <a:r>
              <a:rPr dirty="0"/>
              <a:t>Machine</a:t>
            </a:r>
            <a:r>
              <a:rPr spc="-185" dirty="0"/>
              <a:t> </a:t>
            </a:r>
            <a:r>
              <a:rPr dirty="0"/>
              <a:t>Learning</a:t>
            </a:r>
            <a:r>
              <a:rPr spc="-17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Data</a:t>
            </a:r>
            <a:r>
              <a:rPr spc="-19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594" y="1499240"/>
            <a:ext cx="10454640" cy="232854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72110" indent="-339725">
              <a:lnSpc>
                <a:spcPct val="100000"/>
              </a:lnSpc>
              <a:spcBef>
                <a:spcPts val="1660"/>
              </a:spcBef>
              <a:buSzPct val="95833"/>
              <a:buAutoNum type="arabicPeriod"/>
              <a:tabLst>
                <a:tab pos="372110" algn="l"/>
              </a:tabLst>
            </a:pPr>
            <a:r>
              <a:rPr sz="2400" b="1" dirty="0">
                <a:latin typeface="Verdana"/>
                <a:cs typeface="Verdana"/>
              </a:rPr>
              <a:t>Data</a:t>
            </a:r>
            <a:r>
              <a:rPr sz="2400" b="1" spc="7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Mining</a:t>
            </a:r>
            <a:endParaRPr sz="2400">
              <a:latin typeface="Verdana"/>
              <a:cs typeface="Verdana"/>
            </a:endParaRPr>
          </a:p>
          <a:p>
            <a:pPr marL="793115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mining’s</a:t>
            </a:r>
            <a:r>
              <a:rPr sz="1800" spc="-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original</a:t>
            </a:r>
            <a:r>
              <a:rPr sz="18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genesis</a:t>
            </a:r>
            <a:r>
              <a:rPr sz="1800" spc="-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1800" spc="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in</a:t>
            </a:r>
            <a:r>
              <a:rPr sz="1800" spc="-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business</a:t>
            </a:r>
            <a:endParaRPr sz="1800">
              <a:latin typeface="Cambria"/>
              <a:cs typeface="Cambria"/>
            </a:endParaRPr>
          </a:p>
          <a:p>
            <a:pPr marL="459105" indent="-438150">
              <a:lnSpc>
                <a:spcPct val="100000"/>
              </a:lnSpc>
              <a:spcBef>
                <a:spcPts val="1350"/>
              </a:spcBef>
              <a:buAutoNum type="arabicPeriod" startAt="2"/>
              <a:tabLst>
                <a:tab pos="459105" algn="l"/>
              </a:tabLst>
            </a:pPr>
            <a:r>
              <a:rPr sz="2400" b="1" dirty="0">
                <a:latin typeface="Verdana"/>
                <a:cs typeface="Verdana"/>
              </a:rPr>
              <a:t>Data Analytics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aims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extract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knowledge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 crude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2700" marR="5080" indent="-11430">
              <a:lnSpc>
                <a:spcPct val="98800"/>
              </a:lnSpc>
              <a:spcBef>
                <a:spcPts val="1145"/>
              </a:spcBef>
              <a:buSzPct val="93750"/>
              <a:buAutoNum type="arabicPeriod" startAt="2"/>
              <a:tabLst>
                <a:tab pos="260350" algn="l"/>
              </a:tabLst>
            </a:pPr>
            <a:r>
              <a:rPr sz="2400" b="1" dirty="0">
                <a:solidFill>
                  <a:srgbClr val="221F1F"/>
                </a:solidFill>
                <a:latin typeface="Cambria"/>
                <a:cs typeface="Cambria"/>
              </a:rPr>
              <a:t>Pattern</a:t>
            </a:r>
            <a:r>
              <a:rPr sz="2400" b="1" spc="-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21F1F"/>
                </a:solidFill>
                <a:latin typeface="Cambria"/>
                <a:cs typeface="Cambria"/>
              </a:rPr>
              <a:t>Recognition</a:t>
            </a:r>
            <a:r>
              <a:rPr sz="1800" b="1" spc="-10" dirty="0">
                <a:solidFill>
                  <a:srgbClr val="221F1F"/>
                </a:solidFill>
                <a:latin typeface="Cambria"/>
                <a:cs typeface="Cambria"/>
              </a:rPr>
              <a:t>:</a:t>
            </a:r>
            <a:r>
              <a:rPr sz="1800" b="1" spc="-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extract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602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30"/>
              </a:spcBef>
            </a:pPr>
            <a:r>
              <a:rPr dirty="0"/>
              <a:t>Machine</a:t>
            </a:r>
            <a:r>
              <a:rPr spc="-180" dirty="0"/>
              <a:t> </a:t>
            </a:r>
            <a:r>
              <a:rPr dirty="0"/>
              <a:t>Learning</a:t>
            </a:r>
            <a:r>
              <a:rPr spc="-9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212" y="2150427"/>
            <a:ext cx="855789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4445">
              <a:lnSpc>
                <a:spcPct val="100899"/>
              </a:lnSpc>
              <a:spcBef>
                <a:spcPts val="80"/>
              </a:spcBef>
              <a:buSzPct val="94444"/>
              <a:buAutoNum type="arabicPeriod"/>
              <a:tabLst>
                <a:tab pos="184150" algn="l"/>
              </a:tabLst>
            </a:pPr>
            <a:r>
              <a:rPr sz="1800" dirty="0">
                <a:latin typeface="Calibri"/>
                <a:cs typeface="Calibri"/>
              </a:rPr>
              <a:t>	It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mathematics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intensive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complicated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equations</a:t>
            </a:r>
            <a:r>
              <a:rPr sz="1800" spc="-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involve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many </a:t>
            </a:r>
            <a:r>
              <a:rPr sz="1800" spc="-10" dirty="0">
                <a:latin typeface="Calibri"/>
                <a:cs typeface="Calibri"/>
              </a:rPr>
              <a:t>assumptions.</a:t>
            </a:r>
            <a:endParaRPr sz="1800">
              <a:latin typeface="Calibri"/>
              <a:cs typeface="Calibri"/>
            </a:endParaRPr>
          </a:p>
          <a:p>
            <a:pPr marL="183515" indent="-175895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3515" algn="l"/>
              </a:tabLst>
            </a:pPr>
            <a:r>
              <a:rPr sz="1800" dirty="0">
                <a:latin typeface="Calibri"/>
                <a:cs typeface="Calibri"/>
              </a:rPr>
              <a:t>Statistical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developed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06" rIns="0" bIns="0" rtlCol="0">
            <a:spAutoFit/>
          </a:bodyPr>
          <a:lstStyle/>
          <a:p>
            <a:pPr marL="2333625">
              <a:lnSpc>
                <a:spcPct val="100000"/>
              </a:lnSpc>
              <a:spcBef>
                <a:spcPts val="130"/>
              </a:spcBef>
            </a:pPr>
            <a:r>
              <a:rPr dirty="0"/>
              <a:t>Machine</a:t>
            </a:r>
            <a:r>
              <a:rPr spc="-265" dirty="0"/>
              <a:t> </a:t>
            </a:r>
            <a:r>
              <a:rPr dirty="0"/>
              <a:t>Learning</a:t>
            </a:r>
            <a:r>
              <a:rPr spc="-100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52575"/>
            <a:ext cx="1026795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ts val="5810"/>
              </a:lnSpc>
            </a:pPr>
            <a:r>
              <a:rPr dirty="0"/>
              <a:t>Labelled</a:t>
            </a:r>
            <a:r>
              <a:rPr spc="-23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559560"/>
            <a:ext cx="10895965" cy="3942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3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raw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fact.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ts val="3829"/>
              </a:lnSpc>
              <a:buAutoNum type="arabicPeriod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Data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represented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endParaRPr sz="3200">
              <a:latin typeface="Calibri"/>
              <a:cs typeface="Calibri"/>
            </a:endParaRPr>
          </a:p>
          <a:p>
            <a:pPr marL="469900" marR="895985" indent="-457834">
              <a:lnSpc>
                <a:spcPts val="3910"/>
              </a:lnSpc>
              <a:spcBef>
                <a:spcPts val="65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Data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referred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point,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sample,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example.</a:t>
            </a:r>
            <a:endParaRPr sz="3200">
              <a:latin typeface="Calibri"/>
              <a:cs typeface="Calibri"/>
            </a:endParaRPr>
          </a:p>
          <a:p>
            <a:pPr marL="555625" indent="-542925">
              <a:lnSpc>
                <a:spcPts val="3754"/>
              </a:lnSpc>
              <a:buAutoNum type="arabicPeriod"/>
              <a:tabLst>
                <a:tab pos="555625" algn="l"/>
              </a:tabLst>
            </a:pP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Each</a:t>
            </a:r>
            <a:r>
              <a:rPr sz="32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row</a:t>
            </a:r>
            <a:r>
              <a:rPr sz="3200" spc="-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3200" spc="-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table</a:t>
            </a:r>
            <a:r>
              <a:rPr sz="3200" spc="-9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221F1F"/>
                </a:solidFill>
                <a:latin typeface="Cambria"/>
                <a:cs typeface="Cambria"/>
              </a:rPr>
              <a:t>represents</a:t>
            </a:r>
            <a:r>
              <a:rPr sz="3200" spc="-1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3200" spc="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3200" spc="-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point.</a:t>
            </a:r>
            <a:endParaRPr sz="3200">
              <a:latin typeface="Cambria"/>
              <a:cs typeface="Cambria"/>
            </a:endParaRPr>
          </a:p>
          <a:p>
            <a:pPr marL="469900" indent="-457200">
              <a:lnSpc>
                <a:spcPts val="3835"/>
              </a:lnSpc>
              <a:buAutoNum type="arabicPeriod"/>
              <a:tabLst>
                <a:tab pos="469900" algn="l"/>
              </a:tabLst>
            </a:pP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Features</a:t>
            </a:r>
            <a:r>
              <a:rPr sz="3200" spc="-1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are</a:t>
            </a:r>
            <a:r>
              <a:rPr sz="3200" spc="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attributes</a:t>
            </a:r>
            <a:r>
              <a:rPr sz="3200" spc="-2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or</a:t>
            </a:r>
            <a:r>
              <a:rPr sz="3200" spc="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characteristics</a:t>
            </a:r>
            <a:r>
              <a:rPr sz="3200" spc="-27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3200" spc="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an</a:t>
            </a:r>
            <a:r>
              <a:rPr sz="3200" spc="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object.</a:t>
            </a:r>
            <a:endParaRPr sz="3200">
              <a:latin typeface="Cambria"/>
              <a:cs typeface="Cambria"/>
            </a:endParaRPr>
          </a:p>
          <a:p>
            <a:pPr marL="469900" marR="5080" indent="-457834">
              <a:lnSpc>
                <a:spcPts val="3760"/>
              </a:lnSpc>
              <a:spcBef>
                <a:spcPts val="245"/>
              </a:spcBef>
              <a:buAutoNum type="arabicPeriod"/>
              <a:tabLst>
                <a:tab pos="469900" algn="l"/>
                <a:tab pos="555625" algn="l"/>
              </a:tabLst>
            </a:pP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	Columns</a:t>
            </a:r>
            <a:r>
              <a:rPr sz="3200" spc="-10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are</a:t>
            </a:r>
            <a:r>
              <a:rPr sz="3200" spc="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attributes.</a:t>
            </a:r>
            <a:r>
              <a:rPr sz="3200" spc="-1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Out</a:t>
            </a: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3200" spc="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all</a:t>
            </a:r>
            <a:r>
              <a:rPr sz="3200" spc="-3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attributes,</a:t>
            </a:r>
            <a:r>
              <a:rPr sz="3200" spc="-2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one</a:t>
            </a:r>
            <a:r>
              <a:rPr sz="3200" spc="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attribute</a:t>
            </a:r>
            <a:r>
              <a:rPr sz="3200" spc="-2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is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important</a:t>
            </a:r>
            <a:r>
              <a:rPr sz="3200" spc="-2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and is</a:t>
            </a:r>
            <a:r>
              <a:rPr sz="32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called</a:t>
            </a:r>
            <a:r>
              <a:rPr sz="3200" spc="-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 label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582" y="1697037"/>
            <a:ext cx="8041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DATA</a:t>
            </a:r>
            <a:r>
              <a:rPr sz="1800" spc="-2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THAT</a:t>
            </a:r>
            <a:r>
              <a:rPr sz="1800" spc="-39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ISNOT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ASSOCIATED</a:t>
            </a:r>
            <a:r>
              <a:rPr sz="1800" spc="-45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WITHLABELS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ISCALLED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UNLABELLED</a:t>
            </a:r>
            <a:r>
              <a:rPr sz="1800" spc="1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240" algn="ctr">
              <a:lnSpc>
                <a:spcPts val="5810"/>
              </a:lnSpc>
            </a:pPr>
            <a:r>
              <a:rPr dirty="0"/>
              <a:t>Unlabelled</a:t>
            </a:r>
            <a:r>
              <a:rPr spc="-229" dirty="0"/>
              <a:t> </a:t>
            </a:r>
            <a:r>
              <a:rPr spc="-20" dirty="0"/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275" y="2667000"/>
            <a:ext cx="321945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902" y="1683130"/>
            <a:ext cx="1062482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27050" algn="l"/>
                <a:tab pos="3167380" algn="l"/>
                <a:tab pos="5751195" algn="l"/>
                <a:tab pos="7152005" algn="l"/>
                <a:tab pos="9277985" algn="l"/>
              </a:tabLst>
            </a:pPr>
            <a:r>
              <a:rPr sz="3200" spc="-10" dirty="0">
                <a:latin typeface="Calibri"/>
                <a:cs typeface="Calibri"/>
              </a:rPr>
              <a:t>Supervised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algorithms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labelled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dataset.</a:t>
            </a:r>
            <a:endParaRPr sz="3200">
              <a:latin typeface="Calibri"/>
              <a:cs typeface="Calibri"/>
            </a:endParaRPr>
          </a:p>
          <a:p>
            <a:pPr marL="527050" marR="19050" indent="-514984">
              <a:lnSpc>
                <a:spcPct val="101800"/>
              </a:lnSpc>
              <a:spcBef>
                <a:spcPts val="3750"/>
              </a:spcBef>
              <a:buAutoNum type="arabicPeriod"/>
              <a:tabLst>
                <a:tab pos="527050" algn="l"/>
                <a:tab pos="1651635" algn="l"/>
                <a:tab pos="2071370" algn="l"/>
                <a:tab pos="2433955" algn="l"/>
                <a:tab pos="4330065" algn="l"/>
                <a:tab pos="4854575" algn="l"/>
                <a:tab pos="6275070" algn="l"/>
                <a:tab pos="8343265" algn="l"/>
                <a:tab pos="8820150" algn="l"/>
              </a:tabLst>
            </a:pP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supervisor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teacher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component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supervised learning.</a:t>
            </a:r>
            <a:endParaRPr sz="3200">
              <a:latin typeface="Calibri"/>
              <a:cs typeface="Calibri"/>
            </a:endParaRPr>
          </a:p>
          <a:p>
            <a:pPr marL="527050" marR="5080" indent="-514984">
              <a:lnSpc>
                <a:spcPts val="3829"/>
              </a:lnSpc>
              <a:spcBef>
                <a:spcPts val="105"/>
              </a:spcBef>
              <a:buAutoNum type="arabicPeriod"/>
              <a:tabLst>
                <a:tab pos="527050" algn="l"/>
                <a:tab pos="965835" algn="l"/>
                <a:tab pos="2881630" algn="l"/>
                <a:tab pos="4492625" algn="l"/>
                <a:tab pos="5998210" algn="l"/>
                <a:tab pos="6923405" algn="l"/>
                <a:tab pos="7495540" algn="l"/>
                <a:tab pos="8371840" algn="l"/>
                <a:tab pos="9116060" algn="l"/>
                <a:tab pos="10354945" algn="l"/>
              </a:tabLst>
            </a:pP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supervisor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provides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labelled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model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constructed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generates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775" y="3124200"/>
            <a:ext cx="7467600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3902" y="1617281"/>
            <a:ext cx="5808345" cy="1297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221F1F"/>
                </a:solidFill>
                <a:latin typeface="Cambria"/>
                <a:cs typeface="Cambria"/>
              </a:rPr>
              <a:t>Supervised</a:t>
            </a:r>
            <a:r>
              <a:rPr sz="2750" spc="18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750" dirty="0">
                <a:solidFill>
                  <a:srgbClr val="221F1F"/>
                </a:solidFill>
                <a:latin typeface="Cambria"/>
                <a:cs typeface="Cambria"/>
              </a:rPr>
              <a:t>learning</a:t>
            </a:r>
            <a:r>
              <a:rPr sz="2750" spc="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750" dirty="0">
                <a:solidFill>
                  <a:srgbClr val="221F1F"/>
                </a:solidFill>
                <a:latin typeface="Cambria"/>
                <a:cs typeface="Cambria"/>
              </a:rPr>
              <a:t>has</a:t>
            </a:r>
            <a:r>
              <a:rPr sz="2750" spc="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750" dirty="0">
                <a:solidFill>
                  <a:srgbClr val="221F1F"/>
                </a:solidFill>
                <a:latin typeface="Cambria"/>
                <a:cs typeface="Cambria"/>
              </a:rPr>
              <a:t>two</a:t>
            </a:r>
            <a:r>
              <a:rPr sz="2750" spc="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221F1F"/>
                </a:solidFill>
                <a:latin typeface="Cambria"/>
                <a:cs typeface="Cambria"/>
              </a:rPr>
              <a:t>methods:</a:t>
            </a:r>
            <a:endParaRPr sz="2750">
              <a:latin typeface="Cambria"/>
              <a:cs typeface="Cambria"/>
            </a:endParaRPr>
          </a:p>
          <a:p>
            <a:pPr marL="364490" indent="-351790">
              <a:lnSpc>
                <a:spcPct val="100000"/>
              </a:lnSpc>
              <a:spcBef>
                <a:spcPts val="5"/>
              </a:spcBef>
              <a:buFont typeface="Palatino Linotype"/>
              <a:buAutoNum type="arabicPeriod"/>
              <a:tabLst>
                <a:tab pos="364490" algn="l"/>
              </a:tabLst>
            </a:pPr>
            <a:r>
              <a:rPr sz="2750" spc="-10" dirty="0">
                <a:solidFill>
                  <a:srgbClr val="221F1F"/>
                </a:solidFill>
                <a:latin typeface="Cambria"/>
                <a:cs typeface="Cambria"/>
              </a:rPr>
              <a:t>Classification</a:t>
            </a:r>
            <a:endParaRPr sz="2750">
              <a:latin typeface="Cambria"/>
              <a:cs typeface="Cambria"/>
            </a:endParaRPr>
          </a:p>
          <a:p>
            <a:pPr marL="364490" indent="-351790">
              <a:lnSpc>
                <a:spcPct val="100000"/>
              </a:lnSpc>
              <a:spcBef>
                <a:spcPts val="80"/>
              </a:spcBef>
              <a:buFont typeface="Palatino Linotype"/>
              <a:buAutoNum type="arabicPeriod"/>
              <a:tabLst>
                <a:tab pos="364490" algn="l"/>
              </a:tabLst>
            </a:pPr>
            <a:r>
              <a:rPr sz="2750" spc="-10" dirty="0">
                <a:solidFill>
                  <a:srgbClr val="221F1F"/>
                </a:solidFill>
                <a:latin typeface="Cambria"/>
                <a:cs typeface="Cambria"/>
              </a:rPr>
              <a:t>Regression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607185"/>
            <a:ext cx="11106150" cy="42932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75285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input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attributes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classification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algorithms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called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independent variables.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target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attribute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called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label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variable.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relationship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input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target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variable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-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classification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model.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classification,</a:t>
            </a:r>
            <a:r>
              <a:rPr sz="2750" spc="2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learning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takes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place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stages.</a:t>
            </a:r>
            <a:endParaRPr sz="2750">
              <a:latin typeface="Calibri"/>
              <a:cs typeface="Calibri"/>
            </a:endParaRPr>
          </a:p>
          <a:p>
            <a:pPr marL="355600" marR="349885" indent="-342900">
              <a:lnSpc>
                <a:spcPts val="3379"/>
              </a:lnSpc>
              <a:buFont typeface="Arial MT"/>
              <a:buChar char="•"/>
              <a:tabLst>
                <a:tab pos="355600" algn="l"/>
              </a:tabLst>
            </a:pPr>
            <a:r>
              <a:rPr sz="2750" b="1" dirty="0">
                <a:latin typeface="Calibri"/>
                <a:cs typeface="Calibri"/>
              </a:rPr>
              <a:t>Training</a:t>
            </a:r>
            <a:r>
              <a:rPr sz="2750" b="1" spc="10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stage</a:t>
            </a:r>
            <a:r>
              <a:rPr sz="2750" dirty="0">
                <a:latin typeface="Calibri"/>
                <a:cs typeface="Calibri"/>
              </a:rPr>
              <a:t>,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learning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algorithm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takes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labelled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dataset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starts </a:t>
            </a:r>
            <a:r>
              <a:rPr sz="2750" dirty="0">
                <a:latin typeface="Calibri"/>
                <a:cs typeface="Calibri"/>
              </a:rPr>
              <a:t>learning.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training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set,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samples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processed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model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spc="-10" dirty="0">
                <a:latin typeface="Calibri"/>
                <a:cs typeface="Calibri"/>
              </a:rPr>
              <a:t>generated.</a:t>
            </a:r>
            <a:endParaRPr sz="2750">
              <a:latin typeface="Calibri"/>
              <a:cs typeface="Calibri"/>
            </a:endParaRPr>
          </a:p>
          <a:p>
            <a:pPr marL="354965" indent="-342265">
              <a:lnSpc>
                <a:spcPts val="3175"/>
              </a:lnSpc>
              <a:buFont typeface="Arial MT"/>
              <a:buChar char="•"/>
              <a:tabLst>
                <a:tab pos="354965" algn="l"/>
              </a:tabLst>
            </a:pPr>
            <a:r>
              <a:rPr sz="2750" b="1" dirty="0">
                <a:latin typeface="Calibri"/>
                <a:cs typeface="Calibri"/>
              </a:rPr>
              <a:t>Constructed</a:t>
            </a:r>
            <a:r>
              <a:rPr sz="2750" b="1" spc="-3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model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tested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test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unknown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sample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assigned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a</a:t>
            </a: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label.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classification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process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06" rIns="0" bIns="0" rtlCol="0">
            <a:spAutoFit/>
          </a:bodyPr>
          <a:lstStyle/>
          <a:p>
            <a:pPr marL="2867025">
              <a:lnSpc>
                <a:spcPct val="100000"/>
              </a:lnSpc>
              <a:spcBef>
                <a:spcPts val="130"/>
              </a:spcBef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95821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2885" y="3523932"/>
            <a:ext cx="70516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alibri"/>
                <a:cs typeface="Calibri"/>
              </a:rPr>
              <a:t>Introduction</a:t>
            </a:r>
            <a:r>
              <a:rPr sz="3950" b="1" spc="-1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to</a:t>
            </a:r>
            <a:r>
              <a:rPr sz="3950" b="1" spc="-9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Machine</a:t>
            </a:r>
            <a:r>
              <a:rPr sz="3950" b="1" spc="25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Learning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4134" y="2475230"/>
            <a:ext cx="2054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alibri"/>
                <a:cs typeface="Calibri"/>
              </a:rPr>
              <a:t>Chapter</a:t>
            </a:r>
            <a:r>
              <a:rPr sz="3950" b="1" spc="-80" dirty="0">
                <a:latin typeface="Calibri"/>
                <a:cs typeface="Calibri"/>
              </a:rPr>
              <a:t> </a:t>
            </a:r>
            <a:r>
              <a:rPr sz="3950" b="1" spc="-50" dirty="0">
                <a:latin typeface="Calibri"/>
                <a:cs typeface="Calibri"/>
              </a:rPr>
              <a:t>1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582" y="1697291"/>
            <a:ext cx="2978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92278F"/>
                </a:solidFill>
                <a:latin typeface="Verdana"/>
                <a:cs typeface="Verdana"/>
              </a:rPr>
              <a:t>KEY</a:t>
            </a:r>
            <a:r>
              <a:rPr sz="2400" b="1" spc="-245" dirty="0">
                <a:solidFill>
                  <a:srgbClr val="92278F"/>
                </a:solidFill>
                <a:latin typeface="Verdana"/>
                <a:cs typeface="Verdana"/>
              </a:rPr>
              <a:t> </a:t>
            </a:r>
            <a:r>
              <a:rPr sz="2400" b="1" spc="165" dirty="0">
                <a:solidFill>
                  <a:srgbClr val="92278F"/>
                </a:solidFill>
                <a:latin typeface="Verdana"/>
                <a:cs typeface="Verdana"/>
              </a:rPr>
              <a:t>A</a:t>
            </a:r>
            <a:r>
              <a:rPr sz="2400" b="1" spc="45" dirty="0">
                <a:solidFill>
                  <a:srgbClr val="92278F"/>
                </a:solidFill>
                <a:latin typeface="Verdana"/>
                <a:cs typeface="Verdana"/>
              </a:rPr>
              <a:t>L</a:t>
            </a:r>
            <a:r>
              <a:rPr sz="2400" b="1" spc="75" dirty="0">
                <a:solidFill>
                  <a:srgbClr val="92278F"/>
                </a:solidFill>
                <a:latin typeface="Verdana"/>
                <a:cs typeface="Verdana"/>
              </a:rPr>
              <a:t>G</a:t>
            </a:r>
            <a:r>
              <a:rPr sz="2400" b="1" spc="70" dirty="0">
                <a:solidFill>
                  <a:srgbClr val="92278F"/>
                </a:solidFill>
                <a:latin typeface="Verdana"/>
                <a:cs typeface="Verdana"/>
              </a:rPr>
              <a:t>O</a:t>
            </a:r>
            <a:r>
              <a:rPr sz="2400" b="1" spc="-300" dirty="0">
                <a:solidFill>
                  <a:srgbClr val="92278F"/>
                </a:solidFill>
                <a:latin typeface="Verdana"/>
                <a:cs typeface="Verdana"/>
              </a:rPr>
              <a:t>R</a:t>
            </a:r>
            <a:r>
              <a:rPr sz="2400" b="1" spc="-190" dirty="0">
                <a:solidFill>
                  <a:srgbClr val="92278F"/>
                </a:solidFill>
                <a:latin typeface="Verdana"/>
                <a:cs typeface="Verdana"/>
              </a:rPr>
              <a:t>I</a:t>
            </a:r>
            <a:r>
              <a:rPr sz="2400" b="1" spc="-355" dirty="0">
                <a:solidFill>
                  <a:srgbClr val="92278F"/>
                </a:solidFill>
                <a:latin typeface="Verdana"/>
                <a:cs typeface="Verdana"/>
              </a:rPr>
              <a:t>T</a:t>
            </a:r>
            <a:r>
              <a:rPr sz="2400" b="1" spc="-140" dirty="0">
                <a:solidFill>
                  <a:srgbClr val="92278F"/>
                </a:solidFill>
                <a:latin typeface="Verdana"/>
                <a:cs typeface="Verdana"/>
              </a:rPr>
              <a:t>H</a:t>
            </a:r>
            <a:r>
              <a:rPr sz="2400" b="1" spc="130" dirty="0">
                <a:solidFill>
                  <a:srgbClr val="92278F"/>
                </a:solidFill>
                <a:latin typeface="Verdana"/>
                <a:cs typeface="Verdana"/>
              </a:rPr>
              <a:t>M</a:t>
            </a:r>
            <a:r>
              <a:rPr sz="2400" b="1" spc="5" dirty="0">
                <a:solidFill>
                  <a:srgbClr val="92278F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667000"/>
            <a:ext cx="592455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Supervised</a:t>
            </a:r>
            <a:r>
              <a:rPr spc="-254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2550" y="5553075"/>
            <a:ext cx="2076450" cy="171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575" y="1697037"/>
            <a:ext cx="1011047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REGRESSION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ALGORITHMS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regression</a:t>
            </a:r>
            <a:r>
              <a:rPr sz="1800" spc="-1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model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takes</a:t>
            </a:r>
            <a:r>
              <a:rPr sz="1800" spc="-1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input</a:t>
            </a:r>
            <a:r>
              <a:rPr sz="1800" spc="10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i="1" dirty="0">
                <a:solidFill>
                  <a:srgbClr val="221F1F"/>
                </a:solidFill>
                <a:latin typeface="Cambria"/>
                <a:cs typeface="Cambria"/>
              </a:rPr>
              <a:t>x</a:t>
            </a:r>
            <a:r>
              <a:rPr sz="1800" i="1" spc="-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18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generates</a:t>
            </a:r>
            <a:r>
              <a:rPr sz="1800" spc="-12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18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model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in</a:t>
            </a:r>
            <a:r>
              <a:rPr sz="1800" spc="-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form</a:t>
            </a:r>
            <a:r>
              <a:rPr sz="1800" spc="-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1800" spc="-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18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fitted</a:t>
            </a:r>
            <a:r>
              <a:rPr sz="18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line</a:t>
            </a:r>
            <a:r>
              <a:rPr sz="1800" spc="-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1800" spc="-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form</a:t>
            </a:r>
            <a:r>
              <a:rPr sz="1800" spc="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i="1" dirty="0">
                <a:solidFill>
                  <a:srgbClr val="221F1F"/>
                </a:solidFill>
                <a:latin typeface="Cambria"/>
                <a:cs typeface="Cambria"/>
              </a:rPr>
              <a:t>y</a:t>
            </a:r>
            <a:r>
              <a:rPr sz="1800" i="1" spc="-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=</a:t>
            </a:r>
            <a:r>
              <a:rPr sz="1800" spc="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i="1" spc="-10" dirty="0">
                <a:solidFill>
                  <a:srgbClr val="221F1F"/>
                </a:solidFill>
                <a:latin typeface="Cambria"/>
                <a:cs typeface="Cambria"/>
              </a:rPr>
              <a:t>f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(</a:t>
            </a:r>
            <a:r>
              <a:rPr sz="1800" i="1" spc="-10" dirty="0">
                <a:solidFill>
                  <a:srgbClr val="221F1F"/>
                </a:solidFill>
                <a:latin typeface="Cambria"/>
                <a:cs typeface="Cambria"/>
              </a:rPr>
              <a:t>x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).</a:t>
            </a:r>
            <a:endParaRPr sz="1800">
              <a:latin typeface="Cambria"/>
              <a:cs typeface="Cambria"/>
            </a:endParaRPr>
          </a:p>
          <a:p>
            <a:pPr marL="12700" marR="1012825">
              <a:lnSpc>
                <a:spcPts val="2100"/>
              </a:lnSpc>
              <a:spcBef>
                <a:spcPts val="135"/>
              </a:spcBef>
            </a:pP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Here,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i="1" dirty="0">
                <a:solidFill>
                  <a:srgbClr val="221F1F"/>
                </a:solidFill>
                <a:latin typeface="Cambria"/>
                <a:cs typeface="Cambria"/>
              </a:rPr>
              <a:t>x</a:t>
            </a:r>
            <a:r>
              <a:rPr sz="1800" i="1" spc="-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18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independent</a:t>
            </a:r>
            <a:r>
              <a:rPr sz="1800" spc="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variable</a:t>
            </a:r>
            <a:r>
              <a:rPr sz="1800" spc="-9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that</a:t>
            </a:r>
            <a:r>
              <a:rPr sz="1800" spc="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may</a:t>
            </a:r>
            <a:r>
              <a:rPr sz="1800" spc="-1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be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one</a:t>
            </a:r>
            <a:r>
              <a:rPr sz="1800" spc="-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or</a:t>
            </a:r>
            <a:r>
              <a:rPr sz="1800" spc="-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more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 attributes</a:t>
            </a:r>
            <a:r>
              <a:rPr sz="1800" spc="-5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1800" spc="1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i="1" dirty="0">
                <a:solidFill>
                  <a:srgbClr val="221F1F"/>
                </a:solidFill>
                <a:latin typeface="Cambria"/>
                <a:cs typeface="Cambria"/>
              </a:rPr>
              <a:t>y</a:t>
            </a:r>
            <a:r>
              <a:rPr sz="1800" i="1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1800" spc="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18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dependent variable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2895600"/>
            <a:ext cx="440055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5810"/>
              </a:lnSpc>
            </a:pPr>
            <a:r>
              <a:rPr dirty="0"/>
              <a:t>Unsupervised</a:t>
            </a:r>
            <a:r>
              <a:rPr spc="-24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057" y="1683130"/>
            <a:ext cx="10605135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6390" indent="-313690">
              <a:lnSpc>
                <a:spcPts val="3835"/>
              </a:lnSpc>
              <a:spcBef>
                <a:spcPts val="130"/>
              </a:spcBef>
              <a:buSzPct val="90625"/>
              <a:buAutoNum type="arabicPeriod"/>
              <a:tabLst>
                <a:tab pos="326390" algn="l"/>
              </a:tabLst>
            </a:pPr>
            <a:r>
              <a:rPr sz="3200" dirty="0">
                <a:latin typeface="Calibri"/>
                <a:cs typeface="Calibri"/>
              </a:rPr>
              <a:t>learning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self-instruction.</a:t>
            </a:r>
            <a:endParaRPr sz="3200">
              <a:latin typeface="Calibri"/>
              <a:cs typeface="Calibri"/>
            </a:endParaRPr>
          </a:p>
          <a:p>
            <a:pPr marL="297815" indent="-293370">
              <a:lnSpc>
                <a:spcPts val="3829"/>
              </a:lnSpc>
              <a:buSzPct val="90625"/>
              <a:buAutoNum type="arabicPeriod"/>
              <a:tabLst>
                <a:tab pos="297815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 no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supervisor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teacher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  <a:p>
            <a:pPr marL="12700" marR="13335" indent="313690">
              <a:lnSpc>
                <a:spcPts val="3910"/>
              </a:lnSpc>
              <a:spcBef>
                <a:spcPts val="65"/>
              </a:spcBef>
              <a:buSzPct val="90625"/>
              <a:buAutoNum type="arabicPeriod"/>
              <a:tabLst>
                <a:tab pos="326390" algn="l"/>
                <a:tab pos="803275" algn="l"/>
                <a:tab pos="1499870" algn="l"/>
                <a:tab pos="3005455" algn="l"/>
                <a:tab pos="3491865" algn="l"/>
                <a:tab pos="3844925" algn="l"/>
                <a:tab pos="5713095" algn="l"/>
                <a:tab pos="6227445" algn="l"/>
                <a:tab pos="7705090" algn="l"/>
                <a:tab pos="10345420" algn="l"/>
              </a:tabLst>
            </a:pP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absence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supervisor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teacher,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self-</a:t>
            </a:r>
            <a:r>
              <a:rPr sz="3200" spc="-10" dirty="0">
                <a:latin typeface="Calibri"/>
                <a:cs typeface="Calibri"/>
              </a:rPr>
              <a:t>instruction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8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kind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learning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 marL="298450" indent="-294005">
              <a:lnSpc>
                <a:spcPts val="3679"/>
              </a:lnSpc>
              <a:buSzPct val="90625"/>
              <a:buAutoNum type="arabicPeriod"/>
              <a:tabLst>
                <a:tab pos="29845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self-</a:t>
            </a:r>
            <a:r>
              <a:rPr sz="3200" dirty="0">
                <a:latin typeface="Calibri"/>
                <a:cs typeface="Calibri"/>
              </a:rPr>
              <a:t>instruction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based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concept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trial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5810"/>
              </a:lnSpc>
            </a:pPr>
            <a:r>
              <a:rPr dirty="0"/>
              <a:t>Unsupervised</a:t>
            </a:r>
            <a:r>
              <a:rPr spc="-24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057" y="1683130"/>
            <a:ext cx="10123805" cy="2289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latin typeface="Calibri"/>
                <a:cs typeface="Calibri"/>
              </a:rPr>
              <a:t>Cluster</a:t>
            </a:r>
            <a:r>
              <a:rPr sz="3600" b="1" i="1" spc="-105" dirty="0">
                <a:latin typeface="Calibri"/>
                <a:cs typeface="Calibri"/>
              </a:rPr>
              <a:t> </a:t>
            </a:r>
            <a:r>
              <a:rPr sz="3600" b="1" i="1" spc="-10" dirty="0">
                <a:latin typeface="Calibri"/>
                <a:cs typeface="Calibri"/>
              </a:rPr>
              <a:t>Analysis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group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disjoint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clusters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groups.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Clusters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-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attributes.</a:t>
            </a:r>
            <a:endParaRPr sz="2750">
              <a:latin typeface="Calibri"/>
              <a:cs typeface="Calibri"/>
            </a:endParaRPr>
          </a:p>
          <a:p>
            <a:pPr marL="470534" marR="5080" indent="-457834">
              <a:lnSpc>
                <a:spcPct val="102400"/>
              </a:lnSpc>
              <a:buAutoNum type="arabicPeriod"/>
              <a:tabLst>
                <a:tab pos="470534" algn="l"/>
              </a:tabLst>
            </a:pPr>
            <a:r>
              <a:rPr sz="2750" dirty="0">
                <a:latin typeface="Calibri"/>
                <a:cs typeface="Calibri"/>
              </a:rPr>
              <a:t>All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partitions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similar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some aspect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vary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objects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partitions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significantly.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752627"/>
            <a:ext cx="9525000" cy="42671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582" y="1697037"/>
            <a:ext cx="5131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KEY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A</a:t>
            </a:r>
            <a:r>
              <a:rPr sz="1800" spc="35" dirty="0">
                <a:latin typeface="Verdana"/>
                <a:cs typeface="Verdana"/>
              </a:rPr>
              <a:t>L</a:t>
            </a:r>
            <a:r>
              <a:rPr sz="1800" spc="90" dirty="0">
                <a:latin typeface="Verdana"/>
                <a:cs typeface="Verdana"/>
              </a:rPr>
              <a:t>G</a:t>
            </a:r>
            <a:r>
              <a:rPr sz="1800" spc="75" dirty="0">
                <a:latin typeface="Verdana"/>
                <a:cs typeface="Verdana"/>
              </a:rPr>
              <a:t>O</a:t>
            </a:r>
            <a:r>
              <a:rPr sz="1800" spc="-29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I</a:t>
            </a:r>
            <a:r>
              <a:rPr sz="1800" spc="-38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H</a:t>
            </a:r>
            <a:r>
              <a:rPr sz="1800" spc="120" dirty="0">
                <a:latin typeface="Verdana"/>
                <a:cs typeface="Verdana"/>
              </a:rPr>
              <a:t>M</a:t>
            </a:r>
            <a:r>
              <a:rPr sz="1800" spc="-45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UNSUPERVISED</a:t>
            </a:r>
            <a:r>
              <a:rPr sz="1800" spc="-3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LEARNING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5810"/>
              </a:lnSpc>
            </a:pPr>
            <a:r>
              <a:rPr dirty="0"/>
              <a:t>Unsupervised</a:t>
            </a:r>
            <a:r>
              <a:rPr spc="-240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514600"/>
            <a:ext cx="6629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06" rIns="0" bIns="0" rtlCol="0">
            <a:spAutoFit/>
          </a:bodyPr>
          <a:lstStyle/>
          <a:p>
            <a:pPr marL="3477895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spc="-260" dirty="0"/>
              <a:t> </a:t>
            </a:r>
            <a:r>
              <a:rPr spc="-10" dirty="0"/>
              <a:t>Differences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81200"/>
            <a:ext cx="74771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06" rIns="0" bIns="0" rtlCol="0">
            <a:spAutoFit/>
          </a:bodyPr>
          <a:lstStyle/>
          <a:p>
            <a:pPr marL="2143125">
              <a:lnSpc>
                <a:spcPct val="100000"/>
              </a:lnSpc>
              <a:spcBef>
                <a:spcPts val="130"/>
              </a:spcBef>
            </a:pPr>
            <a:r>
              <a:rPr dirty="0"/>
              <a:t>Semi-</a:t>
            </a:r>
            <a:r>
              <a:rPr spc="-20" dirty="0"/>
              <a:t>supervised</a:t>
            </a:r>
            <a:r>
              <a:rPr spc="-120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2362200"/>
            <a:ext cx="10668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457200"/>
            <a:ext cx="10925175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85"/>
              </a:lnSpc>
            </a:pPr>
            <a:r>
              <a:rPr spc="-25" dirty="0"/>
              <a:t>Reinforcement</a:t>
            </a:r>
            <a:r>
              <a:rPr spc="-330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2975" y="2019300"/>
            <a:ext cx="3019425" cy="2171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327" y="1338199"/>
            <a:ext cx="7716520" cy="4722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27050" algn="l"/>
              </a:tabLst>
            </a:pPr>
            <a:r>
              <a:rPr sz="2750" dirty="0">
                <a:latin typeface="Calibri"/>
                <a:cs typeface="Calibri"/>
              </a:rPr>
              <a:t>Reinforcement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learning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mimics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human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beings.</a:t>
            </a:r>
            <a:endParaRPr sz="2750">
              <a:latin typeface="Calibri"/>
              <a:cs typeface="Calibri"/>
            </a:endParaRPr>
          </a:p>
          <a:p>
            <a:pPr marL="527050" marR="5080" indent="-514984">
              <a:lnSpc>
                <a:spcPct val="102400"/>
              </a:lnSpc>
              <a:buAutoNum type="arabicPeriod"/>
              <a:tabLst>
                <a:tab pos="527050" algn="l"/>
              </a:tabLst>
            </a:pPr>
            <a:r>
              <a:rPr sz="2750" dirty="0">
                <a:latin typeface="Calibri"/>
                <a:cs typeface="Calibri"/>
              </a:rPr>
              <a:t>Allows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interact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environment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get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rewards.</a:t>
            </a:r>
            <a:endParaRPr sz="2750">
              <a:latin typeface="Calibri"/>
              <a:cs typeface="Calibri"/>
            </a:endParaRPr>
          </a:p>
          <a:p>
            <a:pPr marL="527050" marR="442595" indent="-514984">
              <a:lnSpc>
                <a:spcPts val="3379"/>
              </a:lnSpc>
              <a:spcBef>
                <a:spcPts val="50"/>
              </a:spcBef>
              <a:buAutoNum type="arabicPeriod"/>
              <a:tabLst>
                <a:tab pos="527050" algn="l"/>
                <a:tab pos="246253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agent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-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human,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animal,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robot,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any </a:t>
            </a:r>
            <a:r>
              <a:rPr sz="2750" spc="-10" dirty="0">
                <a:latin typeface="Calibri"/>
                <a:cs typeface="Calibri"/>
              </a:rPr>
              <a:t>independent</a:t>
            </a:r>
            <a:r>
              <a:rPr sz="2750" dirty="0">
                <a:latin typeface="Calibri"/>
                <a:cs typeface="Calibri"/>
              </a:rPr>
              <a:t>	program.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enable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</a:t>
            </a:r>
            <a:endParaRPr sz="2750">
              <a:latin typeface="Calibri"/>
              <a:cs typeface="Calibri"/>
            </a:endParaRPr>
          </a:p>
          <a:p>
            <a:pPr marL="527050">
              <a:lnSpc>
                <a:spcPts val="3250"/>
              </a:lnSpc>
              <a:tabLst>
                <a:tab pos="4248150" algn="l"/>
              </a:tabLst>
            </a:pPr>
            <a:r>
              <a:rPr sz="2750" dirty="0">
                <a:latin typeface="Calibri"/>
                <a:cs typeface="Calibri"/>
              </a:rPr>
              <a:t>agent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gain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experience.</a:t>
            </a:r>
            <a:r>
              <a:rPr sz="2750" dirty="0">
                <a:latin typeface="Calibri"/>
                <a:cs typeface="Calibri"/>
              </a:rPr>
              <a:t>	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agent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aims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to</a:t>
            </a:r>
            <a:endParaRPr sz="275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maximize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reward.</a:t>
            </a:r>
            <a:endParaRPr sz="2750">
              <a:latin typeface="Calibri"/>
              <a:cs typeface="Calibri"/>
            </a:endParaRPr>
          </a:p>
          <a:p>
            <a:pPr marL="527050" marR="347980" indent="-514984">
              <a:lnSpc>
                <a:spcPct val="101699"/>
              </a:lnSpc>
              <a:spcBef>
                <a:spcPts val="25"/>
              </a:spcBef>
              <a:buAutoNum type="arabicPeriod" startAt="4"/>
              <a:tabLst>
                <a:tab pos="527050" algn="l"/>
                <a:tab pos="603250" algn="l"/>
              </a:tabLst>
            </a:pPr>
            <a:r>
              <a:rPr sz="2750" dirty="0">
                <a:latin typeface="Calibri"/>
                <a:cs typeface="Calibri"/>
              </a:rPr>
              <a:t>	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reward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positive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negative </a:t>
            </a:r>
            <a:r>
              <a:rPr sz="2750" dirty="0">
                <a:latin typeface="Calibri"/>
                <a:cs typeface="Calibri"/>
              </a:rPr>
              <a:t>(Punishment).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When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more,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behavior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gets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reinforced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learning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becomes possible.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5810"/>
              </a:lnSpc>
            </a:pPr>
            <a:r>
              <a:rPr spc="-10" dirty="0"/>
              <a:t>Challenges</a:t>
            </a:r>
            <a:r>
              <a:rPr spc="-20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Machine</a:t>
            </a:r>
            <a:r>
              <a:rPr spc="-2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75" y="1683385"/>
            <a:ext cx="9424035" cy="3684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2590" indent="-400050">
              <a:lnSpc>
                <a:spcPct val="100000"/>
              </a:lnSpc>
              <a:spcBef>
                <a:spcPts val="130"/>
              </a:spcBef>
              <a:buSzPct val="97468"/>
              <a:buAutoNum type="arabicPeriod"/>
              <a:tabLst>
                <a:tab pos="402590" algn="l"/>
              </a:tabLst>
            </a:pPr>
            <a:r>
              <a:rPr sz="3950" b="1" dirty="0">
                <a:latin typeface="Calibri"/>
                <a:cs typeface="Calibri"/>
              </a:rPr>
              <a:t>Problems</a:t>
            </a:r>
            <a:r>
              <a:rPr sz="3950" b="1" spc="65" dirty="0">
                <a:latin typeface="Calibri"/>
                <a:cs typeface="Calibri"/>
              </a:rPr>
              <a:t> </a:t>
            </a:r>
            <a:r>
              <a:rPr sz="3950" spc="-50" dirty="0">
                <a:latin typeface="Calibri"/>
                <a:cs typeface="Calibri"/>
              </a:rPr>
              <a:t>–</a:t>
            </a:r>
            <a:endParaRPr sz="395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spcBef>
                <a:spcPts val="65"/>
              </a:spcBef>
              <a:buFont typeface="Calibri"/>
              <a:buAutoNum type="arabicPeriod"/>
              <a:tabLst>
                <a:tab pos="516255" algn="l"/>
              </a:tabLst>
            </a:pPr>
            <a:r>
              <a:rPr sz="3950" b="1" dirty="0">
                <a:latin typeface="Calibri"/>
                <a:cs typeface="Calibri"/>
              </a:rPr>
              <a:t>Huge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data</a:t>
            </a:r>
            <a:r>
              <a:rPr sz="3950" b="1" spc="-15" dirty="0">
                <a:latin typeface="Calibri"/>
                <a:cs typeface="Calibri"/>
              </a:rPr>
              <a:t> </a:t>
            </a:r>
            <a:r>
              <a:rPr sz="3950" spc="-50" dirty="0">
                <a:latin typeface="Calibri"/>
                <a:cs typeface="Calibri"/>
              </a:rPr>
              <a:t>–</a:t>
            </a:r>
            <a:endParaRPr sz="3950">
              <a:latin typeface="Calibri"/>
              <a:cs typeface="Calibri"/>
            </a:endParaRPr>
          </a:p>
          <a:p>
            <a:pPr marL="402590" indent="-400050">
              <a:lnSpc>
                <a:spcPct val="100000"/>
              </a:lnSpc>
              <a:spcBef>
                <a:spcPts val="65"/>
              </a:spcBef>
              <a:buSzPct val="97468"/>
              <a:buAutoNum type="arabicPeriod"/>
              <a:tabLst>
                <a:tab pos="402590" algn="l"/>
              </a:tabLst>
            </a:pPr>
            <a:r>
              <a:rPr sz="3950" b="1" dirty="0">
                <a:latin typeface="Calibri"/>
                <a:cs typeface="Calibri"/>
              </a:rPr>
              <a:t>High</a:t>
            </a:r>
            <a:r>
              <a:rPr sz="3950" b="1" spc="3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computation</a:t>
            </a:r>
            <a:r>
              <a:rPr sz="3950" b="1" spc="10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power</a:t>
            </a:r>
            <a:r>
              <a:rPr sz="3950" b="1" spc="-60" dirty="0">
                <a:latin typeface="Calibri"/>
                <a:cs typeface="Calibri"/>
              </a:rPr>
              <a:t> </a:t>
            </a:r>
            <a:r>
              <a:rPr sz="3950" spc="-50" dirty="0">
                <a:latin typeface="Calibri"/>
                <a:cs typeface="Calibri"/>
              </a:rPr>
              <a:t>.</a:t>
            </a:r>
            <a:endParaRPr sz="3950">
              <a:latin typeface="Calibri"/>
              <a:cs typeface="Calibri"/>
            </a:endParaRPr>
          </a:p>
          <a:p>
            <a:pPr marL="516255" indent="-50355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16255" algn="l"/>
              </a:tabLst>
            </a:pPr>
            <a:r>
              <a:rPr sz="3950" b="1" dirty="0">
                <a:latin typeface="Calibri"/>
                <a:cs typeface="Calibri"/>
              </a:rPr>
              <a:t>Complexity</a:t>
            </a:r>
            <a:r>
              <a:rPr sz="3950" b="1" spc="114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of</a:t>
            </a:r>
            <a:r>
              <a:rPr sz="3950" b="1" spc="-13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the</a:t>
            </a:r>
            <a:r>
              <a:rPr sz="3950" b="1" spc="1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algorithms</a:t>
            </a:r>
            <a:r>
              <a:rPr sz="3950" b="1" spc="180" dirty="0">
                <a:latin typeface="Calibri"/>
                <a:cs typeface="Calibri"/>
              </a:rPr>
              <a:t> </a:t>
            </a:r>
            <a:r>
              <a:rPr sz="3950" spc="-50" dirty="0">
                <a:latin typeface="Calibri"/>
                <a:cs typeface="Calibri"/>
              </a:rPr>
              <a:t>–</a:t>
            </a:r>
            <a:endParaRPr sz="3950">
              <a:latin typeface="Calibri"/>
              <a:cs typeface="Calibri"/>
            </a:endParaRPr>
          </a:p>
          <a:p>
            <a:pPr marL="12700" marR="5080" indent="503555">
              <a:lnSpc>
                <a:spcPts val="4810"/>
              </a:lnSpc>
              <a:spcBef>
                <a:spcPts val="95"/>
              </a:spcBef>
              <a:buAutoNum type="arabicPeriod"/>
              <a:tabLst>
                <a:tab pos="516255" algn="l"/>
              </a:tabLst>
            </a:pPr>
            <a:r>
              <a:rPr sz="3950" b="1" dirty="0">
                <a:latin typeface="Calibri"/>
                <a:cs typeface="Calibri"/>
              </a:rPr>
              <a:t>Bias/Variance</a:t>
            </a:r>
            <a:r>
              <a:rPr sz="3950" b="1" spc="13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–</a:t>
            </a:r>
            <a:r>
              <a:rPr sz="3950" spc="-7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Variance</a:t>
            </a:r>
            <a:r>
              <a:rPr sz="3950" spc="7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is</a:t>
            </a:r>
            <a:r>
              <a:rPr sz="3950" spc="-9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the</a:t>
            </a:r>
            <a:r>
              <a:rPr sz="3950" spc="-12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error</a:t>
            </a:r>
            <a:r>
              <a:rPr sz="3950" spc="6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105" dirty="0">
                <a:latin typeface="Calibri"/>
                <a:cs typeface="Calibri"/>
              </a:rPr>
              <a:t> </a:t>
            </a:r>
            <a:r>
              <a:rPr sz="3950" spc="-25" dirty="0">
                <a:latin typeface="Calibri"/>
                <a:cs typeface="Calibri"/>
              </a:rPr>
              <a:t>the </a:t>
            </a:r>
            <a:r>
              <a:rPr sz="3950" spc="-10" dirty="0">
                <a:latin typeface="Calibri"/>
                <a:cs typeface="Calibri"/>
              </a:rPr>
              <a:t>model..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5810"/>
              </a:lnSpc>
            </a:pPr>
            <a:r>
              <a:rPr dirty="0"/>
              <a:t>Need</a:t>
            </a:r>
            <a:r>
              <a:rPr spc="-16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Machine</a:t>
            </a:r>
            <a:r>
              <a:rPr spc="-210" dirty="0"/>
              <a:t> </a:t>
            </a:r>
            <a:r>
              <a:rPr spc="-10" dirty="0"/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902" y="1571434"/>
            <a:ext cx="10775950" cy="32429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786130" indent="-286385">
              <a:lnSpc>
                <a:spcPct val="100000"/>
              </a:lnSpc>
              <a:spcBef>
                <a:spcPts val="1090"/>
              </a:spcBef>
              <a:buClr>
                <a:srgbClr val="92278F"/>
              </a:buClr>
              <a:buSzPct val="77777"/>
              <a:buFont typeface="Arial MT"/>
              <a:buChar char="•"/>
              <a:tabLst>
                <a:tab pos="786130" algn="l"/>
              </a:tabLst>
            </a:pPr>
            <a:r>
              <a:rPr sz="1800" spc="-220" dirty="0">
                <a:latin typeface="Verdana"/>
                <a:cs typeface="Verdana"/>
              </a:rPr>
              <a:t>BUSINESS</a:t>
            </a:r>
            <a:r>
              <a:rPr sz="1800" spc="-41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ORGANIZATIONS</a:t>
            </a:r>
            <a:r>
              <a:rPr sz="1800" spc="-4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HAVE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NUMEROUSDATA</a:t>
            </a:r>
            <a:endParaRPr sz="1800">
              <a:latin typeface="Verdana"/>
              <a:cs typeface="Verdana"/>
            </a:endParaRPr>
          </a:p>
          <a:p>
            <a:pPr marL="786130" indent="-286385">
              <a:lnSpc>
                <a:spcPct val="100000"/>
              </a:lnSpc>
              <a:spcBef>
                <a:spcPts val="990"/>
              </a:spcBef>
              <a:buClr>
                <a:srgbClr val="92278F"/>
              </a:buClr>
              <a:buSzPct val="77777"/>
              <a:buFont typeface="Arial MT"/>
              <a:buChar char="•"/>
              <a:tabLst>
                <a:tab pos="786130" algn="l"/>
              </a:tabLst>
            </a:pPr>
            <a:r>
              <a:rPr sz="1800" spc="-75" dirty="0">
                <a:latin typeface="Verdana"/>
                <a:cs typeface="Verdana"/>
              </a:rPr>
              <a:t>NEED</a:t>
            </a:r>
            <a:r>
              <a:rPr sz="1800" spc="-28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TO</a:t>
            </a:r>
            <a:r>
              <a:rPr sz="1800" spc="-22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ANALYZE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DATA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FOR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TAKING</a:t>
            </a:r>
            <a:r>
              <a:rPr sz="1800" spc="-3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DECISIONS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ts val="3835"/>
              </a:lnSpc>
              <a:buAutoNum type="arabicPeriod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High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volume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available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</a:t>
            </a:r>
            <a:endParaRPr sz="3200">
              <a:latin typeface="Calibri"/>
              <a:cs typeface="Calibri"/>
            </a:endParaRPr>
          </a:p>
          <a:p>
            <a:pPr marL="469900" marR="5080" indent="-457834">
              <a:lnSpc>
                <a:spcPts val="3829"/>
              </a:lnSpc>
              <a:spcBef>
                <a:spcPts val="135"/>
              </a:spcBef>
              <a:buAutoNum type="arabicPeriod"/>
              <a:tabLst>
                <a:tab pos="469900" algn="l"/>
                <a:tab pos="1527810" algn="l"/>
                <a:tab pos="2195195" algn="l"/>
                <a:tab pos="3749040" algn="l"/>
                <a:tab pos="4654550" algn="l"/>
                <a:tab pos="6436995" algn="l"/>
                <a:tab pos="8133715" algn="l"/>
                <a:tab pos="9820910" algn="l"/>
              </a:tabLst>
            </a:pP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storage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has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reduced: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capture,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process,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0" dirty="0">
                <a:latin typeface="Calibri"/>
                <a:cs typeface="Calibri"/>
              </a:rPr>
              <a:t>store, </a:t>
            </a:r>
            <a:r>
              <a:rPr sz="3200" dirty="0">
                <a:latin typeface="Calibri"/>
                <a:cs typeface="Calibri"/>
              </a:rPr>
              <a:t>distribute,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transmit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digital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information.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ts val="3779"/>
              </a:lnSpc>
              <a:buAutoNum type="arabicPeriod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Availability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complex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algorithms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now.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5810"/>
              </a:lnSpc>
            </a:pPr>
            <a:r>
              <a:rPr dirty="0"/>
              <a:t>Machine</a:t>
            </a:r>
            <a:r>
              <a:rPr spc="-250" dirty="0"/>
              <a:t> </a:t>
            </a:r>
            <a:r>
              <a:rPr dirty="0"/>
              <a:t>Learning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543175"/>
            <a:ext cx="6867525" cy="3543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575" y="1542478"/>
            <a:ext cx="6678930" cy="88391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320"/>
              </a:spcBef>
            </a:pPr>
            <a:r>
              <a:rPr sz="1800" spc="120" dirty="0">
                <a:latin typeface="Verdana"/>
                <a:cs typeface="Verdana"/>
              </a:rPr>
              <a:t>M</a:t>
            </a:r>
            <a:r>
              <a:rPr sz="1800" spc="105" dirty="0">
                <a:latin typeface="Verdana"/>
                <a:cs typeface="Verdana"/>
              </a:rPr>
              <a:t>A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spc="-400" dirty="0">
                <a:latin typeface="Verdana"/>
                <a:cs typeface="Verdana"/>
              </a:rPr>
              <a:t>I</a:t>
            </a:r>
            <a:r>
              <a:rPr sz="1800" spc="-85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-245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L</a:t>
            </a:r>
            <a:r>
              <a:rPr sz="1800" spc="-24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210" dirty="0">
                <a:latin typeface="Verdana"/>
                <a:cs typeface="Verdana"/>
              </a:rPr>
              <a:t>R</a:t>
            </a:r>
            <a:r>
              <a:rPr sz="1800" spc="-229" dirty="0">
                <a:latin typeface="Verdana"/>
                <a:cs typeface="Verdana"/>
              </a:rPr>
              <a:t>N</a:t>
            </a:r>
            <a:r>
              <a:rPr sz="1800" spc="-95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N</a:t>
            </a:r>
            <a:r>
              <a:rPr sz="1800" spc="10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3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A</a:t>
            </a:r>
            <a:r>
              <a:rPr sz="1800" spc="-45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MINING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CRISP-DM</a:t>
            </a:r>
            <a:r>
              <a:rPr sz="1800" spc="-1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stands</a:t>
            </a:r>
            <a:r>
              <a:rPr sz="1800" spc="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for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Cross</a:t>
            </a:r>
            <a:r>
              <a:rPr sz="1800" spc="-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Industry</a:t>
            </a:r>
            <a:r>
              <a:rPr sz="1800" spc="9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Standard</a:t>
            </a:r>
            <a:r>
              <a:rPr sz="1800" spc="-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Process</a:t>
            </a:r>
            <a:r>
              <a:rPr sz="1800" spc="-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–</a:t>
            </a:r>
            <a:r>
              <a:rPr sz="1800" spc="-4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221F1F"/>
                </a:solidFill>
                <a:latin typeface="Cambria"/>
                <a:cs typeface="Cambria"/>
              </a:rPr>
              <a:t>Data</a:t>
            </a:r>
            <a:r>
              <a:rPr sz="18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221F1F"/>
                </a:solidFill>
                <a:latin typeface="Cambria"/>
                <a:cs typeface="Cambria"/>
              </a:rPr>
              <a:t>Mining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5810"/>
              </a:lnSpc>
            </a:pPr>
            <a:r>
              <a:rPr dirty="0"/>
              <a:t>Machine</a:t>
            </a:r>
            <a:r>
              <a:rPr spc="-265" dirty="0"/>
              <a:t> </a:t>
            </a:r>
            <a:r>
              <a:rPr dirty="0"/>
              <a:t>Learning</a:t>
            </a:r>
            <a:r>
              <a:rPr spc="-10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235"/>
              </a:spcBef>
            </a:pPr>
            <a:r>
              <a:rPr spc="-10" dirty="0"/>
              <a:t>MACHINE</a:t>
            </a:r>
            <a:r>
              <a:rPr spc="-340" dirty="0"/>
              <a:t> </a:t>
            </a:r>
            <a:r>
              <a:rPr spc="-85" dirty="0"/>
              <a:t>LEARNING</a:t>
            </a:r>
            <a:r>
              <a:rPr spc="-135" dirty="0"/>
              <a:t> </a:t>
            </a:r>
            <a:r>
              <a:rPr spc="45" dirty="0"/>
              <a:t>MAJOR</a:t>
            </a:r>
            <a:r>
              <a:rPr spc="-130" dirty="0"/>
              <a:t> </a:t>
            </a:r>
            <a:r>
              <a:rPr spc="-10" dirty="0"/>
              <a:t>APPLICATIONS</a:t>
            </a:r>
          </a:p>
          <a:p>
            <a:pPr marL="421005" indent="-408305">
              <a:lnSpc>
                <a:spcPct val="100000"/>
              </a:lnSpc>
              <a:spcBef>
                <a:spcPts val="265"/>
              </a:spcBef>
              <a:buSzPct val="89062"/>
              <a:buAutoNum type="arabicPeriod"/>
              <a:tabLst>
                <a:tab pos="421005" algn="l"/>
              </a:tabLst>
            </a:pPr>
            <a:r>
              <a:rPr sz="3200" b="1" dirty="0">
                <a:latin typeface="Calibri"/>
                <a:cs typeface="Calibri"/>
              </a:rPr>
              <a:t>Sentiment</a:t>
            </a:r>
            <a:r>
              <a:rPr sz="3200" b="1" spc="-2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analysis: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NLP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documents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sentiments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happy,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sad,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angry.</a:t>
            </a:r>
            <a:endParaRPr sz="2400">
              <a:latin typeface="Calibri"/>
              <a:cs typeface="Calibri"/>
            </a:endParaRPr>
          </a:p>
          <a:p>
            <a:pPr marL="420370" indent="-407670">
              <a:lnSpc>
                <a:spcPct val="100000"/>
              </a:lnSpc>
              <a:buSzPct val="89062"/>
              <a:buAutoNum type="arabicPeriod" startAt="2"/>
              <a:tabLst>
                <a:tab pos="420370" algn="l"/>
              </a:tabLst>
            </a:pPr>
            <a:r>
              <a:rPr sz="3200" b="1" spc="-10" dirty="0">
                <a:latin typeface="Calibri"/>
                <a:cs typeface="Calibri"/>
              </a:rPr>
              <a:t>Recommendation</a:t>
            </a:r>
            <a:r>
              <a:rPr sz="3200" b="1" spc="-2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systems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make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personalized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40"/>
              </a:spcBef>
            </a:pPr>
            <a:r>
              <a:rPr sz="2400" spc="-10" dirty="0">
                <a:latin typeface="Calibri"/>
                <a:cs typeface="Calibri"/>
              </a:rPr>
              <a:t>purchases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possible.</a:t>
            </a:r>
            <a:endParaRPr sz="2400">
              <a:latin typeface="Calibri"/>
              <a:cs typeface="Calibri"/>
            </a:endParaRPr>
          </a:p>
          <a:p>
            <a:pPr marL="12700" marR="373380" indent="-8890">
              <a:lnSpc>
                <a:spcPts val="3080"/>
              </a:lnSpc>
              <a:spcBef>
                <a:spcPts val="700"/>
              </a:spcBef>
              <a:buSzPct val="89062"/>
              <a:buAutoNum type="arabicPeriod" startAt="3"/>
              <a:tabLst>
                <a:tab pos="297180" algn="l"/>
              </a:tabLst>
            </a:pPr>
            <a:r>
              <a:rPr sz="3200" b="1" dirty="0">
                <a:latin typeface="Calibri"/>
                <a:cs typeface="Calibri"/>
              </a:rPr>
              <a:t>	Voice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assistants</a:t>
            </a:r>
            <a:r>
              <a:rPr sz="3200" b="1" spc="-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–Amazon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Alexa,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Microsoft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Cortana,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Siri,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Google </a:t>
            </a:r>
            <a:r>
              <a:rPr sz="2400" dirty="0">
                <a:latin typeface="Calibri"/>
                <a:cs typeface="Calibri"/>
              </a:rPr>
              <a:t>Assistant</a:t>
            </a:r>
            <a:r>
              <a:rPr sz="2400" spc="-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voice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assistants.</a:t>
            </a:r>
            <a:r>
              <a:rPr sz="2400" spc="-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speech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 marL="297180" indent="-293370">
              <a:lnSpc>
                <a:spcPts val="3804"/>
              </a:lnSpc>
              <a:buSzPct val="89062"/>
              <a:buAutoNum type="arabicPeriod" startAt="4"/>
              <a:tabLst>
                <a:tab pos="297180" algn="l"/>
              </a:tabLst>
            </a:pPr>
            <a:r>
              <a:rPr sz="3200" b="1" spc="-25" dirty="0">
                <a:latin typeface="Calibri"/>
                <a:cs typeface="Calibri"/>
              </a:rPr>
              <a:t>Technologies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like</a:t>
            </a:r>
            <a:r>
              <a:rPr sz="3200" b="1" spc="-1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Google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Maps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those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navigate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shortest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304800"/>
            <a:ext cx="1087755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06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30"/>
              </a:spcBef>
            </a:pPr>
            <a:r>
              <a:rPr dirty="0"/>
              <a:t>Need</a:t>
            </a:r>
            <a:r>
              <a:rPr spc="-16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Machine</a:t>
            </a:r>
            <a:r>
              <a:rPr spc="-210" dirty="0"/>
              <a:t> </a:t>
            </a:r>
            <a:r>
              <a:rPr spc="-1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828800"/>
            <a:ext cx="74199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669" y="1687766"/>
            <a:ext cx="1035875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Clr>
                <a:srgbClr val="92278F"/>
              </a:buClr>
              <a:buSzPct val="77777"/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Verdana"/>
                <a:cs typeface="Verdana"/>
              </a:rPr>
              <a:t>“</a:t>
            </a:r>
            <a:r>
              <a:rPr sz="2000" b="1" dirty="0">
                <a:latin typeface="Verdana"/>
                <a:cs typeface="Verdana"/>
              </a:rPr>
              <a:t>MACHINE</a:t>
            </a:r>
            <a:r>
              <a:rPr sz="2000" b="1" spc="-270" dirty="0">
                <a:latin typeface="Verdana"/>
                <a:cs typeface="Verdana"/>
              </a:rPr>
              <a:t> </a:t>
            </a:r>
            <a:r>
              <a:rPr sz="2000" b="1" spc="-65" dirty="0">
                <a:latin typeface="Verdana"/>
                <a:cs typeface="Verdana"/>
              </a:rPr>
              <a:t>LEARNING</a:t>
            </a:r>
            <a:r>
              <a:rPr sz="2000" b="1" spc="-290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ISA</a:t>
            </a:r>
            <a:r>
              <a:rPr sz="2000" b="1" spc="150" dirty="0">
                <a:latin typeface="Verdana"/>
                <a:cs typeface="Verdana"/>
              </a:rPr>
              <a:t> </a:t>
            </a:r>
            <a:r>
              <a:rPr sz="2000" b="1" spc="-55" dirty="0">
                <a:latin typeface="Verdana"/>
                <a:cs typeface="Verdana"/>
              </a:rPr>
              <a:t>FIELDOF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spc="-190" dirty="0">
                <a:latin typeface="Verdana"/>
                <a:cs typeface="Verdana"/>
              </a:rPr>
              <a:t>STUDY</a:t>
            </a:r>
            <a:r>
              <a:rPr sz="2000" b="1" spc="-300" dirty="0">
                <a:latin typeface="Verdana"/>
                <a:cs typeface="Verdana"/>
              </a:rPr>
              <a:t> </a:t>
            </a:r>
            <a:r>
              <a:rPr sz="2000" b="1" spc="-105" dirty="0">
                <a:latin typeface="Verdana"/>
                <a:cs typeface="Verdana"/>
              </a:rPr>
              <a:t>THAT</a:t>
            </a:r>
            <a:r>
              <a:rPr sz="2000" b="1" spc="-490" dirty="0">
                <a:latin typeface="Verdana"/>
                <a:cs typeface="Verdana"/>
              </a:rPr>
              <a:t> </a:t>
            </a:r>
            <a:r>
              <a:rPr sz="2000" b="1" spc="-110" dirty="0">
                <a:latin typeface="Verdana"/>
                <a:cs typeface="Verdana"/>
              </a:rPr>
              <a:t>GIVES</a:t>
            </a:r>
            <a:r>
              <a:rPr sz="2000" b="1" spc="-320" dirty="0">
                <a:latin typeface="Verdana"/>
                <a:cs typeface="Verdana"/>
              </a:rPr>
              <a:t> </a:t>
            </a:r>
            <a:r>
              <a:rPr sz="2000" b="1" spc="-70" dirty="0">
                <a:latin typeface="Verdana"/>
                <a:cs typeface="Verdana"/>
              </a:rPr>
              <a:t>THECOMPUTERS</a:t>
            </a:r>
            <a:r>
              <a:rPr sz="2000" b="1" spc="-405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TO </a:t>
            </a:r>
            <a:r>
              <a:rPr sz="2000" b="1" spc="-65" dirty="0">
                <a:latin typeface="Verdana"/>
                <a:cs typeface="Verdana"/>
              </a:rPr>
              <a:t>LEARN</a:t>
            </a:r>
            <a:r>
              <a:rPr sz="2000" b="1" spc="-305" dirty="0">
                <a:latin typeface="Verdana"/>
                <a:cs typeface="Verdana"/>
              </a:rPr>
              <a:t> </a:t>
            </a:r>
            <a:r>
              <a:rPr sz="2000" b="1" spc="-100" dirty="0">
                <a:latin typeface="Verdana"/>
                <a:cs typeface="Verdana"/>
              </a:rPr>
              <a:t>W</a:t>
            </a:r>
            <a:r>
              <a:rPr sz="2000" b="1" spc="-345" dirty="0">
                <a:latin typeface="Verdana"/>
                <a:cs typeface="Verdana"/>
              </a:rPr>
              <a:t>I</a:t>
            </a:r>
            <a:r>
              <a:rPr sz="2000" b="1" spc="-390" dirty="0">
                <a:latin typeface="Verdana"/>
                <a:cs typeface="Verdana"/>
              </a:rPr>
              <a:t>T</a:t>
            </a:r>
            <a:r>
              <a:rPr sz="2000" b="1" spc="-110" dirty="0">
                <a:latin typeface="Verdana"/>
                <a:cs typeface="Verdana"/>
              </a:rPr>
              <a:t>H</a:t>
            </a:r>
            <a:r>
              <a:rPr sz="2000" b="1" spc="15" dirty="0">
                <a:latin typeface="Verdana"/>
                <a:cs typeface="Verdana"/>
              </a:rPr>
              <a:t>OU</a:t>
            </a:r>
            <a:r>
              <a:rPr sz="2000" b="1" spc="135" dirty="0">
                <a:latin typeface="Verdana"/>
                <a:cs typeface="Verdana"/>
              </a:rPr>
              <a:t>T</a:t>
            </a:r>
            <a:r>
              <a:rPr sz="2000" b="1" spc="-180" dirty="0">
                <a:latin typeface="Verdana"/>
                <a:cs typeface="Verdana"/>
              </a:rPr>
              <a:t>B</a:t>
            </a:r>
            <a:r>
              <a:rPr sz="2000" b="1" spc="-245" dirty="0">
                <a:latin typeface="Verdana"/>
                <a:cs typeface="Verdana"/>
              </a:rPr>
              <a:t>E</a:t>
            </a:r>
            <a:r>
              <a:rPr sz="2000" b="1" spc="-340" dirty="0">
                <a:latin typeface="Verdana"/>
                <a:cs typeface="Verdana"/>
              </a:rPr>
              <a:t>I</a:t>
            </a:r>
            <a:r>
              <a:rPr sz="2000" b="1" spc="95" dirty="0">
                <a:latin typeface="Verdana"/>
                <a:cs typeface="Verdana"/>
              </a:rPr>
              <a:t>N</a:t>
            </a:r>
            <a:r>
              <a:rPr sz="2000" b="1" spc="15" dirty="0">
                <a:latin typeface="Verdana"/>
                <a:cs typeface="Verdana"/>
              </a:rPr>
              <a:t>G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spc="-135" dirty="0">
                <a:latin typeface="Verdana"/>
                <a:cs typeface="Verdana"/>
              </a:rPr>
              <a:t>E</a:t>
            </a:r>
            <a:r>
              <a:rPr sz="2000" b="1" spc="-75" dirty="0">
                <a:latin typeface="Verdana"/>
                <a:cs typeface="Verdana"/>
              </a:rPr>
              <a:t>X</a:t>
            </a:r>
            <a:r>
              <a:rPr sz="2000" b="1" spc="-165" dirty="0">
                <a:latin typeface="Verdana"/>
                <a:cs typeface="Verdana"/>
              </a:rPr>
              <a:t>P</a:t>
            </a:r>
            <a:r>
              <a:rPr sz="2000" b="1" spc="-195" dirty="0">
                <a:latin typeface="Verdana"/>
                <a:cs typeface="Verdana"/>
              </a:rPr>
              <a:t>L</a:t>
            </a:r>
            <a:r>
              <a:rPr sz="2000" b="1" spc="-80" dirty="0">
                <a:latin typeface="Verdana"/>
                <a:cs typeface="Verdana"/>
              </a:rPr>
              <a:t>I</a:t>
            </a:r>
            <a:r>
              <a:rPr sz="2000" b="1" spc="5" dirty="0">
                <a:latin typeface="Verdana"/>
                <a:cs typeface="Verdana"/>
              </a:rPr>
              <a:t>C</a:t>
            </a:r>
            <a:r>
              <a:rPr sz="2000" b="1" spc="65" dirty="0">
                <a:latin typeface="Verdana"/>
                <a:cs typeface="Verdana"/>
              </a:rPr>
              <a:t>I</a:t>
            </a:r>
            <a:r>
              <a:rPr sz="2000" b="1" spc="-355" dirty="0">
                <a:latin typeface="Verdana"/>
                <a:cs typeface="Verdana"/>
              </a:rPr>
              <a:t>T</a:t>
            </a:r>
            <a:r>
              <a:rPr sz="2000" b="1" spc="-45" dirty="0">
                <a:latin typeface="Verdana"/>
                <a:cs typeface="Verdana"/>
              </a:rPr>
              <a:t>L</a:t>
            </a:r>
            <a:r>
              <a:rPr sz="2000" b="1" spc="204" dirty="0">
                <a:latin typeface="Verdana"/>
                <a:cs typeface="Verdana"/>
              </a:rPr>
              <a:t>Y</a:t>
            </a:r>
            <a:r>
              <a:rPr sz="2000" b="1" spc="60" dirty="0">
                <a:latin typeface="Verdana"/>
                <a:cs typeface="Verdana"/>
              </a:rPr>
              <a:t>P</a:t>
            </a:r>
            <a:r>
              <a:rPr sz="2000" b="1" spc="35" dirty="0">
                <a:latin typeface="Verdana"/>
                <a:cs typeface="Verdana"/>
              </a:rPr>
              <a:t>R</a:t>
            </a:r>
            <a:r>
              <a:rPr sz="2000" b="1" spc="45" dirty="0">
                <a:latin typeface="Verdana"/>
                <a:cs typeface="Verdana"/>
              </a:rPr>
              <a:t>O</a:t>
            </a:r>
            <a:r>
              <a:rPr sz="2000" b="1" spc="55" dirty="0">
                <a:latin typeface="Verdana"/>
                <a:cs typeface="Verdana"/>
              </a:rPr>
              <a:t>G</a:t>
            </a:r>
            <a:r>
              <a:rPr sz="2000" b="1" spc="45" dirty="0">
                <a:latin typeface="Verdana"/>
                <a:cs typeface="Verdana"/>
              </a:rPr>
              <a:t>R</a:t>
            </a:r>
            <a:r>
              <a:rPr sz="2000" b="1" spc="50" dirty="0">
                <a:latin typeface="Verdana"/>
                <a:cs typeface="Verdana"/>
              </a:rPr>
              <a:t>A</a:t>
            </a:r>
            <a:r>
              <a:rPr sz="2000" b="1" spc="75" dirty="0">
                <a:latin typeface="Verdana"/>
                <a:cs typeface="Verdana"/>
              </a:rPr>
              <a:t>MM</a:t>
            </a:r>
            <a:r>
              <a:rPr sz="2000" b="1" spc="15" dirty="0">
                <a:latin typeface="Verdana"/>
                <a:cs typeface="Verdana"/>
              </a:rPr>
              <a:t>ED</a:t>
            </a:r>
            <a:r>
              <a:rPr sz="1800" b="1" i="1" spc="50" dirty="0"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5810"/>
              </a:lnSpc>
            </a:pPr>
            <a:r>
              <a:rPr dirty="0"/>
              <a:t>What</a:t>
            </a:r>
            <a:r>
              <a:rPr spc="-2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Machine</a:t>
            </a:r>
            <a:r>
              <a:rPr spc="-229" dirty="0"/>
              <a:t> </a:t>
            </a:r>
            <a:r>
              <a:rPr spc="-10" dirty="0"/>
              <a:t>Learning?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486025"/>
            <a:ext cx="8839200" cy="2838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3902" y="5511165"/>
            <a:ext cx="982408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b="1" dirty="0">
                <a:latin typeface="Calibri"/>
                <a:cs typeface="Calibri"/>
              </a:rPr>
              <a:t>Y=f(x),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learning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input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x</a:t>
            </a:r>
            <a:r>
              <a:rPr sz="2400" b="1" i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output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Learning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function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f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 crucial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aspect of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forming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statistical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learning.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582" y="1697037"/>
            <a:ext cx="7706359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MODEL</a:t>
            </a:r>
            <a:r>
              <a:rPr sz="1800" spc="-190" dirty="0">
                <a:latin typeface="Verdana"/>
                <a:cs typeface="Verdana"/>
              </a:rPr>
              <a:t> </a:t>
            </a:r>
            <a:r>
              <a:rPr sz="1800" spc="80" dirty="0">
                <a:latin typeface="Verdana"/>
                <a:cs typeface="Verdana"/>
              </a:rPr>
              <a:t>CAN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BE</a:t>
            </a:r>
            <a:r>
              <a:rPr sz="1800" spc="-25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THE</a:t>
            </a:r>
            <a:r>
              <a:rPr sz="1800" spc="-25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FOLLOWING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92278F"/>
              </a:buClr>
              <a:buSzPct val="81250"/>
              <a:buFont typeface="Arial MT"/>
              <a:buChar char="•"/>
              <a:tabLst>
                <a:tab pos="298450" algn="l"/>
              </a:tabLst>
            </a:pPr>
            <a:r>
              <a:rPr sz="2400" b="1" spc="120" dirty="0">
                <a:latin typeface="Verdana"/>
                <a:cs typeface="Verdana"/>
              </a:rPr>
              <a:t>M</a:t>
            </a:r>
            <a:r>
              <a:rPr sz="2400" b="1" spc="155" dirty="0">
                <a:latin typeface="Verdana"/>
                <a:cs typeface="Verdana"/>
              </a:rPr>
              <a:t>A</a:t>
            </a:r>
            <a:r>
              <a:rPr sz="2400" b="1" spc="-365" dirty="0">
                <a:latin typeface="Verdana"/>
                <a:cs typeface="Verdana"/>
              </a:rPr>
              <a:t>T</a:t>
            </a:r>
            <a:r>
              <a:rPr sz="2400" b="1" spc="-140" dirty="0">
                <a:latin typeface="Verdana"/>
                <a:cs typeface="Verdana"/>
              </a:rPr>
              <a:t>H</a:t>
            </a:r>
            <a:r>
              <a:rPr sz="2400" b="1" spc="10" dirty="0">
                <a:latin typeface="Verdana"/>
                <a:cs typeface="Verdana"/>
              </a:rPr>
              <a:t>E</a:t>
            </a:r>
            <a:r>
              <a:rPr sz="2400" b="1" spc="-30" dirty="0">
                <a:latin typeface="Verdana"/>
                <a:cs typeface="Verdana"/>
              </a:rPr>
              <a:t>M</a:t>
            </a:r>
            <a:r>
              <a:rPr sz="2400" b="1" spc="5" dirty="0">
                <a:latin typeface="Verdana"/>
                <a:cs typeface="Verdana"/>
              </a:rPr>
              <a:t>A</a:t>
            </a:r>
            <a:r>
              <a:rPr sz="2400" b="1" spc="-365" dirty="0">
                <a:latin typeface="Verdana"/>
                <a:cs typeface="Verdana"/>
              </a:rPr>
              <a:t>T</a:t>
            </a:r>
            <a:r>
              <a:rPr sz="2400" b="1" spc="-415" dirty="0">
                <a:latin typeface="Verdana"/>
                <a:cs typeface="Verdana"/>
              </a:rPr>
              <a:t>I</a:t>
            </a:r>
            <a:r>
              <a:rPr sz="2400" b="1" spc="210" dirty="0">
                <a:latin typeface="Verdana"/>
                <a:cs typeface="Verdana"/>
              </a:rPr>
              <a:t>C</a:t>
            </a:r>
            <a:r>
              <a:rPr sz="2400" b="1" spc="80" dirty="0">
                <a:latin typeface="Verdana"/>
                <a:cs typeface="Verdana"/>
              </a:rPr>
              <a:t>A</a:t>
            </a:r>
            <a:r>
              <a:rPr sz="2400" b="1" dirty="0">
                <a:latin typeface="Verdana"/>
                <a:cs typeface="Verdana"/>
              </a:rPr>
              <a:t>L</a:t>
            </a:r>
            <a:r>
              <a:rPr sz="2400" b="1" spc="-250" dirty="0">
                <a:latin typeface="Verdana"/>
                <a:cs typeface="Verdana"/>
              </a:rPr>
              <a:t> </a:t>
            </a:r>
            <a:r>
              <a:rPr sz="2400" b="1" spc="5" dirty="0">
                <a:latin typeface="Verdana"/>
                <a:cs typeface="Verdana"/>
              </a:rPr>
              <a:t>E</a:t>
            </a:r>
            <a:r>
              <a:rPr sz="2400" b="1" spc="-20" dirty="0">
                <a:latin typeface="Verdana"/>
                <a:cs typeface="Verdana"/>
              </a:rPr>
              <a:t>Q</a:t>
            </a:r>
            <a:r>
              <a:rPr sz="2400" b="1" spc="-5" dirty="0">
                <a:latin typeface="Verdana"/>
                <a:cs typeface="Verdana"/>
              </a:rPr>
              <a:t>U</a:t>
            </a:r>
            <a:r>
              <a:rPr sz="2400" b="1" spc="235" dirty="0">
                <a:latin typeface="Verdana"/>
                <a:cs typeface="Verdana"/>
              </a:rPr>
              <a:t>A</a:t>
            </a:r>
            <a:r>
              <a:rPr sz="2400" b="1" spc="-290" dirty="0">
                <a:latin typeface="Verdana"/>
                <a:cs typeface="Verdana"/>
              </a:rPr>
              <a:t>T</a:t>
            </a:r>
            <a:r>
              <a:rPr sz="2400" b="1" spc="-265" dirty="0">
                <a:latin typeface="Verdana"/>
                <a:cs typeface="Verdana"/>
              </a:rPr>
              <a:t>I</a:t>
            </a:r>
            <a:r>
              <a:rPr sz="2400" b="1" spc="13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rgbClr val="92278F"/>
              </a:buClr>
              <a:buSzPct val="81250"/>
              <a:buFont typeface="Arial MT"/>
              <a:buChar char="•"/>
              <a:tabLst>
                <a:tab pos="298450" algn="l"/>
              </a:tabLst>
            </a:pPr>
            <a:r>
              <a:rPr sz="2400" b="1" spc="-155" dirty="0">
                <a:latin typeface="Verdana"/>
                <a:cs typeface="Verdana"/>
              </a:rPr>
              <a:t>R</a:t>
            </a:r>
            <a:r>
              <a:rPr sz="2400" b="1" spc="-145" dirty="0">
                <a:latin typeface="Verdana"/>
                <a:cs typeface="Verdana"/>
              </a:rPr>
              <a:t>E</a:t>
            </a:r>
            <a:r>
              <a:rPr sz="2400" b="1" spc="-185" dirty="0">
                <a:latin typeface="Verdana"/>
                <a:cs typeface="Verdana"/>
              </a:rPr>
              <a:t>L</a:t>
            </a:r>
            <a:r>
              <a:rPr sz="2400" b="1" spc="155" dirty="0">
                <a:latin typeface="Verdana"/>
                <a:cs typeface="Verdana"/>
              </a:rPr>
              <a:t>A</a:t>
            </a:r>
            <a:r>
              <a:rPr sz="2400" b="1" spc="-365" dirty="0">
                <a:latin typeface="Verdana"/>
                <a:cs typeface="Verdana"/>
              </a:rPr>
              <a:t>T</a:t>
            </a:r>
            <a:r>
              <a:rPr sz="2400" b="1" spc="-340" dirty="0">
                <a:latin typeface="Verdana"/>
                <a:cs typeface="Verdana"/>
              </a:rPr>
              <a:t>I</a:t>
            </a:r>
            <a:r>
              <a:rPr sz="2400" b="1" spc="55" dirty="0">
                <a:latin typeface="Verdana"/>
                <a:cs typeface="Verdana"/>
              </a:rPr>
              <a:t>O</a:t>
            </a:r>
            <a:r>
              <a:rPr sz="2400" b="1" spc="60" dirty="0">
                <a:latin typeface="Verdana"/>
                <a:cs typeface="Verdana"/>
              </a:rPr>
              <a:t>N</a:t>
            </a:r>
            <a:r>
              <a:rPr sz="2400" b="1" spc="85" dirty="0">
                <a:latin typeface="Verdana"/>
                <a:cs typeface="Verdana"/>
              </a:rPr>
              <a:t>A</a:t>
            </a:r>
            <a:r>
              <a:rPr sz="2400" b="1" dirty="0">
                <a:latin typeface="Verdana"/>
                <a:cs typeface="Verdana"/>
              </a:rPr>
              <a:t>L</a:t>
            </a:r>
            <a:r>
              <a:rPr sz="2400" b="1" spc="-380" dirty="0">
                <a:latin typeface="Verdana"/>
                <a:cs typeface="Verdana"/>
              </a:rPr>
              <a:t> </a:t>
            </a:r>
            <a:r>
              <a:rPr sz="2400" b="1" spc="-60" dirty="0">
                <a:latin typeface="Verdana"/>
                <a:cs typeface="Verdana"/>
              </a:rPr>
              <a:t>DIAGRAMS</a:t>
            </a:r>
            <a:r>
              <a:rPr sz="2400" b="1" spc="-165" dirty="0">
                <a:latin typeface="Verdana"/>
                <a:cs typeface="Verdana"/>
              </a:rPr>
              <a:t> </a:t>
            </a:r>
            <a:r>
              <a:rPr sz="2400" b="1" spc="-190" dirty="0">
                <a:latin typeface="Verdana"/>
                <a:cs typeface="Verdana"/>
              </a:rPr>
              <a:t>LIKE</a:t>
            </a:r>
            <a:r>
              <a:rPr sz="2400" b="1" spc="-254" dirty="0">
                <a:latin typeface="Verdana"/>
                <a:cs typeface="Verdana"/>
              </a:rPr>
              <a:t> </a:t>
            </a:r>
            <a:r>
              <a:rPr sz="2400" b="1" spc="-100" dirty="0">
                <a:latin typeface="Verdana"/>
                <a:cs typeface="Verdana"/>
              </a:rPr>
              <a:t>GRAPHS/TREES</a:t>
            </a:r>
            <a:endParaRPr sz="2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950"/>
              </a:spcBef>
              <a:buClr>
                <a:srgbClr val="92278F"/>
              </a:buClr>
              <a:buSzPct val="81250"/>
              <a:buFont typeface="Arial MT"/>
              <a:buChar char="•"/>
              <a:tabLst>
                <a:tab pos="298450" algn="l"/>
              </a:tabLst>
            </a:pPr>
            <a:r>
              <a:rPr sz="2400" b="1" spc="-10" dirty="0">
                <a:latin typeface="Verdana"/>
                <a:cs typeface="Verdana"/>
              </a:rPr>
              <a:t>LOGICAL</a:t>
            </a:r>
            <a:r>
              <a:rPr sz="2400" b="1" spc="-140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IF/ELSE</a:t>
            </a:r>
            <a:r>
              <a:rPr sz="2400" b="1" spc="-42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RULES</a:t>
            </a:r>
            <a:endParaRPr sz="2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rgbClr val="92278F"/>
              </a:buClr>
              <a:buSzPct val="81250"/>
              <a:buFont typeface="Arial MT"/>
              <a:buChar char="•"/>
              <a:tabLst>
                <a:tab pos="298450" algn="l"/>
              </a:tabLst>
            </a:pPr>
            <a:r>
              <a:rPr sz="2400" b="1" spc="-70" dirty="0">
                <a:latin typeface="Verdana"/>
                <a:cs typeface="Verdana"/>
              </a:rPr>
              <a:t>GROUPINGS</a:t>
            </a:r>
            <a:r>
              <a:rPr sz="2400" b="1" spc="-8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CALLED</a:t>
            </a:r>
            <a:r>
              <a:rPr sz="2400" b="1" spc="-415" dirty="0">
                <a:latin typeface="Verdana"/>
                <a:cs typeface="Verdana"/>
              </a:rPr>
              <a:t> </a:t>
            </a:r>
            <a:r>
              <a:rPr sz="2400" b="1" spc="-25" dirty="0">
                <a:latin typeface="Verdana"/>
                <a:cs typeface="Verdana"/>
              </a:rPr>
              <a:t>CLUSTERS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3335" algn="ctr">
              <a:lnSpc>
                <a:spcPts val="5810"/>
              </a:lnSpc>
            </a:pPr>
            <a:r>
              <a:rPr dirty="0"/>
              <a:t>What</a:t>
            </a:r>
            <a:r>
              <a:rPr spc="-20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Model?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060" y="762952"/>
            <a:ext cx="5836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SzPct val="77777"/>
              <a:buFont typeface="Arial MT"/>
              <a:buChar char="•"/>
              <a:tabLst>
                <a:tab pos="298450" algn="l"/>
              </a:tabLst>
            </a:pPr>
            <a:r>
              <a:rPr sz="1800" spc="-405" dirty="0">
                <a:latin typeface="Verdana"/>
                <a:cs typeface="Verdana"/>
              </a:rPr>
              <a:t>T</a:t>
            </a:r>
            <a:r>
              <a:rPr sz="1800" spc="195" dirty="0">
                <a:latin typeface="Verdana"/>
                <a:cs typeface="Verdana"/>
              </a:rPr>
              <a:t>O</a:t>
            </a:r>
            <a:r>
              <a:rPr sz="1800" spc="40" dirty="0">
                <a:latin typeface="Verdana"/>
                <a:cs typeface="Verdana"/>
              </a:rPr>
              <a:t>M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M</a:t>
            </a:r>
            <a:r>
              <a:rPr sz="1800" spc="-325" dirty="0">
                <a:latin typeface="Verdana"/>
                <a:cs typeface="Verdana"/>
              </a:rPr>
              <a:t>I</a:t>
            </a:r>
            <a:r>
              <a:rPr sz="1800" spc="-38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C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spc="-100" dirty="0">
                <a:latin typeface="Verdana"/>
                <a:cs typeface="Verdana"/>
              </a:rPr>
              <a:t>E</a:t>
            </a:r>
            <a:r>
              <a:rPr sz="1800" spc="-19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L</a:t>
            </a:r>
            <a:r>
              <a:rPr sz="1800" spc="-430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DEFINITION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MAC</a:t>
            </a:r>
            <a:r>
              <a:rPr sz="1800" spc="-39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HINE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LEARNING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1845310"/>
            <a:ext cx="10829290" cy="2463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40"/>
              </a:spcBef>
            </a:pPr>
            <a:r>
              <a:rPr sz="2400" dirty="0">
                <a:solidFill>
                  <a:srgbClr val="221F1F"/>
                </a:solidFill>
                <a:latin typeface="Cambria"/>
                <a:cs typeface="Cambria"/>
              </a:rPr>
              <a:t>“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A</a:t>
            </a:r>
            <a:r>
              <a:rPr sz="3200" i="1" spc="36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computer</a:t>
            </a:r>
            <a:r>
              <a:rPr sz="3200" i="1" spc="3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program</a:t>
            </a:r>
            <a:r>
              <a:rPr sz="3200" i="1" spc="29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is</a:t>
            </a:r>
            <a:r>
              <a:rPr sz="3200" i="1" spc="3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said</a:t>
            </a:r>
            <a:r>
              <a:rPr sz="3200" i="1" spc="3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to</a:t>
            </a:r>
            <a:r>
              <a:rPr sz="3200" i="1" spc="39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learn</a:t>
            </a:r>
            <a:r>
              <a:rPr sz="3200" i="1" spc="38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from</a:t>
            </a:r>
            <a:r>
              <a:rPr sz="3200" i="1" spc="29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experience</a:t>
            </a:r>
            <a:r>
              <a:rPr sz="3200" i="1" spc="33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E,</a:t>
            </a:r>
            <a:r>
              <a:rPr sz="3200" i="1" spc="4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spc="-20" dirty="0">
                <a:solidFill>
                  <a:srgbClr val="221F1F"/>
                </a:solidFill>
                <a:latin typeface="Cambria"/>
                <a:cs typeface="Cambria"/>
              </a:rPr>
              <a:t>with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respect</a:t>
            </a:r>
            <a:r>
              <a:rPr sz="3200" i="1" spc="135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to</a:t>
            </a:r>
            <a:r>
              <a:rPr sz="3200" i="1" spc="130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task</a:t>
            </a:r>
            <a:r>
              <a:rPr sz="3200" i="1" spc="114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</a:t>
            </a:r>
            <a:r>
              <a:rPr sz="3200" i="1" spc="135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3200" i="1" spc="140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some</a:t>
            </a:r>
            <a:r>
              <a:rPr sz="3200" i="1" spc="135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performance</a:t>
            </a:r>
            <a:r>
              <a:rPr sz="3200" i="1" spc="150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measure</a:t>
            </a:r>
            <a:r>
              <a:rPr sz="3200" i="1" spc="145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P,</a:t>
            </a:r>
            <a:r>
              <a:rPr sz="3200" i="1" spc="100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if</a:t>
            </a:r>
            <a:r>
              <a:rPr sz="3200" i="1" spc="145" dirty="0">
                <a:solidFill>
                  <a:srgbClr val="221F1F"/>
                </a:solidFill>
                <a:latin typeface="Cambria"/>
                <a:cs typeface="Cambria"/>
              </a:rPr>
              <a:t>  </a:t>
            </a:r>
            <a:r>
              <a:rPr sz="3200" i="1" spc="-25" dirty="0">
                <a:solidFill>
                  <a:srgbClr val="221F1F"/>
                </a:solidFill>
                <a:latin typeface="Cambria"/>
                <a:cs typeface="Cambria"/>
              </a:rPr>
              <a:t>its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performance</a:t>
            </a:r>
            <a:r>
              <a:rPr sz="3200" i="1" spc="2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on</a:t>
            </a:r>
            <a:r>
              <a:rPr sz="3200" i="1" spc="13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</a:t>
            </a:r>
            <a:r>
              <a:rPr sz="3200" i="1" spc="2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measured</a:t>
            </a:r>
            <a:r>
              <a:rPr sz="3200" i="1" spc="23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by</a:t>
            </a:r>
            <a:r>
              <a:rPr sz="3200" i="1" spc="2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P</a:t>
            </a:r>
            <a:r>
              <a:rPr sz="3200" i="1" spc="204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improves</a:t>
            </a:r>
            <a:r>
              <a:rPr sz="3200" i="1" spc="1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with</a:t>
            </a:r>
            <a:r>
              <a:rPr sz="3200" i="1" spc="21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experience</a:t>
            </a:r>
            <a:r>
              <a:rPr sz="3200" i="1" spc="2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spc="-25" dirty="0">
                <a:solidFill>
                  <a:srgbClr val="221F1F"/>
                </a:solidFill>
                <a:latin typeface="Cambria"/>
                <a:cs typeface="Cambria"/>
              </a:rPr>
              <a:t>E</a:t>
            </a: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.”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The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important</a:t>
            </a:r>
            <a:r>
              <a:rPr sz="3200" spc="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components</a:t>
            </a:r>
            <a:r>
              <a:rPr sz="3200" spc="-5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of</a:t>
            </a:r>
            <a:r>
              <a:rPr sz="32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this</a:t>
            </a:r>
            <a:r>
              <a:rPr sz="3200" spc="-4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definition</a:t>
            </a:r>
            <a:r>
              <a:rPr sz="32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are</a:t>
            </a:r>
            <a:r>
              <a:rPr sz="3200" spc="-8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experience</a:t>
            </a:r>
            <a:r>
              <a:rPr sz="32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spc="-25" dirty="0">
                <a:solidFill>
                  <a:srgbClr val="221F1F"/>
                </a:solidFill>
                <a:latin typeface="Cambria"/>
                <a:cs typeface="Cambria"/>
              </a:rPr>
              <a:t>E</a:t>
            </a: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,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task</a:t>
            </a:r>
            <a:r>
              <a:rPr sz="3200" spc="-6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dirty="0">
                <a:solidFill>
                  <a:srgbClr val="221F1F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,</a:t>
            </a:r>
            <a:r>
              <a:rPr sz="3200" spc="-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and</a:t>
            </a:r>
            <a:r>
              <a:rPr sz="3200" spc="-2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221F1F"/>
                </a:solidFill>
                <a:latin typeface="Cambria"/>
                <a:cs typeface="Cambria"/>
              </a:rPr>
              <a:t>performance</a:t>
            </a:r>
            <a:r>
              <a:rPr sz="3200" spc="-175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221F1F"/>
                </a:solidFill>
                <a:latin typeface="Cambria"/>
                <a:cs typeface="Cambria"/>
              </a:rPr>
              <a:t>measure</a:t>
            </a:r>
            <a:r>
              <a:rPr sz="3200" spc="-100" dirty="0">
                <a:solidFill>
                  <a:srgbClr val="221F1F"/>
                </a:solidFill>
                <a:latin typeface="Cambria"/>
                <a:cs typeface="Cambria"/>
              </a:rPr>
              <a:t> </a:t>
            </a:r>
            <a:r>
              <a:rPr sz="3200" i="1" spc="-25" dirty="0">
                <a:solidFill>
                  <a:srgbClr val="221F1F"/>
                </a:solidFill>
                <a:latin typeface="Cambria"/>
                <a:cs typeface="Cambria"/>
              </a:rPr>
              <a:t>P</a:t>
            </a:r>
            <a:r>
              <a:rPr sz="3200" spc="-25" dirty="0">
                <a:solidFill>
                  <a:srgbClr val="221F1F"/>
                </a:solidFill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060" y="1745551"/>
            <a:ext cx="69913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92278F"/>
              </a:buClr>
              <a:buSzPct val="77500"/>
              <a:buFont typeface="Arial MT"/>
              <a:buChar char="•"/>
              <a:tabLst>
                <a:tab pos="298450" algn="l"/>
              </a:tabLst>
            </a:pPr>
            <a:r>
              <a:rPr sz="2000" b="1" spc="-155" dirty="0">
                <a:latin typeface="Verdana"/>
                <a:cs typeface="Verdana"/>
              </a:rPr>
              <a:t>R</a:t>
            </a:r>
            <a:r>
              <a:rPr sz="2000" b="1" spc="-180" dirty="0">
                <a:latin typeface="Verdana"/>
                <a:cs typeface="Verdana"/>
              </a:rPr>
              <a:t>E</a:t>
            </a:r>
            <a:r>
              <a:rPr sz="2000" b="1" spc="-165" dirty="0">
                <a:latin typeface="Verdana"/>
                <a:cs typeface="Verdana"/>
              </a:rPr>
              <a:t>L</a:t>
            </a:r>
            <a:r>
              <a:rPr sz="2000" b="1" spc="155" dirty="0">
                <a:latin typeface="Verdana"/>
                <a:cs typeface="Verdana"/>
              </a:rPr>
              <a:t>A</a:t>
            </a:r>
            <a:r>
              <a:rPr sz="2000" b="1" spc="-405" dirty="0">
                <a:latin typeface="Verdana"/>
                <a:cs typeface="Verdana"/>
              </a:rPr>
              <a:t>T</a:t>
            </a:r>
            <a:r>
              <a:rPr sz="2000" b="1" spc="-355" dirty="0">
                <a:latin typeface="Verdana"/>
                <a:cs typeface="Verdana"/>
              </a:rPr>
              <a:t>I</a:t>
            </a:r>
            <a:r>
              <a:rPr sz="2000" b="1" spc="80" dirty="0">
                <a:latin typeface="Verdana"/>
                <a:cs typeface="Verdana"/>
              </a:rPr>
              <a:t>O</a:t>
            </a:r>
            <a:r>
              <a:rPr sz="2000" b="1" spc="5" dirty="0">
                <a:latin typeface="Verdana"/>
                <a:cs typeface="Verdana"/>
              </a:rPr>
              <a:t>N</a:t>
            </a:r>
            <a:r>
              <a:rPr sz="2000" b="1" spc="-170" dirty="0">
                <a:latin typeface="Verdana"/>
                <a:cs typeface="Verdana"/>
              </a:rPr>
              <a:t> </a:t>
            </a:r>
            <a:r>
              <a:rPr sz="2000" b="1" spc="-180" dirty="0">
                <a:latin typeface="Verdana"/>
                <a:cs typeface="Verdana"/>
              </a:rPr>
              <a:t>BETWEEN</a:t>
            </a:r>
            <a:r>
              <a:rPr sz="2000" b="1" spc="-85" dirty="0">
                <a:latin typeface="Verdana"/>
                <a:cs typeface="Verdana"/>
              </a:rPr>
              <a:t> </a:t>
            </a:r>
            <a:r>
              <a:rPr sz="2000" b="1" spc="180" dirty="0">
                <a:latin typeface="Verdana"/>
                <a:cs typeface="Verdana"/>
              </a:rPr>
              <a:t>M</a:t>
            </a:r>
            <a:r>
              <a:rPr sz="2000" b="1" spc="155" dirty="0">
                <a:latin typeface="Verdana"/>
                <a:cs typeface="Verdana"/>
              </a:rPr>
              <a:t>A</a:t>
            </a:r>
            <a:r>
              <a:rPr sz="2000" b="1" spc="110" dirty="0">
                <a:latin typeface="Verdana"/>
                <a:cs typeface="Verdana"/>
              </a:rPr>
              <a:t>C</a:t>
            </a:r>
            <a:r>
              <a:rPr sz="2000" b="1" spc="35" dirty="0">
                <a:latin typeface="Verdana"/>
                <a:cs typeface="Verdana"/>
              </a:rPr>
              <a:t>H</a:t>
            </a:r>
            <a:r>
              <a:rPr sz="2000" b="1" spc="-355" dirty="0">
                <a:latin typeface="Verdana"/>
                <a:cs typeface="Verdana"/>
              </a:rPr>
              <a:t>I</a:t>
            </a:r>
            <a:r>
              <a:rPr sz="2000" b="1" spc="-140" dirty="0">
                <a:latin typeface="Verdana"/>
                <a:cs typeface="Verdana"/>
              </a:rPr>
              <a:t>N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475" dirty="0">
                <a:latin typeface="Verdana"/>
                <a:cs typeface="Verdana"/>
              </a:rPr>
              <a:t> </a:t>
            </a:r>
            <a:r>
              <a:rPr sz="2000" b="1" spc="-80" dirty="0">
                <a:latin typeface="Verdana"/>
                <a:cs typeface="Verdana"/>
              </a:rPr>
              <a:t>LEARNING</a:t>
            </a:r>
            <a:r>
              <a:rPr sz="2000" b="1" spc="-180" dirty="0">
                <a:latin typeface="Verdana"/>
                <a:cs typeface="Verdana"/>
              </a:rPr>
              <a:t> </a:t>
            </a:r>
            <a:r>
              <a:rPr sz="2000" b="1" spc="65" dirty="0">
                <a:latin typeface="Verdana"/>
                <a:cs typeface="Verdana"/>
              </a:rPr>
              <a:t>AND</a:t>
            </a:r>
            <a:r>
              <a:rPr sz="2000" b="1" spc="-305" dirty="0">
                <a:latin typeface="Verdana"/>
                <a:cs typeface="Verdana"/>
              </a:rPr>
              <a:t> </a:t>
            </a:r>
            <a:r>
              <a:rPr sz="2000" b="1" spc="60" dirty="0">
                <a:latin typeface="Verdana"/>
                <a:cs typeface="Verdana"/>
              </a:rPr>
              <a:t>AI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 algn="ctr">
              <a:lnSpc>
                <a:spcPts val="5810"/>
              </a:lnSpc>
            </a:pPr>
            <a:r>
              <a:rPr dirty="0"/>
              <a:t>Machine</a:t>
            </a:r>
            <a:r>
              <a:rPr spc="-250" dirty="0"/>
              <a:t> </a:t>
            </a:r>
            <a:r>
              <a:rPr dirty="0"/>
              <a:t>Learning</a:t>
            </a:r>
            <a:r>
              <a:rPr spc="-9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35" dirty="0"/>
              <a:t>AI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2325" y="2562225"/>
            <a:ext cx="524827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582" y="1687766"/>
            <a:ext cx="803783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25"/>
              </a:spcBef>
              <a:buClr>
                <a:srgbClr val="92278F"/>
              </a:buClr>
              <a:buSzPct val="77500"/>
              <a:buFont typeface="Arial MT"/>
              <a:buChar char="•"/>
              <a:tabLst>
                <a:tab pos="298450" algn="l"/>
              </a:tabLst>
            </a:pPr>
            <a:r>
              <a:rPr sz="2000" spc="-120" dirty="0">
                <a:latin typeface="Verdana"/>
                <a:cs typeface="Verdana"/>
              </a:rPr>
              <a:t>DATA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SCIENCE</a:t>
            </a:r>
            <a:r>
              <a:rPr sz="2000" spc="-365" dirty="0">
                <a:latin typeface="Verdana"/>
                <a:cs typeface="Verdana"/>
              </a:rPr>
              <a:t> </a:t>
            </a:r>
            <a:r>
              <a:rPr sz="2000" spc="-200" dirty="0">
                <a:latin typeface="Verdana"/>
                <a:cs typeface="Verdana"/>
              </a:rPr>
              <a:t>IS</a:t>
            </a:r>
            <a:r>
              <a:rPr sz="2000" spc="-4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“UMBRELLA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TERM”</a:t>
            </a:r>
            <a:r>
              <a:rPr sz="2000" spc="-4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COVERING</a:t>
            </a:r>
            <a:r>
              <a:rPr sz="2000" spc="-3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FROM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DATA </a:t>
            </a:r>
            <a:r>
              <a:rPr sz="2000" spc="-60" dirty="0">
                <a:latin typeface="Verdana"/>
                <a:cs typeface="Verdana"/>
              </a:rPr>
              <a:t>COLLECTION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D</a:t>
            </a:r>
            <a:r>
              <a:rPr sz="2000" spc="-35" dirty="0">
                <a:latin typeface="Verdana"/>
                <a:cs typeface="Verdana"/>
              </a:rPr>
              <a:t>A</a:t>
            </a:r>
            <a:r>
              <a:rPr sz="2000" spc="-495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240" dirty="0">
                <a:latin typeface="Verdana"/>
                <a:cs typeface="Verdana"/>
              </a:rPr>
              <a:t>A</a:t>
            </a:r>
            <a:r>
              <a:rPr sz="2000" spc="190" dirty="0">
                <a:latin typeface="Verdana"/>
                <a:cs typeface="Verdana"/>
              </a:rPr>
              <a:t>N</a:t>
            </a:r>
            <a:r>
              <a:rPr sz="2000" spc="165" dirty="0">
                <a:latin typeface="Verdana"/>
                <a:cs typeface="Verdana"/>
              </a:rPr>
              <a:t>A</a:t>
            </a:r>
            <a:r>
              <a:rPr sz="2000" spc="-100" dirty="0">
                <a:latin typeface="Verdana"/>
                <a:cs typeface="Verdana"/>
              </a:rPr>
              <a:t>L</a:t>
            </a:r>
            <a:r>
              <a:rPr sz="2000" spc="80" dirty="0">
                <a:latin typeface="Verdana"/>
                <a:cs typeface="Verdana"/>
              </a:rPr>
              <a:t>Y</a:t>
            </a:r>
            <a:r>
              <a:rPr sz="2000" spc="-285" dirty="0">
                <a:latin typeface="Verdana"/>
                <a:cs typeface="Verdana"/>
              </a:rPr>
              <a:t>S</a:t>
            </a:r>
            <a:r>
              <a:rPr sz="2000" spc="-275" dirty="0">
                <a:latin typeface="Verdana"/>
                <a:cs typeface="Verdana"/>
              </a:rPr>
              <a:t>I</a:t>
            </a:r>
            <a:r>
              <a:rPr sz="2000" spc="-130" dirty="0">
                <a:latin typeface="Verdana"/>
                <a:cs typeface="Verdana"/>
              </a:rPr>
              <a:t>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750" y="685800"/>
            <a:ext cx="10915650" cy="8667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798830">
              <a:lnSpc>
                <a:spcPts val="5810"/>
              </a:lnSpc>
            </a:pPr>
            <a:r>
              <a:rPr dirty="0"/>
              <a:t>Machine</a:t>
            </a:r>
            <a:r>
              <a:rPr spc="-185" dirty="0"/>
              <a:t> </a:t>
            </a:r>
            <a:r>
              <a:rPr dirty="0"/>
              <a:t>Learning</a:t>
            </a:r>
            <a:r>
              <a:rPr spc="-17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Data</a:t>
            </a:r>
            <a:r>
              <a:rPr spc="-190" dirty="0"/>
              <a:t> </a:t>
            </a:r>
            <a:r>
              <a:rPr spc="-10" dirty="0"/>
              <a:t>Science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2743200"/>
            <a:ext cx="76962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Machine Learning</vt:lpstr>
      <vt:lpstr>PowerPoint Presentation</vt:lpstr>
      <vt:lpstr>Need for Machine Learning?</vt:lpstr>
      <vt:lpstr>Need for Machine Learning?</vt:lpstr>
      <vt:lpstr>What is Machine Learning?</vt:lpstr>
      <vt:lpstr>What is a Model?</vt:lpstr>
      <vt:lpstr>PowerPoint Presentation</vt:lpstr>
      <vt:lpstr>Machine Learning and AI</vt:lpstr>
      <vt:lpstr>Machine Learning and Data Science</vt:lpstr>
      <vt:lpstr>Machine Learning and Data Science</vt:lpstr>
      <vt:lpstr>Machine Learning and Data Science</vt:lpstr>
      <vt:lpstr>Machine Learning and Statistics</vt:lpstr>
      <vt:lpstr>Machine Learning Types</vt:lpstr>
      <vt:lpstr>Labelled Data</vt:lpstr>
      <vt:lpstr>Unlabelled Data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PowerPoint Presentation</vt:lpstr>
      <vt:lpstr>Unsupervised Learning</vt:lpstr>
      <vt:lpstr>Key Differences</vt:lpstr>
      <vt:lpstr>Semi-supervised Learning</vt:lpstr>
      <vt:lpstr>Reinforcement Learning</vt:lpstr>
      <vt:lpstr>Challenges of Machine Learning</vt:lpstr>
      <vt:lpstr>Machine Learning Process</vt:lpstr>
      <vt:lpstr>Machine Learning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copyai.saf@gmail.com</cp:lastModifiedBy>
  <cp:revision>1</cp:revision>
  <dcterms:created xsi:type="dcterms:W3CDTF">2024-05-13T12:55:37Z</dcterms:created>
  <dcterms:modified xsi:type="dcterms:W3CDTF">2024-05-13T12:56:25Z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2024-05-13T00:00:00Z</vt:filetime>
  </property>
  <property fmtid="{D5CDD505-2E9C-101B-9397-08002B2CF9AE}" pid="3" name="LastSaved">
    <vt:filetime>2024-05-13T00:00:00Z</vt:filetime>
  </property>
</Properties>
</file>