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3399FF"/>
    <a:srgbClr val="FFCC00"/>
    <a:srgbClr val="5C3C2F"/>
    <a:srgbClr val="FF00FF"/>
    <a:srgbClr val="66FF99"/>
    <a:srgbClr val="006600"/>
    <a:srgbClr val="004C00"/>
    <a:srgbClr val="00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126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07080" y="1552526"/>
            <a:ext cx="7779529" cy="1616701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7369" y="3487980"/>
            <a:ext cx="7789240" cy="691892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accent5">
                    <a:lumMod val="50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5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9309"/>
            <a:ext cx="8229599" cy="3367950"/>
          </a:xfrm>
        </p:spPr>
        <p:txBody>
          <a:bodyPr/>
          <a:lstStyle>
            <a:lvl1pPr algn="l">
              <a:defRPr sz="2800">
                <a:solidFill>
                  <a:schemeClr val="accent5">
                    <a:lumMod val="75000"/>
                  </a:schemeClr>
                </a:solidFill>
              </a:defRPr>
            </a:lvl1pPr>
            <a:lvl2pPr algn="l"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 algn="l">
              <a:defRPr>
                <a:solidFill>
                  <a:schemeClr val="accent5">
                    <a:lumMod val="75000"/>
                  </a:schemeClr>
                </a:solidFill>
              </a:defRPr>
            </a:lvl3pPr>
            <a:lvl4pPr algn="l">
              <a:defRPr>
                <a:solidFill>
                  <a:schemeClr val="accent5">
                    <a:lumMod val="75000"/>
                  </a:schemeClr>
                </a:solidFill>
              </a:defRPr>
            </a:lvl4pPr>
            <a:lvl5pPr algn="l">
              <a:defRPr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46B10CD-659C-282A-21F4-FB69DA57C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317700"/>
            <a:ext cx="8229599" cy="763525"/>
          </a:xfrm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17700"/>
            <a:ext cx="6544225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6896"/>
            <a:ext cx="6544225" cy="3694697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807" y="1392286"/>
            <a:ext cx="4040188" cy="568644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5">
                    <a:lumMod val="75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0222" y="1995719"/>
            <a:ext cx="4041775" cy="2771541"/>
          </a:xfrm>
        </p:spPr>
        <p:txBody>
          <a:bodyPr/>
          <a:lstStyle>
            <a:lvl1pPr algn="ctr">
              <a:defRPr sz="2400">
                <a:solidFill>
                  <a:schemeClr val="accent5">
                    <a:lumMod val="75000"/>
                  </a:schemeClr>
                </a:solidFill>
              </a:defRPr>
            </a:lvl1pPr>
            <a:lvl2pPr algn="ctr">
              <a:defRPr sz="2000">
                <a:solidFill>
                  <a:schemeClr val="accent5">
                    <a:lumMod val="75000"/>
                  </a:schemeClr>
                </a:solidFill>
              </a:defRPr>
            </a:lvl2pPr>
            <a:lvl3pPr algn="ctr">
              <a:defRPr sz="1800">
                <a:solidFill>
                  <a:schemeClr val="accent5">
                    <a:lumMod val="75000"/>
                  </a:schemeClr>
                </a:solidFill>
              </a:defRPr>
            </a:lvl3pPr>
            <a:lvl4pPr algn="ctr">
              <a:defRPr sz="1600">
                <a:solidFill>
                  <a:schemeClr val="accent5">
                    <a:lumMod val="75000"/>
                  </a:schemeClr>
                </a:solidFill>
              </a:defRPr>
            </a:lvl4pPr>
            <a:lvl5pPr algn="ctr">
              <a:defRPr sz="1600">
                <a:solidFill>
                  <a:schemeClr val="accent5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9" y="1392286"/>
            <a:ext cx="4041775" cy="568644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5">
                    <a:lumMod val="75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95719"/>
            <a:ext cx="4041775" cy="2771544"/>
          </a:xfrm>
        </p:spPr>
        <p:txBody>
          <a:bodyPr/>
          <a:lstStyle>
            <a:lvl1pPr algn="ctr">
              <a:defRPr sz="2400">
                <a:solidFill>
                  <a:schemeClr val="accent5">
                    <a:lumMod val="75000"/>
                  </a:schemeClr>
                </a:solidFill>
              </a:defRPr>
            </a:lvl1pPr>
            <a:lvl2pPr algn="ctr">
              <a:defRPr sz="2000">
                <a:solidFill>
                  <a:schemeClr val="accent5">
                    <a:lumMod val="75000"/>
                  </a:schemeClr>
                </a:solidFill>
              </a:defRPr>
            </a:lvl2pPr>
            <a:lvl3pPr algn="ctr">
              <a:defRPr sz="1800">
                <a:solidFill>
                  <a:schemeClr val="accent5">
                    <a:lumMod val="75000"/>
                  </a:schemeClr>
                </a:solidFill>
              </a:defRPr>
            </a:lvl3pPr>
            <a:lvl4pPr algn="ctr">
              <a:defRPr sz="1600">
                <a:solidFill>
                  <a:schemeClr val="accent5">
                    <a:lumMod val="75000"/>
                  </a:schemeClr>
                </a:solidFill>
              </a:defRPr>
            </a:lvl4pPr>
            <a:lvl5pPr algn="ctr">
              <a:defRPr sz="1600">
                <a:solidFill>
                  <a:schemeClr val="accent5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2F6862A-1920-9176-6FDB-E2673959D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317700"/>
            <a:ext cx="8229599" cy="763525"/>
          </a:xfrm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1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49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7080" y="1552526"/>
            <a:ext cx="7779529" cy="1616701"/>
          </a:xfrm>
        </p:spPr>
        <p:txBody>
          <a:bodyPr/>
          <a:lstStyle/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7369" y="3487980"/>
            <a:ext cx="7789240" cy="691892"/>
          </a:xfrm>
        </p:spPr>
        <p:txBody>
          <a:bodyPr/>
          <a:lstStyle/>
          <a:p>
            <a:r>
              <a:rPr lang="en-US" dirty="0"/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9309"/>
            <a:ext cx="8229599" cy="3367950"/>
          </a:xfrm>
        </p:spPr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</a:p>
          <a:p>
            <a:endParaRPr lang="en-US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17700"/>
            <a:ext cx="8229599" cy="763525"/>
          </a:xfrm>
        </p:spPr>
        <p:txBody>
          <a:bodyPr>
            <a:noAutofit/>
          </a:bodyPr>
          <a:lstStyle/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1" y="317700"/>
            <a:ext cx="6544225" cy="763525"/>
          </a:xfrm>
        </p:spPr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76896"/>
            <a:ext cx="6544225" cy="3694697"/>
          </a:xfrm>
        </p:spPr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31807" y="1392286"/>
            <a:ext cx="4040188" cy="568644"/>
          </a:xfrm>
        </p:spPr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30222" y="1995719"/>
            <a:ext cx="4041775" cy="2771541"/>
          </a:xfrm>
        </p:spPr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571999" y="1392286"/>
            <a:ext cx="4041775" cy="568644"/>
          </a:xfrm>
        </p:spPr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572000" y="1995719"/>
            <a:ext cx="4041775" cy="2771544"/>
          </a:xfrm>
        </p:spPr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1" y="317700"/>
            <a:ext cx="8229599" cy="763525"/>
          </a:xfrm>
        </p:spPr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5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Click to edit  Master title style</vt:lpstr>
      <vt:lpstr>Slide Title</vt:lpstr>
      <vt:lpstr>Slide Title</vt:lpstr>
      <vt:lpstr>Slide Title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2023-11-29T01:23:07Z</dcterms:modified>
</cp:coreProperties>
</file>