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39" d="100"/>
          <a:sy n="39" d="100"/>
        </p:scale>
        <p:origin x="150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9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9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13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CAC6A-2736-4824-B2D8-55E65F5C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E2BBE-A0BE-40B6-A7D2-7B81C2B7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F8468-C1FF-4A04-91D6-495A3423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DD51F6-97B8-48A5-85B3-D97298E1F2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787379" cy="6858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63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2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2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2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4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1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0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0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645-0127-4B39-BCD3-7885FDB5A5D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2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42645-0127-4B39-BCD3-7885FDB5A5D7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9500A-E809-4ACE-AC59-3DB16EF0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4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2559B7-776F-46EA-8502-907D51D69651}"/>
              </a:ext>
            </a:extLst>
          </p:cNvPr>
          <p:cNvSpPr/>
          <p:nvPr/>
        </p:nvSpPr>
        <p:spPr>
          <a:xfrm>
            <a:off x="3787378" y="0"/>
            <a:ext cx="659930" cy="6858000"/>
          </a:xfrm>
          <a:prstGeom prst="rect">
            <a:avLst/>
          </a:prstGeom>
          <a:gradFill>
            <a:gsLst>
              <a:gs pos="3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E99B8B8C-4914-4D95-B3BD-0FC1587FDC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0" r="21872"/>
          <a:stretch/>
        </p:blipFill>
        <p:spPr>
          <a:xfrm>
            <a:off x="0" y="0"/>
            <a:ext cx="3787379" cy="6858000"/>
          </a:xfr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3362615A-6749-4590-97B4-BF71CFF97727}"/>
              </a:ext>
            </a:extLst>
          </p:cNvPr>
          <p:cNvGrpSpPr/>
          <p:nvPr/>
        </p:nvGrpSpPr>
        <p:grpSpPr>
          <a:xfrm>
            <a:off x="4920766" y="1454514"/>
            <a:ext cx="3864844" cy="3972056"/>
            <a:chOff x="6678657" y="619380"/>
            <a:chExt cx="5153125" cy="529607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898202D-EF17-46D3-8C6D-1C08C86009FC}"/>
                </a:ext>
              </a:extLst>
            </p:cNvPr>
            <p:cNvSpPr txBox="1"/>
            <p:nvPr/>
          </p:nvSpPr>
          <p:spPr>
            <a:xfrm>
              <a:off x="6678657" y="619380"/>
              <a:ext cx="440574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rgbClr val="000000"/>
                  </a:solidFill>
                  <a:latin typeface="Georgia" panose="02040502050405020303" pitchFamily="18" charset="0"/>
                </a:rPr>
                <a:t>WHY IOT</a:t>
              </a:r>
              <a:endParaRPr lang="en-US" sz="3000" b="1" dirty="0">
                <a:latin typeface="Georgia" panose="02040502050405020303" pitchFamily="18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47B4DD8-C512-40BA-B938-332C3C4C95F6}"/>
                </a:ext>
              </a:extLst>
            </p:cNvPr>
            <p:cNvGrpSpPr/>
            <p:nvPr/>
          </p:nvGrpSpPr>
          <p:grpSpPr>
            <a:xfrm>
              <a:off x="6678657" y="1562700"/>
              <a:ext cx="5153125" cy="589586"/>
              <a:chOff x="6678657" y="1577244"/>
              <a:chExt cx="5153125" cy="589586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67B0F61-70AB-476A-AA44-4F7A99460ECE}"/>
                  </a:ext>
                </a:extLst>
              </p:cNvPr>
              <p:cNvGrpSpPr/>
              <p:nvPr/>
            </p:nvGrpSpPr>
            <p:grpSpPr>
              <a:xfrm>
                <a:off x="6906351" y="1577244"/>
                <a:ext cx="4925431" cy="589586"/>
                <a:chOff x="6906351" y="1332405"/>
                <a:chExt cx="4925431" cy="589586"/>
              </a:xfrm>
            </p:grpSpPr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A6A7220-59A2-4EE0-B796-C96C812668AA}"/>
                    </a:ext>
                  </a:extLst>
                </p:cNvPr>
                <p:cNvSpPr txBox="1"/>
                <p:nvPr/>
              </p:nvSpPr>
              <p:spPr>
                <a:xfrm>
                  <a:off x="6906351" y="1332405"/>
                  <a:ext cx="25039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sz="1200" b="1" dirty="0">
                      <a:solidFill>
                        <a:srgbClr val="3B3835"/>
                      </a:solidFill>
                      <a:latin typeface="Georgia" panose="02040502050405020303" pitchFamily="18" charset="0"/>
                    </a:rPr>
                    <a:t>We are lazy</a:t>
                  </a:r>
                  <a:endParaRPr lang="en-IN" sz="1200" b="1" dirty="0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AE2DB85-3606-4D8C-9CDF-9AF2F3548D45}"/>
                    </a:ext>
                  </a:extLst>
                </p:cNvPr>
                <p:cNvSpPr txBox="1"/>
                <p:nvPr/>
              </p:nvSpPr>
              <p:spPr>
                <a:xfrm>
                  <a:off x="6906351" y="1614215"/>
                  <a:ext cx="4925431" cy="307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Lorem ipsum dolor sit amet, consectetur adipiscing elit, sed do eiusmod.</a:t>
                  </a:r>
                  <a:endParaRPr 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69" name="Freeform 26">
                <a:extLst>
                  <a:ext uri="{FF2B5EF4-FFF2-40B4-BE49-F238E27FC236}">
                    <a16:creationId xmlns:a16="http://schemas.microsoft.com/office/drawing/2014/main" id="{6ADC9EA1-25B6-4287-937C-A7FE37B2F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57" y="1611498"/>
                <a:ext cx="227694" cy="260875"/>
              </a:xfrm>
              <a:custGeom>
                <a:avLst/>
                <a:gdLst>
                  <a:gd name="T0" fmla="*/ 83 w 84"/>
                  <a:gd name="T1" fmla="*/ 47 h 96"/>
                  <a:gd name="T2" fmla="*/ 38 w 84"/>
                  <a:gd name="T3" fmla="*/ 1 h 96"/>
                  <a:gd name="T4" fmla="*/ 37 w 84"/>
                  <a:gd name="T5" fmla="*/ 0 h 96"/>
                  <a:gd name="T6" fmla="*/ 2 w 84"/>
                  <a:gd name="T7" fmla="*/ 0 h 96"/>
                  <a:gd name="T8" fmla="*/ 0 w 84"/>
                  <a:gd name="T9" fmla="*/ 1 h 96"/>
                  <a:gd name="T10" fmla="*/ 1 w 84"/>
                  <a:gd name="T11" fmla="*/ 3 h 96"/>
                  <a:gd name="T12" fmla="*/ 45 w 84"/>
                  <a:gd name="T13" fmla="*/ 48 h 96"/>
                  <a:gd name="T14" fmla="*/ 1 w 84"/>
                  <a:gd name="T15" fmla="*/ 93 h 96"/>
                  <a:gd name="T16" fmla="*/ 0 w 84"/>
                  <a:gd name="T17" fmla="*/ 95 h 96"/>
                  <a:gd name="T18" fmla="*/ 2 w 84"/>
                  <a:gd name="T19" fmla="*/ 96 h 96"/>
                  <a:gd name="T20" fmla="*/ 37 w 84"/>
                  <a:gd name="T21" fmla="*/ 96 h 96"/>
                  <a:gd name="T22" fmla="*/ 38 w 84"/>
                  <a:gd name="T23" fmla="*/ 95 h 96"/>
                  <a:gd name="T24" fmla="*/ 83 w 84"/>
                  <a:gd name="T25" fmla="*/ 49 h 96"/>
                  <a:gd name="T26" fmla="*/ 83 w 84"/>
                  <a:gd name="T27" fmla="*/ 4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96">
                    <a:moveTo>
                      <a:pt x="83" y="47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38" y="0"/>
                      <a:pt x="37" y="0"/>
                      <a:pt x="37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1" y="93"/>
                      <a:pt x="1" y="93"/>
                      <a:pt x="1" y="93"/>
                    </a:cubicBezTo>
                    <a:cubicBezTo>
                      <a:pt x="0" y="93"/>
                      <a:pt x="0" y="94"/>
                      <a:pt x="0" y="95"/>
                    </a:cubicBezTo>
                    <a:cubicBezTo>
                      <a:pt x="1" y="96"/>
                      <a:pt x="1" y="96"/>
                      <a:pt x="2" y="96"/>
                    </a:cubicBezTo>
                    <a:cubicBezTo>
                      <a:pt x="37" y="96"/>
                      <a:pt x="37" y="96"/>
                      <a:pt x="37" y="96"/>
                    </a:cubicBezTo>
                    <a:cubicBezTo>
                      <a:pt x="37" y="96"/>
                      <a:pt x="38" y="96"/>
                      <a:pt x="38" y="95"/>
                    </a:cubicBezTo>
                    <a:cubicBezTo>
                      <a:pt x="83" y="49"/>
                      <a:pt x="83" y="49"/>
                      <a:pt x="83" y="49"/>
                    </a:cubicBezTo>
                    <a:cubicBezTo>
                      <a:pt x="84" y="49"/>
                      <a:pt x="84" y="47"/>
                      <a:pt x="83" y="4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E816695-537E-4B38-92A9-9F3CD704B6C8}"/>
                </a:ext>
              </a:extLst>
            </p:cNvPr>
            <p:cNvGrpSpPr/>
            <p:nvPr/>
          </p:nvGrpSpPr>
          <p:grpSpPr>
            <a:xfrm>
              <a:off x="6678657" y="2812732"/>
              <a:ext cx="5153125" cy="574811"/>
              <a:chOff x="6678657" y="2827276"/>
              <a:chExt cx="5153125" cy="574811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629F1AC-95FF-4DE1-ABC6-5F7504573770}"/>
                  </a:ext>
                </a:extLst>
              </p:cNvPr>
              <p:cNvGrpSpPr/>
              <p:nvPr/>
            </p:nvGrpSpPr>
            <p:grpSpPr>
              <a:xfrm>
                <a:off x="6906351" y="2827276"/>
                <a:ext cx="4925431" cy="574811"/>
                <a:chOff x="6906351" y="2429937"/>
                <a:chExt cx="4925431" cy="574811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EEEE47A-06DB-4867-AE69-5DB0B90E5633}"/>
                    </a:ext>
                  </a:extLst>
                </p:cNvPr>
                <p:cNvSpPr txBox="1"/>
                <p:nvPr/>
              </p:nvSpPr>
              <p:spPr>
                <a:xfrm>
                  <a:off x="6906351" y="2429937"/>
                  <a:ext cx="462063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3B3835"/>
                      </a:solidFill>
                      <a:latin typeface="Georgia" panose="02040502050405020303" pitchFamily="18" charset="0"/>
                    </a:rPr>
                    <a:t>We want to automate everything</a:t>
                  </a:r>
                  <a:endParaRPr lang="en-IN" sz="1200" b="1" dirty="0">
                    <a:solidFill>
                      <a:srgbClr val="3B3835"/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644C048-B5C5-4F78-86C0-AA6A716BABC6}"/>
                    </a:ext>
                  </a:extLst>
                </p:cNvPr>
                <p:cNvSpPr txBox="1"/>
                <p:nvPr/>
              </p:nvSpPr>
              <p:spPr>
                <a:xfrm>
                  <a:off x="6906351" y="2696972"/>
                  <a:ext cx="4925431" cy="307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Lorem ipsum dolor sit amet, consectetur adipiscing elit, sed do eiusmod.</a:t>
                  </a:r>
                  <a:endParaRPr 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70" name="Freeform 26">
                <a:extLst>
                  <a:ext uri="{FF2B5EF4-FFF2-40B4-BE49-F238E27FC236}">
                    <a16:creationId xmlns:a16="http://schemas.microsoft.com/office/drawing/2014/main" id="{F5A4A737-5A58-4AD8-8CE6-174A2D78D3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57" y="2886954"/>
                <a:ext cx="227694" cy="260875"/>
              </a:xfrm>
              <a:custGeom>
                <a:avLst/>
                <a:gdLst>
                  <a:gd name="T0" fmla="*/ 83 w 84"/>
                  <a:gd name="T1" fmla="*/ 47 h 96"/>
                  <a:gd name="T2" fmla="*/ 38 w 84"/>
                  <a:gd name="T3" fmla="*/ 1 h 96"/>
                  <a:gd name="T4" fmla="*/ 37 w 84"/>
                  <a:gd name="T5" fmla="*/ 0 h 96"/>
                  <a:gd name="T6" fmla="*/ 2 w 84"/>
                  <a:gd name="T7" fmla="*/ 0 h 96"/>
                  <a:gd name="T8" fmla="*/ 0 w 84"/>
                  <a:gd name="T9" fmla="*/ 1 h 96"/>
                  <a:gd name="T10" fmla="*/ 1 w 84"/>
                  <a:gd name="T11" fmla="*/ 3 h 96"/>
                  <a:gd name="T12" fmla="*/ 45 w 84"/>
                  <a:gd name="T13" fmla="*/ 48 h 96"/>
                  <a:gd name="T14" fmla="*/ 1 w 84"/>
                  <a:gd name="T15" fmla="*/ 93 h 96"/>
                  <a:gd name="T16" fmla="*/ 0 w 84"/>
                  <a:gd name="T17" fmla="*/ 95 h 96"/>
                  <a:gd name="T18" fmla="*/ 2 w 84"/>
                  <a:gd name="T19" fmla="*/ 96 h 96"/>
                  <a:gd name="T20" fmla="*/ 37 w 84"/>
                  <a:gd name="T21" fmla="*/ 96 h 96"/>
                  <a:gd name="T22" fmla="*/ 38 w 84"/>
                  <a:gd name="T23" fmla="*/ 95 h 96"/>
                  <a:gd name="T24" fmla="*/ 83 w 84"/>
                  <a:gd name="T25" fmla="*/ 49 h 96"/>
                  <a:gd name="T26" fmla="*/ 83 w 84"/>
                  <a:gd name="T27" fmla="*/ 4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96">
                    <a:moveTo>
                      <a:pt x="83" y="47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38" y="0"/>
                      <a:pt x="37" y="0"/>
                      <a:pt x="37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1" y="93"/>
                      <a:pt x="1" y="93"/>
                      <a:pt x="1" y="93"/>
                    </a:cubicBezTo>
                    <a:cubicBezTo>
                      <a:pt x="0" y="93"/>
                      <a:pt x="0" y="94"/>
                      <a:pt x="0" y="95"/>
                    </a:cubicBezTo>
                    <a:cubicBezTo>
                      <a:pt x="1" y="96"/>
                      <a:pt x="1" y="96"/>
                      <a:pt x="2" y="96"/>
                    </a:cubicBezTo>
                    <a:cubicBezTo>
                      <a:pt x="37" y="96"/>
                      <a:pt x="37" y="96"/>
                      <a:pt x="37" y="96"/>
                    </a:cubicBezTo>
                    <a:cubicBezTo>
                      <a:pt x="37" y="96"/>
                      <a:pt x="38" y="96"/>
                      <a:pt x="38" y="95"/>
                    </a:cubicBezTo>
                    <a:cubicBezTo>
                      <a:pt x="83" y="49"/>
                      <a:pt x="83" y="49"/>
                      <a:pt x="83" y="49"/>
                    </a:cubicBezTo>
                    <a:cubicBezTo>
                      <a:pt x="84" y="49"/>
                      <a:pt x="84" y="47"/>
                      <a:pt x="83" y="4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81E7B44-C724-4CB8-9B80-25C30FBA419E}"/>
                </a:ext>
              </a:extLst>
            </p:cNvPr>
            <p:cNvGrpSpPr/>
            <p:nvPr/>
          </p:nvGrpSpPr>
          <p:grpSpPr>
            <a:xfrm>
              <a:off x="6678657" y="4047989"/>
              <a:ext cx="5153125" cy="587709"/>
              <a:chOff x="6678657" y="4062533"/>
              <a:chExt cx="5153125" cy="58770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E7C6679-5F89-4EE6-986B-CFC17DEB5DC4}"/>
                  </a:ext>
                </a:extLst>
              </p:cNvPr>
              <p:cNvGrpSpPr/>
              <p:nvPr/>
            </p:nvGrpSpPr>
            <p:grpSpPr>
              <a:xfrm>
                <a:off x="6906351" y="4062533"/>
                <a:ext cx="4925431" cy="587709"/>
                <a:chOff x="6906351" y="3641643"/>
                <a:chExt cx="4925431" cy="587709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BD4D7A5-5AEA-4A9B-A633-5069FB323D81}"/>
                    </a:ext>
                  </a:extLst>
                </p:cNvPr>
                <p:cNvSpPr txBox="1"/>
                <p:nvPr/>
              </p:nvSpPr>
              <p:spPr>
                <a:xfrm>
                  <a:off x="6906351" y="3641643"/>
                  <a:ext cx="440574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3B3835"/>
                      </a:solidFill>
                      <a:latin typeface="Georgia" panose="02040502050405020303" pitchFamily="18" charset="0"/>
                    </a:rPr>
                    <a:t>We want to control everything remotely</a:t>
                  </a:r>
                  <a:endParaRPr lang="en-IN" sz="1200" b="1" dirty="0">
                    <a:solidFill>
                      <a:srgbClr val="3B3835"/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8355D46-2FD0-499C-805C-6CE6A5330E95}"/>
                    </a:ext>
                  </a:extLst>
                </p:cNvPr>
                <p:cNvSpPr txBox="1"/>
                <p:nvPr/>
              </p:nvSpPr>
              <p:spPr>
                <a:xfrm>
                  <a:off x="6906351" y="3921576"/>
                  <a:ext cx="4925431" cy="307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Lorem ipsum dolor sit amet, consectetur adipiscing elit, sed do eiusmod.</a:t>
                  </a:r>
                  <a:endParaRPr 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71" name="Freeform 26">
                <a:extLst>
                  <a:ext uri="{FF2B5EF4-FFF2-40B4-BE49-F238E27FC236}">
                    <a16:creationId xmlns:a16="http://schemas.microsoft.com/office/drawing/2014/main" id="{05637508-5BEA-473C-9423-180983175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57" y="4106087"/>
                <a:ext cx="227694" cy="260875"/>
              </a:xfrm>
              <a:custGeom>
                <a:avLst/>
                <a:gdLst>
                  <a:gd name="T0" fmla="*/ 83 w 84"/>
                  <a:gd name="T1" fmla="*/ 47 h 96"/>
                  <a:gd name="T2" fmla="*/ 38 w 84"/>
                  <a:gd name="T3" fmla="*/ 1 h 96"/>
                  <a:gd name="T4" fmla="*/ 37 w 84"/>
                  <a:gd name="T5" fmla="*/ 0 h 96"/>
                  <a:gd name="T6" fmla="*/ 2 w 84"/>
                  <a:gd name="T7" fmla="*/ 0 h 96"/>
                  <a:gd name="T8" fmla="*/ 0 w 84"/>
                  <a:gd name="T9" fmla="*/ 1 h 96"/>
                  <a:gd name="T10" fmla="*/ 1 w 84"/>
                  <a:gd name="T11" fmla="*/ 3 h 96"/>
                  <a:gd name="T12" fmla="*/ 45 w 84"/>
                  <a:gd name="T13" fmla="*/ 48 h 96"/>
                  <a:gd name="T14" fmla="*/ 1 w 84"/>
                  <a:gd name="T15" fmla="*/ 93 h 96"/>
                  <a:gd name="T16" fmla="*/ 0 w 84"/>
                  <a:gd name="T17" fmla="*/ 95 h 96"/>
                  <a:gd name="T18" fmla="*/ 2 w 84"/>
                  <a:gd name="T19" fmla="*/ 96 h 96"/>
                  <a:gd name="T20" fmla="*/ 37 w 84"/>
                  <a:gd name="T21" fmla="*/ 96 h 96"/>
                  <a:gd name="T22" fmla="*/ 38 w 84"/>
                  <a:gd name="T23" fmla="*/ 95 h 96"/>
                  <a:gd name="T24" fmla="*/ 83 w 84"/>
                  <a:gd name="T25" fmla="*/ 49 h 96"/>
                  <a:gd name="T26" fmla="*/ 83 w 84"/>
                  <a:gd name="T27" fmla="*/ 4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96">
                    <a:moveTo>
                      <a:pt x="83" y="47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38" y="0"/>
                      <a:pt x="37" y="0"/>
                      <a:pt x="37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1" y="93"/>
                      <a:pt x="1" y="93"/>
                      <a:pt x="1" y="93"/>
                    </a:cubicBezTo>
                    <a:cubicBezTo>
                      <a:pt x="0" y="93"/>
                      <a:pt x="0" y="94"/>
                      <a:pt x="0" y="95"/>
                    </a:cubicBezTo>
                    <a:cubicBezTo>
                      <a:pt x="1" y="96"/>
                      <a:pt x="1" y="96"/>
                      <a:pt x="2" y="96"/>
                    </a:cubicBezTo>
                    <a:cubicBezTo>
                      <a:pt x="37" y="96"/>
                      <a:pt x="37" y="96"/>
                      <a:pt x="37" y="96"/>
                    </a:cubicBezTo>
                    <a:cubicBezTo>
                      <a:pt x="37" y="96"/>
                      <a:pt x="38" y="96"/>
                      <a:pt x="38" y="95"/>
                    </a:cubicBezTo>
                    <a:cubicBezTo>
                      <a:pt x="83" y="49"/>
                      <a:pt x="83" y="49"/>
                      <a:pt x="83" y="49"/>
                    </a:cubicBezTo>
                    <a:cubicBezTo>
                      <a:pt x="84" y="49"/>
                      <a:pt x="84" y="47"/>
                      <a:pt x="83" y="4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16BFBB7-BF03-458A-A59F-D2678548F8FC}"/>
                </a:ext>
              </a:extLst>
            </p:cNvPr>
            <p:cNvGrpSpPr/>
            <p:nvPr/>
          </p:nvGrpSpPr>
          <p:grpSpPr>
            <a:xfrm>
              <a:off x="6678657" y="5310689"/>
              <a:ext cx="5153125" cy="604765"/>
              <a:chOff x="6678657" y="5310689"/>
              <a:chExt cx="5153125" cy="60476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B56B55C-E511-4C9E-8B96-392A8F041E42}"/>
                  </a:ext>
                </a:extLst>
              </p:cNvPr>
              <p:cNvGrpSpPr/>
              <p:nvPr/>
            </p:nvGrpSpPr>
            <p:grpSpPr>
              <a:xfrm>
                <a:off x="6906351" y="5310689"/>
                <a:ext cx="4925431" cy="604765"/>
                <a:chOff x="6906351" y="4783706"/>
                <a:chExt cx="4925431" cy="604765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817EEC2-2586-4A49-A040-B195E2861DE9}"/>
                    </a:ext>
                  </a:extLst>
                </p:cNvPr>
                <p:cNvSpPr txBox="1"/>
                <p:nvPr/>
              </p:nvSpPr>
              <p:spPr>
                <a:xfrm>
                  <a:off x="6906351" y="4783706"/>
                  <a:ext cx="37616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3B3835"/>
                      </a:solidFill>
                      <a:latin typeface="Georgia" panose="02040502050405020303" pitchFamily="18" charset="0"/>
                    </a:rPr>
                    <a:t>We want to see data in real-time</a:t>
                  </a:r>
                  <a:endParaRPr lang="en-IN" sz="1200" b="1" dirty="0">
                    <a:solidFill>
                      <a:srgbClr val="3B3835"/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AAA3FD2-C043-4154-8E84-252CBE59BC20}"/>
                    </a:ext>
                  </a:extLst>
                </p:cNvPr>
                <p:cNvSpPr txBox="1"/>
                <p:nvPr/>
              </p:nvSpPr>
              <p:spPr>
                <a:xfrm>
                  <a:off x="6906351" y="5080695"/>
                  <a:ext cx="4925431" cy="307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Georgia Pro Light" panose="02040302050405020303" pitchFamily="18" charset="0"/>
                    </a:rPr>
                    <a:t>Lorem ipsum dolor sit amet, consectetur adipiscing elit, sed do eiusmod.</a:t>
                  </a:r>
                  <a:endParaRPr lang="en-US" sz="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72" name="Freeform 26">
                <a:extLst>
                  <a:ext uri="{FF2B5EF4-FFF2-40B4-BE49-F238E27FC236}">
                    <a16:creationId xmlns:a16="http://schemas.microsoft.com/office/drawing/2014/main" id="{DE007563-94B0-4D48-A263-D6784C14C2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8657" y="5338118"/>
                <a:ext cx="227694" cy="260875"/>
              </a:xfrm>
              <a:custGeom>
                <a:avLst/>
                <a:gdLst>
                  <a:gd name="T0" fmla="*/ 83 w 84"/>
                  <a:gd name="T1" fmla="*/ 47 h 96"/>
                  <a:gd name="T2" fmla="*/ 38 w 84"/>
                  <a:gd name="T3" fmla="*/ 1 h 96"/>
                  <a:gd name="T4" fmla="*/ 37 w 84"/>
                  <a:gd name="T5" fmla="*/ 0 h 96"/>
                  <a:gd name="T6" fmla="*/ 2 w 84"/>
                  <a:gd name="T7" fmla="*/ 0 h 96"/>
                  <a:gd name="T8" fmla="*/ 0 w 84"/>
                  <a:gd name="T9" fmla="*/ 1 h 96"/>
                  <a:gd name="T10" fmla="*/ 1 w 84"/>
                  <a:gd name="T11" fmla="*/ 3 h 96"/>
                  <a:gd name="T12" fmla="*/ 45 w 84"/>
                  <a:gd name="T13" fmla="*/ 48 h 96"/>
                  <a:gd name="T14" fmla="*/ 1 w 84"/>
                  <a:gd name="T15" fmla="*/ 93 h 96"/>
                  <a:gd name="T16" fmla="*/ 0 w 84"/>
                  <a:gd name="T17" fmla="*/ 95 h 96"/>
                  <a:gd name="T18" fmla="*/ 2 w 84"/>
                  <a:gd name="T19" fmla="*/ 96 h 96"/>
                  <a:gd name="T20" fmla="*/ 37 w 84"/>
                  <a:gd name="T21" fmla="*/ 96 h 96"/>
                  <a:gd name="T22" fmla="*/ 38 w 84"/>
                  <a:gd name="T23" fmla="*/ 95 h 96"/>
                  <a:gd name="T24" fmla="*/ 83 w 84"/>
                  <a:gd name="T25" fmla="*/ 49 h 96"/>
                  <a:gd name="T26" fmla="*/ 83 w 84"/>
                  <a:gd name="T27" fmla="*/ 4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96">
                    <a:moveTo>
                      <a:pt x="83" y="47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38" y="0"/>
                      <a:pt x="37" y="0"/>
                      <a:pt x="37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1" y="93"/>
                      <a:pt x="1" y="93"/>
                      <a:pt x="1" y="93"/>
                    </a:cubicBezTo>
                    <a:cubicBezTo>
                      <a:pt x="0" y="93"/>
                      <a:pt x="0" y="94"/>
                      <a:pt x="0" y="95"/>
                    </a:cubicBezTo>
                    <a:cubicBezTo>
                      <a:pt x="1" y="96"/>
                      <a:pt x="1" y="96"/>
                      <a:pt x="2" y="96"/>
                    </a:cubicBezTo>
                    <a:cubicBezTo>
                      <a:pt x="37" y="96"/>
                      <a:pt x="37" y="96"/>
                      <a:pt x="37" y="96"/>
                    </a:cubicBezTo>
                    <a:cubicBezTo>
                      <a:pt x="37" y="96"/>
                      <a:pt x="38" y="96"/>
                      <a:pt x="38" y="95"/>
                    </a:cubicBezTo>
                    <a:cubicBezTo>
                      <a:pt x="83" y="49"/>
                      <a:pt x="83" y="49"/>
                      <a:pt x="83" y="49"/>
                    </a:cubicBezTo>
                    <a:cubicBezTo>
                      <a:pt x="84" y="49"/>
                      <a:pt x="84" y="47"/>
                      <a:pt x="83" y="4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591067B-969C-4C9F-8B15-F533DF3AA34A}"/>
              </a:ext>
            </a:extLst>
          </p:cNvPr>
          <p:cNvGrpSpPr/>
          <p:nvPr/>
        </p:nvGrpSpPr>
        <p:grpSpPr>
          <a:xfrm>
            <a:off x="3837108" y="1531977"/>
            <a:ext cx="560471" cy="3794047"/>
            <a:chOff x="5116144" y="1245440"/>
            <a:chExt cx="747294" cy="5058729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7E0601CE-1AD5-4915-8573-906751CA8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0330" y="1245440"/>
              <a:ext cx="658923" cy="658923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EC49799E-C3BA-4F48-B2B8-5D5508641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144" y="2680588"/>
              <a:ext cx="747294" cy="747294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1BF7AAC-7AAA-43A2-8D78-7AEB78F4B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384" y="4204107"/>
              <a:ext cx="724815" cy="72481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4970447-7577-4B78-AA8A-3544C9075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80" y="5705147"/>
              <a:ext cx="599022" cy="599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78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F2C2C"/>
      </a:accent1>
      <a:accent2>
        <a:srgbClr val="1F2539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79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Candara</vt:lpstr>
      <vt:lpstr>Georgia</vt:lpstr>
      <vt:lpstr>Georgia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m10404</dc:creator>
  <cp:lastModifiedBy>sandysanthiya1234@outlook.com</cp:lastModifiedBy>
  <cp:revision>8</cp:revision>
  <dcterms:created xsi:type="dcterms:W3CDTF">2021-02-06T05:05:06Z</dcterms:created>
  <dcterms:modified xsi:type="dcterms:W3CDTF">2021-10-08T09:55:24Z</dcterms:modified>
</cp:coreProperties>
</file>