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094D-341D-49EA-80E2-D67B5C4B1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D9C11-EA60-4789-8426-8DF75A3F5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613B5-FB94-4961-AB4B-7FBE1AFEA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F9846-51AE-4B7F-AAC5-6C00A211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39156-9389-43B0-B1BB-1ED8CB08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3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4C91D-6C2A-4B1C-8075-6670ACD5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CCEAD-6A14-49FA-A63C-CDDA9803B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F0D47-95A8-422B-AC4E-F5901893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4DFF4-3893-4E82-8C0E-7C54AA61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0F1EF-2C7E-48D9-838B-0827085E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2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BEA0BC-6D15-47A7-B6E0-E30B09FB1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C15BD-680F-4C7C-9BE6-EE6D44CEB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8E1D6-E5FE-4CD1-84F4-CFD1890F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B8226-EF51-49D4-B90E-CC34A4B4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050D7-2388-4AE4-9E15-72F8ED6E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5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C433-50D4-4CCF-967E-61C93B0C3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423D6-EAAA-4D9A-888D-4FBC36BC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52BC6-30C7-495D-A3F3-399BD90C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7115E-7F18-4409-855B-5AB64B14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45550-4160-47CB-A98F-3E2972C3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F7052-8FC2-4F79-823F-0321012B1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5E232-7A9E-43A4-9570-9E0383DED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03E2A-27D6-4F50-8DEF-06B99C2B6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6805E-61A2-4402-A08D-8E5C578A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94428-4AF2-43B1-85A0-396E4C5F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0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C4AA-CAC4-4ABF-A87F-8349F2EA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7E90D-CE97-45D3-8CD6-55B00EE73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0D5A7-3F87-44D0-B95A-F6534B89D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BDC39-F2D2-4DB9-AC49-ACB1AF94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BE106-5265-432A-9264-BAF9B42F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11686-7D81-44EC-8A66-D17778A9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8E43-F808-4F2B-91DF-D0B667DD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FE0F3-4911-40E6-901D-4438147D8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8AB4-78F7-46CF-BC83-C41B4A551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50C65-D654-443A-8DE1-861635024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A6CD6-3E07-4FEC-856E-A5EF3FC57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6E4BD-0520-4048-B8AC-2EF0AD49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A84928-24C7-4E5A-85B2-F73CD28B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0F4D7-28FE-4C33-90B0-457DCFC3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0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CD21-9354-45AD-A2BB-E9D0BDC4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9D37D-F577-47BA-BC80-B42B78E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3E5DB-2C38-4A38-90E5-930B2EC3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27880-4B93-4497-BDF1-EF3F808F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0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3CAC6A-2736-4824-B2D8-55E65F5C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0E2BBE-A0BE-40B6-A7D2-7B81C2B7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F8468-C1FF-4A04-91D6-495A3423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DD51F6-97B8-48A5-85B3-D97298E1F2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049838" cy="6858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14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9A66-0179-410A-958A-6D41B91C0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8DABF-E1E8-4B95-BE7E-70702721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FEAC5-5E77-4868-814B-4E3DEF1DE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AACD8-994C-48B3-B743-4E769939D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DEE2D-396A-4489-9B93-D73485FC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74374-E65B-49B8-A5C2-169FE0DB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7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6E0B-A9D8-4EF1-BE24-DBEBBF427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21C94-7923-472F-8BD8-7D4D5A6B9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B7F96-8F07-4B79-994A-FF2DD1ABD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8DC7A-9075-4C1D-BE65-5B0CBB0D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F3327-73E8-47F4-9304-97D0373A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8DFFE-45A0-4CE9-9BC5-464BAB82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3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4C6BD-DA10-4DC7-A610-0F8E4778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6CC07-4F7E-408B-8E5F-53625473E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318ED-EB24-43CD-B871-FD5961A38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42645-0127-4B39-BCD3-7885FDB5A5D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0A6B2-3C2D-4D5D-94F9-E64ED9C6C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A8E81-0EDD-4823-9D35-C8DCA60AF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4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2559B7-776F-46EA-8502-907D51D69651}"/>
              </a:ext>
            </a:extLst>
          </p:cNvPr>
          <p:cNvSpPr/>
          <p:nvPr/>
        </p:nvSpPr>
        <p:spPr>
          <a:xfrm>
            <a:off x="5049838" y="0"/>
            <a:ext cx="879906" cy="6858000"/>
          </a:xfrm>
          <a:prstGeom prst="rect">
            <a:avLst/>
          </a:prstGeom>
          <a:gradFill>
            <a:gsLst>
              <a:gs pos="3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E99B8B8C-4914-4D95-B3BD-0FC1587FDC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72" r="13608"/>
          <a:stretch/>
        </p:blipFill>
        <p:spPr>
          <a:xfrm>
            <a:off x="0" y="0"/>
            <a:ext cx="5049838" cy="6858000"/>
          </a:xfr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3362615A-6749-4590-97B4-BF71CFF97727}"/>
              </a:ext>
            </a:extLst>
          </p:cNvPr>
          <p:cNvGrpSpPr/>
          <p:nvPr/>
        </p:nvGrpSpPr>
        <p:grpSpPr>
          <a:xfrm>
            <a:off x="6561021" y="796352"/>
            <a:ext cx="5153125" cy="5265297"/>
            <a:chOff x="6678657" y="619380"/>
            <a:chExt cx="5153125" cy="526529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898202D-EF17-46D3-8C6D-1C08C86009FC}"/>
                </a:ext>
              </a:extLst>
            </p:cNvPr>
            <p:cNvSpPr txBox="1"/>
            <p:nvPr/>
          </p:nvSpPr>
          <p:spPr>
            <a:xfrm>
              <a:off x="6678657" y="619380"/>
              <a:ext cx="44057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i="0" dirty="0">
                  <a:solidFill>
                    <a:srgbClr val="000000"/>
                  </a:solidFill>
                  <a:effectLst/>
                  <a:latin typeface="Georgia" panose="02040502050405020303" pitchFamily="18" charset="0"/>
                </a:rPr>
                <a:t>WHY IOT</a:t>
              </a:r>
              <a:endParaRPr lang="en-US" sz="4000" b="1" dirty="0">
                <a:latin typeface="Georgia" panose="02040502050405020303" pitchFamily="18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47B4DD8-C512-40BA-B938-332C3C4C95F6}"/>
                </a:ext>
              </a:extLst>
            </p:cNvPr>
            <p:cNvGrpSpPr/>
            <p:nvPr/>
          </p:nvGrpSpPr>
          <p:grpSpPr>
            <a:xfrm>
              <a:off x="6678657" y="1562700"/>
              <a:ext cx="5153125" cy="558809"/>
              <a:chOff x="6678657" y="1577244"/>
              <a:chExt cx="5153125" cy="558809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567B0F61-70AB-476A-AA44-4F7A99460ECE}"/>
                  </a:ext>
                </a:extLst>
              </p:cNvPr>
              <p:cNvGrpSpPr/>
              <p:nvPr/>
            </p:nvGrpSpPr>
            <p:grpSpPr>
              <a:xfrm>
                <a:off x="6906351" y="1577244"/>
                <a:ext cx="4925431" cy="558809"/>
                <a:chOff x="6906351" y="1332405"/>
                <a:chExt cx="4925431" cy="558809"/>
              </a:xfrm>
            </p:grpSpPr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A6A7220-59A2-4EE0-B796-C96C812668AA}"/>
                    </a:ext>
                  </a:extLst>
                </p:cNvPr>
                <p:cNvSpPr txBox="1"/>
                <p:nvPr/>
              </p:nvSpPr>
              <p:spPr>
                <a:xfrm>
                  <a:off x="6906351" y="1332405"/>
                  <a:ext cx="2503961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IN" sz="1600" b="1" i="0" dirty="0">
                      <a:solidFill>
                        <a:srgbClr val="3B3835"/>
                      </a:solidFill>
                      <a:effectLst/>
                      <a:latin typeface="Georgia" panose="02040502050405020303" pitchFamily="18" charset="0"/>
                    </a:rPr>
                    <a:t>We are lazy</a:t>
                  </a:r>
                  <a:endParaRPr lang="en-IN" sz="1600" b="1" dirty="0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AE2DB85-3606-4D8C-9CDF-9AF2F3548D45}"/>
                    </a:ext>
                  </a:extLst>
                </p:cNvPr>
                <p:cNvSpPr txBox="1"/>
                <p:nvPr/>
              </p:nvSpPr>
              <p:spPr>
                <a:xfrm>
                  <a:off x="6906351" y="1614215"/>
                  <a:ext cx="492543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Lorem ipsum dolor sit amet, consectetur adipiscing elit, sed do eiusmod.</a:t>
                  </a:r>
                  <a:endPara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69" name="Freeform 26">
                <a:extLst>
                  <a:ext uri="{FF2B5EF4-FFF2-40B4-BE49-F238E27FC236}">
                    <a16:creationId xmlns:a16="http://schemas.microsoft.com/office/drawing/2014/main" id="{6ADC9EA1-25B6-4287-937C-A7FE37B2F3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8657" y="1611498"/>
                <a:ext cx="227694" cy="260875"/>
              </a:xfrm>
              <a:custGeom>
                <a:avLst/>
                <a:gdLst>
                  <a:gd name="T0" fmla="*/ 83 w 84"/>
                  <a:gd name="T1" fmla="*/ 47 h 96"/>
                  <a:gd name="T2" fmla="*/ 38 w 84"/>
                  <a:gd name="T3" fmla="*/ 1 h 96"/>
                  <a:gd name="T4" fmla="*/ 37 w 84"/>
                  <a:gd name="T5" fmla="*/ 0 h 96"/>
                  <a:gd name="T6" fmla="*/ 2 w 84"/>
                  <a:gd name="T7" fmla="*/ 0 h 96"/>
                  <a:gd name="T8" fmla="*/ 0 w 84"/>
                  <a:gd name="T9" fmla="*/ 1 h 96"/>
                  <a:gd name="T10" fmla="*/ 1 w 84"/>
                  <a:gd name="T11" fmla="*/ 3 h 96"/>
                  <a:gd name="T12" fmla="*/ 45 w 84"/>
                  <a:gd name="T13" fmla="*/ 48 h 96"/>
                  <a:gd name="T14" fmla="*/ 1 w 84"/>
                  <a:gd name="T15" fmla="*/ 93 h 96"/>
                  <a:gd name="T16" fmla="*/ 0 w 84"/>
                  <a:gd name="T17" fmla="*/ 95 h 96"/>
                  <a:gd name="T18" fmla="*/ 2 w 84"/>
                  <a:gd name="T19" fmla="*/ 96 h 96"/>
                  <a:gd name="T20" fmla="*/ 37 w 84"/>
                  <a:gd name="T21" fmla="*/ 96 h 96"/>
                  <a:gd name="T22" fmla="*/ 38 w 84"/>
                  <a:gd name="T23" fmla="*/ 95 h 96"/>
                  <a:gd name="T24" fmla="*/ 83 w 84"/>
                  <a:gd name="T25" fmla="*/ 49 h 96"/>
                  <a:gd name="T26" fmla="*/ 83 w 84"/>
                  <a:gd name="T27" fmla="*/ 4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96">
                    <a:moveTo>
                      <a:pt x="83" y="47"/>
                    </a:moveTo>
                    <a:cubicBezTo>
                      <a:pt x="38" y="1"/>
                      <a:pt x="38" y="1"/>
                      <a:pt x="38" y="1"/>
                    </a:cubicBezTo>
                    <a:cubicBezTo>
                      <a:pt x="38" y="0"/>
                      <a:pt x="37" y="0"/>
                      <a:pt x="37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45" y="48"/>
                      <a:pt x="45" y="48"/>
                      <a:pt x="45" y="48"/>
                    </a:cubicBezTo>
                    <a:cubicBezTo>
                      <a:pt x="1" y="93"/>
                      <a:pt x="1" y="93"/>
                      <a:pt x="1" y="93"/>
                    </a:cubicBezTo>
                    <a:cubicBezTo>
                      <a:pt x="0" y="93"/>
                      <a:pt x="0" y="94"/>
                      <a:pt x="0" y="95"/>
                    </a:cubicBezTo>
                    <a:cubicBezTo>
                      <a:pt x="1" y="96"/>
                      <a:pt x="1" y="96"/>
                      <a:pt x="2" y="96"/>
                    </a:cubicBezTo>
                    <a:cubicBezTo>
                      <a:pt x="37" y="96"/>
                      <a:pt x="37" y="96"/>
                      <a:pt x="37" y="96"/>
                    </a:cubicBezTo>
                    <a:cubicBezTo>
                      <a:pt x="37" y="96"/>
                      <a:pt x="38" y="96"/>
                      <a:pt x="38" y="95"/>
                    </a:cubicBezTo>
                    <a:cubicBezTo>
                      <a:pt x="83" y="49"/>
                      <a:pt x="83" y="49"/>
                      <a:pt x="83" y="49"/>
                    </a:cubicBezTo>
                    <a:cubicBezTo>
                      <a:pt x="84" y="49"/>
                      <a:pt x="84" y="47"/>
                      <a:pt x="83" y="4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E816695-537E-4B38-92A9-9F3CD704B6C8}"/>
                </a:ext>
              </a:extLst>
            </p:cNvPr>
            <p:cNvGrpSpPr/>
            <p:nvPr/>
          </p:nvGrpSpPr>
          <p:grpSpPr>
            <a:xfrm>
              <a:off x="6678657" y="2812732"/>
              <a:ext cx="5153125" cy="544034"/>
              <a:chOff x="6678657" y="2827276"/>
              <a:chExt cx="5153125" cy="544034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629F1AC-95FF-4DE1-ABC6-5F7504573770}"/>
                  </a:ext>
                </a:extLst>
              </p:cNvPr>
              <p:cNvGrpSpPr/>
              <p:nvPr/>
            </p:nvGrpSpPr>
            <p:grpSpPr>
              <a:xfrm>
                <a:off x="6906351" y="2827276"/>
                <a:ext cx="4925431" cy="544034"/>
                <a:chOff x="6906351" y="2429937"/>
                <a:chExt cx="4925431" cy="544034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EEEE47A-06DB-4867-AE69-5DB0B90E5633}"/>
                    </a:ext>
                  </a:extLst>
                </p:cNvPr>
                <p:cNvSpPr txBox="1"/>
                <p:nvPr/>
              </p:nvSpPr>
              <p:spPr>
                <a:xfrm>
                  <a:off x="6906351" y="2429937"/>
                  <a:ext cx="4620631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3B3835"/>
                      </a:solidFill>
                      <a:latin typeface="Georgia" panose="02040502050405020303" pitchFamily="18" charset="0"/>
                    </a:rPr>
                    <a:t>We want to automate everything</a:t>
                  </a:r>
                  <a:endParaRPr lang="en-IN" sz="1600" b="1" dirty="0">
                    <a:solidFill>
                      <a:srgbClr val="3B3835"/>
                    </a:solidFill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644C048-B5C5-4F78-86C0-AA6A716BABC6}"/>
                    </a:ext>
                  </a:extLst>
                </p:cNvPr>
                <p:cNvSpPr txBox="1"/>
                <p:nvPr/>
              </p:nvSpPr>
              <p:spPr>
                <a:xfrm>
                  <a:off x="6906351" y="2696972"/>
                  <a:ext cx="492543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Lorem ipsum dolor sit amet, consectetur adipiscing elit, sed do eiusmod.</a:t>
                  </a:r>
                  <a:endPara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70" name="Freeform 26">
                <a:extLst>
                  <a:ext uri="{FF2B5EF4-FFF2-40B4-BE49-F238E27FC236}">
                    <a16:creationId xmlns:a16="http://schemas.microsoft.com/office/drawing/2014/main" id="{F5A4A737-5A58-4AD8-8CE6-174A2D78D3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8657" y="2886954"/>
                <a:ext cx="227694" cy="260875"/>
              </a:xfrm>
              <a:custGeom>
                <a:avLst/>
                <a:gdLst>
                  <a:gd name="T0" fmla="*/ 83 w 84"/>
                  <a:gd name="T1" fmla="*/ 47 h 96"/>
                  <a:gd name="T2" fmla="*/ 38 w 84"/>
                  <a:gd name="T3" fmla="*/ 1 h 96"/>
                  <a:gd name="T4" fmla="*/ 37 w 84"/>
                  <a:gd name="T5" fmla="*/ 0 h 96"/>
                  <a:gd name="T6" fmla="*/ 2 w 84"/>
                  <a:gd name="T7" fmla="*/ 0 h 96"/>
                  <a:gd name="T8" fmla="*/ 0 w 84"/>
                  <a:gd name="T9" fmla="*/ 1 h 96"/>
                  <a:gd name="T10" fmla="*/ 1 w 84"/>
                  <a:gd name="T11" fmla="*/ 3 h 96"/>
                  <a:gd name="T12" fmla="*/ 45 w 84"/>
                  <a:gd name="T13" fmla="*/ 48 h 96"/>
                  <a:gd name="T14" fmla="*/ 1 w 84"/>
                  <a:gd name="T15" fmla="*/ 93 h 96"/>
                  <a:gd name="T16" fmla="*/ 0 w 84"/>
                  <a:gd name="T17" fmla="*/ 95 h 96"/>
                  <a:gd name="T18" fmla="*/ 2 w 84"/>
                  <a:gd name="T19" fmla="*/ 96 h 96"/>
                  <a:gd name="T20" fmla="*/ 37 w 84"/>
                  <a:gd name="T21" fmla="*/ 96 h 96"/>
                  <a:gd name="T22" fmla="*/ 38 w 84"/>
                  <a:gd name="T23" fmla="*/ 95 h 96"/>
                  <a:gd name="T24" fmla="*/ 83 w 84"/>
                  <a:gd name="T25" fmla="*/ 49 h 96"/>
                  <a:gd name="T26" fmla="*/ 83 w 84"/>
                  <a:gd name="T27" fmla="*/ 4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96">
                    <a:moveTo>
                      <a:pt x="83" y="47"/>
                    </a:moveTo>
                    <a:cubicBezTo>
                      <a:pt x="38" y="1"/>
                      <a:pt x="38" y="1"/>
                      <a:pt x="38" y="1"/>
                    </a:cubicBezTo>
                    <a:cubicBezTo>
                      <a:pt x="38" y="0"/>
                      <a:pt x="37" y="0"/>
                      <a:pt x="37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45" y="48"/>
                      <a:pt x="45" y="48"/>
                      <a:pt x="45" y="48"/>
                    </a:cubicBezTo>
                    <a:cubicBezTo>
                      <a:pt x="1" y="93"/>
                      <a:pt x="1" y="93"/>
                      <a:pt x="1" y="93"/>
                    </a:cubicBezTo>
                    <a:cubicBezTo>
                      <a:pt x="0" y="93"/>
                      <a:pt x="0" y="94"/>
                      <a:pt x="0" y="95"/>
                    </a:cubicBezTo>
                    <a:cubicBezTo>
                      <a:pt x="1" y="96"/>
                      <a:pt x="1" y="96"/>
                      <a:pt x="2" y="96"/>
                    </a:cubicBezTo>
                    <a:cubicBezTo>
                      <a:pt x="37" y="96"/>
                      <a:pt x="37" y="96"/>
                      <a:pt x="37" y="96"/>
                    </a:cubicBezTo>
                    <a:cubicBezTo>
                      <a:pt x="37" y="96"/>
                      <a:pt x="38" y="96"/>
                      <a:pt x="38" y="95"/>
                    </a:cubicBezTo>
                    <a:cubicBezTo>
                      <a:pt x="83" y="49"/>
                      <a:pt x="83" y="49"/>
                      <a:pt x="83" y="49"/>
                    </a:cubicBezTo>
                    <a:cubicBezTo>
                      <a:pt x="84" y="49"/>
                      <a:pt x="84" y="47"/>
                      <a:pt x="83" y="4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81E7B44-C724-4CB8-9B80-25C30FBA419E}"/>
                </a:ext>
              </a:extLst>
            </p:cNvPr>
            <p:cNvGrpSpPr/>
            <p:nvPr/>
          </p:nvGrpSpPr>
          <p:grpSpPr>
            <a:xfrm>
              <a:off x="6678657" y="4047989"/>
              <a:ext cx="5153125" cy="556932"/>
              <a:chOff x="6678657" y="4062533"/>
              <a:chExt cx="5153125" cy="556932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E7C6679-5F89-4EE6-986B-CFC17DEB5DC4}"/>
                  </a:ext>
                </a:extLst>
              </p:cNvPr>
              <p:cNvGrpSpPr/>
              <p:nvPr/>
            </p:nvGrpSpPr>
            <p:grpSpPr>
              <a:xfrm>
                <a:off x="6906351" y="4062533"/>
                <a:ext cx="4925431" cy="556932"/>
                <a:chOff x="6906351" y="3641643"/>
                <a:chExt cx="4925431" cy="556932"/>
              </a:xfrm>
            </p:grpSpPr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BD4D7A5-5AEA-4A9B-A633-5069FB323D81}"/>
                    </a:ext>
                  </a:extLst>
                </p:cNvPr>
                <p:cNvSpPr txBox="1"/>
                <p:nvPr/>
              </p:nvSpPr>
              <p:spPr>
                <a:xfrm>
                  <a:off x="6906351" y="3641643"/>
                  <a:ext cx="44057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3B3835"/>
                      </a:solidFill>
                      <a:latin typeface="Georgia" panose="02040502050405020303" pitchFamily="18" charset="0"/>
                    </a:rPr>
                    <a:t>We want to control everything remotely</a:t>
                  </a:r>
                  <a:endParaRPr lang="en-IN" sz="1600" b="1" dirty="0">
                    <a:solidFill>
                      <a:srgbClr val="3B3835"/>
                    </a:solidFill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8355D46-2FD0-499C-805C-6CE6A5330E95}"/>
                    </a:ext>
                  </a:extLst>
                </p:cNvPr>
                <p:cNvSpPr txBox="1"/>
                <p:nvPr/>
              </p:nvSpPr>
              <p:spPr>
                <a:xfrm>
                  <a:off x="6906351" y="3921576"/>
                  <a:ext cx="492543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Lorem ipsum dolor sit amet, consectetur adipiscing elit, sed do eiusmod.</a:t>
                  </a:r>
                  <a:endPara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71" name="Freeform 26">
                <a:extLst>
                  <a:ext uri="{FF2B5EF4-FFF2-40B4-BE49-F238E27FC236}">
                    <a16:creationId xmlns:a16="http://schemas.microsoft.com/office/drawing/2014/main" id="{05637508-5BEA-473C-9423-180983175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8657" y="4106087"/>
                <a:ext cx="227694" cy="260875"/>
              </a:xfrm>
              <a:custGeom>
                <a:avLst/>
                <a:gdLst>
                  <a:gd name="T0" fmla="*/ 83 w 84"/>
                  <a:gd name="T1" fmla="*/ 47 h 96"/>
                  <a:gd name="T2" fmla="*/ 38 w 84"/>
                  <a:gd name="T3" fmla="*/ 1 h 96"/>
                  <a:gd name="T4" fmla="*/ 37 w 84"/>
                  <a:gd name="T5" fmla="*/ 0 h 96"/>
                  <a:gd name="T6" fmla="*/ 2 w 84"/>
                  <a:gd name="T7" fmla="*/ 0 h 96"/>
                  <a:gd name="T8" fmla="*/ 0 w 84"/>
                  <a:gd name="T9" fmla="*/ 1 h 96"/>
                  <a:gd name="T10" fmla="*/ 1 w 84"/>
                  <a:gd name="T11" fmla="*/ 3 h 96"/>
                  <a:gd name="T12" fmla="*/ 45 w 84"/>
                  <a:gd name="T13" fmla="*/ 48 h 96"/>
                  <a:gd name="T14" fmla="*/ 1 w 84"/>
                  <a:gd name="T15" fmla="*/ 93 h 96"/>
                  <a:gd name="T16" fmla="*/ 0 w 84"/>
                  <a:gd name="T17" fmla="*/ 95 h 96"/>
                  <a:gd name="T18" fmla="*/ 2 w 84"/>
                  <a:gd name="T19" fmla="*/ 96 h 96"/>
                  <a:gd name="T20" fmla="*/ 37 w 84"/>
                  <a:gd name="T21" fmla="*/ 96 h 96"/>
                  <a:gd name="T22" fmla="*/ 38 w 84"/>
                  <a:gd name="T23" fmla="*/ 95 h 96"/>
                  <a:gd name="T24" fmla="*/ 83 w 84"/>
                  <a:gd name="T25" fmla="*/ 49 h 96"/>
                  <a:gd name="T26" fmla="*/ 83 w 84"/>
                  <a:gd name="T27" fmla="*/ 4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96">
                    <a:moveTo>
                      <a:pt x="83" y="47"/>
                    </a:moveTo>
                    <a:cubicBezTo>
                      <a:pt x="38" y="1"/>
                      <a:pt x="38" y="1"/>
                      <a:pt x="38" y="1"/>
                    </a:cubicBezTo>
                    <a:cubicBezTo>
                      <a:pt x="38" y="0"/>
                      <a:pt x="37" y="0"/>
                      <a:pt x="37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45" y="48"/>
                      <a:pt x="45" y="48"/>
                      <a:pt x="45" y="48"/>
                    </a:cubicBezTo>
                    <a:cubicBezTo>
                      <a:pt x="1" y="93"/>
                      <a:pt x="1" y="93"/>
                      <a:pt x="1" y="93"/>
                    </a:cubicBezTo>
                    <a:cubicBezTo>
                      <a:pt x="0" y="93"/>
                      <a:pt x="0" y="94"/>
                      <a:pt x="0" y="95"/>
                    </a:cubicBezTo>
                    <a:cubicBezTo>
                      <a:pt x="1" y="96"/>
                      <a:pt x="1" y="96"/>
                      <a:pt x="2" y="96"/>
                    </a:cubicBezTo>
                    <a:cubicBezTo>
                      <a:pt x="37" y="96"/>
                      <a:pt x="37" y="96"/>
                      <a:pt x="37" y="96"/>
                    </a:cubicBezTo>
                    <a:cubicBezTo>
                      <a:pt x="37" y="96"/>
                      <a:pt x="38" y="96"/>
                      <a:pt x="38" y="95"/>
                    </a:cubicBezTo>
                    <a:cubicBezTo>
                      <a:pt x="83" y="49"/>
                      <a:pt x="83" y="49"/>
                      <a:pt x="83" y="49"/>
                    </a:cubicBezTo>
                    <a:cubicBezTo>
                      <a:pt x="84" y="49"/>
                      <a:pt x="84" y="47"/>
                      <a:pt x="83" y="4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16BFBB7-BF03-458A-A59F-D2678548F8FC}"/>
                </a:ext>
              </a:extLst>
            </p:cNvPr>
            <p:cNvGrpSpPr/>
            <p:nvPr/>
          </p:nvGrpSpPr>
          <p:grpSpPr>
            <a:xfrm>
              <a:off x="6678657" y="5310689"/>
              <a:ext cx="5153125" cy="573988"/>
              <a:chOff x="6678657" y="5310689"/>
              <a:chExt cx="5153125" cy="573988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B56B55C-E511-4C9E-8B96-392A8F041E42}"/>
                  </a:ext>
                </a:extLst>
              </p:cNvPr>
              <p:cNvGrpSpPr/>
              <p:nvPr/>
            </p:nvGrpSpPr>
            <p:grpSpPr>
              <a:xfrm>
                <a:off x="6906351" y="5310689"/>
                <a:ext cx="4925431" cy="573988"/>
                <a:chOff x="6906351" y="4783706"/>
                <a:chExt cx="4925431" cy="573988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817EEC2-2586-4A49-A040-B195E2861DE9}"/>
                    </a:ext>
                  </a:extLst>
                </p:cNvPr>
                <p:cNvSpPr txBox="1"/>
                <p:nvPr/>
              </p:nvSpPr>
              <p:spPr>
                <a:xfrm>
                  <a:off x="6906351" y="4783706"/>
                  <a:ext cx="3761649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3B3835"/>
                      </a:solidFill>
                      <a:latin typeface="Georgia" panose="02040502050405020303" pitchFamily="18" charset="0"/>
                    </a:rPr>
                    <a:t>We want to see data in real-time</a:t>
                  </a:r>
                  <a:endParaRPr lang="en-IN" sz="1600" b="1" dirty="0">
                    <a:solidFill>
                      <a:srgbClr val="3B3835"/>
                    </a:solidFill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7AAA3FD2-C043-4154-8E84-252CBE59BC20}"/>
                    </a:ext>
                  </a:extLst>
                </p:cNvPr>
                <p:cNvSpPr txBox="1"/>
                <p:nvPr/>
              </p:nvSpPr>
              <p:spPr>
                <a:xfrm>
                  <a:off x="6906351" y="5080695"/>
                  <a:ext cx="492543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Lorem ipsum dolor sit amet, consectetur adipiscing elit, sed do eiusmod.</a:t>
                  </a:r>
                  <a:endPara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72" name="Freeform 26">
                <a:extLst>
                  <a:ext uri="{FF2B5EF4-FFF2-40B4-BE49-F238E27FC236}">
                    <a16:creationId xmlns:a16="http://schemas.microsoft.com/office/drawing/2014/main" id="{DE007563-94B0-4D48-A263-D6784C14C2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8657" y="5338118"/>
                <a:ext cx="227694" cy="260875"/>
              </a:xfrm>
              <a:custGeom>
                <a:avLst/>
                <a:gdLst>
                  <a:gd name="T0" fmla="*/ 83 w 84"/>
                  <a:gd name="T1" fmla="*/ 47 h 96"/>
                  <a:gd name="T2" fmla="*/ 38 w 84"/>
                  <a:gd name="T3" fmla="*/ 1 h 96"/>
                  <a:gd name="T4" fmla="*/ 37 w 84"/>
                  <a:gd name="T5" fmla="*/ 0 h 96"/>
                  <a:gd name="T6" fmla="*/ 2 w 84"/>
                  <a:gd name="T7" fmla="*/ 0 h 96"/>
                  <a:gd name="T8" fmla="*/ 0 w 84"/>
                  <a:gd name="T9" fmla="*/ 1 h 96"/>
                  <a:gd name="T10" fmla="*/ 1 w 84"/>
                  <a:gd name="T11" fmla="*/ 3 h 96"/>
                  <a:gd name="T12" fmla="*/ 45 w 84"/>
                  <a:gd name="T13" fmla="*/ 48 h 96"/>
                  <a:gd name="T14" fmla="*/ 1 w 84"/>
                  <a:gd name="T15" fmla="*/ 93 h 96"/>
                  <a:gd name="T16" fmla="*/ 0 w 84"/>
                  <a:gd name="T17" fmla="*/ 95 h 96"/>
                  <a:gd name="T18" fmla="*/ 2 w 84"/>
                  <a:gd name="T19" fmla="*/ 96 h 96"/>
                  <a:gd name="T20" fmla="*/ 37 w 84"/>
                  <a:gd name="T21" fmla="*/ 96 h 96"/>
                  <a:gd name="T22" fmla="*/ 38 w 84"/>
                  <a:gd name="T23" fmla="*/ 95 h 96"/>
                  <a:gd name="T24" fmla="*/ 83 w 84"/>
                  <a:gd name="T25" fmla="*/ 49 h 96"/>
                  <a:gd name="T26" fmla="*/ 83 w 84"/>
                  <a:gd name="T27" fmla="*/ 4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96">
                    <a:moveTo>
                      <a:pt x="83" y="47"/>
                    </a:moveTo>
                    <a:cubicBezTo>
                      <a:pt x="38" y="1"/>
                      <a:pt x="38" y="1"/>
                      <a:pt x="38" y="1"/>
                    </a:cubicBezTo>
                    <a:cubicBezTo>
                      <a:pt x="38" y="0"/>
                      <a:pt x="37" y="0"/>
                      <a:pt x="37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45" y="48"/>
                      <a:pt x="45" y="48"/>
                      <a:pt x="45" y="48"/>
                    </a:cubicBezTo>
                    <a:cubicBezTo>
                      <a:pt x="1" y="93"/>
                      <a:pt x="1" y="93"/>
                      <a:pt x="1" y="93"/>
                    </a:cubicBezTo>
                    <a:cubicBezTo>
                      <a:pt x="0" y="93"/>
                      <a:pt x="0" y="94"/>
                      <a:pt x="0" y="95"/>
                    </a:cubicBezTo>
                    <a:cubicBezTo>
                      <a:pt x="1" y="96"/>
                      <a:pt x="1" y="96"/>
                      <a:pt x="2" y="96"/>
                    </a:cubicBezTo>
                    <a:cubicBezTo>
                      <a:pt x="37" y="96"/>
                      <a:pt x="37" y="96"/>
                      <a:pt x="37" y="96"/>
                    </a:cubicBezTo>
                    <a:cubicBezTo>
                      <a:pt x="37" y="96"/>
                      <a:pt x="38" y="96"/>
                      <a:pt x="38" y="95"/>
                    </a:cubicBezTo>
                    <a:cubicBezTo>
                      <a:pt x="83" y="49"/>
                      <a:pt x="83" y="49"/>
                      <a:pt x="83" y="49"/>
                    </a:cubicBezTo>
                    <a:cubicBezTo>
                      <a:pt x="84" y="49"/>
                      <a:pt x="84" y="47"/>
                      <a:pt x="83" y="4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591067B-969C-4C9F-8B15-F533DF3AA34A}"/>
              </a:ext>
            </a:extLst>
          </p:cNvPr>
          <p:cNvGrpSpPr/>
          <p:nvPr/>
        </p:nvGrpSpPr>
        <p:grpSpPr>
          <a:xfrm>
            <a:off x="5116144" y="899636"/>
            <a:ext cx="747294" cy="5058729"/>
            <a:chOff x="5116144" y="1245440"/>
            <a:chExt cx="747294" cy="5058729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7E0601CE-1AD5-4915-8573-906751CA8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0330" y="1245440"/>
              <a:ext cx="658923" cy="658923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EC49799E-C3BA-4F48-B2B8-5D5508641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144" y="2680588"/>
              <a:ext cx="747294" cy="747294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F1BF7AAC-7AAA-43A2-8D78-7AEB78F4B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384" y="4204107"/>
              <a:ext cx="724815" cy="724815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54970447-7577-4B78-AA8A-3544C9075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80" y="5705147"/>
              <a:ext cx="599022" cy="599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678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yb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B479D"/>
      </a:accent1>
      <a:accent2>
        <a:srgbClr val="07193A"/>
      </a:accent2>
      <a:accent3>
        <a:srgbClr val="00D9FB"/>
      </a:accent3>
      <a:accent4>
        <a:srgbClr val="F14E79"/>
      </a:accent4>
      <a:accent5>
        <a:srgbClr val="5C2163"/>
      </a:accent5>
      <a:accent6>
        <a:srgbClr val="2E318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Candara</vt:lpstr>
      <vt:lpstr>Georgia</vt:lpstr>
      <vt:lpstr>Georgia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m10404</dc:creator>
  <cp:lastModifiedBy>sandysanthiya1234@outlook.com</cp:lastModifiedBy>
  <cp:revision>7</cp:revision>
  <dcterms:created xsi:type="dcterms:W3CDTF">2021-02-06T05:05:06Z</dcterms:created>
  <dcterms:modified xsi:type="dcterms:W3CDTF">2021-10-08T09:54:21Z</dcterms:modified>
</cp:coreProperties>
</file>