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7534-312D-CE2A-FB25-317D6105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DD753-1DD4-E22E-51D1-F47E1643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013A-6630-0ED3-5404-119658BD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BC96-1465-3246-4AE3-041027AA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B669-2402-CE65-FA0C-6ED4DE30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7297-ABBC-5759-0F04-7CAEA2FA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F425D-E31D-0769-CBE6-7B2669B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5039-2A34-DF65-5E7E-66CAAD0F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8707-6D24-AF30-FE04-9F9AF06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BCF9-8352-B3E9-194D-8808A4B9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90C9D-BEAD-C676-6A69-22F3E8A58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8433-543F-6BD6-3068-6B1F8805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C693-6C94-8AE3-BA17-76DBD8E4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1B9C-54F5-268C-CE67-92E348F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FF5C-D6B1-051C-3CAF-EBE6238B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88D5-9426-542F-FD97-60DA50CF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F02F-33A7-F30C-5A54-23A8AE13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0B35-3189-3CCA-2310-F942CB0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A362-5E01-AE25-C84C-612B1CE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E80E-1729-2D65-937D-84D0064D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5478-48B5-6AF9-CDE8-7BC06D5A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20FD-446C-0416-43B3-007F4E23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0691-7A00-A77B-44B8-8CCC9CF7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B11A-F6A1-4720-1C2C-F36C605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5B-B212-6AD8-570E-D7AC7332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501C-8BB7-F693-A34A-75C4CE05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0412-E109-B9A8-B60C-7D426F73F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DF073-7C8C-6968-371E-F7C6FDDA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67C1-8341-1F2C-75C8-41E3BC2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C593-1E49-8660-318C-CC8956F7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7BC9-FB95-96CC-8B56-13AAB89F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649-1BE8-801A-6EA4-310AB6B8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300F9-88F7-20A7-F7D0-75874DB8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2D581-C401-392C-76D5-8857F9FC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B16C4-232C-2348-5111-34457F0B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2548-9215-302A-FC8B-DC022EA66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01B6B-491C-DE7D-55DC-EF3913D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DA6CE-2093-7A5B-32CA-92E5E183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4D2AA-4423-F4DF-3024-D5BFBDA4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119B-D1CA-C415-9EE1-740BDC9C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5A71C-0C6F-8184-9B63-9D6AFE0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33C8-9479-C5F9-7E53-4467D3A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4C77-16E9-501C-F35D-6F3E4D1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A0577-5195-615A-1728-629DA4E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4BF89-921F-B89C-966A-589F4FA3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8159-6C6C-629A-5019-27196B87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24B9-9E33-E1BE-52C4-8078016C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5BD1-6414-57BA-F517-046D2F67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29818-5A92-8362-A01B-00153693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779C-ADE3-2DB5-0462-4A47C242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CF7C-05FC-2C74-3715-FB85C591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3AF9-FA58-6B6E-1DA4-7FF86DB3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688D-6F89-9734-60A1-D6D6DC82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4605D-8F70-617A-44D0-87FAD1F3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D40C-CDA8-A9BF-A5D1-098174B4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7FB5-B6A4-CAAB-7997-E6B16504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7131C-DADC-1039-C841-49CF7E84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1638-CA4B-906D-C8FC-BD216F47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2A57-68A7-F98D-C5B5-38409739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A2B7-463E-8322-4B09-B3BEF3FB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2DAC-8E45-B147-ACE6-080B1706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D91C-6CB1-169E-C6C8-78A91FBD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2C7A-3098-E996-C175-24356CA6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F5B5E05-9A9F-CAFA-E33D-CE678B01E538}"/>
              </a:ext>
            </a:extLst>
          </p:cNvPr>
          <p:cNvGrpSpPr/>
          <p:nvPr/>
        </p:nvGrpSpPr>
        <p:grpSpPr>
          <a:xfrm>
            <a:off x="119743" y="1900851"/>
            <a:ext cx="8904515" cy="3882791"/>
            <a:chOff x="159657" y="1199923"/>
            <a:chExt cx="11872686" cy="51770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EE1EAC-5EEC-3AB7-22A2-C6742E97EB66}"/>
                </a:ext>
              </a:extLst>
            </p:cNvPr>
            <p:cNvSpPr/>
            <p:nvPr/>
          </p:nvSpPr>
          <p:spPr>
            <a:xfrm>
              <a:off x="4673469" y="3618822"/>
              <a:ext cx="73234" cy="72014"/>
            </a:xfrm>
            <a:custGeom>
              <a:avLst/>
              <a:gdLst>
                <a:gd name="connsiteX0" fmla="*/ 10751 w 73234"/>
                <a:gd name="connsiteY0" fmla="*/ 71866 h 72014"/>
                <a:gd name="connsiteX1" fmla="*/ -79 w 73234"/>
                <a:gd name="connsiteY1" fmla="*/ 60789 h 72014"/>
                <a:gd name="connsiteX2" fmla="*/ 8846 w 73234"/>
                <a:gd name="connsiteY2" fmla="*/ 50149 h 72014"/>
                <a:gd name="connsiteX3" fmla="*/ 44565 w 73234"/>
                <a:gd name="connsiteY3" fmla="*/ 44910 h 72014"/>
                <a:gd name="connsiteX4" fmla="*/ 51327 w 73234"/>
                <a:gd name="connsiteY4" fmla="*/ 9573 h 72014"/>
                <a:gd name="connsiteX5" fmla="*/ 63529 w 73234"/>
                <a:gd name="connsiteY5" fmla="*/ 29 h 72014"/>
                <a:gd name="connsiteX6" fmla="*/ 73073 w 73234"/>
                <a:gd name="connsiteY6" fmla="*/ 12240 h 72014"/>
                <a:gd name="connsiteX7" fmla="*/ 72663 w 73234"/>
                <a:gd name="connsiteY7" fmla="*/ 14145 h 72014"/>
                <a:gd name="connsiteX8" fmla="*/ 64853 w 73234"/>
                <a:gd name="connsiteY8" fmla="*/ 56531 h 72014"/>
                <a:gd name="connsiteX9" fmla="*/ 55328 w 73234"/>
                <a:gd name="connsiteY9" fmla="*/ 66056 h 72014"/>
                <a:gd name="connsiteX10" fmla="*/ 12751 w 73234"/>
                <a:gd name="connsiteY10" fmla="*/ 71961 h 7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4" h="72014">
                  <a:moveTo>
                    <a:pt x="10751" y="71866"/>
                  </a:moveTo>
                  <a:cubicBezTo>
                    <a:pt x="4702" y="71800"/>
                    <a:pt x="-146" y="66837"/>
                    <a:pt x="-79" y="60789"/>
                  </a:cubicBezTo>
                  <a:cubicBezTo>
                    <a:pt x="-22" y="55569"/>
                    <a:pt x="3712" y="51121"/>
                    <a:pt x="8846" y="50149"/>
                  </a:cubicBezTo>
                  <a:cubicBezTo>
                    <a:pt x="20657" y="48054"/>
                    <a:pt x="32658" y="46339"/>
                    <a:pt x="44565" y="44910"/>
                  </a:cubicBezTo>
                  <a:cubicBezTo>
                    <a:pt x="46565" y="33100"/>
                    <a:pt x="48756" y="21193"/>
                    <a:pt x="51327" y="9573"/>
                  </a:cubicBezTo>
                  <a:cubicBezTo>
                    <a:pt x="52061" y="3572"/>
                    <a:pt x="57528" y="-705"/>
                    <a:pt x="63529" y="29"/>
                  </a:cubicBezTo>
                  <a:cubicBezTo>
                    <a:pt x="69539" y="772"/>
                    <a:pt x="73806" y="6229"/>
                    <a:pt x="73073" y="12240"/>
                  </a:cubicBezTo>
                  <a:cubicBezTo>
                    <a:pt x="72997" y="12887"/>
                    <a:pt x="72854" y="13526"/>
                    <a:pt x="72663" y="14145"/>
                  </a:cubicBezTo>
                  <a:cubicBezTo>
                    <a:pt x="69710" y="28146"/>
                    <a:pt x="67043" y="42720"/>
                    <a:pt x="64853" y="56531"/>
                  </a:cubicBezTo>
                  <a:cubicBezTo>
                    <a:pt x="64234" y="61513"/>
                    <a:pt x="60309" y="65437"/>
                    <a:pt x="55328" y="66056"/>
                  </a:cubicBezTo>
                  <a:cubicBezTo>
                    <a:pt x="41135" y="67485"/>
                    <a:pt x="26753" y="69485"/>
                    <a:pt x="12751" y="71961"/>
                  </a:cubicBezTo>
                  <a:close/>
                </a:path>
              </a:pathLst>
            </a:custGeom>
            <a:solidFill>
              <a:srgbClr val="7AC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676C46-77D7-C1EB-AD5C-73E3CFF6E04F}"/>
                </a:ext>
              </a:extLst>
            </p:cNvPr>
            <p:cNvSpPr/>
            <p:nvPr/>
          </p:nvSpPr>
          <p:spPr>
            <a:xfrm>
              <a:off x="4747269" y="3052995"/>
              <a:ext cx="738717" cy="507444"/>
            </a:xfrm>
            <a:custGeom>
              <a:avLst/>
              <a:gdLst>
                <a:gd name="connsiteX0" fmla="*/ 10865 w 738717"/>
                <a:gd name="connsiteY0" fmla="*/ 507391 h 507444"/>
                <a:gd name="connsiteX1" fmla="*/ 7340 w 738717"/>
                <a:gd name="connsiteY1" fmla="*/ 506820 h 507444"/>
                <a:gd name="connsiteX2" fmla="*/ 482 w 738717"/>
                <a:gd name="connsiteY2" fmla="*/ 492913 h 507444"/>
                <a:gd name="connsiteX3" fmla="*/ 33058 w 738717"/>
                <a:gd name="connsiteY3" fmla="*/ 413760 h 507444"/>
                <a:gd name="connsiteX4" fmla="*/ 47517 w 738717"/>
                <a:gd name="connsiteY4" fmla="*/ 408207 h 507444"/>
                <a:gd name="connsiteX5" fmla="*/ 53070 w 738717"/>
                <a:gd name="connsiteY5" fmla="*/ 422676 h 507444"/>
                <a:gd name="connsiteX6" fmla="*/ 52775 w 738717"/>
                <a:gd name="connsiteY6" fmla="*/ 423285 h 507444"/>
                <a:gd name="connsiteX7" fmla="*/ 21247 w 738717"/>
                <a:gd name="connsiteY7" fmla="*/ 500057 h 507444"/>
                <a:gd name="connsiteX8" fmla="*/ 10865 w 738717"/>
                <a:gd name="connsiteY8" fmla="*/ 507391 h 507444"/>
                <a:gd name="connsiteX9" fmla="*/ 83922 w 738717"/>
                <a:gd name="connsiteY9" fmla="*/ 355848 h 507444"/>
                <a:gd name="connsiteX10" fmla="*/ 72673 w 738717"/>
                <a:gd name="connsiteY10" fmla="*/ 345199 h 507444"/>
                <a:gd name="connsiteX11" fmla="*/ 74397 w 738717"/>
                <a:gd name="connsiteY11" fmla="*/ 338989 h 507444"/>
                <a:gd name="connsiteX12" fmla="*/ 124403 w 738717"/>
                <a:gd name="connsiteY12" fmla="*/ 269647 h 507444"/>
                <a:gd name="connsiteX13" fmla="*/ 139833 w 738717"/>
                <a:gd name="connsiteY13" fmla="*/ 268123 h 507444"/>
                <a:gd name="connsiteX14" fmla="*/ 141405 w 738717"/>
                <a:gd name="connsiteY14" fmla="*/ 283401 h 507444"/>
                <a:gd name="connsiteX15" fmla="*/ 141357 w 738717"/>
                <a:gd name="connsiteY15" fmla="*/ 283458 h 507444"/>
                <a:gd name="connsiteX16" fmla="*/ 92780 w 738717"/>
                <a:gd name="connsiteY16" fmla="*/ 350800 h 507444"/>
                <a:gd name="connsiteX17" fmla="*/ 83922 w 738717"/>
                <a:gd name="connsiteY17" fmla="*/ 355848 h 507444"/>
                <a:gd name="connsiteX18" fmla="*/ 190220 w 738717"/>
                <a:gd name="connsiteY18" fmla="*/ 225356 h 507444"/>
                <a:gd name="connsiteX19" fmla="*/ 182410 w 738717"/>
                <a:gd name="connsiteY19" fmla="*/ 222022 h 507444"/>
                <a:gd name="connsiteX20" fmla="*/ 182410 w 738717"/>
                <a:gd name="connsiteY20" fmla="*/ 206592 h 507444"/>
                <a:gd name="connsiteX21" fmla="*/ 247180 w 738717"/>
                <a:gd name="connsiteY21" fmla="*/ 150680 h 507444"/>
                <a:gd name="connsiteX22" fmla="*/ 262401 w 738717"/>
                <a:gd name="connsiteY22" fmla="*/ 153566 h 507444"/>
                <a:gd name="connsiteX23" fmla="*/ 260515 w 738717"/>
                <a:gd name="connsiteY23" fmla="*/ 168015 h 507444"/>
                <a:gd name="connsiteX24" fmla="*/ 197650 w 738717"/>
                <a:gd name="connsiteY24" fmla="*/ 222308 h 507444"/>
                <a:gd name="connsiteX25" fmla="*/ 190220 w 738717"/>
                <a:gd name="connsiteY25" fmla="*/ 225356 h 507444"/>
                <a:gd name="connsiteX26" fmla="*/ 323570 w 738717"/>
                <a:gd name="connsiteY26" fmla="*/ 123057 h 507444"/>
                <a:gd name="connsiteX27" fmla="*/ 312569 w 738717"/>
                <a:gd name="connsiteY27" fmla="*/ 112151 h 507444"/>
                <a:gd name="connsiteX28" fmla="*/ 317951 w 738717"/>
                <a:gd name="connsiteY28" fmla="*/ 102674 h 507444"/>
                <a:gd name="connsiteX29" fmla="*/ 394151 w 738717"/>
                <a:gd name="connsiteY29" fmla="*/ 63240 h 507444"/>
                <a:gd name="connsiteX30" fmla="*/ 408629 w 738717"/>
                <a:gd name="connsiteY30" fmla="*/ 68765 h 507444"/>
                <a:gd name="connsiteX31" fmla="*/ 403104 w 738717"/>
                <a:gd name="connsiteY31" fmla="*/ 83243 h 507444"/>
                <a:gd name="connsiteX32" fmla="*/ 329476 w 738717"/>
                <a:gd name="connsiteY32" fmla="*/ 121343 h 507444"/>
                <a:gd name="connsiteX33" fmla="*/ 323761 w 738717"/>
                <a:gd name="connsiteY33" fmla="*/ 123057 h 507444"/>
                <a:gd name="connsiteX34" fmla="*/ 477018 w 738717"/>
                <a:gd name="connsiteY34" fmla="*/ 54382 h 507444"/>
                <a:gd name="connsiteX35" fmla="*/ 466541 w 738717"/>
                <a:gd name="connsiteY35" fmla="*/ 46667 h 507444"/>
                <a:gd name="connsiteX36" fmla="*/ 473751 w 738717"/>
                <a:gd name="connsiteY36" fmla="*/ 32960 h 507444"/>
                <a:gd name="connsiteX37" fmla="*/ 473780 w 738717"/>
                <a:gd name="connsiteY37" fmla="*/ 32951 h 507444"/>
                <a:gd name="connsiteX38" fmla="*/ 556742 w 738717"/>
                <a:gd name="connsiteY38" fmla="*/ 12377 h 507444"/>
                <a:gd name="connsiteX39" fmla="*/ 569458 w 738717"/>
                <a:gd name="connsiteY39" fmla="*/ 21092 h 507444"/>
                <a:gd name="connsiteX40" fmla="*/ 560743 w 738717"/>
                <a:gd name="connsiteY40" fmla="*/ 33808 h 507444"/>
                <a:gd name="connsiteX41" fmla="*/ 480257 w 738717"/>
                <a:gd name="connsiteY41" fmla="*/ 53906 h 507444"/>
                <a:gd name="connsiteX42" fmla="*/ 477209 w 738717"/>
                <a:gd name="connsiteY42" fmla="*/ 54382 h 507444"/>
                <a:gd name="connsiteX43" fmla="*/ 642372 w 738717"/>
                <a:gd name="connsiteY43" fmla="*/ 23426 h 507444"/>
                <a:gd name="connsiteX44" fmla="*/ 631999 w 738717"/>
                <a:gd name="connsiteY44" fmla="*/ 11920 h 507444"/>
                <a:gd name="connsiteX45" fmla="*/ 641610 w 738717"/>
                <a:gd name="connsiteY45" fmla="*/ 1614 h 507444"/>
                <a:gd name="connsiteX46" fmla="*/ 727335 w 738717"/>
                <a:gd name="connsiteY46" fmla="*/ 852 h 507444"/>
                <a:gd name="connsiteX47" fmla="*/ 738632 w 738717"/>
                <a:gd name="connsiteY47" fmla="*/ 11453 h 507444"/>
                <a:gd name="connsiteX48" fmla="*/ 728040 w 738717"/>
                <a:gd name="connsiteY48" fmla="*/ 22750 h 507444"/>
                <a:gd name="connsiteX49" fmla="*/ 726287 w 738717"/>
                <a:gd name="connsiteY49" fmla="*/ 22664 h 507444"/>
                <a:gd name="connsiteX50" fmla="*/ 643325 w 738717"/>
                <a:gd name="connsiteY50" fmla="*/ 23426 h 50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38717" h="507444">
                  <a:moveTo>
                    <a:pt x="10865" y="507391"/>
                  </a:moveTo>
                  <a:cubicBezTo>
                    <a:pt x="9664" y="507391"/>
                    <a:pt x="8474" y="507191"/>
                    <a:pt x="7340" y="506820"/>
                  </a:cubicBezTo>
                  <a:cubicBezTo>
                    <a:pt x="1635" y="504838"/>
                    <a:pt x="-1413" y="498647"/>
                    <a:pt x="482" y="492913"/>
                  </a:cubicBezTo>
                  <a:cubicBezTo>
                    <a:pt x="9807" y="465929"/>
                    <a:pt x="20685" y="439497"/>
                    <a:pt x="33058" y="413760"/>
                  </a:cubicBezTo>
                  <a:cubicBezTo>
                    <a:pt x="35516" y="408236"/>
                    <a:pt x="41992" y="405750"/>
                    <a:pt x="47517" y="408207"/>
                  </a:cubicBezTo>
                  <a:cubicBezTo>
                    <a:pt x="53051" y="410674"/>
                    <a:pt x="55527" y="417151"/>
                    <a:pt x="53070" y="422676"/>
                  </a:cubicBezTo>
                  <a:cubicBezTo>
                    <a:pt x="52975" y="422876"/>
                    <a:pt x="52880" y="423085"/>
                    <a:pt x="52775" y="423285"/>
                  </a:cubicBezTo>
                  <a:cubicBezTo>
                    <a:pt x="40754" y="448231"/>
                    <a:pt x="30229" y="473863"/>
                    <a:pt x="21247" y="500057"/>
                  </a:cubicBezTo>
                  <a:cubicBezTo>
                    <a:pt x="19675" y="504448"/>
                    <a:pt x="15523" y="507382"/>
                    <a:pt x="10865" y="507391"/>
                  </a:cubicBezTo>
                  <a:close/>
                  <a:moveTo>
                    <a:pt x="83922" y="355848"/>
                  </a:moveTo>
                  <a:cubicBezTo>
                    <a:pt x="77873" y="356020"/>
                    <a:pt x="72834" y="351248"/>
                    <a:pt x="72673" y="345199"/>
                  </a:cubicBezTo>
                  <a:cubicBezTo>
                    <a:pt x="72606" y="343009"/>
                    <a:pt x="73215" y="340837"/>
                    <a:pt x="74397" y="338989"/>
                  </a:cubicBezTo>
                  <a:cubicBezTo>
                    <a:pt x="89741" y="314948"/>
                    <a:pt x="106439" y="291802"/>
                    <a:pt x="124403" y="269647"/>
                  </a:cubicBezTo>
                  <a:cubicBezTo>
                    <a:pt x="128270" y="265008"/>
                    <a:pt x="135137" y="264332"/>
                    <a:pt x="139833" y="268123"/>
                  </a:cubicBezTo>
                  <a:cubicBezTo>
                    <a:pt x="144481" y="271905"/>
                    <a:pt x="145186" y="278743"/>
                    <a:pt x="141405" y="283401"/>
                  </a:cubicBezTo>
                  <a:cubicBezTo>
                    <a:pt x="141386" y="283420"/>
                    <a:pt x="141376" y="283439"/>
                    <a:pt x="141357" y="283458"/>
                  </a:cubicBezTo>
                  <a:cubicBezTo>
                    <a:pt x="123879" y="304947"/>
                    <a:pt x="107658" y="327435"/>
                    <a:pt x="92780" y="350800"/>
                  </a:cubicBezTo>
                  <a:cubicBezTo>
                    <a:pt x="90827" y="353829"/>
                    <a:pt x="87522" y="355706"/>
                    <a:pt x="83922" y="355848"/>
                  </a:cubicBezTo>
                  <a:close/>
                  <a:moveTo>
                    <a:pt x="190220" y="225356"/>
                  </a:moveTo>
                  <a:cubicBezTo>
                    <a:pt x="187268" y="225394"/>
                    <a:pt x="184429" y="224184"/>
                    <a:pt x="182410" y="222022"/>
                  </a:cubicBezTo>
                  <a:cubicBezTo>
                    <a:pt x="178171" y="217755"/>
                    <a:pt x="178171" y="210859"/>
                    <a:pt x="182410" y="206592"/>
                  </a:cubicBezTo>
                  <a:cubicBezTo>
                    <a:pt x="202898" y="186723"/>
                    <a:pt x="224530" y="168054"/>
                    <a:pt x="247180" y="150680"/>
                  </a:cubicBezTo>
                  <a:cubicBezTo>
                    <a:pt x="252180" y="147270"/>
                    <a:pt x="258991" y="148565"/>
                    <a:pt x="262401" y="153566"/>
                  </a:cubicBezTo>
                  <a:cubicBezTo>
                    <a:pt x="265535" y="158167"/>
                    <a:pt x="264715" y="164377"/>
                    <a:pt x="260515" y="168015"/>
                  </a:cubicBezTo>
                  <a:cubicBezTo>
                    <a:pt x="238541" y="184894"/>
                    <a:pt x="217548" y="203029"/>
                    <a:pt x="197650" y="222308"/>
                  </a:cubicBezTo>
                  <a:cubicBezTo>
                    <a:pt x="195669" y="224251"/>
                    <a:pt x="193002" y="225346"/>
                    <a:pt x="190220" y="225356"/>
                  </a:cubicBezTo>
                  <a:close/>
                  <a:moveTo>
                    <a:pt x="323570" y="123057"/>
                  </a:moveTo>
                  <a:cubicBezTo>
                    <a:pt x="317522" y="123086"/>
                    <a:pt x="312598" y="118200"/>
                    <a:pt x="312569" y="112151"/>
                  </a:cubicBezTo>
                  <a:cubicBezTo>
                    <a:pt x="312550" y="108256"/>
                    <a:pt x="314598" y="104655"/>
                    <a:pt x="317951" y="102674"/>
                  </a:cubicBezTo>
                  <a:cubicBezTo>
                    <a:pt x="342563" y="88053"/>
                    <a:pt x="368005" y="74889"/>
                    <a:pt x="394151" y="63240"/>
                  </a:cubicBezTo>
                  <a:cubicBezTo>
                    <a:pt x="399675" y="60764"/>
                    <a:pt x="406152" y="63240"/>
                    <a:pt x="408629" y="68765"/>
                  </a:cubicBezTo>
                  <a:cubicBezTo>
                    <a:pt x="411105" y="74289"/>
                    <a:pt x="408629" y="80766"/>
                    <a:pt x="403104" y="83243"/>
                  </a:cubicBezTo>
                  <a:cubicBezTo>
                    <a:pt x="377844" y="94511"/>
                    <a:pt x="353269" y="107236"/>
                    <a:pt x="329476" y="121343"/>
                  </a:cubicBezTo>
                  <a:cubicBezTo>
                    <a:pt x="327771" y="122448"/>
                    <a:pt x="325790" y="123038"/>
                    <a:pt x="323761" y="123057"/>
                  </a:cubicBezTo>
                  <a:close/>
                  <a:moveTo>
                    <a:pt x="477018" y="54382"/>
                  </a:moveTo>
                  <a:cubicBezTo>
                    <a:pt x="472218" y="54354"/>
                    <a:pt x="467989" y="51239"/>
                    <a:pt x="466541" y="46667"/>
                  </a:cubicBezTo>
                  <a:cubicBezTo>
                    <a:pt x="464750" y="40885"/>
                    <a:pt x="467979" y="34751"/>
                    <a:pt x="473751" y="32960"/>
                  </a:cubicBezTo>
                  <a:cubicBezTo>
                    <a:pt x="473761" y="32960"/>
                    <a:pt x="473770" y="32951"/>
                    <a:pt x="473780" y="32951"/>
                  </a:cubicBezTo>
                  <a:cubicBezTo>
                    <a:pt x="500993" y="24435"/>
                    <a:pt x="528701" y="17568"/>
                    <a:pt x="556742" y="12377"/>
                  </a:cubicBezTo>
                  <a:cubicBezTo>
                    <a:pt x="562657" y="11272"/>
                    <a:pt x="568353" y="15177"/>
                    <a:pt x="569458" y="21092"/>
                  </a:cubicBezTo>
                  <a:cubicBezTo>
                    <a:pt x="570563" y="27007"/>
                    <a:pt x="566658" y="32703"/>
                    <a:pt x="560743" y="33808"/>
                  </a:cubicBezTo>
                  <a:cubicBezTo>
                    <a:pt x="533539" y="38904"/>
                    <a:pt x="506660" y="45610"/>
                    <a:pt x="480257" y="53906"/>
                  </a:cubicBezTo>
                  <a:cubicBezTo>
                    <a:pt x="479266" y="54192"/>
                    <a:pt x="478237" y="54344"/>
                    <a:pt x="477209" y="54382"/>
                  </a:cubicBezTo>
                  <a:close/>
                  <a:moveTo>
                    <a:pt x="642372" y="23426"/>
                  </a:moveTo>
                  <a:cubicBezTo>
                    <a:pt x="636333" y="23112"/>
                    <a:pt x="631685" y="17959"/>
                    <a:pt x="631999" y="11920"/>
                  </a:cubicBezTo>
                  <a:cubicBezTo>
                    <a:pt x="632276" y="6605"/>
                    <a:pt x="636324" y="2261"/>
                    <a:pt x="641610" y="1614"/>
                  </a:cubicBezTo>
                  <a:cubicBezTo>
                    <a:pt x="670147" y="-320"/>
                    <a:pt x="698770" y="-568"/>
                    <a:pt x="727335" y="852"/>
                  </a:cubicBezTo>
                  <a:cubicBezTo>
                    <a:pt x="733384" y="661"/>
                    <a:pt x="738441" y="5405"/>
                    <a:pt x="738632" y="11453"/>
                  </a:cubicBezTo>
                  <a:cubicBezTo>
                    <a:pt x="738832" y="17492"/>
                    <a:pt x="734079" y="22550"/>
                    <a:pt x="728040" y="22750"/>
                  </a:cubicBezTo>
                  <a:cubicBezTo>
                    <a:pt x="727449" y="22769"/>
                    <a:pt x="726868" y="22740"/>
                    <a:pt x="726287" y="22664"/>
                  </a:cubicBezTo>
                  <a:cubicBezTo>
                    <a:pt x="698646" y="21340"/>
                    <a:pt x="670938" y="21597"/>
                    <a:pt x="643325" y="23426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B60758-29FA-12CB-009C-035252036551}"/>
                </a:ext>
              </a:extLst>
            </p:cNvPr>
            <p:cNvSpPr/>
            <p:nvPr/>
          </p:nvSpPr>
          <p:spPr>
            <a:xfrm>
              <a:off x="5547675" y="3031006"/>
              <a:ext cx="84744" cy="62517"/>
            </a:xfrm>
            <a:custGeom>
              <a:avLst/>
              <a:gdLst>
                <a:gd name="connsiteX0" fmla="*/ 53707 w 84744"/>
                <a:gd name="connsiteY0" fmla="*/ 62465 h 62517"/>
                <a:gd name="connsiteX1" fmla="*/ 51230 w 84744"/>
                <a:gd name="connsiteY1" fmla="*/ 62465 h 62517"/>
                <a:gd name="connsiteX2" fmla="*/ 9035 w 84744"/>
                <a:gd name="connsiteY2" fmla="*/ 53988 h 62517"/>
                <a:gd name="connsiteX3" fmla="*/ 81 w 84744"/>
                <a:gd name="connsiteY3" fmla="*/ 41319 h 62517"/>
                <a:gd name="connsiteX4" fmla="*/ 12749 w 84744"/>
                <a:gd name="connsiteY4" fmla="*/ 32366 h 62517"/>
                <a:gd name="connsiteX5" fmla="*/ 47516 w 84744"/>
                <a:gd name="connsiteY5" fmla="*/ 39129 h 62517"/>
                <a:gd name="connsiteX6" fmla="*/ 63327 w 84744"/>
                <a:gd name="connsiteY6" fmla="*/ 7410 h 62517"/>
                <a:gd name="connsiteX7" fmla="*/ 77205 w 84744"/>
                <a:gd name="connsiteY7" fmla="*/ 524 h 62517"/>
                <a:gd name="connsiteX8" fmla="*/ 84092 w 84744"/>
                <a:gd name="connsiteY8" fmla="*/ 14402 h 62517"/>
                <a:gd name="connsiteX9" fmla="*/ 82377 w 84744"/>
                <a:gd name="connsiteY9" fmla="*/ 17602 h 62517"/>
                <a:gd name="connsiteX10" fmla="*/ 63327 w 84744"/>
                <a:gd name="connsiteY10" fmla="*/ 56369 h 62517"/>
                <a:gd name="connsiteX11" fmla="*/ 53707 w 84744"/>
                <a:gd name="connsiteY11" fmla="*/ 62465 h 6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44" h="62517">
                  <a:moveTo>
                    <a:pt x="53707" y="62465"/>
                  </a:moveTo>
                  <a:lnTo>
                    <a:pt x="51230" y="62465"/>
                  </a:lnTo>
                  <a:cubicBezTo>
                    <a:pt x="37324" y="59226"/>
                    <a:pt x="22655" y="56369"/>
                    <a:pt x="9035" y="53988"/>
                  </a:cubicBezTo>
                  <a:cubicBezTo>
                    <a:pt x="3063" y="52959"/>
                    <a:pt x="-948" y="47291"/>
                    <a:pt x="81" y="41319"/>
                  </a:cubicBezTo>
                  <a:cubicBezTo>
                    <a:pt x="1110" y="35347"/>
                    <a:pt x="6777" y="31337"/>
                    <a:pt x="12749" y="32366"/>
                  </a:cubicBezTo>
                  <a:cubicBezTo>
                    <a:pt x="24275" y="34366"/>
                    <a:pt x="35990" y="36652"/>
                    <a:pt x="47516" y="39129"/>
                  </a:cubicBezTo>
                  <a:cubicBezTo>
                    <a:pt x="52564" y="28460"/>
                    <a:pt x="57898" y="17792"/>
                    <a:pt x="63327" y="7410"/>
                  </a:cubicBezTo>
                  <a:cubicBezTo>
                    <a:pt x="65261" y="1676"/>
                    <a:pt x="71471" y="-1410"/>
                    <a:pt x="77205" y="524"/>
                  </a:cubicBezTo>
                  <a:cubicBezTo>
                    <a:pt x="82939" y="2457"/>
                    <a:pt x="86016" y="8668"/>
                    <a:pt x="84092" y="14402"/>
                  </a:cubicBezTo>
                  <a:cubicBezTo>
                    <a:pt x="83701" y="15554"/>
                    <a:pt x="83120" y="16640"/>
                    <a:pt x="82377" y="17602"/>
                  </a:cubicBezTo>
                  <a:cubicBezTo>
                    <a:pt x="75805" y="30270"/>
                    <a:pt x="69328" y="43319"/>
                    <a:pt x="63327" y="56369"/>
                  </a:cubicBezTo>
                  <a:cubicBezTo>
                    <a:pt x="61479" y="60007"/>
                    <a:pt x="57784" y="62350"/>
                    <a:pt x="53707" y="62465"/>
                  </a:cubicBezTo>
                  <a:close/>
                </a:path>
              </a:pathLst>
            </a:custGeom>
            <a:solidFill>
              <a:srgbClr val="7AC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68EA60-907B-2942-7D3D-B16DF3E8FA51}"/>
                </a:ext>
              </a:extLst>
            </p:cNvPr>
            <p:cNvSpPr/>
            <p:nvPr/>
          </p:nvSpPr>
          <p:spPr>
            <a:xfrm>
              <a:off x="5656010" y="2591017"/>
              <a:ext cx="1504909" cy="651287"/>
            </a:xfrm>
            <a:custGeom>
              <a:avLst/>
              <a:gdLst>
                <a:gd name="connsiteX0" fmla="*/ 1493851 w 1504909"/>
                <a:gd name="connsiteY0" fmla="*/ 651235 h 651287"/>
                <a:gd name="connsiteX1" fmla="*/ 1483278 w 1504909"/>
                <a:gd name="connsiteY1" fmla="*/ 642852 h 651287"/>
                <a:gd name="connsiteX2" fmla="*/ 1457465 w 1504909"/>
                <a:gd name="connsiteY2" fmla="*/ 557127 h 651287"/>
                <a:gd name="connsiteX3" fmla="*/ 1463885 w 1504909"/>
                <a:gd name="connsiteY3" fmla="*/ 543031 h 651287"/>
                <a:gd name="connsiteX4" fmla="*/ 1477982 w 1504909"/>
                <a:gd name="connsiteY4" fmla="*/ 549450 h 651287"/>
                <a:gd name="connsiteX5" fmla="*/ 1478039 w 1504909"/>
                <a:gd name="connsiteY5" fmla="*/ 549603 h 651287"/>
                <a:gd name="connsiteX6" fmla="*/ 1504519 w 1504909"/>
                <a:gd name="connsiteY6" fmla="*/ 637519 h 651287"/>
                <a:gd name="connsiteX7" fmla="*/ 1496537 w 1504909"/>
                <a:gd name="connsiteY7" fmla="*/ 650635 h 651287"/>
                <a:gd name="connsiteX8" fmla="*/ 1496423 w 1504909"/>
                <a:gd name="connsiteY8" fmla="*/ 650663 h 651287"/>
                <a:gd name="connsiteX9" fmla="*/ 1493851 w 1504909"/>
                <a:gd name="connsiteY9" fmla="*/ 651235 h 651287"/>
                <a:gd name="connsiteX10" fmla="*/ 1432224 w 1504909"/>
                <a:gd name="connsiteY10" fmla="*/ 481213 h 651287"/>
                <a:gd name="connsiteX11" fmla="*/ 1422699 w 1504909"/>
                <a:gd name="connsiteY11" fmla="*/ 475117 h 651287"/>
                <a:gd name="connsiteX12" fmla="*/ 1378789 w 1504909"/>
                <a:gd name="connsiteY12" fmla="*/ 397393 h 651287"/>
                <a:gd name="connsiteX13" fmla="*/ 1382123 w 1504909"/>
                <a:gd name="connsiteY13" fmla="*/ 382249 h 651287"/>
                <a:gd name="connsiteX14" fmla="*/ 1397267 w 1504909"/>
                <a:gd name="connsiteY14" fmla="*/ 385582 h 651287"/>
                <a:gd name="connsiteX15" fmla="*/ 1442320 w 1504909"/>
                <a:gd name="connsiteY15" fmla="*/ 465497 h 651287"/>
                <a:gd name="connsiteX16" fmla="*/ 1437415 w 1504909"/>
                <a:gd name="connsiteY16" fmla="*/ 480051 h 651287"/>
                <a:gd name="connsiteX17" fmla="*/ 1437368 w 1504909"/>
                <a:gd name="connsiteY17" fmla="*/ 480070 h 651287"/>
                <a:gd name="connsiteX18" fmla="*/ 1432224 w 1504909"/>
                <a:gd name="connsiteY18" fmla="*/ 481213 h 651287"/>
                <a:gd name="connsiteX19" fmla="*/ 10903 w 1504909"/>
                <a:gd name="connsiteY19" fmla="*/ 385297 h 651287"/>
                <a:gd name="connsiteX20" fmla="*/ -79 w 1504909"/>
                <a:gd name="connsiteY20" fmla="*/ 374571 h 651287"/>
                <a:gd name="connsiteX21" fmla="*/ 1855 w 1504909"/>
                <a:gd name="connsiteY21" fmla="*/ 368247 h 651287"/>
                <a:gd name="connsiteX22" fmla="*/ 57290 w 1504909"/>
                <a:gd name="connsiteY22" fmla="*/ 295095 h 651287"/>
                <a:gd name="connsiteX23" fmla="*/ 72673 w 1504909"/>
                <a:gd name="connsiteY23" fmla="*/ 293276 h 651287"/>
                <a:gd name="connsiteX24" fmla="*/ 74492 w 1504909"/>
                <a:gd name="connsiteY24" fmla="*/ 308658 h 651287"/>
                <a:gd name="connsiteX25" fmla="*/ 73959 w 1504909"/>
                <a:gd name="connsiteY25" fmla="*/ 309287 h 651287"/>
                <a:gd name="connsiteX26" fmla="*/ 19952 w 1504909"/>
                <a:gd name="connsiteY26" fmla="*/ 380534 h 651287"/>
                <a:gd name="connsiteX27" fmla="*/ 10903 w 1504909"/>
                <a:gd name="connsiteY27" fmla="*/ 385297 h 651287"/>
                <a:gd name="connsiteX28" fmla="*/ 1334878 w 1504909"/>
                <a:gd name="connsiteY28" fmla="*/ 328909 h 651287"/>
                <a:gd name="connsiteX29" fmla="*/ 1326496 w 1504909"/>
                <a:gd name="connsiteY29" fmla="*/ 324432 h 651287"/>
                <a:gd name="connsiteX30" fmla="*/ 1266679 w 1504909"/>
                <a:gd name="connsiteY30" fmla="*/ 257757 h 651287"/>
                <a:gd name="connsiteX31" fmla="*/ 1266003 w 1504909"/>
                <a:gd name="connsiteY31" fmla="*/ 242279 h 651287"/>
                <a:gd name="connsiteX32" fmla="*/ 1281481 w 1504909"/>
                <a:gd name="connsiteY32" fmla="*/ 241602 h 651287"/>
                <a:gd name="connsiteX33" fmla="*/ 1282110 w 1504909"/>
                <a:gd name="connsiteY33" fmla="*/ 242231 h 651287"/>
                <a:gd name="connsiteX34" fmla="*/ 1343451 w 1504909"/>
                <a:gd name="connsiteY34" fmla="*/ 310430 h 651287"/>
                <a:gd name="connsiteX35" fmla="*/ 1341898 w 1504909"/>
                <a:gd name="connsiteY35" fmla="*/ 325708 h 651287"/>
                <a:gd name="connsiteX36" fmla="*/ 1341832 w 1504909"/>
                <a:gd name="connsiteY36" fmla="*/ 325765 h 651287"/>
                <a:gd name="connsiteX37" fmla="*/ 1334878 w 1504909"/>
                <a:gd name="connsiteY37" fmla="*/ 328909 h 651287"/>
                <a:gd name="connsiteX38" fmla="*/ 127966 w 1504909"/>
                <a:gd name="connsiteY38" fmla="*/ 247375 h 651287"/>
                <a:gd name="connsiteX39" fmla="*/ 116869 w 1504909"/>
                <a:gd name="connsiteY39" fmla="*/ 236573 h 651287"/>
                <a:gd name="connsiteX40" fmla="*/ 120441 w 1504909"/>
                <a:gd name="connsiteY40" fmla="*/ 228325 h 651287"/>
                <a:gd name="connsiteX41" fmla="*/ 190450 w 1504909"/>
                <a:gd name="connsiteY41" fmla="*/ 168984 h 651287"/>
                <a:gd name="connsiteX42" fmla="*/ 205699 w 1504909"/>
                <a:gd name="connsiteY42" fmla="*/ 171708 h 651287"/>
                <a:gd name="connsiteX43" fmla="*/ 203689 w 1504909"/>
                <a:gd name="connsiteY43" fmla="*/ 186414 h 651287"/>
                <a:gd name="connsiteX44" fmla="*/ 135871 w 1504909"/>
                <a:gd name="connsiteY44" fmla="*/ 244422 h 651287"/>
                <a:gd name="connsiteX45" fmla="*/ 127966 w 1504909"/>
                <a:gd name="connsiteY45" fmla="*/ 247375 h 651287"/>
                <a:gd name="connsiteX46" fmla="*/ 1206672 w 1504909"/>
                <a:gd name="connsiteY46" fmla="*/ 201274 h 651287"/>
                <a:gd name="connsiteX47" fmla="*/ 1199909 w 1504909"/>
                <a:gd name="connsiteY47" fmla="*/ 198892 h 651287"/>
                <a:gd name="connsiteX48" fmla="*/ 1127138 w 1504909"/>
                <a:gd name="connsiteY48" fmla="*/ 146981 h 651287"/>
                <a:gd name="connsiteX49" fmla="*/ 1124985 w 1504909"/>
                <a:gd name="connsiteY49" fmla="*/ 131636 h 651287"/>
                <a:gd name="connsiteX50" fmla="*/ 1138759 w 1504909"/>
                <a:gd name="connsiteY50" fmla="*/ 128502 h 651287"/>
                <a:gd name="connsiteX51" fmla="*/ 1213530 w 1504909"/>
                <a:gd name="connsiteY51" fmla="*/ 181747 h 651287"/>
                <a:gd name="connsiteX52" fmla="*/ 1215273 w 1504909"/>
                <a:gd name="connsiteY52" fmla="*/ 197140 h 651287"/>
                <a:gd name="connsiteX53" fmla="*/ 1215244 w 1504909"/>
                <a:gd name="connsiteY53" fmla="*/ 197178 h 651287"/>
                <a:gd name="connsiteX54" fmla="*/ 1206672 w 1504909"/>
                <a:gd name="connsiteY54" fmla="*/ 201274 h 651287"/>
                <a:gd name="connsiteX55" fmla="*/ 272174 w 1504909"/>
                <a:gd name="connsiteY55" fmla="*/ 138218 h 651287"/>
                <a:gd name="connsiteX56" fmla="*/ 262649 w 1504909"/>
                <a:gd name="connsiteY56" fmla="*/ 132884 h 651287"/>
                <a:gd name="connsiteX57" fmla="*/ 266364 w 1504909"/>
                <a:gd name="connsiteY57" fmla="*/ 117987 h 651287"/>
                <a:gd name="connsiteX58" fmla="*/ 266459 w 1504909"/>
                <a:gd name="connsiteY58" fmla="*/ 117930 h 651287"/>
                <a:gd name="connsiteX59" fmla="*/ 347707 w 1504909"/>
                <a:gd name="connsiteY59" fmla="*/ 75163 h 651287"/>
                <a:gd name="connsiteX60" fmla="*/ 361852 w 1504909"/>
                <a:gd name="connsiteY60" fmla="*/ 81468 h 651287"/>
                <a:gd name="connsiteX61" fmla="*/ 356756 w 1504909"/>
                <a:gd name="connsiteY61" fmla="*/ 95070 h 651287"/>
                <a:gd name="connsiteX62" fmla="*/ 277699 w 1504909"/>
                <a:gd name="connsiteY62" fmla="*/ 136694 h 651287"/>
                <a:gd name="connsiteX63" fmla="*/ 272174 w 1504909"/>
                <a:gd name="connsiteY63" fmla="*/ 138218 h 651287"/>
                <a:gd name="connsiteX64" fmla="*/ 1053891 w 1504909"/>
                <a:gd name="connsiteY64" fmla="*/ 104500 h 651287"/>
                <a:gd name="connsiteX65" fmla="*/ 1049033 w 1504909"/>
                <a:gd name="connsiteY65" fmla="*/ 103356 h 651287"/>
                <a:gd name="connsiteX66" fmla="*/ 966737 w 1504909"/>
                <a:gd name="connsiteY66" fmla="*/ 68685 h 651287"/>
                <a:gd name="connsiteX67" fmla="*/ 961832 w 1504909"/>
                <a:gd name="connsiteY67" fmla="*/ 53988 h 651287"/>
                <a:gd name="connsiteX68" fmla="*/ 974071 w 1504909"/>
                <a:gd name="connsiteY68" fmla="*/ 48207 h 651287"/>
                <a:gd name="connsiteX69" fmla="*/ 1058653 w 1504909"/>
                <a:gd name="connsiteY69" fmla="*/ 83926 h 651287"/>
                <a:gd name="connsiteX70" fmla="*/ 1063597 w 1504909"/>
                <a:gd name="connsiteY70" fmla="*/ 98604 h 651287"/>
                <a:gd name="connsiteX71" fmla="*/ 1053891 w 1504909"/>
                <a:gd name="connsiteY71" fmla="*/ 104690 h 651287"/>
                <a:gd name="connsiteX72" fmla="*/ 436576 w 1504909"/>
                <a:gd name="connsiteY72" fmla="*/ 62971 h 651287"/>
                <a:gd name="connsiteX73" fmla="*/ 425689 w 1504909"/>
                <a:gd name="connsiteY73" fmla="*/ 51950 h 651287"/>
                <a:gd name="connsiteX74" fmla="*/ 433147 w 1504909"/>
                <a:gd name="connsiteY74" fmla="*/ 41635 h 651287"/>
                <a:gd name="connsiteX75" fmla="*/ 521729 w 1504909"/>
                <a:gd name="connsiteY75" fmla="*/ 17631 h 651287"/>
                <a:gd name="connsiteX76" fmla="*/ 534683 w 1504909"/>
                <a:gd name="connsiteY76" fmla="*/ 26109 h 651287"/>
                <a:gd name="connsiteX77" fmla="*/ 526396 w 1504909"/>
                <a:gd name="connsiteY77" fmla="*/ 38682 h 651287"/>
                <a:gd name="connsiteX78" fmla="*/ 440100 w 1504909"/>
                <a:gd name="connsiteY78" fmla="*/ 62018 h 651287"/>
                <a:gd name="connsiteX79" fmla="*/ 436576 w 1504909"/>
                <a:gd name="connsiteY79" fmla="*/ 62971 h 651287"/>
                <a:gd name="connsiteX80" fmla="*/ 883489 w 1504909"/>
                <a:gd name="connsiteY80" fmla="*/ 43921 h 651287"/>
                <a:gd name="connsiteX81" fmla="*/ 881012 w 1504909"/>
                <a:gd name="connsiteY81" fmla="*/ 43921 h 651287"/>
                <a:gd name="connsiteX82" fmla="*/ 793001 w 1504909"/>
                <a:gd name="connsiteY82" fmla="*/ 28204 h 651287"/>
                <a:gd name="connsiteX83" fmla="*/ 783476 w 1504909"/>
                <a:gd name="connsiteY83" fmla="*/ 16012 h 651287"/>
                <a:gd name="connsiteX84" fmla="*/ 795316 w 1504909"/>
                <a:gd name="connsiteY84" fmla="*/ 6440 h 651287"/>
                <a:gd name="connsiteX85" fmla="*/ 795668 w 1504909"/>
                <a:gd name="connsiteY85" fmla="*/ 6487 h 651287"/>
                <a:gd name="connsiteX86" fmla="*/ 885965 w 1504909"/>
                <a:gd name="connsiteY86" fmla="*/ 22585 h 651287"/>
                <a:gd name="connsiteX87" fmla="*/ 894147 w 1504909"/>
                <a:gd name="connsiteY87" fmla="*/ 35739 h 651287"/>
                <a:gd name="connsiteX88" fmla="*/ 883489 w 1504909"/>
                <a:gd name="connsiteY88" fmla="*/ 44206 h 651287"/>
                <a:gd name="connsiteX89" fmla="*/ 613455 w 1504909"/>
                <a:gd name="connsiteY89" fmla="*/ 25823 h 651287"/>
                <a:gd name="connsiteX90" fmla="*/ 602854 w 1504909"/>
                <a:gd name="connsiteY90" fmla="*/ 14526 h 651287"/>
                <a:gd name="connsiteX91" fmla="*/ 612407 w 1504909"/>
                <a:gd name="connsiteY91" fmla="*/ 4011 h 651287"/>
                <a:gd name="connsiteX92" fmla="*/ 704133 w 1504909"/>
                <a:gd name="connsiteY92" fmla="*/ 10 h 651287"/>
                <a:gd name="connsiteX93" fmla="*/ 714896 w 1504909"/>
                <a:gd name="connsiteY93" fmla="*/ 11155 h 651287"/>
                <a:gd name="connsiteX94" fmla="*/ 714896 w 1504909"/>
                <a:gd name="connsiteY94" fmla="*/ 11155 h 651287"/>
                <a:gd name="connsiteX95" fmla="*/ 704723 w 1504909"/>
                <a:gd name="connsiteY95" fmla="*/ 21927 h 651287"/>
                <a:gd name="connsiteX96" fmla="*/ 703847 w 1504909"/>
                <a:gd name="connsiteY96" fmla="*/ 21918 h 651287"/>
                <a:gd name="connsiteX97" fmla="*/ 614598 w 1504909"/>
                <a:gd name="connsiteY97" fmla="*/ 25728 h 6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504909" h="651287">
                  <a:moveTo>
                    <a:pt x="1493851" y="651235"/>
                  </a:moveTo>
                  <a:cubicBezTo>
                    <a:pt x="1488812" y="651235"/>
                    <a:pt x="1484430" y="647758"/>
                    <a:pt x="1483278" y="642852"/>
                  </a:cubicBezTo>
                  <a:cubicBezTo>
                    <a:pt x="1476229" y="613830"/>
                    <a:pt x="1467609" y="585217"/>
                    <a:pt x="1457465" y="557127"/>
                  </a:cubicBezTo>
                  <a:cubicBezTo>
                    <a:pt x="1455341" y="551460"/>
                    <a:pt x="1458217" y="545145"/>
                    <a:pt x="1463885" y="543031"/>
                  </a:cubicBezTo>
                  <a:cubicBezTo>
                    <a:pt x="1469552" y="540907"/>
                    <a:pt x="1475858" y="543783"/>
                    <a:pt x="1477982" y="549450"/>
                  </a:cubicBezTo>
                  <a:cubicBezTo>
                    <a:pt x="1478001" y="549498"/>
                    <a:pt x="1478020" y="549555"/>
                    <a:pt x="1478039" y="549603"/>
                  </a:cubicBezTo>
                  <a:cubicBezTo>
                    <a:pt x="1488488" y="578397"/>
                    <a:pt x="1497327" y="607743"/>
                    <a:pt x="1504519" y="637519"/>
                  </a:cubicBezTo>
                  <a:cubicBezTo>
                    <a:pt x="1505938" y="643348"/>
                    <a:pt x="1502366" y="649215"/>
                    <a:pt x="1496537" y="650635"/>
                  </a:cubicBezTo>
                  <a:cubicBezTo>
                    <a:pt x="1496499" y="650644"/>
                    <a:pt x="1496460" y="650653"/>
                    <a:pt x="1496423" y="650663"/>
                  </a:cubicBezTo>
                  <a:cubicBezTo>
                    <a:pt x="1495604" y="650996"/>
                    <a:pt x="1494737" y="651187"/>
                    <a:pt x="1493851" y="651235"/>
                  </a:cubicBezTo>
                  <a:close/>
                  <a:moveTo>
                    <a:pt x="1432224" y="481213"/>
                  </a:moveTo>
                  <a:cubicBezTo>
                    <a:pt x="1428157" y="481128"/>
                    <a:pt x="1424480" y="478775"/>
                    <a:pt x="1422699" y="475117"/>
                  </a:cubicBezTo>
                  <a:cubicBezTo>
                    <a:pt x="1409507" y="448419"/>
                    <a:pt x="1394848" y="422473"/>
                    <a:pt x="1378789" y="397393"/>
                  </a:cubicBezTo>
                  <a:cubicBezTo>
                    <a:pt x="1375531" y="392288"/>
                    <a:pt x="1377017" y="385506"/>
                    <a:pt x="1382123" y="382249"/>
                  </a:cubicBezTo>
                  <a:cubicBezTo>
                    <a:pt x="1387228" y="378991"/>
                    <a:pt x="1394010" y="380477"/>
                    <a:pt x="1397267" y="385582"/>
                  </a:cubicBezTo>
                  <a:cubicBezTo>
                    <a:pt x="1413707" y="411395"/>
                    <a:pt x="1428747" y="438075"/>
                    <a:pt x="1442320" y="465497"/>
                  </a:cubicBezTo>
                  <a:cubicBezTo>
                    <a:pt x="1444987" y="470869"/>
                    <a:pt x="1442787" y="477384"/>
                    <a:pt x="1437415" y="480051"/>
                  </a:cubicBezTo>
                  <a:cubicBezTo>
                    <a:pt x="1437396" y="480051"/>
                    <a:pt x="1437387" y="480061"/>
                    <a:pt x="1437368" y="480070"/>
                  </a:cubicBezTo>
                  <a:cubicBezTo>
                    <a:pt x="1435796" y="480927"/>
                    <a:pt x="1434015" y="481328"/>
                    <a:pt x="1432224" y="481213"/>
                  </a:cubicBezTo>
                  <a:close/>
                  <a:moveTo>
                    <a:pt x="10903" y="385297"/>
                  </a:moveTo>
                  <a:cubicBezTo>
                    <a:pt x="4903" y="385363"/>
                    <a:pt x="-12" y="380563"/>
                    <a:pt x="-79" y="374571"/>
                  </a:cubicBezTo>
                  <a:cubicBezTo>
                    <a:pt x="-108" y="372314"/>
                    <a:pt x="569" y="370104"/>
                    <a:pt x="1855" y="368247"/>
                  </a:cubicBezTo>
                  <a:cubicBezTo>
                    <a:pt x="19019" y="342891"/>
                    <a:pt x="37516" y="318469"/>
                    <a:pt x="57290" y="295095"/>
                  </a:cubicBezTo>
                  <a:cubicBezTo>
                    <a:pt x="61033" y="290342"/>
                    <a:pt x="67920" y="289532"/>
                    <a:pt x="72673" y="293276"/>
                  </a:cubicBezTo>
                  <a:cubicBezTo>
                    <a:pt x="77426" y="297028"/>
                    <a:pt x="78236" y="303915"/>
                    <a:pt x="74492" y="308658"/>
                  </a:cubicBezTo>
                  <a:cubicBezTo>
                    <a:pt x="74321" y="308878"/>
                    <a:pt x="74140" y="309087"/>
                    <a:pt x="73959" y="309287"/>
                  </a:cubicBezTo>
                  <a:cubicBezTo>
                    <a:pt x="54642" y="332014"/>
                    <a:pt x="36611" y="355798"/>
                    <a:pt x="19952" y="380534"/>
                  </a:cubicBezTo>
                  <a:cubicBezTo>
                    <a:pt x="17933" y="383544"/>
                    <a:pt x="14532" y="385335"/>
                    <a:pt x="10903" y="385297"/>
                  </a:cubicBezTo>
                  <a:close/>
                  <a:moveTo>
                    <a:pt x="1334878" y="328909"/>
                  </a:moveTo>
                  <a:cubicBezTo>
                    <a:pt x="1331545" y="328794"/>
                    <a:pt x="1328449" y="327146"/>
                    <a:pt x="1326496" y="324432"/>
                  </a:cubicBezTo>
                  <a:cubicBezTo>
                    <a:pt x="1307780" y="301134"/>
                    <a:pt x="1287816" y="278883"/>
                    <a:pt x="1266679" y="257757"/>
                  </a:cubicBezTo>
                  <a:cubicBezTo>
                    <a:pt x="1262222" y="253671"/>
                    <a:pt x="1261917" y="246736"/>
                    <a:pt x="1266003" y="242279"/>
                  </a:cubicBezTo>
                  <a:cubicBezTo>
                    <a:pt x="1270089" y="237821"/>
                    <a:pt x="1277024" y="237516"/>
                    <a:pt x="1281481" y="241602"/>
                  </a:cubicBezTo>
                  <a:cubicBezTo>
                    <a:pt x="1281700" y="241802"/>
                    <a:pt x="1281910" y="242012"/>
                    <a:pt x="1282110" y="242231"/>
                  </a:cubicBezTo>
                  <a:cubicBezTo>
                    <a:pt x="1303770" y="263843"/>
                    <a:pt x="1324248" y="286608"/>
                    <a:pt x="1343451" y="310430"/>
                  </a:cubicBezTo>
                  <a:cubicBezTo>
                    <a:pt x="1347242" y="315078"/>
                    <a:pt x="1346546" y="321917"/>
                    <a:pt x="1341898" y="325708"/>
                  </a:cubicBezTo>
                  <a:cubicBezTo>
                    <a:pt x="1341879" y="325727"/>
                    <a:pt x="1341851" y="325746"/>
                    <a:pt x="1341832" y="325765"/>
                  </a:cubicBezTo>
                  <a:cubicBezTo>
                    <a:pt x="1339965" y="327604"/>
                    <a:pt x="1337498" y="328718"/>
                    <a:pt x="1334878" y="328909"/>
                  </a:cubicBezTo>
                  <a:close/>
                  <a:moveTo>
                    <a:pt x="127966" y="247375"/>
                  </a:moveTo>
                  <a:cubicBezTo>
                    <a:pt x="121917" y="247460"/>
                    <a:pt x="116945" y="242622"/>
                    <a:pt x="116869" y="236573"/>
                  </a:cubicBezTo>
                  <a:cubicBezTo>
                    <a:pt x="116821" y="233440"/>
                    <a:pt x="118126" y="230439"/>
                    <a:pt x="120441" y="228325"/>
                  </a:cubicBezTo>
                  <a:cubicBezTo>
                    <a:pt x="142691" y="207293"/>
                    <a:pt x="166066" y="187491"/>
                    <a:pt x="190450" y="168984"/>
                  </a:cubicBezTo>
                  <a:cubicBezTo>
                    <a:pt x="195412" y="165526"/>
                    <a:pt x="202241" y="166745"/>
                    <a:pt x="205699" y="171708"/>
                  </a:cubicBezTo>
                  <a:cubicBezTo>
                    <a:pt x="208957" y="176394"/>
                    <a:pt x="208080" y="182785"/>
                    <a:pt x="203689" y="186414"/>
                  </a:cubicBezTo>
                  <a:cubicBezTo>
                    <a:pt x="180058" y="204512"/>
                    <a:pt x="157417" y="223876"/>
                    <a:pt x="135871" y="244422"/>
                  </a:cubicBezTo>
                  <a:cubicBezTo>
                    <a:pt x="133728" y="246413"/>
                    <a:pt x="130890" y="247479"/>
                    <a:pt x="127966" y="247375"/>
                  </a:cubicBezTo>
                  <a:close/>
                  <a:moveTo>
                    <a:pt x="1206672" y="201274"/>
                  </a:moveTo>
                  <a:cubicBezTo>
                    <a:pt x="1204214" y="201283"/>
                    <a:pt x="1201824" y="200445"/>
                    <a:pt x="1199909" y="198892"/>
                  </a:cubicBezTo>
                  <a:cubicBezTo>
                    <a:pt x="1176602" y="180290"/>
                    <a:pt x="1152313" y="162964"/>
                    <a:pt x="1127138" y="146981"/>
                  </a:cubicBezTo>
                  <a:cubicBezTo>
                    <a:pt x="1122309" y="143343"/>
                    <a:pt x="1121347" y="136466"/>
                    <a:pt x="1124985" y="131636"/>
                  </a:cubicBezTo>
                  <a:cubicBezTo>
                    <a:pt x="1128205" y="127379"/>
                    <a:pt x="1134015" y="126055"/>
                    <a:pt x="1138759" y="128502"/>
                  </a:cubicBezTo>
                  <a:cubicBezTo>
                    <a:pt x="1164648" y="144847"/>
                    <a:pt x="1189613" y="162621"/>
                    <a:pt x="1213530" y="181747"/>
                  </a:cubicBezTo>
                  <a:cubicBezTo>
                    <a:pt x="1218264" y="185519"/>
                    <a:pt x="1219045" y="192406"/>
                    <a:pt x="1215273" y="197140"/>
                  </a:cubicBezTo>
                  <a:cubicBezTo>
                    <a:pt x="1215264" y="197149"/>
                    <a:pt x="1215254" y="197168"/>
                    <a:pt x="1215244" y="197178"/>
                  </a:cubicBezTo>
                  <a:cubicBezTo>
                    <a:pt x="1213149" y="199769"/>
                    <a:pt x="1209996" y="201274"/>
                    <a:pt x="1206672" y="201274"/>
                  </a:cubicBezTo>
                  <a:close/>
                  <a:moveTo>
                    <a:pt x="272174" y="138218"/>
                  </a:moveTo>
                  <a:cubicBezTo>
                    <a:pt x="268278" y="138247"/>
                    <a:pt x="264659" y="136218"/>
                    <a:pt x="262649" y="132884"/>
                  </a:cubicBezTo>
                  <a:cubicBezTo>
                    <a:pt x="259563" y="127741"/>
                    <a:pt x="261230" y="121073"/>
                    <a:pt x="266364" y="117987"/>
                  </a:cubicBezTo>
                  <a:cubicBezTo>
                    <a:pt x="266402" y="117968"/>
                    <a:pt x="266431" y="117949"/>
                    <a:pt x="266459" y="117930"/>
                  </a:cubicBezTo>
                  <a:cubicBezTo>
                    <a:pt x="292729" y="102175"/>
                    <a:pt x="319856" y="87898"/>
                    <a:pt x="347707" y="75163"/>
                  </a:cubicBezTo>
                  <a:cubicBezTo>
                    <a:pt x="353356" y="73000"/>
                    <a:pt x="359690" y="75820"/>
                    <a:pt x="361852" y="81468"/>
                  </a:cubicBezTo>
                  <a:cubicBezTo>
                    <a:pt x="363843" y="86640"/>
                    <a:pt x="361652" y="92479"/>
                    <a:pt x="356756" y="95070"/>
                  </a:cubicBezTo>
                  <a:cubicBezTo>
                    <a:pt x="329667" y="107500"/>
                    <a:pt x="303273" y="121397"/>
                    <a:pt x="277699" y="136694"/>
                  </a:cubicBezTo>
                  <a:cubicBezTo>
                    <a:pt x="276022" y="137675"/>
                    <a:pt x="274117" y="138209"/>
                    <a:pt x="272174" y="138218"/>
                  </a:cubicBezTo>
                  <a:close/>
                  <a:moveTo>
                    <a:pt x="1053891" y="104500"/>
                  </a:moveTo>
                  <a:cubicBezTo>
                    <a:pt x="1052205" y="104481"/>
                    <a:pt x="1050548" y="104090"/>
                    <a:pt x="1049033" y="103356"/>
                  </a:cubicBezTo>
                  <a:cubicBezTo>
                    <a:pt x="1022277" y="90250"/>
                    <a:pt x="994807" y="78677"/>
                    <a:pt x="966737" y="68685"/>
                  </a:cubicBezTo>
                  <a:cubicBezTo>
                    <a:pt x="961327" y="65980"/>
                    <a:pt x="959127" y="59408"/>
                    <a:pt x="961832" y="53988"/>
                  </a:cubicBezTo>
                  <a:cubicBezTo>
                    <a:pt x="964089" y="49474"/>
                    <a:pt x="969147" y="47083"/>
                    <a:pt x="974071" y="48207"/>
                  </a:cubicBezTo>
                  <a:cubicBezTo>
                    <a:pt x="1002904" y="58551"/>
                    <a:pt x="1031136" y="70476"/>
                    <a:pt x="1058653" y="83926"/>
                  </a:cubicBezTo>
                  <a:cubicBezTo>
                    <a:pt x="1064073" y="86612"/>
                    <a:pt x="1066283" y="93193"/>
                    <a:pt x="1063597" y="98604"/>
                  </a:cubicBezTo>
                  <a:cubicBezTo>
                    <a:pt x="1061759" y="102299"/>
                    <a:pt x="1058015" y="104652"/>
                    <a:pt x="1053891" y="104690"/>
                  </a:cubicBezTo>
                  <a:close/>
                  <a:moveTo>
                    <a:pt x="436576" y="62971"/>
                  </a:moveTo>
                  <a:cubicBezTo>
                    <a:pt x="430527" y="62932"/>
                    <a:pt x="425650" y="58008"/>
                    <a:pt x="425689" y="51950"/>
                  </a:cubicBezTo>
                  <a:cubicBezTo>
                    <a:pt x="425707" y="47273"/>
                    <a:pt x="428708" y="43130"/>
                    <a:pt x="433147" y="41635"/>
                  </a:cubicBezTo>
                  <a:cubicBezTo>
                    <a:pt x="462217" y="32024"/>
                    <a:pt x="491783" y="24013"/>
                    <a:pt x="521729" y="17631"/>
                  </a:cubicBezTo>
                  <a:cubicBezTo>
                    <a:pt x="527644" y="16403"/>
                    <a:pt x="533445" y="20194"/>
                    <a:pt x="534683" y="26109"/>
                  </a:cubicBezTo>
                  <a:cubicBezTo>
                    <a:pt x="535750" y="31843"/>
                    <a:pt x="532092" y="37396"/>
                    <a:pt x="526396" y="38682"/>
                  </a:cubicBezTo>
                  <a:cubicBezTo>
                    <a:pt x="497231" y="44892"/>
                    <a:pt x="468418" y="52684"/>
                    <a:pt x="440100" y="62018"/>
                  </a:cubicBezTo>
                  <a:cubicBezTo>
                    <a:pt x="438985" y="62532"/>
                    <a:pt x="437795" y="62856"/>
                    <a:pt x="436576" y="62971"/>
                  </a:cubicBezTo>
                  <a:close/>
                  <a:moveTo>
                    <a:pt x="883489" y="43921"/>
                  </a:moveTo>
                  <a:cubicBezTo>
                    <a:pt x="882669" y="44016"/>
                    <a:pt x="881831" y="44016"/>
                    <a:pt x="881012" y="43921"/>
                  </a:cubicBezTo>
                  <a:cubicBezTo>
                    <a:pt x="851990" y="37063"/>
                    <a:pt x="822605" y="31824"/>
                    <a:pt x="793001" y="28204"/>
                  </a:cubicBezTo>
                  <a:cubicBezTo>
                    <a:pt x="787010" y="27461"/>
                    <a:pt x="782743" y="22003"/>
                    <a:pt x="783476" y="16012"/>
                  </a:cubicBezTo>
                  <a:cubicBezTo>
                    <a:pt x="784105" y="10097"/>
                    <a:pt x="789401" y="5821"/>
                    <a:pt x="795316" y="6440"/>
                  </a:cubicBezTo>
                  <a:cubicBezTo>
                    <a:pt x="795430" y="6459"/>
                    <a:pt x="795554" y="6468"/>
                    <a:pt x="795668" y="6487"/>
                  </a:cubicBezTo>
                  <a:cubicBezTo>
                    <a:pt x="826034" y="10221"/>
                    <a:pt x="856180" y="15593"/>
                    <a:pt x="885965" y="22585"/>
                  </a:cubicBezTo>
                  <a:cubicBezTo>
                    <a:pt x="891861" y="23956"/>
                    <a:pt x="895519" y="29843"/>
                    <a:pt x="894147" y="35739"/>
                  </a:cubicBezTo>
                  <a:cubicBezTo>
                    <a:pt x="892995" y="40692"/>
                    <a:pt x="888575" y="44206"/>
                    <a:pt x="883489" y="44206"/>
                  </a:cubicBezTo>
                  <a:close/>
                  <a:moveTo>
                    <a:pt x="613455" y="25823"/>
                  </a:moveTo>
                  <a:cubicBezTo>
                    <a:pt x="607407" y="25633"/>
                    <a:pt x="602663" y="20575"/>
                    <a:pt x="602854" y="14526"/>
                  </a:cubicBezTo>
                  <a:cubicBezTo>
                    <a:pt x="603034" y="9154"/>
                    <a:pt x="607073" y="4697"/>
                    <a:pt x="612407" y="4011"/>
                  </a:cubicBezTo>
                  <a:cubicBezTo>
                    <a:pt x="642887" y="963"/>
                    <a:pt x="673510" y="-371"/>
                    <a:pt x="704133" y="10"/>
                  </a:cubicBezTo>
                  <a:cubicBezTo>
                    <a:pt x="710181" y="115"/>
                    <a:pt x="715001" y="5106"/>
                    <a:pt x="714896" y="11155"/>
                  </a:cubicBezTo>
                  <a:cubicBezTo>
                    <a:pt x="714896" y="11155"/>
                    <a:pt x="714896" y="11155"/>
                    <a:pt x="714896" y="11155"/>
                  </a:cubicBezTo>
                  <a:cubicBezTo>
                    <a:pt x="715068" y="16936"/>
                    <a:pt x="710505" y="21765"/>
                    <a:pt x="704723" y="21927"/>
                  </a:cubicBezTo>
                  <a:cubicBezTo>
                    <a:pt x="704428" y="21937"/>
                    <a:pt x="704143" y="21937"/>
                    <a:pt x="703847" y="21918"/>
                  </a:cubicBezTo>
                  <a:cubicBezTo>
                    <a:pt x="674053" y="21565"/>
                    <a:pt x="644259" y="22842"/>
                    <a:pt x="614598" y="2572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88E3E1-8572-08B0-94F2-6E7B1FC9EAF9}"/>
                </a:ext>
              </a:extLst>
            </p:cNvPr>
            <p:cNvSpPr/>
            <p:nvPr/>
          </p:nvSpPr>
          <p:spPr>
            <a:xfrm>
              <a:off x="7155517" y="3311242"/>
              <a:ext cx="68631" cy="74128"/>
            </a:xfrm>
            <a:custGeom>
              <a:avLst/>
              <a:gdLst>
                <a:gd name="connsiteX0" fmla="*/ 57876 w 68631"/>
                <a:gd name="connsiteY0" fmla="*/ 73313 h 74128"/>
                <a:gd name="connsiteX1" fmla="*/ 55304 w 68631"/>
                <a:gd name="connsiteY1" fmla="*/ 73313 h 74128"/>
                <a:gd name="connsiteX2" fmla="*/ 13108 w 68631"/>
                <a:gd name="connsiteY2" fmla="*/ 64360 h 74128"/>
                <a:gd name="connsiteX3" fmla="*/ 4154 w 68631"/>
                <a:gd name="connsiteY3" fmla="*/ 54835 h 74128"/>
                <a:gd name="connsiteX4" fmla="*/ -37 w 68631"/>
                <a:gd name="connsiteY4" fmla="*/ 11877 h 74128"/>
                <a:gd name="connsiteX5" fmla="*/ 9898 w 68631"/>
                <a:gd name="connsiteY5" fmla="*/ -10 h 74128"/>
                <a:gd name="connsiteX6" fmla="*/ 21681 w 68631"/>
                <a:gd name="connsiteY6" fmla="*/ 9115 h 74128"/>
                <a:gd name="connsiteX7" fmla="*/ 25396 w 68631"/>
                <a:gd name="connsiteY7" fmla="*/ 44834 h 74128"/>
                <a:gd name="connsiteX8" fmla="*/ 60448 w 68631"/>
                <a:gd name="connsiteY8" fmla="*/ 52549 h 74128"/>
                <a:gd name="connsiteX9" fmla="*/ 68172 w 68631"/>
                <a:gd name="connsiteY9" fmla="*/ 65979 h 74128"/>
                <a:gd name="connsiteX10" fmla="*/ 57876 w 68631"/>
                <a:gd name="connsiteY10" fmla="*/ 74075 h 7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31" h="74128">
                  <a:moveTo>
                    <a:pt x="57876" y="73313"/>
                  </a:moveTo>
                  <a:lnTo>
                    <a:pt x="55304" y="73313"/>
                  </a:lnTo>
                  <a:cubicBezTo>
                    <a:pt x="41398" y="69884"/>
                    <a:pt x="26729" y="66931"/>
                    <a:pt x="13108" y="64360"/>
                  </a:cubicBezTo>
                  <a:cubicBezTo>
                    <a:pt x="8384" y="63455"/>
                    <a:pt x="4764" y="59607"/>
                    <a:pt x="4154" y="54835"/>
                  </a:cubicBezTo>
                  <a:cubicBezTo>
                    <a:pt x="3202" y="40547"/>
                    <a:pt x="1773" y="26260"/>
                    <a:pt x="-37" y="11877"/>
                  </a:cubicBezTo>
                  <a:cubicBezTo>
                    <a:pt x="-570" y="5848"/>
                    <a:pt x="3878" y="533"/>
                    <a:pt x="9898" y="-10"/>
                  </a:cubicBezTo>
                  <a:cubicBezTo>
                    <a:pt x="15613" y="-515"/>
                    <a:pt x="20747" y="3466"/>
                    <a:pt x="21681" y="9115"/>
                  </a:cubicBezTo>
                  <a:cubicBezTo>
                    <a:pt x="23110" y="20926"/>
                    <a:pt x="24347" y="32927"/>
                    <a:pt x="25396" y="44834"/>
                  </a:cubicBezTo>
                  <a:cubicBezTo>
                    <a:pt x="37111" y="47120"/>
                    <a:pt x="48827" y="49691"/>
                    <a:pt x="60448" y="52549"/>
                  </a:cubicBezTo>
                  <a:cubicBezTo>
                    <a:pt x="66286" y="54120"/>
                    <a:pt x="69744" y="60131"/>
                    <a:pt x="68172" y="65979"/>
                  </a:cubicBezTo>
                  <a:cubicBezTo>
                    <a:pt x="66915" y="70656"/>
                    <a:pt x="62724" y="73951"/>
                    <a:pt x="57876" y="74075"/>
                  </a:cubicBezTo>
                  <a:close/>
                </a:path>
              </a:pathLst>
            </a:custGeom>
            <a:solidFill>
              <a:srgbClr val="7AC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12896B-C5CF-022C-0033-060B240E18F7}"/>
                </a:ext>
              </a:extLst>
            </p:cNvPr>
            <p:cNvSpPr/>
            <p:nvPr/>
          </p:nvSpPr>
          <p:spPr>
            <a:xfrm>
              <a:off x="4162234" y="3388480"/>
              <a:ext cx="3658457" cy="1297814"/>
            </a:xfrm>
            <a:custGeom>
              <a:avLst/>
              <a:gdLst>
                <a:gd name="connsiteX0" fmla="*/ 3177936 w 3658457"/>
                <a:gd name="connsiteY0" fmla="*/ 1297761 h 1297814"/>
                <a:gd name="connsiteX1" fmla="*/ 3089354 w 3658457"/>
                <a:gd name="connsiteY1" fmla="*/ 1297761 h 1297814"/>
                <a:gd name="connsiteX2" fmla="*/ 3078400 w 3658457"/>
                <a:gd name="connsiteY2" fmla="*/ 1286808 h 1297814"/>
                <a:gd name="connsiteX3" fmla="*/ 3089354 w 3658457"/>
                <a:gd name="connsiteY3" fmla="*/ 1275854 h 1297814"/>
                <a:gd name="connsiteX4" fmla="*/ 3177936 w 3658457"/>
                <a:gd name="connsiteY4" fmla="*/ 1275854 h 1297814"/>
                <a:gd name="connsiteX5" fmla="*/ 3188890 w 3658457"/>
                <a:gd name="connsiteY5" fmla="*/ 1286808 h 1297814"/>
                <a:gd name="connsiteX6" fmla="*/ 3177936 w 3658457"/>
                <a:gd name="connsiteY6" fmla="*/ 1297761 h 1297814"/>
                <a:gd name="connsiteX7" fmla="*/ 3000772 w 3658457"/>
                <a:gd name="connsiteY7" fmla="*/ 1297761 h 1297814"/>
                <a:gd name="connsiteX8" fmla="*/ 2912284 w 3658457"/>
                <a:gd name="connsiteY8" fmla="*/ 1297761 h 1297814"/>
                <a:gd name="connsiteX9" fmla="*/ 2901331 w 3658457"/>
                <a:gd name="connsiteY9" fmla="*/ 1286808 h 1297814"/>
                <a:gd name="connsiteX10" fmla="*/ 2912284 w 3658457"/>
                <a:gd name="connsiteY10" fmla="*/ 1275854 h 1297814"/>
                <a:gd name="connsiteX11" fmla="*/ 3001248 w 3658457"/>
                <a:gd name="connsiteY11" fmla="*/ 1275854 h 1297814"/>
                <a:gd name="connsiteX12" fmla="*/ 3012202 w 3658457"/>
                <a:gd name="connsiteY12" fmla="*/ 1286808 h 1297814"/>
                <a:gd name="connsiteX13" fmla="*/ 3001248 w 3658457"/>
                <a:gd name="connsiteY13" fmla="*/ 1297761 h 1297814"/>
                <a:gd name="connsiteX14" fmla="*/ 2823702 w 3658457"/>
                <a:gd name="connsiteY14" fmla="*/ 1297761 h 1297814"/>
                <a:gd name="connsiteX15" fmla="*/ 2735215 w 3658457"/>
                <a:gd name="connsiteY15" fmla="*/ 1297761 h 1297814"/>
                <a:gd name="connsiteX16" fmla="*/ 2724261 w 3658457"/>
                <a:gd name="connsiteY16" fmla="*/ 1286808 h 1297814"/>
                <a:gd name="connsiteX17" fmla="*/ 2735215 w 3658457"/>
                <a:gd name="connsiteY17" fmla="*/ 1275854 h 1297814"/>
                <a:gd name="connsiteX18" fmla="*/ 2823702 w 3658457"/>
                <a:gd name="connsiteY18" fmla="*/ 1275854 h 1297814"/>
                <a:gd name="connsiteX19" fmla="*/ 2834656 w 3658457"/>
                <a:gd name="connsiteY19" fmla="*/ 1286808 h 1297814"/>
                <a:gd name="connsiteX20" fmla="*/ 2823702 w 3658457"/>
                <a:gd name="connsiteY20" fmla="*/ 1297761 h 1297814"/>
                <a:gd name="connsiteX21" fmla="*/ 2646632 w 3658457"/>
                <a:gd name="connsiteY21" fmla="*/ 1297761 h 1297814"/>
                <a:gd name="connsiteX22" fmla="*/ 2558050 w 3658457"/>
                <a:gd name="connsiteY22" fmla="*/ 1297761 h 1297814"/>
                <a:gd name="connsiteX23" fmla="*/ 2547096 w 3658457"/>
                <a:gd name="connsiteY23" fmla="*/ 1286808 h 1297814"/>
                <a:gd name="connsiteX24" fmla="*/ 2558050 w 3658457"/>
                <a:gd name="connsiteY24" fmla="*/ 1275854 h 1297814"/>
                <a:gd name="connsiteX25" fmla="*/ 2646632 w 3658457"/>
                <a:gd name="connsiteY25" fmla="*/ 1275854 h 1297814"/>
                <a:gd name="connsiteX26" fmla="*/ 2657586 w 3658457"/>
                <a:gd name="connsiteY26" fmla="*/ 1286808 h 1297814"/>
                <a:gd name="connsiteX27" fmla="*/ 2646632 w 3658457"/>
                <a:gd name="connsiteY27" fmla="*/ 1297761 h 1297814"/>
                <a:gd name="connsiteX28" fmla="*/ 2469562 w 3658457"/>
                <a:gd name="connsiteY28" fmla="*/ 1297761 h 1297814"/>
                <a:gd name="connsiteX29" fmla="*/ 2380980 w 3658457"/>
                <a:gd name="connsiteY29" fmla="*/ 1297761 h 1297814"/>
                <a:gd name="connsiteX30" fmla="*/ 2370026 w 3658457"/>
                <a:gd name="connsiteY30" fmla="*/ 1286808 h 1297814"/>
                <a:gd name="connsiteX31" fmla="*/ 2380980 w 3658457"/>
                <a:gd name="connsiteY31" fmla="*/ 1275854 h 1297814"/>
                <a:gd name="connsiteX32" fmla="*/ 2469562 w 3658457"/>
                <a:gd name="connsiteY32" fmla="*/ 1275854 h 1297814"/>
                <a:gd name="connsiteX33" fmla="*/ 2480516 w 3658457"/>
                <a:gd name="connsiteY33" fmla="*/ 1286808 h 1297814"/>
                <a:gd name="connsiteX34" fmla="*/ 2469562 w 3658457"/>
                <a:gd name="connsiteY34" fmla="*/ 1297761 h 1297814"/>
                <a:gd name="connsiteX35" fmla="*/ 2292397 w 3658457"/>
                <a:gd name="connsiteY35" fmla="*/ 1297761 h 1297814"/>
                <a:gd name="connsiteX36" fmla="*/ 2203910 w 3658457"/>
                <a:gd name="connsiteY36" fmla="*/ 1297761 h 1297814"/>
                <a:gd name="connsiteX37" fmla="*/ 2192956 w 3658457"/>
                <a:gd name="connsiteY37" fmla="*/ 1286808 h 1297814"/>
                <a:gd name="connsiteX38" fmla="*/ 2203910 w 3658457"/>
                <a:gd name="connsiteY38" fmla="*/ 1275854 h 1297814"/>
                <a:gd name="connsiteX39" fmla="*/ 2292397 w 3658457"/>
                <a:gd name="connsiteY39" fmla="*/ 1275854 h 1297814"/>
                <a:gd name="connsiteX40" fmla="*/ 2303351 w 3658457"/>
                <a:gd name="connsiteY40" fmla="*/ 1286808 h 1297814"/>
                <a:gd name="connsiteX41" fmla="*/ 2292397 w 3658457"/>
                <a:gd name="connsiteY41" fmla="*/ 1297761 h 1297814"/>
                <a:gd name="connsiteX42" fmla="*/ 2115327 w 3658457"/>
                <a:gd name="connsiteY42" fmla="*/ 1297761 h 1297814"/>
                <a:gd name="connsiteX43" fmla="*/ 2026745 w 3658457"/>
                <a:gd name="connsiteY43" fmla="*/ 1297761 h 1297814"/>
                <a:gd name="connsiteX44" fmla="*/ 2015791 w 3658457"/>
                <a:gd name="connsiteY44" fmla="*/ 1286808 h 1297814"/>
                <a:gd name="connsiteX45" fmla="*/ 2026745 w 3658457"/>
                <a:gd name="connsiteY45" fmla="*/ 1275854 h 1297814"/>
                <a:gd name="connsiteX46" fmla="*/ 2115423 w 3658457"/>
                <a:gd name="connsiteY46" fmla="*/ 1275854 h 1297814"/>
                <a:gd name="connsiteX47" fmla="*/ 2126376 w 3658457"/>
                <a:gd name="connsiteY47" fmla="*/ 1286808 h 1297814"/>
                <a:gd name="connsiteX48" fmla="*/ 2115423 w 3658457"/>
                <a:gd name="connsiteY48" fmla="*/ 1297761 h 1297814"/>
                <a:gd name="connsiteX49" fmla="*/ 1938258 w 3658457"/>
                <a:gd name="connsiteY49" fmla="*/ 1297761 h 1297814"/>
                <a:gd name="connsiteX50" fmla="*/ 1849675 w 3658457"/>
                <a:gd name="connsiteY50" fmla="*/ 1297761 h 1297814"/>
                <a:gd name="connsiteX51" fmla="*/ 1838722 w 3658457"/>
                <a:gd name="connsiteY51" fmla="*/ 1286808 h 1297814"/>
                <a:gd name="connsiteX52" fmla="*/ 1849675 w 3658457"/>
                <a:gd name="connsiteY52" fmla="*/ 1275854 h 1297814"/>
                <a:gd name="connsiteX53" fmla="*/ 1938258 w 3658457"/>
                <a:gd name="connsiteY53" fmla="*/ 1275854 h 1297814"/>
                <a:gd name="connsiteX54" fmla="*/ 1949211 w 3658457"/>
                <a:gd name="connsiteY54" fmla="*/ 1286808 h 1297814"/>
                <a:gd name="connsiteX55" fmla="*/ 1938258 w 3658457"/>
                <a:gd name="connsiteY55" fmla="*/ 1297761 h 1297814"/>
                <a:gd name="connsiteX56" fmla="*/ 1761188 w 3658457"/>
                <a:gd name="connsiteY56" fmla="*/ 1297761 h 1297814"/>
                <a:gd name="connsiteX57" fmla="*/ 1672606 w 3658457"/>
                <a:gd name="connsiteY57" fmla="*/ 1297761 h 1297814"/>
                <a:gd name="connsiteX58" fmla="*/ 1661652 w 3658457"/>
                <a:gd name="connsiteY58" fmla="*/ 1286808 h 1297814"/>
                <a:gd name="connsiteX59" fmla="*/ 1672606 w 3658457"/>
                <a:gd name="connsiteY59" fmla="*/ 1275854 h 1297814"/>
                <a:gd name="connsiteX60" fmla="*/ 1761188 w 3658457"/>
                <a:gd name="connsiteY60" fmla="*/ 1275854 h 1297814"/>
                <a:gd name="connsiteX61" fmla="*/ 1772142 w 3658457"/>
                <a:gd name="connsiteY61" fmla="*/ 1286808 h 1297814"/>
                <a:gd name="connsiteX62" fmla="*/ 1761188 w 3658457"/>
                <a:gd name="connsiteY62" fmla="*/ 1297761 h 1297814"/>
                <a:gd name="connsiteX63" fmla="*/ 1584023 w 3658457"/>
                <a:gd name="connsiteY63" fmla="*/ 1297761 h 1297814"/>
                <a:gd name="connsiteX64" fmla="*/ 1495536 w 3658457"/>
                <a:gd name="connsiteY64" fmla="*/ 1297761 h 1297814"/>
                <a:gd name="connsiteX65" fmla="*/ 1484582 w 3658457"/>
                <a:gd name="connsiteY65" fmla="*/ 1286808 h 1297814"/>
                <a:gd name="connsiteX66" fmla="*/ 1495536 w 3658457"/>
                <a:gd name="connsiteY66" fmla="*/ 1275854 h 1297814"/>
                <a:gd name="connsiteX67" fmla="*/ 1584023 w 3658457"/>
                <a:gd name="connsiteY67" fmla="*/ 1275854 h 1297814"/>
                <a:gd name="connsiteX68" fmla="*/ 1594977 w 3658457"/>
                <a:gd name="connsiteY68" fmla="*/ 1286808 h 1297814"/>
                <a:gd name="connsiteX69" fmla="*/ 1584023 w 3658457"/>
                <a:gd name="connsiteY69" fmla="*/ 1297761 h 1297814"/>
                <a:gd name="connsiteX70" fmla="*/ 1406953 w 3658457"/>
                <a:gd name="connsiteY70" fmla="*/ 1297761 h 1297814"/>
                <a:gd name="connsiteX71" fmla="*/ 1318371 w 3658457"/>
                <a:gd name="connsiteY71" fmla="*/ 1297761 h 1297814"/>
                <a:gd name="connsiteX72" fmla="*/ 1307417 w 3658457"/>
                <a:gd name="connsiteY72" fmla="*/ 1286808 h 1297814"/>
                <a:gd name="connsiteX73" fmla="*/ 1318371 w 3658457"/>
                <a:gd name="connsiteY73" fmla="*/ 1275854 h 1297814"/>
                <a:gd name="connsiteX74" fmla="*/ 1406953 w 3658457"/>
                <a:gd name="connsiteY74" fmla="*/ 1275854 h 1297814"/>
                <a:gd name="connsiteX75" fmla="*/ 1417907 w 3658457"/>
                <a:gd name="connsiteY75" fmla="*/ 1286808 h 1297814"/>
                <a:gd name="connsiteX76" fmla="*/ 1406953 w 3658457"/>
                <a:gd name="connsiteY76" fmla="*/ 1297761 h 1297814"/>
                <a:gd name="connsiteX77" fmla="*/ 1229883 w 3658457"/>
                <a:gd name="connsiteY77" fmla="*/ 1297761 h 1297814"/>
                <a:gd name="connsiteX78" fmla="*/ 1141301 w 3658457"/>
                <a:gd name="connsiteY78" fmla="*/ 1297761 h 1297814"/>
                <a:gd name="connsiteX79" fmla="*/ 1130347 w 3658457"/>
                <a:gd name="connsiteY79" fmla="*/ 1286808 h 1297814"/>
                <a:gd name="connsiteX80" fmla="*/ 1141301 w 3658457"/>
                <a:gd name="connsiteY80" fmla="*/ 1275854 h 1297814"/>
                <a:gd name="connsiteX81" fmla="*/ 1229598 w 3658457"/>
                <a:gd name="connsiteY81" fmla="*/ 1275854 h 1297814"/>
                <a:gd name="connsiteX82" fmla="*/ 1240551 w 3658457"/>
                <a:gd name="connsiteY82" fmla="*/ 1286808 h 1297814"/>
                <a:gd name="connsiteX83" fmla="*/ 1229598 w 3658457"/>
                <a:gd name="connsiteY83" fmla="*/ 1297761 h 1297814"/>
                <a:gd name="connsiteX84" fmla="*/ 1052718 w 3658457"/>
                <a:gd name="connsiteY84" fmla="*/ 1297761 h 1297814"/>
                <a:gd name="connsiteX85" fmla="*/ 964231 w 3658457"/>
                <a:gd name="connsiteY85" fmla="*/ 1297761 h 1297814"/>
                <a:gd name="connsiteX86" fmla="*/ 953277 w 3658457"/>
                <a:gd name="connsiteY86" fmla="*/ 1286808 h 1297814"/>
                <a:gd name="connsiteX87" fmla="*/ 964231 w 3658457"/>
                <a:gd name="connsiteY87" fmla="*/ 1275854 h 1297814"/>
                <a:gd name="connsiteX88" fmla="*/ 1052718 w 3658457"/>
                <a:gd name="connsiteY88" fmla="*/ 1275854 h 1297814"/>
                <a:gd name="connsiteX89" fmla="*/ 1063672 w 3658457"/>
                <a:gd name="connsiteY89" fmla="*/ 1286808 h 1297814"/>
                <a:gd name="connsiteX90" fmla="*/ 1052718 w 3658457"/>
                <a:gd name="connsiteY90" fmla="*/ 1297761 h 1297814"/>
                <a:gd name="connsiteX91" fmla="*/ 875649 w 3658457"/>
                <a:gd name="connsiteY91" fmla="*/ 1297761 h 1297814"/>
                <a:gd name="connsiteX92" fmla="*/ 787161 w 3658457"/>
                <a:gd name="connsiteY92" fmla="*/ 1297761 h 1297814"/>
                <a:gd name="connsiteX93" fmla="*/ 776208 w 3658457"/>
                <a:gd name="connsiteY93" fmla="*/ 1286808 h 1297814"/>
                <a:gd name="connsiteX94" fmla="*/ 787161 w 3658457"/>
                <a:gd name="connsiteY94" fmla="*/ 1275854 h 1297814"/>
                <a:gd name="connsiteX95" fmla="*/ 875649 w 3658457"/>
                <a:gd name="connsiteY95" fmla="*/ 1275854 h 1297814"/>
                <a:gd name="connsiteX96" fmla="*/ 886602 w 3658457"/>
                <a:gd name="connsiteY96" fmla="*/ 1286808 h 1297814"/>
                <a:gd name="connsiteX97" fmla="*/ 875649 w 3658457"/>
                <a:gd name="connsiteY97" fmla="*/ 1297761 h 1297814"/>
                <a:gd name="connsiteX98" fmla="*/ 698579 w 3658457"/>
                <a:gd name="connsiteY98" fmla="*/ 1297761 h 1297814"/>
                <a:gd name="connsiteX99" fmla="*/ 610473 w 3658457"/>
                <a:gd name="connsiteY99" fmla="*/ 1297761 h 1297814"/>
                <a:gd name="connsiteX100" fmla="*/ 599519 w 3658457"/>
                <a:gd name="connsiteY100" fmla="*/ 1286808 h 1297814"/>
                <a:gd name="connsiteX101" fmla="*/ 610473 w 3658457"/>
                <a:gd name="connsiteY101" fmla="*/ 1275854 h 1297814"/>
                <a:gd name="connsiteX102" fmla="*/ 699055 w 3658457"/>
                <a:gd name="connsiteY102" fmla="*/ 1275854 h 1297814"/>
                <a:gd name="connsiteX103" fmla="*/ 710009 w 3658457"/>
                <a:gd name="connsiteY103" fmla="*/ 1286808 h 1297814"/>
                <a:gd name="connsiteX104" fmla="*/ 699055 w 3658457"/>
                <a:gd name="connsiteY104" fmla="*/ 1297761 h 1297814"/>
                <a:gd name="connsiteX105" fmla="*/ 521509 w 3658457"/>
                <a:gd name="connsiteY105" fmla="*/ 1297761 h 1297814"/>
                <a:gd name="connsiteX106" fmla="*/ 432927 w 3658457"/>
                <a:gd name="connsiteY106" fmla="*/ 1297761 h 1297814"/>
                <a:gd name="connsiteX107" fmla="*/ 421973 w 3658457"/>
                <a:gd name="connsiteY107" fmla="*/ 1286808 h 1297814"/>
                <a:gd name="connsiteX108" fmla="*/ 432927 w 3658457"/>
                <a:gd name="connsiteY108" fmla="*/ 1275854 h 1297814"/>
                <a:gd name="connsiteX109" fmla="*/ 521509 w 3658457"/>
                <a:gd name="connsiteY109" fmla="*/ 1275854 h 1297814"/>
                <a:gd name="connsiteX110" fmla="*/ 532463 w 3658457"/>
                <a:gd name="connsiteY110" fmla="*/ 1286808 h 1297814"/>
                <a:gd name="connsiteX111" fmla="*/ 521509 w 3658457"/>
                <a:gd name="connsiteY111" fmla="*/ 1297761 h 1297814"/>
                <a:gd name="connsiteX112" fmla="*/ 3266424 w 3658457"/>
                <a:gd name="connsiteY112" fmla="*/ 1295856 h 1297814"/>
                <a:gd name="connsiteX113" fmla="*/ 3255565 w 3658457"/>
                <a:gd name="connsiteY113" fmla="*/ 1286331 h 1297814"/>
                <a:gd name="connsiteX114" fmla="*/ 3265090 w 3658457"/>
                <a:gd name="connsiteY114" fmla="*/ 1274330 h 1297814"/>
                <a:gd name="connsiteX115" fmla="*/ 3349006 w 3658457"/>
                <a:gd name="connsiteY115" fmla="*/ 1256423 h 1297814"/>
                <a:gd name="connsiteX116" fmla="*/ 3362817 w 3658457"/>
                <a:gd name="connsiteY116" fmla="*/ 1263281 h 1297814"/>
                <a:gd name="connsiteX117" fmla="*/ 3355959 w 3658457"/>
                <a:gd name="connsiteY117" fmla="*/ 1277092 h 1297814"/>
                <a:gd name="connsiteX118" fmla="*/ 3267186 w 3658457"/>
                <a:gd name="connsiteY118" fmla="*/ 1296142 h 1297814"/>
                <a:gd name="connsiteX119" fmla="*/ 344535 w 3658457"/>
                <a:gd name="connsiteY119" fmla="*/ 1294046 h 1297814"/>
                <a:gd name="connsiteX120" fmla="*/ 343106 w 3658457"/>
                <a:gd name="connsiteY120" fmla="*/ 1294046 h 1297814"/>
                <a:gd name="connsiteX121" fmla="*/ 255095 w 3658457"/>
                <a:gd name="connsiteY121" fmla="*/ 1271377 h 1297814"/>
                <a:gd name="connsiteX122" fmla="*/ 250009 w 3658457"/>
                <a:gd name="connsiteY122" fmla="*/ 1256747 h 1297814"/>
                <a:gd name="connsiteX123" fmla="*/ 262905 w 3658457"/>
                <a:gd name="connsiteY123" fmla="*/ 1250993 h 1297814"/>
                <a:gd name="connsiteX124" fmla="*/ 346059 w 3658457"/>
                <a:gd name="connsiteY124" fmla="*/ 1272425 h 1297814"/>
                <a:gd name="connsiteX125" fmla="*/ 354850 w 3658457"/>
                <a:gd name="connsiteY125" fmla="*/ 1285179 h 1297814"/>
                <a:gd name="connsiteX126" fmla="*/ 344535 w 3658457"/>
                <a:gd name="connsiteY126" fmla="*/ 1294142 h 1297814"/>
                <a:gd name="connsiteX127" fmla="*/ 3432730 w 3658457"/>
                <a:gd name="connsiteY127" fmla="*/ 1239754 h 1297814"/>
                <a:gd name="connsiteX128" fmla="*/ 3421853 w 3658457"/>
                <a:gd name="connsiteY128" fmla="*/ 1228724 h 1297814"/>
                <a:gd name="connsiteX129" fmla="*/ 3426920 w 3658457"/>
                <a:gd name="connsiteY129" fmla="*/ 1219561 h 1297814"/>
                <a:gd name="connsiteX130" fmla="*/ 3494262 w 3658457"/>
                <a:gd name="connsiteY130" fmla="*/ 1166316 h 1297814"/>
                <a:gd name="connsiteX131" fmla="*/ 3509740 w 3658457"/>
                <a:gd name="connsiteY131" fmla="*/ 1165735 h 1297814"/>
                <a:gd name="connsiteX132" fmla="*/ 3510321 w 3658457"/>
                <a:gd name="connsiteY132" fmla="*/ 1181213 h 1297814"/>
                <a:gd name="connsiteX133" fmla="*/ 3509692 w 3658457"/>
                <a:gd name="connsiteY133" fmla="*/ 1181842 h 1297814"/>
                <a:gd name="connsiteX134" fmla="*/ 3438445 w 3658457"/>
                <a:gd name="connsiteY134" fmla="*/ 1238135 h 1297814"/>
                <a:gd name="connsiteX135" fmla="*/ 3432730 w 3658457"/>
                <a:gd name="connsiteY135" fmla="*/ 1239754 h 1297814"/>
                <a:gd name="connsiteX136" fmla="*/ 180609 w 3658457"/>
                <a:gd name="connsiteY136" fmla="*/ 1231182 h 1297814"/>
                <a:gd name="connsiteX137" fmla="*/ 174513 w 3658457"/>
                <a:gd name="connsiteY137" fmla="*/ 1229276 h 1297814"/>
                <a:gd name="connsiteX138" fmla="*/ 105552 w 3658457"/>
                <a:gd name="connsiteY138" fmla="*/ 1170221 h 1297814"/>
                <a:gd name="connsiteX139" fmla="*/ 107362 w 3658457"/>
                <a:gd name="connsiteY139" fmla="*/ 1154839 h 1297814"/>
                <a:gd name="connsiteX140" fmla="*/ 121554 w 3658457"/>
                <a:gd name="connsiteY140" fmla="*/ 1155362 h 1297814"/>
                <a:gd name="connsiteX141" fmla="*/ 186801 w 3658457"/>
                <a:gd name="connsiteY141" fmla="*/ 1211179 h 1297814"/>
                <a:gd name="connsiteX142" fmla="*/ 189753 w 3658457"/>
                <a:gd name="connsiteY142" fmla="*/ 1226419 h 1297814"/>
                <a:gd name="connsiteX143" fmla="*/ 180609 w 3658457"/>
                <a:gd name="connsiteY143" fmla="*/ 1231182 h 1297814"/>
                <a:gd name="connsiteX144" fmla="*/ 3557031 w 3658457"/>
                <a:gd name="connsiteY144" fmla="*/ 1115929 h 1297814"/>
                <a:gd name="connsiteX145" fmla="*/ 3545916 w 3658457"/>
                <a:gd name="connsiteY145" fmla="*/ 1104947 h 1297814"/>
                <a:gd name="connsiteX146" fmla="*/ 3547506 w 3658457"/>
                <a:gd name="connsiteY146" fmla="*/ 1099165 h 1297814"/>
                <a:gd name="connsiteX147" fmla="*/ 3573891 w 3658457"/>
                <a:gd name="connsiteY147" fmla="*/ 1048778 h 1297814"/>
                <a:gd name="connsiteX148" fmla="*/ 3585035 w 3658457"/>
                <a:gd name="connsiteY148" fmla="*/ 1021441 h 1297814"/>
                <a:gd name="connsiteX149" fmla="*/ 3598779 w 3658457"/>
                <a:gd name="connsiteY149" fmla="*/ 1014297 h 1297814"/>
                <a:gd name="connsiteX150" fmla="*/ 3605923 w 3658457"/>
                <a:gd name="connsiteY150" fmla="*/ 1028042 h 1297814"/>
                <a:gd name="connsiteX151" fmla="*/ 3605418 w 3658457"/>
                <a:gd name="connsiteY151" fmla="*/ 1029347 h 1297814"/>
                <a:gd name="connsiteX152" fmla="*/ 3593988 w 3658457"/>
                <a:gd name="connsiteY152" fmla="*/ 1057445 h 1297814"/>
                <a:gd name="connsiteX153" fmla="*/ 3566080 w 3658457"/>
                <a:gd name="connsiteY153" fmla="*/ 1110785 h 1297814"/>
                <a:gd name="connsiteX154" fmla="*/ 3557031 w 3658457"/>
                <a:gd name="connsiteY154" fmla="*/ 1115929 h 1297814"/>
                <a:gd name="connsiteX155" fmla="*/ 61356 w 3658457"/>
                <a:gd name="connsiteY155" fmla="*/ 1102594 h 1297814"/>
                <a:gd name="connsiteX156" fmla="*/ 51831 w 3658457"/>
                <a:gd name="connsiteY156" fmla="*/ 1097165 h 1297814"/>
                <a:gd name="connsiteX157" fmla="*/ 16017 w 3658457"/>
                <a:gd name="connsiteY157" fmla="*/ 1013630 h 1297814"/>
                <a:gd name="connsiteX158" fmla="*/ 22418 w 3658457"/>
                <a:gd name="connsiteY158" fmla="*/ 999524 h 1297814"/>
                <a:gd name="connsiteX159" fmla="*/ 36525 w 3658457"/>
                <a:gd name="connsiteY159" fmla="*/ 1005925 h 1297814"/>
                <a:gd name="connsiteX160" fmla="*/ 36972 w 3658457"/>
                <a:gd name="connsiteY160" fmla="*/ 1007439 h 1297814"/>
                <a:gd name="connsiteX161" fmla="*/ 70786 w 3658457"/>
                <a:gd name="connsiteY161" fmla="*/ 1086306 h 1297814"/>
                <a:gd name="connsiteX162" fmla="*/ 66824 w 3658457"/>
                <a:gd name="connsiteY162" fmla="*/ 1101146 h 1297814"/>
                <a:gd name="connsiteX163" fmla="*/ 66786 w 3658457"/>
                <a:gd name="connsiteY163" fmla="*/ 1101165 h 1297814"/>
                <a:gd name="connsiteX164" fmla="*/ 61166 w 3658457"/>
                <a:gd name="connsiteY164" fmla="*/ 1102594 h 1297814"/>
                <a:gd name="connsiteX165" fmla="*/ 3622849 w 3658457"/>
                <a:gd name="connsiteY165" fmla="*/ 952099 h 1297814"/>
                <a:gd name="connsiteX166" fmla="*/ 3620087 w 3658457"/>
                <a:gd name="connsiteY166" fmla="*/ 952099 h 1297814"/>
                <a:gd name="connsiteX167" fmla="*/ 3612277 w 3658457"/>
                <a:gd name="connsiteY167" fmla="*/ 938764 h 1297814"/>
                <a:gd name="connsiteX168" fmla="*/ 3629326 w 3658457"/>
                <a:gd name="connsiteY168" fmla="*/ 853039 h 1297814"/>
                <a:gd name="connsiteX169" fmla="*/ 3641709 w 3658457"/>
                <a:gd name="connsiteY169" fmla="*/ 843704 h 1297814"/>
                <a:gd name="connsiteX170" fmla="*/ 3651043 w 3658457"/>
                <a:gd name="connsiteY170" fmla="*/ 856087 h 1297814"/>
                <a:gd name="connsiteX171" fmla="*/ 3633422 w 3658457"/>
                <a:gd name="connsiteY171" fmla="*/ 944098 h 1297814"/>
                <a:gd name="connsiteX172" fmla="*/ 3622659 w 3658457"/>
                <a:gd name="connsiteY172" fmla="*/ 952099 h 1297814"/>
                <a:gd name="connsiteX173" fmla="*/ 11445 w 3658457"/>
                <a:gd name="connsiteY173" fmla="*/ 934478 h 1297814"/>
                <a:gd name="connsiteX174" fmla="*/ 492 w 3658457"/>
                <a:gd name="connsiteY174" fmla="*/ 924095 h 1297814"/>
                <a:gd name="connsiteX175" fmla="*/ -80 w 3658457"/>
                <a:gd name="connsiteY175" fmla="*/ 905045 h 1297814"/>
                <a:gd name="connsiteX176" fmla="*/ -80 w 3658457"/>
                <a:gd name="connsiteY176" fmla="*/ 901045 h 1297814"/>
                <a:gd name="connsiteX177" fmla="*/ 3444 w 3658457"/>
                <a:gd name="connsiteY177" fmla="*/ 834370 h 1297814"/>
                <a:gd name="connsiteX178" fmla="*/ 15494 w 3658457"/>
                <a:gd name="connsiteY178" fmla="*/ 824607 h 1297814"/>
                <a:gd name="connsiteX179" fmla="*/ 25257 w 3658457"/>
                <a:gd name="connsiteY179" fmla="*/ 836656 h 1297814"/>
                <a:gd name="connsiteX180" fmla="*/ 21828 w 3658457"/>
                <a:gd name="connsiteY180" fmla="*/ 901331 h 1297814"/>
                <a:gd name="connsiteX181" fmla="*/ 21828 w 3658457"/>
                <a:gd name="connsiteY181" fmla="*/ 905331 h 1297814"/>
                <a:gd name="connsiteX182" fmla="*/ 22399 w 3658457"/>
                <a:gd name="connsiteY182" fmla="*/ 923238 h 1297814"/>
                <a:gd name="connsiteX183" fmla="*/ 12046 w 3658457"/>
                <a:gd name="connsiteY183" fmla="*/ 934763 h 1297814"/>
                <a:gd name="connsiteX184" fmla="*/ 12017 w 3658457"/>
                <a:gd name="connsiteY184" fmla="*/ 934763 h 1297814"/>
                <a:gd name="connsiteX185" fmla="*/ 3647519 w 3658457"/>
                <a:gd name="connsiteY185" fmla="*/ 777125 h 1297814"/>
                <a:gd name="connsiteX186" fmla="*/ 3647519 w 3658457"/>
                <a:gd name="connsiteY186" fmla="*/ 777125 h 1297814"/>
                <a:gd name="connsiteX187" fmla="*/ 3636851 w 3658457"/>
                <a:gd name="connsiteY187" fmla="*/ 765885 h 1297814"/>
                <a:gd name="connsiteX188" fmla="*/ 3636851 w 3658457"/>
                <a:gd name="connsiteY188" fmla="*/ 744549 h 1297814"/>
                <a:gd name="connsiteX189" fmla="*/ 3634089 w 3658457"/>
                <a:gd name="connsiteY189" fmla="*/ 678636 h 1297814"/>
                <a:gd name="connsiteX190" fmla="*/ 3643614 w 3658457"/>
                <a:gd name="connsiteY190" fmla="*/ 666825 h 1297814"/>
                <a:gd name="connsiteX191" fmla="*/ 3655520 w 3658457"/>
                <a:gd name="connsiteY191" fmla="*/ 676826 h 1297814"/>
                <a:gd name="connsiteX192" fmla="*/ 3658377 w 3658457"/>
                <a:gd name="connsiteY192" fmla="*/ 744549 h 1297814"/>
                <a:gd name="connsiteX193" fmla="*/ 3658377 w 3658457"/>
                <a:gd name="connsiteY193" fmla="*/ 766457 h 1297814"/>
                <a:gd name="connsiteX194" fmla="*/ 3647329 w 3658457"/>
                <a:gd name="connsiteY194" fmla="*/ 777125 h 1297814"/>
                <a:gd name="connsiteX195" fmla="*/ 29448 w 3658457"/>
                <a:gd name="connsiteY195" fmla="*/ 759027 h 1297814"/>
                <a:gd name="connsiteX196" fmla="*/ 26685 w 3658457"/>
                <a:gd name="connsiteY196" fmla="*/ 759027 h 1297814"/>
                <a:gd name="connsiteX197" fmla="*/ 18780 w 3658457"/>
                <a:gd name="connsiteY197" fmla="*/ 745692 h 1297814"/>
                <a:gd name="connsiteX198" fmla="*/ 47355 w 3658457"/>
                <a:gd name="connsiteY198" fmla="*/ 659967 h 1297814"/>
                <a:gd name="connsiteX199" fmla="*/ 61642 w 3658457"/>
                <a:gd name="connsiteY199" fmla="*/ 654061 h 1297814"/>
                <a:gd name="connsiteX200" fmla="*/ 67605 w 3658457"/>
                <a:gd name="connsiteY200" fmla="*/ 668216 h 1297814"/>
                <a:gd name="connsiteX201" fmla="*/ 67548 w 3658457"/>
                <a:gd name="connsiteY201" fmla="*/ 668349 h 1297814"/>
                <a:gd name="connsiteX202" fmla="*/ 40116 w 3658457"/>
                <a:gd name="connsiteY202" fmla="*/ 750836 h 1297814"/>
                <a:gd name="connsiteX203" fmla="*/ 29448 w 3658457"/>
                <a:gd name="connsiteY203" fmla="*/ 759027 h 1297814"/>
                <a:gd name="connsiteX204" fmla="*/ 3631898 w 3658457"/>
                <a:gd name="connsiteY204" fmla="*/ 601103 h 1297814"/>
                <a:gd name="connsiteX205" fmla="*/ 3621230 w 3658457"/>
                <a:gd name="connsiteY205" fmla="*/ 592244 h 1297814"/>
                <a:gd name="connsiteX206" fmla="*/ 3599228 w 3658457"/>
                <a:gd name="connsiteY206" fmla="*/ 507853 h 1297814"/>
                <a:gd name="connsiteX207" fmla="*/ 3606276 w 3658457"/>
                <a:gd name="connsiteY207" fmla="*/ 494137 h 1297814"/>
                <a:gd name="connsiteX208" fmla="*/ 3619992 w 3658457"/>
                <a:gd name="connsiteY208" fmla="*/ 501185 h 1297814"/>
                <a:gd name="connsiteX209" fmla="*/ 3642662 w 3658457"/>
                <a:gd name="connsiteY209" fmla="*/ 587958 h 1297814"/>
                <a:gd name="connsiteX210" fmla="*/ 3634089 w 3658457"/>
                <a:gd name="connsiteY210" fmla="*/ 600817 h 1297814"/>
                <a:gd name="connsiteX211" fmla="*/ 3632279 w 3658457"/>
                <a:gd name="connsiteY211" fmla="*/ 601103 h 1297814"/>
                <a:gd name="connsiteX212" fmla="*/ 97170 w 3658457"/>
                <a:gd name="connsiteY212" fmla="*/ 595959 h 1297814"/>
                <a:gd name="connsiteX213" fmla="*/ 86083 w 3658457"/>
                <a:gd name="connsiteY213" fmla="*/ 585339 h 1297814"/>
                <a:gd name="connsiteX214" fmla="*/ 87645 w 3658457"/>
                <a:gd name="connsiteY214" fmla="*/ 579481 h 1297814"/>
                <a:gd name="connsiteX215" fmla="*/ 139080 w 3658457"/>
                <a:gd name="connsiteY215" fmla="*/ 505567 h 1297814"/>
                <a:gd name="connsiteX216" fmla="*/ 154511 w 3658457"/>
                <a:gd name="connsiteY216" fmla="*/ 503948 h 1297814"/>
                <a:gd name="connsiteX217" fmla="*/ 156130 w 3658457"/>
                <a:gd name="connsiteY217" fmla="*/ 519378 h 1297814"/>
                <a:gd name="connsiteX218" fmla="*/ 106410 w 3658457"/>
                <a:gd name="connsiteY218" fmla="*/ 590625 h 1297814"/>
                <a:gd name="connsiteX219" fmla="*/ 97551 w 3658457"/>
                <a:gd name="connsiteY219" fmla="*/ 595959 h 1297814"/>
                <a:gd name="connsiteX220" fmla="*/ 208041 w 3658457"/>
                <a:gd name="connsiteY220" fmla="*/ 458704 h 1297814"/>
                <a:gd name="connsiteX221" fmla="*/ 200040 w 3658457"/>
                <a:gd name="connsiteY221" fmla="*/ 455180 h 1297814"/>
                <a:gd name="connsiteX222" fmla="*/ 200526 w 3658457"/>
                <a:gd name="connsiteY222" fmla="*/ 439835 h 1297814"/>
                <a:gd name="connsiteX223" fmla="*/ 200612 w 3658457"/>
                <a:gd name="connsiteY223" fmla="*/ 439749 h 1297814"/>
                <a:gd name="connsiteX224" fmla="*/ 270716 w 3658457"/>
                <a:gd name="connsiteY224" fmla="*/ 383266 h 1297814"/>
                <a:gd name="connsiteX225" fmla="*/ 285908 w 3658457"/>
                <a:gd name="connsiteY225" fmla="*/ 386314 h 1297814"/>
                <a:gd name="connsiteX226" fmla="*/ 283194 w 3658457"/>
                <a:gd name="connsiteY226" fmla="*/ 401268 h 1297814"/>
                <a:gd name="connsiteX227" fmla="*/ 215471 w 3658457"/>
                <a:gd name="connsiteY227" fmla="*/ 455751 h 1297814"/>
                <a:gd name="connsiteX228" fmla="*/ 208422 w 3658457"/>
                <a:gd name="connsiteY228" fmla="*/ 458704 h 1297814"/>
                <a:gd name="connsiteX229" fmla="*/ 3577701 w 3658457"/>
                <a:gd name="connsiteY229" fmla="*/ 432891 h 1297814"/>
                <a:gd name="connsiteX230" fmla="*/ 3568176 w 3658457"/>
                <a:gd name="connsiteY230" fmla="*/ 426509 h 1297814"/>
                <a:gd name="connsiteX231" fmla="*/ 3527695 w 3658457"/>
                <a:gd name="connsiteY231" fmla="*/ 349166 h 1297814"/>
                <a:gd name="connsiteX232" fmla="*/ 3531600 w 3658457"/>
                <a:gd name="connsiteY232" fmla="*/ 334022 h 1297814"/>
                <a:gd name="connsiteX233" fmla="*/ 3546745 w 3658457"/>
                <a:gd name="connsiteY233" fmla="*/ 337927 h 1297814"/>
                <a:gd name="connsiteX234" fmla="*/ 3588464 w 3658457"/>
                <a:gd name="connsiteY234" fmla="*/ 417461 h 1297814"/>
                <a:gd name="connsiteX235" fmla="*/ 3582492 w 3658457"/>
                <a:gd name="connsiteY235" fmla="*/ 431758 h 1297814"/>
                <a:gd name="connsiteX236" fmla="*/ 3582273 w 3658457"/>
                <a:gd name="connsiteY236" fmla="*/ 431843 h 1297814"/>
                <a:gd name="connsiteX237" fmla="*/ 3578082 w 3658457"/>
                <a:gd name="connsiteY237" fmla="*/ 432891 h 1297814"/>
                <a:gd name="connsiteX238" fmla="*/ 353298 w 3658457"/>
                <a:gd name="connsiteY238" fmla="*/ 358025 h 1297814"/>
                <a:gd name="connsiteX239" fmla="*/ 342449 w 3658457"/>
                <a:gd name="connsiteY239" fmla="*/ 346966 h 1297814"/>
                <a:gd name="connsiteX240" fmla="*/ 348345 w 3658457"/>
                <a:gd name="connsiteY240" fmla="*/ 337355 h 1297814"/>
                <a:gd name="connsiteX241" fmla="*/ 431498 w 3658457"/>
                <a:gd name="connsiteY241" fmla="*/ 302875 h 1297814"/>
                <a:gd name="connsiteX242" fmla="*/ 444890 w 3658457"/>
                <a:gd name="connsiteY242" fmla="*/ 310657 h 1297814"/>
                <a:gd name="connsiteX243" fmla="*/ 438356 w 3658457"/>
                <a:gd name="connsiteY243" fmla="*/ 323640 h 1297814"/>
                <a:gd name="connsiteX244" fmla="*/ 358155 w 3658457"/>
                <a:gd name="connsiteY244" fmla="*/ 356882 h 1297814"/>
                <a:gd name="connsiteX245" fmla="*/ 353298 w 3658457"/>
                <a:gd name="connsiteY245" fmla="*/ 358025 h 1297814"/>
                <a:gd name="connsiteX246" fmla="*/ 3487023 w 3658457"/>
                <a:gd name="connsiteY246" fmla="*/ 281253 h 1297814"/>
                <a:gd name="connsiteX247" fmla="*/ 3478355 w 3658457"/>
                <a:gd name="connsiteY247" fmla="*/ 276967 h 1297814"/>
                <a:gd name="connsiteX248" fmla="*/ 3435874 w 3658457"/>
                <a:gd name="connsiteY248" fmla="*/ 226103 h 1297814"/>
                <a:gd name="connsiteX249" fmla="*/ 3421491 w 3658457"/>
                <a:gd name="connsiteY249" fmla="*/ 210768 h 1297814"/>
                <a:gd name="connsiteX250" fmla="*/ 3421453 w 3658457"/>
                <a:gd name="connsiteY250" fmla="*/ 195280 h 1297814"/>
                <a:gd name="connsiteX251" fmla="*/ 3421491 w 3658457"/>
                <a:gd name="connsiteY251" fmla="*/ 195242 h 1297814"/>
                <a:gd name="connsiteX252" fmla="*/ 3436845 w 3658457"/>
                <a:gd name="connsiteY252" fmla="*/ 195166 h 1297814"/>
                <a:gd name="connsiteX253" fmla="*/ 3436921 w 3658457"/>
                <a:gd name="connsiteY253" fmla="*/ 195242 h 1297814"/>
                <a:gd name="connsiteX254" fmla="*/ 3451685 w 3658457"/>
                <a:gd name="connsiteY254" fmla="*/ 210959 h 1297814"/>
                <a:gd name="connsiteX255" fmla="*/ 3495309 w 3658457"/>
                <a:gd name="connsiteY255" fmla="*/ 263346 h 1297814"/>
                <a:gd name="connsiteX256" fmla="*/ 3493309 w 3658457"/>
                <a:gd name="connsiteY256" fmla="*/ 278681 h 1297814"/>
                <a:gd name="connsiteX257" fmla="*/ 3487023 w 3658457"/>
                <a:gd name="connsiteY257" fmla="*/ 281253 h 1297814"/>
                <a:gd name="connsiteX258" fmla="*/ 3364627 w 3658457"/>
                <a:gd name="connsiteY258" fmla="*/ 153809 h 1297814"/>
                <a:gd name="connsiteX259" fmla="*/ 3357673 w 3658457"/>
                <a:gd name="connsiteY259" fmla="*/ 151332 h 1297814"/>
                <a:gd name="connsiteX260" fmla="*/ 3287474 w 3658457"/>
                <a:gd name="connsiteY260" fmla="*/ 99421 h 1297814"/>
                <a:gd name="connsiteX261" fmla="*/ 3285616 w 3658457"/>
                <a:gd name="connsiteY261" fmla="*/ 84038 h 1297814"/>
                <a:gd name="connsiteX262" fmla="*/ 3299380 w 3658457"/>
                <a:gd name="connsiteY262" fmla="*/ 81133 h 1297814"/>
                <a:gd name="connsiteX263" fmla="*/ 3371580 w 3658457"/>
                <a:gd name="connsiteY263" fmla="*/ 134473 h 1297814"/>
                <a:gd name="connsiteX264" fmla="*/ 3372313 w 3658457"/>
                <a:gd name="connsiteY264" fmla="*/ 149941 h 1297814"/>
                <a:gd name="connsiteX265" fmla="*/ 3364627 w 3658457"/>
                <a:gd name="connsiteY265" fmla="*/ 153523 h 1297814"/>
                <a:gd name="connsiteX266" fmla="*/ 3216799 w 3658457"/>
                <a:gd name="connsiteY266" fmla="*/ 57035 h 1297814"/>
                <a:gd name="connsiteX267" fmla="*/ 3211845 w 3658457"/>
                <a:gd name="connsiteY267" fmla="*/ 55892 h 1297814"/>
                <a:gd name="connsiteX268" fmla="*/ 3131836 w 3658457"/>
                <a:gd name="connsiteY268" fmla="*/ 21221 h 1297814"/>
                <a:gd name="connsiteX269" fmla="*/ 3125206 w 3658457"/>
                <a:gd name="connsiteY269" fmla="*/ 7219 h 1297814"/>
                <a:gd name="connsiteX270" fmla="*/ 3139208 w 3658457"/>
                <a:gd name="connsiteY270" fmla="*/ 589 h 1297814"/>
                <a:gd name="connsiteX271" fmla="*/ 3139360 w 3658457"/>
                <a:gd name="connsiteY271" fmla="*/ 647 h 1297814"/>
                <a:gd name="connsiteX272" fmla="*/ 3221656 w 3658457"/>
                <a:gd name="connsiteY272" fmla="*/ 36365 h 1297814"/>
                <a:gd name="connsiteX273" fmla="*/ 3226314 w 3658457"/>
                <a:gd name="connsiteY273" fmla="*/ 51139 h 1297814"/>
                <a:gd name="connsiteX274" fmla="*/ 3216799 w 3658457"/>
                <a:gd name="connsiteY274" fmla="*/ 57035 h 129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658457" h="1297814">
                  <a:moveTo>
                    <a:pt x="3177936" y="1297761"/>
                  </a:moveTo>
                  <a:lnTo>
                    <a:pt x="3089354" y="1297761"/>
                  </a:lnTo>
                  <a:cubicBezTo>
                    <a:pt x="3083306" y="1297761"/>
                    <a:pt x="3078400" y="1292856"/>
                    <a:pt x="3078400" y="1286808"/>
                  </a:cubicBezTo>
                  <a:cubicBezTo>
                    <a:pt x="3078400" y="1280759"/>
                    <a:pt x="3083306" y="1275854"/>
                    <a:pt x="3089354" y="1275854"/>
                  </a:cubicBezTo>
                  <a:lnTo>
                    <a:pt x="3177936" y="1275854"/>
                  </a:lnTo>
                  <a:cubicBezTo>
                    <a:pt x="3183985" y="1275854"/>
                    <a:pt x="3188890" y="1280759"/>
                    <a:pt x="3188890" y="1286808"/>
                  </a:cubicBezTo>
                  <a:cubicBezTo>
                    <a:pt x="3188890" y="1292856"/>
                    <a:pt x="3183985" y="1297761"/>
                    <a:pt x="3177936" y="1297761"/>
                  </a:cubicBezTo>
                  <a:close/>
                  <a:moveTo>
                    <a:pt x="3000772" y="1297761"/>
                  </a:moveTo>
                  <a:lnTo>
                    <a:pt x="2912284" y="1297761"/>
                  </a:lnTo>
                  <a:cubicBezTo>
                    <a:pt x="2906236" y="1297761"/>
                    <a:pt x="2901331" y="1292856"/>
                    <a:pt x="2901331" y="1286808"/>
                  </a:cubicBezTo>
                  <a:cubicBezTo>
                    <a:pt x="2901331" y="1280759"/>
                    <a:pt x="2906236" y="1275854"/>
                    <a:pt x="2912284" y="1275854"/>
                  </a:cubicBezTo>
                  <a:lnTo>
                    <a:pt x="3001248" y="1275854"/>
                  </a:lnTo>
                  <a:cubicBezTo>
                    <a:pt x="3007296" y="1275854"/>
                    <a:pt x="3012202" y="1280759"/>
                    <a:pt x="3012202" y="1286808"/>
                  </a:cubicBezTo>
                  <a:cubicBezTo>
                    <a:pt x="3012202" y="1292856"/>
                    <a:pt x="3007296" y="1297761"/>
                    <a:pt x="3001248" y="1297761"/>
                  </a:cubicBezTo>
                  <a:close/>
                  <a:moveTo>
                    <a:pt x="2823702" y="1297761"/>
                  </a:moveTo>
                  <a:lnTo>
                    <a:pt x="2735215" y="1297761"/>
                  </a:lnTo>
                  <a:cubicBezTo>
                    <a:pt x="2729166" y="1297761"/>
                    <a:pt x="2724261" y="1292856"/>
                    <a:pt x="2724261" y="1286808"/>
                  </a:cubicBezTo>
                  <a:cubicBezTo>
                    <a:pt x="2724261" y="1280759"/>
                    <a:pt x="2729166" y="1275854"/>
                    <a:pt x="2735215" y="1275854"/>
                  </a:cubicBezTo>
                  <a:lnTo>
                    <a:pt x="2823702" y="1275854"/>
                  </a:lnTo>
                  <a:cubicBezTo>
                    <a:pt x="2829750" y="1275854"/>
                    <a:pt x="2834656" y="1280759"/>
                    <a:pt x="2834656" y="1286808"/>
                  </a:cubicBezTo>
                  <a:cubicBezTo>
                    <a:pt x="2834656" y="1292856"/>
                    <a:pt x="2829750" y="1297761"/>
                    <a:pt x="2823702" y="1297761"/>
                  </a:cubicBezTo>
                  <a:close/>
                  <a:moveTo>
                    <a:pt x="2646632" y="1297761"/>
                  </a:moveTo>
                  <a:lnTo>
                    <a:pt x="2558050" y="1297761"/>
                  </a:lnTo>
                  <a:cubicBezTo>
                    <a:pt x="2552001" y="1297761"/>
                    <a:pt x="2547096" y="1292856"/>
                    <a:pt x="2547096" y="1286808"/>
                  </a:cubicBezTo>
                  <a:cubicBezTo>
                    <a:pt x="2547096" y="1280759"/>
                    <a:pt x="2552001" y="1275854"/>
                    <a:pt x="2558050" y="1275854"/>
                  </a:cubicBezTo>
                  <a:lnTo>
                    <a:pt x="2646632" y="1275854"/>
                  </a:lnTo>
                  <a:cubicBezTo>
                    <a:pt x="2652680" y="1275854"/>
                    <a:pt x="2657586" y="1280759"/>
                    <a:pt x="2657586" y="1286808"/>
                  </a:cubicBezTo>
                  <a:cubicBezTo>
                    <a:pt x="2657586" y="1292856"/>
                    <a:pt x="2652680" y="1297761"/>
                    <a:pt x="2646632" y="1297761"/>
                  </a:cubicBezTo>
                  <a:close/>
                  <a:moveTo>
                    <a:pt x="2469562" y="1297761"/>
                  </a:moveTo>
                  <a:lnTo>
                    <a:pt x="2380980" y="1297761"/>
                  </a:lnTo>
                  <a:cubicBezTo>
                    <a:pt x="2374931" y="1297761"/>
                    <a:pt x="2370026" y="1292856"/>
                    <a:pt x="2370026" y="1286808"/>
                  </a:cubicBezTo>
                  <a:cubicBezTo>
                    <a:pt x="2370026" y="1280759"/>
                    <a:pt x="2374931" y="1275854"/>
                    <a:pt x="2380980" y="1275854"/>
                  </a:cubicBezTo>
                  <a:lnTo>
                    <a:pt x="2469562" y="1275854"/>
                  </a:lnTo>
                  <a:cubicBezTo>
                    <a:pt x="2475611" y="1275854"/>
                    <a:pt x="2480516" y="1280759"/>
                    <a:pt x="2480516" y="1286808"/>
                  </a:cubicBezTo>
                  <a:cubicBezTo>
                    <a:pt x="2480516" y="1292856"/>
                    <a:pt x="2475611" y="1297761"/>
                    <a:pt x="2469562" y="1297761"/>
                  </a:cubicBezTo>
                  <a:close/>
                  <a:moveTo>
                    <a:pt x="2292397" y="1297761"/>
                  </a:moveTo>
                  <a:lnTo>
                    <a:pt x="2203910" y="1297761"/>
                  </a:lnTo>
                  <a:cubicBezTo>
                    <a:pt x="2197862" y="1297761"/>
                    <a:pt x="2192956" y="1292856"/>
                    <a:pt x="2192956" y="1286808"/>
                  </a:cubicBezTo>
                  <a:cubicBezTo>
                    <a:pt x="2192956" y="1280759"/>
                    <a:pt x="2197862" y="1275854"/>
                    <a:pt x="2203910" y="1275854"/>
                  </a:cubicBezTo>
                  <a:lnTo>
                    <a:pt x="2292397" y="1275854"/>
                  </a:lnTo>
                  <a:cubicBezTo>
                    <a:pt x="2298446" y="1275854"/>
                    <a:pt x="2303351" y="1280759"/>
                    <a:pt x="2303351" y="1286808"/>
                  </a:cubicBezTo>
                  <a:cubicBezTo>
                    <a:pt x="2303351" y="1292856"/>
                    <a:pt x="2298446" y="1297761"/>
                    <a:pt x="2292397" y="1297761"/>
                  </a:cubicBezTo>
                  <a:close/>
                  <a:moveTo>
                    <a:pt x="2115327" y="1297761"/>
                  </a:moveTo>
                  <a:lnTo>
                    <a:pt x="2026745" y="1297761"/>
                  </a:lnTo>
                  <a:cubicBezTo>
                    <a:pt x="2020697" y="1297761"/>
                    <a:pt x="2015791" y="1292856"/>
                    <a:pt x="2015791" y="1286808"/>
                  </a:cubicBezTo>
                  <a:cubicBezTo>
                    <a:pt x="2015791" y="1280759"/>
                    <a:pt x="2020697" y="1275854"/>
                    <a:pt x="2026745" y="1275854"/>
                  </a:cubicBezTo>
                  <a:lnTo>
                    <a:pt x="2115423" y="1275854"/>
                  </a:lnTo>
                  <a:cubicBezTo>
                    <a:pt x="2121471" y="1275854"/>
                    <a:pt x="2126376" y="1280759"/>
                    <a:pt x="2126376" y="1286808"/>
                  </a:cubicBezTo>
                  <a:cubicBezTo>
                    <a:pt x="2126376" y="1292856"/>
                    <a:pt x="2121471" y="1297761"/>
                    <a:pt x="2115423" y="1297761"/>
                  </a:cubicBezTo>
                  <a:close/>
                  <a:moveTo>
                    <a:pt x="1938258" y="1297761"/>
                  </a:moveTo>
                  <a:lnTo>
                    <a:pt x="1849675" y="1297761"/>
                  </a:lnTo>
                  <a:cubicBezTo>
                    <a:pt x="1843627" y="1297761"/>
                    <a:pt x="1838722" y="1292856"/>
                    <a:pt x="1838722" y="1286808"/>
                  </a:cubicBezTo>
                  <a:cubicBezTo>
                    <a:pt x="1838722" y="1280759"/>
                    <a:pt x="1843627" y="1275854"/>
                    <a:pt x="1849675" y="1275854"/>
                  </a:cubicBezTo>
                  <a:lnTo>
                    <a:pt x="1938258" y="1275854"/>
                  </a:lnTo>
                  <a:cubicBezTo>
                    <a:pt x="1944306" y="1275854"/>
                    <a:pt x="1949211" y="1280759"/>
                    <a:pt x="1949211" y="1286808"/>
                  </a:cubicBezTo>
                  <a:cubicBezTo>
                    <a:pt x="1949211" y="1292856"/>
                    <a:pt x="1944306" y="1297761"/>
                    <a:pt x="1938258" y="1297761"/>
                  </a:cubicBezTo>
                  <a:close/>
                  <a:moveTo>
                    <a:pt x="1761188" y="1297761"/>
                  </a:moveTo>
                  <a:lnTo>
                    <a:pt x="1672606" y="1297761"/>
                  </a:lnTo>
                  <a:cubicBezTo>
                    <a:pt x="1666557" y="1297761"/>
                    <a:pt x="1661652" y="1292856"/>
                    <a:pt x="1661652" y="1286808"/>
                  </a:cubicBezTo>
                  <a:cubicBezTo>
                    <a:pt x="1661652" y="1280759"/>
                    <a:pt x="1666557" y="1275854"/>
                    <a:pt x="1672606" y="1275854"/>
                  </a:cubicBezTo>
                  <a:lnTo>
                    <a:pt x="1761188" y="1275854"/>
                  </a:lnTo>
                  <a:cubicBezTo>
                    <a:pt x="1767236" y="1275854"/>
                    <a:pt x="1772142" y="1280759"/>
                    <a:pt x="1772142" y="1286808"/>
                  </a:cubicBezTo>
                  <a:cubicBezTo>
                    <a:pt x="1772142" y="1292856"/>
                    <a:pt x="1767236" y="1297761"/>
                    <a:pt x="1761188" y="1297761"/>
                  </a:cubicBezTo>
                  <a:close/>
                  <a:moveTo>
                    <a:pt x="1584023" y="1297761"/>
                  </a:moveTo>
                  <a:lnTo>
                    <a:pt x="1495536" y="1297761"/>
                  </a:lnTo>
                  <a:cubicBezTo>
                    <a:pt x="1489487" y="1297761"/>
                    <a:pt x="1484582" y="1292856"/>
                    <a:pt x="1484582" y="1286808"/>
                  </a:cubicBezTo>
                  <a:cubicBezTo>
                    <a:pt x="1484582" y="1280759"/>
                    <a:pt x="1489487" y="1275854"/>
                    <a:pt x="1495536" y="1275854"/>
                  </a:cubicBezTo>
                  <a:lnTo>
                    <a:pt x="1584023" y="1275854"/>
                  </a:lnTo>
                  <a:cubicBezTo>
                    <a:pt x="1590071" y="1275854"/>
                    <a:pt x="1594977" y="1280759"/>
                    <a:pt x="1594977" y="1286808"/>
                  </a:cubicBezTo>
                  <a:cubicBezTo>
                    <a:pt x="1594977" y="1292856"/>
                    <a:pt x="1590071" y="1297761"/>
                    <a:pt x="1584023" y="1297761"/>
                  </a:cubicBezTo>
                  <a:close/>
                  <a:moveTo>
                    <a:pt x="1406953" y="1297761"/>
                  </a:moveTo>
                  <a:lnTo>
                    <a:pt x="1318371" y="1297761"/>
                  </a:lnTo>
                  <a:cubicBezTo>
                    <a:pt x="1312322" y="1297761"/>
                    <a:pt x="1307417" y="1292856"/>
                    <a:pt x="1307417" y="1286808"/>
                  </a:cubicBezTo>
                  <a:cubicBezTo>
                    <a:pt x="1307417" y="1280759"/>
                    <a:pt x="1312322" y="1275854"/>
                    <a:pt x="1318371" y="1275854"/>
                  </a:cubicBezTo>
                  <a:lnTo>
                    <a:pt x="1406953" y="1275854"/>
                  </a:lnTo>
                  <a:cubicBezTo>
                    <a:pt x="1413002" y="1275854"/>
                    <a:pt x="1417907" y="1280759"/>
                    <a:pt x="1417907" y="1286808"/>
                  </a:cubicBezTo>
                  <a:cubicBezTo>
                    <a:pt x="1417907" y="1292856"/>
                    <a:pt x="1413002" y="1297761"/>
                    <a:pt x="1406953" y="1297761"/>
                  </a:cubicBezTo>
                  <a:close/>
                  <a:moveTo>
                    <a:pt x="1229883" y="1297761"/>
                  </a:moveTo>
                  <a:lnTo>
                    <a:pt x="1141301" y="1297761"/>
                  </a:lnTo>
                  <a:cubicBezTo>
                    <a:pt x="1135253" y="1297761"/>
                    <a:pt x="1130347" y="1292856"/>
                    <a:pt x="1130347" y="1286808"/>
                  </a:cubicBezTo>
                  <a:cubicBezTo>
                    <a:pt x="1130347" y="1280759"/>
                    <a:pt x="1135253" y="1275854"/>
                    <a:pt x="1141301" y="1275854"/>
                  </a:cubicBezTo>
                  <a:lnTo>
                    <a:pt x="1229598" y="1275854"/>
                  </a:lnTo>
                  <a:cubicBezTo>
                    <a:pt x="1235646" y="1275854"/>
                    <a:pt x="1240551" y="1280759"/>
                    <a:pt x="1240551" y="1286808"/>
                  </a:cubicBezTo>
                  <a:cubicBezTo>
                    <a:pt x="1240551" y="1292856"/>
                    <a:pt x="1235646" y="1297761"/>
                    <a:pt x="1229598" y="1297761"/>
                  </a:cubicBezTo>
                  <a:close/>
                  <a:moveTo>
                    <a:pt x="1052718" y="1297761"/>
                  </a:moveTo>
                  <a:lnTo>
                    <a:pt x="964231" y="1297761"/>
                  </a:lnTo>
                  <a:cubicBezTo>
                    <a:pt x="958183" y="1297761"/>
                    <a:pt x="953277" y="1292856"/>
                    <a:pt x="953277" y="1286808"/>
                  </a:cubicBezTo>
                  <a:cubicBezTo>
                    <a:pt x="953277" y="1280759"/>
                    <a:pt x="958183" y="1275854"/>
                    <a:pt x="964231" y="1275854"/>
                  </a:cubicBezTo>
                  <a:lnTo>
                    <a:pt x="1052718" y="1275854"/>
                  </a:lnTo>
                  <a:cubicBezTo>
                    <a:pt x="1058767" y="1275854"/>
                    <a:pt x="1063672" y="1280759"/>
                    <a:pt x="1063672" y="1286808"/>
                  </a:cubicBezTo>
                  <a:cubicBezTo>
                    <a:pt x="1063672" y="1292856"/>
                    <a:pt x="1058767" y="1297761"/>
                    <a:pt x="1052718" y="1297761"/>
                  </a:cubicBezTo>
                  <a:close/>
                  <a:moveTo>
                    <a:pt x="875649" y="1297761"/>
                  </a:moveTo>
                  <a:lnTo>
                    <a:pt x="787161" y="1297761"/>
                  </a:lnTo>
                  <a:cubicBezTo>
                    <a:pt x="781113" y="1297761"/>
                    <a:pt x="776208" y="1292856"/>
                    <a:pt x="776208" y="1286808"/>
                  </a:cubicBezTo>
                  <a:cubicBezTo>
                    <a:pt x="776208" y="1280759"/>
                    <a:pt x="781113" y="1275854"/>
                    <a:pt x="787161" y="1275854"/>
                  </a:cubicBezTo>
                  <a:lnTo>
                    <a:pt x="875649" y="1275854"/>
                  </a:lnTo>
                  <a:cubicBezTo>
                    <a:pt x="881697" y="1275854"/>
                    <a:pt x="886602" y="1280759"/>
                    <a:pt x="886602" y="1286808"/>
                  </a:cubicBezTo>
                  <a:cubicBezTo>
                    <a:pt x="886602" y="1292856"/>
                    <a:pt x="881697" y="1297761"/>
                    <a:pt x="875649" y="1297761"/>
                  </a:cubicBezTo>
                  <a:close/>
                  <a:moveTo>
                    <a:pt x="698579" y="1297761"/>
                  </a:moveTo>
                  <a:lnTo>
                    <a:pt x="610473" y="1297761"/>
                  </a:lnTo>
                  <a:cubicBezTo>
                    <a:pt x="604424" y="1297761"/>
                    <a:pt x="599519" y="1292856"/>
                    <a:pt x="599519" y="1286808"/>
                  </a:cubicBezTo>
                  <a:cubicBezTo>
                    <a:pt x="599519" y="1280759"/>
                    <a:pt x="604424" y="1275854"/>
                    <a:pt x="610473" y="1275854"/>
                  </a:cubicBezTo>
                  <a:lnTo>
                    <a:pt x="699055" y="1275854"/>
                  </a:lnTo>
                  <a:cubicBezTo>
                    <a:pt x="705104" y="1275854"/>
                    <a:pt x="710009" y="1280759"/>
                    <a:pt x="710009" y="1286808"/>
                  </a:cubicBezTo>
                  <a:cubicBezTo>
                    <a:pt x="710009" y="1292856"/>
                    <a:pt x="705104" y="1297761"/>
                    <a:pt x="699055" y="1297761"/>
                  </a:cubicBezTo>
                  <a:close/>
                  <a:moveTo>
                    <a:pt x="521509" y="1297761"/>
                  </a:moveTo>
                  <a:lnTo>
                    <a:pt x="432927" y="1297761"/>
                  </a:lnTo>
                  <a:cubicBezTo>
                    <a:pt x="426878" y="1297761"/>
                    <a:pt x="421973" y="1292856"/>
                    <a:pt x="421973" y="1286808"/>
                  </a:cubicBezTo>
                  <a:cubicBezTo>
                    <a:pt x="421973" y="1280759"/>
                    <a:pt x="426878" y="1275854"/>
                    <a:pt x="432927" y="1275854"/>
                  </a:cubicBezTo>
                  <a:lnTo>
                    <a:pt x="521509" y="1275854"/>
                  </a:lnTo>
                  <a:cubicBezTo>
                    <a:pt x="527558" y="1275854"/>
                    <a:pt x="532463" y="1280759"/>
                    <a:pt x="532463" y="1286808"/>
                  </a:cubicBezTo>
                  <a:cubicBezTo>
                    <a:pt x="532463" y="1292856"/>
                    <a:pt x="527558" y="1297761"/>
                    <a:pt x="521509" y="1297761"/>
                  </a:cubicBezTo>
                  <a:close/>
                  <a:moveTo>
                    <a:pt x="3266424" y="1295856"/>
                  </a:moveTo>
                  <a:cubicBezTo>
                    <a:pt x="3260899" y="1295942"/>
                    <a:pt x="3256204" y="1291827"/>
                    <a:pt x="3255565" y="1286331"/>
                  </a:cubicBezTo>
                  <a:cubicBezTo>
                    <a:pt x="3254946" y="1280407"/>
                    <a:pt x="3259185" y="1275073"/>
                    <a:pt x="3265090" y="1274330"/>
                  </a:cubicBezTo>
                  <a:cubicBezTo>
                    <a:pt x="3293655" y="1271577"/>
                    <a:pt x="3321812" y="1265567"/>
                    <a:pt x="3349006" y="1256423"/>
                  </a:cubicBezTo>
                  <a:cubicBezTo>
                    <a:pt x="3354711" y="1254499"/>
                    <a:pt x="3360893" y="1257575"/>
                    <a:pt x="3362817" y="1263281"/>
                  </a:cubicBezTo>
                  <a:cubicBezTo>
                    <a:pt x="3364741" y="1268986"/>
                    <a:pt x="3361664" y="1275168"/>
                    <a:pt x="3355959" y="1277092"/>
                  </a:cubicBezTo>
                  <a:cubicBezTo>
                    <a:pt x="3327193" y="1286808"/>
                    <a:pt x="3297409" y="1293199"/>
                    <a:pt x="3267186" y="1296142"/>
                  </a:cubicBezTo>
                  <a:close/>
                  <a:moveTo>
                    <a:pt x="344535" y="1294046"/>
                  </a:moveTo>
                  <a:lnTo>
                    <a:pt x="343106" y="1294046"/>
                  </a:lnTo>
                  <a:cubicBezTo>
                    <a:pt x="312997" y="1289903"/>
                    <a:pt x="283460" y="1282302"/>
                    <a:pt x="255095" y="1271377"/>
                  </a:cubicBezTo>
                  <a:cubicBezTo>
                    <a:pt x="249647" y="1268739"/>
                    <a:pt x="247370" y="1262195"/>
                    <a:pt x="250009" y="1256747"/>
                  </a:cubicBezTo>
                  <a:cubicBezTo>
                    <a:pt x="252333" y="1251946"/>
                    <a:pt x="257781" y="1249517"/>
                    <a:pt x="262905" y="1250993"/>
                  </a:cubicBezTo>
                  <a:cubicBezTo>
                    <a:pt x="289728" y="1261261"/>
                    <a:pt x="317617" y="1268443"/>
                    <a:pt x="346059" y="1272425"/>
                  </a:cubicBezTo>
                  <a:cubicBezTo>
                    <a:pt x="352012" y="1273520"/>
                    <a:pt x="355946" y="1279235"/>
                    <a:pt x="354850" y="1285179"/>
                  </a:cubicBezTo>
                  <a:cubicBezTo>
                    <a:pt x="353926" y="1290208"/>
                    <a:pt x="349640" y="1293932"/>
                    <a:pt x="344535" y="1294142"/>
                  </a:cubicBezTo>
                  <a:close/>
                  <a:moveTo>
                    <a:pt x="3432730" y="1239754"/>
                  </a:moveTo>
                  <a:cubicBezTo>
                    <a:pt x="3426682" y="1239716"/>
                    <a:pt x="3421805" y="1234772"/>
                    <a:pt x="3421853" y="1228724"/>
                  </a:cubicBezTo>
                  <a:cubicBezTo>
                    <a:pt x="3421872" y="1225009"/>
                    <a:pt x="3423787" y="1221561"/>
                    <a:pt x="3426920" y="1219561"/>
                  </a:cubicBezTo>
                  <a:cubicBezTo>
                    <a:pt x="3451313" y="1204416"/>
                    <a:pt x="3473907" y="1186557"/>
                    <a:pt x="3494262" y="1166316"/>
                  </a:cubicBezTo>
                  <a:cubicBezTo>
                    <a:pt x="3498377" y="1161878"/>
                    <a:pt x="3505311" y="1161620"/>
                    <a:pt x="3509740" y="1165735"/>
                  </a:cubicBezTo>
                  <a:cubicBezTo>
                    <a:pt x="3514179" y="1169850"/>
                    <a:pt x="3514436" y="1176784"/>
                    <a:pt x="3510321" y="1181213"/>
                  </a:cubicBezTo>
                  <a:cubicBezTo>
                    <a:pt x="3510121" y="1181432"/>
                    <a:pt x="3509911" y="1181642"/>
                    <a:pt x="3509692" y="1181842"/>
                  </a:cubicBezTo>
                  <a:cubicBezTo>
                    <a:pt x="3488156" y="1203254"/>
                    <a:pt x="3464258" y="1222142"/>
                    <a:pt x="3438445" y="1238135"/>
                  </a:cubicBezTo>
                  <a:cubicBezTo>
                    <a:pt x="3436730" y="1239201"/>
                    <a:pt x="3434750" y="1239764"/>
                    <a:pt x="3432730" y="1239754"/>
                  </a:cubicBezTo>
                  <a:close/>
                  <a:moveTo>
                    <a:pt x="180609" y="1231182"/>
                  </a:moveTo>
                  <a:cubicBezTo>
                    <a:pt x="178428" y="1231200"/>
                    <a:pt x="176295" y="1230534"/>
                    <a:pt x="174513" y="1229276"/>
                  </a:cubicBezTo>
                  <a:cubicBezTo>
                    <a:pt x="149358" y="1212274"/>
                    <a:pt x="126222" y="1192462"/>
                    <a:pt x="105552" y="1170221"/>
                  </a:cubicBezTo>
                  <a:cubicBezTo>
                    <a:pt x="101809" y="1165468"/>
                    <a:pt x="102619" y="1158582"/>
                    <a:pt x="107362" y="1154839"/>
                  </a:cubicBezTo>
                  <a:cubicBezTo>
                    <a:pt x="111582" y="1151505"/>
                    <a:pt x="117592" y="1151733"/>
                    <a:pt x="121554" y="1155362"/>
                  </a:cubicBezTo>
                  <a:cubicBezTo>
                    <a:pt x="141128" y="1176365"/>
                    <a:pt x="163017" y="1195091"/>
                    <a:pt x="186801" y="1211179"/>
                  </a:cubicBezTo>
                  <a:cubicBezTo>
                    <a:pt x="191792" y="1214598"/>
                    <a:pt x="193106" y="1221390"/>
                    <a:pt x="189753" y="1226419"/>
                  </a:cubicBezTo>
                  <a:cubicBezTo>
                    <a:pt x="187648" y="1229381"/>
                    <a:pt x="184248" y="1231153"/>
                    <a:pt x="180609" y="1231182"/>
                  </a:cubicBezTo>
                  <a:close/>
                  <a:moveTo>
                    <a:pt x="3557031" y="1115929"/>
                  </a:moveTo>
                  <a:cubicBezTo>
                    <a:pt x="3550926" y="1115967"/>
                    <a:pt x="3545954" y="1111052"/>
                    <a:pt x="3545916" y="1104947"/>
                  </a:cubicBezTo>
                  <a:cubicBezTo>
                    <a:pt x="3545897" y="1102908"/>
                    <a:pt x="3546449" y="1100908"/>
                    <a:pt x="3547506" y="1099165"/>
                  </a:cubicBezTo>
                  <a:cubicBezTo>
                    <a:pt x="3557556" y="1083058"/>
                    <a:pt x="3566375" y="1066208"/>
                    <a:pt x="3573891" y="1048778"/>
                  </a:cubicBezTo>
                  <a:cubicBezTo>
                    <a:pt x="3577796" y="1039729"/>
                    <a:pt x="3581511" y="1030585"/>
                    <a:pt x="3585035" y="1021441"/>
                  </a:cubicBezTo>
                  <a:cubicBezTo>
                    <a:pt x="3586854" y="1015669"/>
                    <a:pt x="3593017" y="1012478"/>
                    <a:pt x="3598779" y="1014297"/>
                  </a:cubicBezTo>
                  <a:cubicBezTo>
                    <a:pt x="3604552" y="1016126"/>
                    <a:pt x="3607743" y="1022279"/>
                    <a:pt x="3605923" y="1028042"/>
                  </a:cubicBezTo>
                  <a:cubicBezTo>
                    <a:pt x="3605781" y="1028490"/>
                    <a:pt x="3605618" y="1028928"/>
                    <a:pt x="3605418" y="1029347"/>
                  </a:cubicBezTo>
                  <a:cubicBezTo>
                    <a:pt x="3601799" y="1038872"/>
                    <a:pt x="3597989" y="1048397"/>
                    <a:pt x="3593988" y="1057445"/>
                  </a:cubicBezTo>
                  <a:cubicBezTo>
                    <a:pt x="3586016" y="1075895"/>
                    <a:pt x="3576691" y="1093726"/>
                    <a:pt x="3566080" y="1110785"/>
                  </a:cubicBezTo>
                  <a:cubicBezTo>
                    <a:pt x="3564127" y="1113919"/>
                    <a:pt x="3560718" y="1115853"/>
                    <a:pt x="3557031" y="1115929"/>
                  </a:cubicBezTo>
                  <a:close/>
                  <a:moveTo>
                    <a:pt x="61356" y="1102594"/>
                  </a:moveTo>
                  <a:cubicBezTo>
                    <a:pt x="57432" y="1102641"/>
                    <a:pt x="53794" y="1100565"/>
                    <a:pt x="51831" y="1097165"/>
                  </a:cubicBezTo>
                  <a:cubicBezTo>
                    <a:pt x="36677" y="1070809"/>
                    <a:pt x="24657" y="1042777"/>
                    <a:pt x="16017" y="1013630"/>
                  </a:cubicBezTo>
                  <a:cubicBezTo>
                    <a:pt x="13893" y="1007963"/>
                    <a:pt x="16751" y="1001648"/>
                    <a:pt x="22418" y="999524"/>
                  </a:cubicBezTo>
                  <a:cubicBezTo>
                    <a:pt x="28086" y="997400"/>
                    <a:pt x="34401" y="1000257"/>
                    <a:pt x="36525" y="1005925"/>
                  </a:cubicBezTo>
                  <a:cubicBezTo>
                    <a:pt x="36706" y="1006420"/>
                    <a:pt x="36858" y="1006925"/>
                    <a:pt x="36972" y="1007439"/>
                  </a:cubicBezTo>
                  <a:cubicBezTo>
                    <a:pt x="45164" y="1034947"/>
                    <a:pt x="56508" y="1061408"/>
                    <a:pt x="70786" y="1086306"/>
                  </a:cubicBezTo>
                  <a:cubicBezTo>
                    <a:pt x="73787" y="1091497"/>
                    <a:pt x="72015" y="1098136"/>
                    <a:pt x="66824" y="1101146"/>
                  </a:cubicBezTo>
                  <a:cubicBezTo>
                    <a:pt x="66814" y="1101146"/>
                    <a:pt x="66795" y="1101156"/>
                    <a:pt x="66786" y="1101165"/>
                  </a:cubicBezTo>
                  <a:cubicBezTo>
                    <a:pt x="65090" y="1102175"/>
                    <a:pt x="63138" y="1102670"/>
                    <a:pt x="61166" y="1102594"/>
                  </a:cubicBezTo>
                  <a:close/>
                  <a:moveTo>
                    <a:pt x="3622849" y="952099"/>
                  </a:moveTo>
                  <a:cubicBezTo>
                    <a:pt x="3621935" y="952232"/>
                    <a:pt x="3621001" y="952232"/>
                    <a:pt x="3620087" y="952099"/>
                  </a:cubicBezTo>
                  <a:cubicBezTo>
                    <a:pt x="3614257" y="950565"/>
                    <a:pt x="3610772" y="944603"/>
                    <a:pt x="3612277" y="938764"/>
                  </a:cubicBezTo>
                  <a:cubicBezTo>
                    <a:pt x="3619639" y="910551"/>
                    <a:pt x="3625335" y="881928"/>
                    <a:pt x="3629326" y="853039"/>
                  </a:cubicBezTo>
                  <a:cubicBezTo>
                    <a:pt x="3630165" y="847038"/>
                    <a:pt x="3635708" y="842866"/>
                    <a:pt x="3641709" y="843704"/>
                  </a:cubicBezTo>
                  <a:cubicBezTo>
                    <a:pt x="3647709" y="844543"/>
                    <a:pt x="3651881" y="850086"/>
                    <a:pt x="3651043" y="856087"/>
                  </a:cubicBezTo>
                  <a:cubicBezTo>
                    <a:pt x="3646843" y="885738"/>
                    <a:pt x="3640956" y="915113"/>
                    <a:pt x="3633422" y="944098"/>
                  </a:cubicBezTo>
                  <a:cubicBezTo>
                    <a:pt x="3632108" y="948927"/>
                    <a:pt x="3627660" y="952232"/>
                    <a:pt x="3622659" y="952099"/>
                  </a:cubicBezTo>
                  <a:close/>
                  <a:moveTo>
                    <a:pt x="11445" y="934478"/>
                  </a:moveTo>
                  <a:cubicBezTo>
                    <a:pt x="5635" y="934439"/>
                    <a:pt x="844" y="929896"/>
                    <a:pt x="492" y="924095"/>
                  </a:cubicBezTo>
                  <a:cubicBezTo>
                    <a:pt x="492" y="917809"/>
                    <a:pt x="15" y="911427"/>
                    <a:pt x="-80" y="905045"/>
                  </a:cubicBezTo>
                  <a:lnTo>
                    <a:pt x="-80" y="901045"/>
                  </a:lnTo>
                  <a:cubicBezTo>
                    <a:pt x="-42" y="878775"/>
                    <a:pt x="1139" y="856525"/>
                    <a:pt x="3444" y="834370"/>
                  </a:cubicBezTo>
                  <a:cubicBezTo>
                    <a:pt x="4073" y="828350"/>
                    <a:pt x="9474" y="823978"/>
                    <a:pt x="15494" y="824607"/>
                  </a:cubicBezTo>
                  <a:cubicBezTo>
                    <a:pt x="21513" y="825235"/>
                    <a:pt x="25885" y="830636"/>
                    <a:pt x="25257" y="836656"/>
                  </a:cubicBezTo>
                  <a:cubicBezTo>
                    <a:pt x="22971" y="858135"/>
                    <a:pt x="21828" y="879728"/>
                    <a:pt x="21828" y="901331"/>
                  </a:cubicBezTo>
                  <a:lnTo>
                    <a:pt x="21828" y="905331"/>
                  </a:lnTo>
                  <a:cubicBezTo>
                    <a:pt x="21828" y="911332"/>
                    <a:pt x="21828" y="917333"/>
                    <a:pt x="22399" y="923238"/>
                  </a:cubicBezTo>
                  <a:cubicBezTo>
                    <a:pt x="22723" y="929277"/>
                    <a:pt x="18084" y="934439"/>
                    <a:pt x="12046" y="934763"/>
                  </a:cubicBezTo>
                  <a:cubicBezTo>
                    <a:pt x="12036" y="934763"/>
                    <a:pt x="12026" y="934763"/>
                    <a:pt x="12017" y="934763"/>
                  </a:cubicBezTo>
                  <a:close/>
                  <a:moveTo>
                    <a:pt x="3647519" y="777125"/>
                  </a:moveTo>
                  <a:lnTo>
                    <a:pt x="3647519" y="777125"/>
                  </a:lnTo>
                  <a:cubicBezTo>
                    <a:pt x="3641489" y="776915"/>
                    <a:pt x="3636746" y="771914"/>
                    <a:pt x="3636851" y="765885"/>
                  </a:cubicBezTo>
                  <a:cubicBezTo>
                    <a:pt x="3636851" y="758836"/>
                    <a:pt x="3636851" y="751693"/>
                    <a:pt x="3636851" y="744549"/>
                  </a:cubicBezTo>
                  <a:cubicBezTo>
                    <a:pt x="3636851" y="722642"/>
                    <a:pt x="3635899" y="700448"/>
                    <a:pt x="3634089" y="678636"/>
                  </a:cubicBezTo>
                  <a:cubicBezTo>
                    <a:pt x="3633527" y="672769"/>
                    <a:pt x="3637756" y="667521"/>
                    <a:pt x="3643614" y="666825"/>
                  </a:cubicBezTo>
                  <a:cubicBezTo>
                    <a:pt x="3649652" y="666330"/>
                    <a:pt x="3654968" y="670788"/>
                    <a:pt x="3655520" y="676826"/>
                  </a:cubicBezTo>
                  <a:cubicBezTo>
                    <a:pt x="3657425" y="699210"/>
                    <a:pt x="3658377" y="722070"/>
                    <a:pt x="3658377" y="744549"/>
                  </a:cubicBezTo>
                  <a:cubicBezTo>
                    <a:pt x="3658377" y="751883"/>
                    <a:pt x="3658377" y="759218"/>
                    <a:pt x="3658377" y="766457"/>
                  </a:cubicBezTo>
                  <a:cubicBezTo>
                    <a:pt x="3658225" y="772429"/>
                    <a:pt x="3653300" y="777182"/>
                    <a:pt x="3647329" y="777125"/>
                  </a:cubicBezTo>
                  <a:close/>
                  <a:moveTo>
                    <a:pt x="29448" y="759027"/>
                  </a:moveTo>
                  <a:cubicBezTo>
                    <a:pt x="28533" y="759122"/>
                    <a:pt x="27600" y="759122"/>
                    <a:pt x="26685" y="759027"/>
                  </a:cubicBezTo>
                  <a:cubicBezTo>
                    <a:pt x="20847" y="757484"/>
                    <a:pt x="17332" y="751550"/>
                    <a:pt x="18780" y="745692"/>
                  </a:cubicBezTo>
                  <a:cubicBezTo>
                    <a:pt x="26295" y="716489"/>
                    <a:pt x="35839" y="687837"/>
                    <a:pt x="47355" y="659967"/>
                  </a:cubicBezTo>
                  <a:cubicBezTo>
                    <a:pt x="49717" y="654443"/>
                    <a:pt x="56070" y="651814"/>
                    <a:pt x="61642" y="654061"/>
                  </a:cubicBezTo>
                  <a:cubicBezTo>
                    <a:pt x="67195" y="656319"/>
                    <a:pt x="69862" y="662663"/>
                    <a:pt x="67605" y="668216"/>
                  </a:cubicBezTo>
                  <a:cubicBezTo>
                    <a:pt x="67586" y="668264"/>
                    <a:pt x="67567" y="668302"/>
                    <a:pt x="67548" y="668349"/>
                  </a:cubicBezTo>
                  <a:cubicBezTo>
                    <a:pt x="56470" y="695162"/>
                    <a:pt x="47307" y="722727"/>
                    <a:pt x="40116" y="750836"/>
                  </a:cubicBezTo>
                  <a:cubicBezTo>
                    <a:pt x="38849" y="755684"/>
                    <a:pt x="34458" y="759056"/>
                    <a:pt x="29448" y="759027"/>
                  </a:cubicBezTo>
                  <a:close/>
                  <a:moveTo>
                    <a:pt x="3631898" y="601103"/>
                  </a:moveTo>
                  <a:cubicBezTo>
                    <a:pt x="3626678" y="601103"/>
                    <a:pt x="3622192" y="597378"/>
                    <a:pt x="3621230" y="592244"/>
                  </a:cubicBezTo>
                  <a:cubicBezTo>
                    <a:pt x="3615467" y="563727"/>
                    <a:pt x="3608124" y="535552"/>
                    <a:pt x="3599228" y="507853"/>
                  </a:cubicBezTo>
                  <a:cubicBezTo>
                    <a:pt x="3597389" y="502119"/>
                    <a:pt x="3600542" y="495975"/>
                    <a:pt x="3606276" y="494137"/>
                  </a:cubicBezTo>
                  <a:cubicBezTo>
                    <a:pt x="3612010" y="492298"/>
                    <a:pt x="3618154" y="495451"/>
                    <a:pt x="3619992" y="501185"/>
                  </a:cubicBezTo>
                  <a:cubicBezTo>
                    <a:pt x="3629164" y="529665"/>
                    <a:pt x="3636727" y="558631"/>
                    <a:pt x="3642662" y="587958"/>
                  </a:cubicBezTo>
                  <a:cubicBezTo>
                    <a:pt x="3643833" y="593873"/>
                    <a:pt x="3639994" y="599617"/>
                    <a:pt x="3634089" y="600817"/>
                  </a:cubicBezTo>
                  <a:cubicBezTo>
                    <a:pt x="3633498" y="600979"/>
                    <a:pt x="3632889" y="601074"/>
                    <a:pt x="3632279" y="601103"/>
                  </a:cubicBezTo>
                  <a:close/>
                  <a:moveTo>
                    <a:pt x="97170" y="595959"/>
                  </a:moveTo>
                  <a:cubicBezTo>
                    <a:pt x="91179" y="596092"/>
                    <a:pt x="86207" y="591330"/>
                    <a:pt x="86083" y="585339"/>
                  </a:cubicBezTo>
                  <a:cubicBezTo>
                    <a:pt x="86036" y="583281"/>
                    <a:pt x="86579" y="581243"/>
                    <a:pt x="87645" y="579481"/>
                  </a:cubicBezTo>
                  <a:cubicBezTo>
                    <a:pt x="103028" y="553659"/>
                    <a:pt x="120211" y="528960"/>
                    <a:pt x="139080" y="505567"/>
                  </a:cubicBezTo>
                  <a:cubicBezTo>
                    <a:pt x="142890" y="500862"/>
                    <a:pt x="149806" y="500138"/>
                    <a:pt x="154511" y="503948"/>
                  </a:cubicBezTo>
                  <a:cubicBezTo>
                    <a:pt x="159216" y="507758"/>
                    <a:pt x="159940" y="514673"/>
                    <a:pt x="156130" y="519378"/>
                  </a:cubicBezTo>
                  <a:cubicBezTo>
                    <a:pt x="137890" y="541914"/>
                    <a:pt x="121269" y="565727"/>
                    <a:pt x="106410" y="590625"/>
                  </a:cubicBezTo>
                  <a:cubicBezTo>
                    <a:pt x="104562" y="593797"/>
                    <a:pt x="101219" y="595807"/>
                    <a:pt x="97551" y="595959"/>
                  </a:cubicBezTo>
                  <a:close/>
                  <a:moveTo>
                    <a:pt x="208041" y="458704"/>
                  </a:moveTo>
                  <a:cubicBezTo>
                    <a:pt x="204993" y="458723"/>
                    <a:pt x="202079" y="457446"/>
                    <a:pt x="200040" y="455180"/>
                  </a:cubicBezTo>
                  <a:cubicBezTo>
                    <a:pt x="195935" y="450808"/>
                    <a:pt x="196154" y="443940"/>
                    <a:pt x="200526" y="439835"/>
                  </a:cubicBezTo>
                  <a:cubicBezTo>
                    <a:pt x="200555" y="439806"/>
                    <a:pt x="200583" y="439778"/>
                    <a:pt x="200612" y="439749"/>
                  </a:cubicBezTo>
                  <a:cubicBezTo>
                    <a:pt x="222615" y="419289"/>
                    <a:pt x="246046" y="400411"/>
                    <a:pt x="270716" y="383266"/>
                  </a:cubicBezTo>
                  <a:cubicBezTo>
                    <a:pt x="275755" y="379913"/>
                    <a:pt x="282555" y="381275"/>
                    <a:pt x="285908" y="386314"/>
                  </a:cubicBezTo>
                  <a:cubicBezTo>
                    <a:pt x="289175" y="391210"/>
                    <a:pt x="287975" y="397820"/>
                    <a:pt x="283194" y="401268"/>
                  </a:cubicBezTo>
                  <a:cubicBezTo>
                    <a:pt x="259353" y="417804"/>
                    <a:pt x="236721" y="436006"/>
                    <a:pt x="215471" y="455751"/>
                  </a:cubicBezTo>
                  <a:cubicBezTo>
                    <a:pt x="213566" y="457570"/>
                    <a:pt x="211051" y="458628"/>
                    <a:pt x="208422" y="458704"/>
                  </a:cubicBezTo>
                  <a:close/>
                  <a:moveTo>
                    <a:pt x="3577701" y="432891"/>
                  </a:moveTo>
                  <a:cubicBezTo>
                    <a:pt x="3573586" y="432710"/>
                    <a:pt x="3569910" y="430243"/>
                    <a:pt x="3568176" y="426509"/>
                  </a:cubicBezTo>
                  <a:cubicBezTo>
                    <a:pt x="3556146" y="399992"/>
                    <a:pt x="3542630" y="374170"/>
                    <a:pt x="3527695" y="349166"/>
                  </a:cubicBezTo>
                  <a:cubicBezTo>
                    <a:pt x="3524589" y="343909"/>
                    <a:pt x="3526342" y="337127"/>
                    <a:pt x="3531600" y="334022"/>
                  </a:cubicBezTo>
                  <a:cubicBezTo>
                    <a:pt x="3536858" y="330916"/>
                    <a:pt x="3543639" y="332669"/>
                    <a:pt x="3546745" y="337927"/>
                  </a:cubicBezTo>
                  <a:cubicBezTo>
                    <a:pt x="3562127" y="363635"/>
                    <a:pt x="3576063" y="390191"/>
                    <a:pt x="3588464" y="417461"/>
                  </a:cubicBezTo>
                  <a:cubicBezTo>
                    <a:pt x="3590759" y="423052"/>
                    <a:pt x="3588093" y="429453"/>
                    <a:pt x="3582492" y="431758"/>
                  </a:cubicBezTo>
                  <a:cubicBezTo>
                    <a:pt x="3582425" y="431786"/>
                    <a:pt x="3582349" y="431815"/>
                    <a:pt x="3582273" y="431843"/>
                  </a:cubicBezTo>
                  <a:cubicBezTo>
                    <a:pt x="3580968" y="432481"/>
                    <a:pt x="3579539" y="432834"/>
                    <a:pt x="3578082" y="432891"/>
                  </a:cubicBezTo>
                  <a:close/>
                  <a:moveTo>
                    <a:pt x="353298" y="358025"/>
                  </a:moveTo>
                  <a:cubicBezTo>
                    <a:pt x="347249" y="357967"/>
                    <a:pt x="342392" y="353014"/>
                    <a:pt x="342449" y="346966"/>
                  </a:cubicBezTo>
                  <a:cubicBezTo>
                    <a:pt x="342487" y="342918"/>
                    <a:pt x="344754" y="339222"/>
                    <a:pt x="348345" y="337355"/>
                  </a:cubicBezTo>
                  <a:cubicBezTo>
                    <a:pt x="375186" y="323839"/>
                    <a:pt x="402970" y="312314"/>
                    <a:pt x="431498" y="302875"/>
                  </a:cubicBezTo>
                  <a:cubicBezTo>
                    <a:pt x="437346" y="301332"/>
                    <a:pt x="443338" y="304818"/>
                    <a:pt x="444890" y="310657"/>
                  </a:cubicBezTo>
                  <a:cubicBezTo>
                    <a:pt x="446309" y="316019"/>
                    <a:pt x="443499" y="321591"/>
                    <a:pt x="438356" y="323640"/>
                  </a:cubicBezTo>
                  <a:cubicBezTo>
                    <a:pt x="410857" y="332783"/>
                    <a:pt x="384064" y="343899"/>
                    <a:pt x="358155" y="356882"/>
                  </a:cubicBezTo>
                  <a:cubicBezTo>
                    <a:pt x="356641" y="357615"/>
                    <a:pt x="354984" y="358005"/>
                    <a:pt x="353298" y="358025"/>
                  </a:cubicBezTo>
                  <a:close/>
                  <a:moveTo>
                    <a:pt x="3487023" y="281253"/>
                  </a:moveTo>
                  <a:cubicBezTo>
                    <a:pt x="3483622" y="281263"/>
                    <a:pt x="3480413" y="279672"/>
                    <a:pt x="3478355" y="276967"/>
                  </a:cubicBezTo>
                  <a:cubicBezTo>
                    <a:pt x="3465020" y="259536"/>
                    <a:pt x="3450733" y="242391"/>
                    <a:pt x="3435874" y="226103"/>
                  </a:cubicBezTo>
                  <a:cubicBezTo>
                    <a:pt x="3431111" y="220865"/>
                    <a:pt x="3426349" y="215816"/>
                    <a:pt x="3421491" y="210768"/>
                  </a:cubicBezTo>
                  <a:cubicBezTo>
                    <a:pt x="3417204" y="206501"/>
                    <a:pt x="3417186" y="199567"/>
                    <a:pt x="3421453" y="195280"/>
                  </a:cubicBezTo>
                  <a:cubicBezTo>
                    <a:pt x="3421472" y="195261"/>
                    <a:pt x="3421481" y="195252"/>
                    <a:pt x="3421491" y="195242"/>
                  </a:cubicBezTo>
                  <a:cubicBezTo>
                    <a:pt x="3425710" y="190985"/>
                    <a:pt x="3432587" y="190947"/>
                    <a:pt x="3436845" y="195166"/>
                  </a:cubicBezTo>
                  <a:cubicBezTo>
                    <a:pt x="3436873" y="195195"/>
                    <a:pt x="3436893" y="195214"/>
                    <a:pt x="3436921" y="195242"/>
                  </a:cubicBezTo>
                  <a:cubicBezTo>
                    <a:pt x="3441874" y="200386"/>
                    <a:pt x="3446446" y="205625"/>
                    <a:pt x="3451685" y="210959"/>
                  </a:cubicBezTo>
                  <a:cubicBezTo>
                    <a:pt x="3466925" y="227723"/>
                    <a:pt x="3481593" y="245344"/>
                    <a:pt x="3495309" y="263346"/>
                  </a:cubicBezTo>
                  <a:cubicBezTo>
                    <a:pt x="3498977" y="268137"/>
                    <a:pt x="3498091" y="274995"/>
                    <a:pt x="3493309" y="278681"/>
                  </a:cubicBezTo>
                  <a:cubicBezTo>
                    <a:pt x="3491518" y="280158"/>
                    <a:pt x="3489328" y="281053"/>
                    <a:pt x="3487023" y="281253"/>
                  </a:cubicBezTo>
                  <a:close/>
                  <a:moveTo>
                    <a:pt x="3364627" y="153809"/>
                  </a:moveTo>
                  <a:cubicBezTo>
                    <a:pt x="3362083" y="153847"/>
                    <a:pt x="3359617" y="152970"/>
                    <a:pt x="3357673" y="151332"/>
                  </a:cubicBezTo>
                  <a:cubicBezTo>
                    <a:pt x="3335251" y="132749"/>
                    <a:pt x="3311810" y="115413"/>
                    <a:pt x="3287474" y="99421"/>
                  </a:cubicBezTo>
                  <a:cubicBezTo>
                    <a:pt x="3282711" y="95687"/>
                    <a:pt x="3281883" y="88800"/>
                    <a:pt x="3285616" y="84038"/>
                  </a:cubicBezTo>
                  <a:cubicBezTo>
                    <a:pt x="3288893" y="79866"/>
                    <a:pt x="3294694" y="78637"/>
                    <a:pt x="3299380" y="81133"/>
                  </a:cubicBezTo>
                  <a:cubicBezTo>
                    <a:pt x="3324422" y="97554"/>
                    <a:pt x="3348520" y="115366"/>
                    <a:pt x="3371580" y="134473"/>
                  </a:cubicBezTo>
                  <a:cubicBezTo>
                    <a:pt x="3376056" y="138540"/>
                    <a:pt x="3376390" y="145474"/>
                    <a:pt x="3372313" y="149941"/>
                  </a:cubicBezTo>
                  <a:cubicBezTo>
                    <a:pt x="3370342" y="152123"/>
                    <a:pt x="3367570" y="153409"/>
                    <a:pt x="3364627" y="153523"/>
                  </a:cubicBezTo>
                  <a:close/>
                  <a:moveTo>
                    <a:pt x="3216799" y="57035"/>
                  </a:moveTo>
                  <a:cubicBezTo>
                    <a:pt x="3215084" y="57035"/>
                    <a:pt x="3213388" y="56644"/>
                    <a:pt x="3211845" y="55892"/>
                  </a:cubicBezTo>
                  <a:cubicBezTo>
                    <a:pt x="3185852" y="42833"/>
                    <a:pt x="3159134" y="31260"/>
                    <a:pt x="3131836" y="21221"/>
                  </a:cubicBezTo>
                  <a:cubicBezTo>
                    <a:pt x="3126140" y="19182"/>
                    <a:pt x="3123168" y="12915"/>
                    <a:pt x="3125206" y="7219"/>
                  </a:cubicBezTo>
                  <a:cubicBezTo>
                    <a:pt x="3127245" y="1523"/>
                    <a:pt x="3133512" y="-1449"/>
                    <a:pt x="3139208" y="589"/>
                  </a:cubicBezTo>
                  <a:cubicBezTo>
                    <a:pt x="3139256" y="609"/>
                    <a:pt x="3139313" y="628"/>
                    <a:pt x="3139360" y="647"/>
                  </a:cubicBezTo>
                  <a:cubicBezTo>
                    <a:pt x="3167440" y="10991"/>
                    <a:pt x="3194920" y="22916"/>
                    <a:pt x="3221656" y="36365"/>
                  </a:cubicBezTo>
                  <a:cubicBezTo>
                    <a:pt x="3227019" y="39156"/>
                    <a:pt x="3229114" y="45767"/>
                    <a:pt x="3226314" y="51139"/>
                  </a:cubicBezTo>
                  <a:cubicBezTo>
                    <a:pt x="3224466" y="54701"/>
                    <a:pt x="3220809" y="56958"/>
                    <a:pt x="3216799" y="57035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D76D5F-B79A-D029-51EF-DE59618E371B}"/>
                </a:ext>
              </a:extLst>
            </p:cNvPr>
            <p:cNvSpPr/>
            <p:nvPr/>
          </p:nvSpPr>
          <p:spPr>
            <a:xfrm>
              <a:off x="4245578" y="2674500"/>
              <a:ext cx="3491647" cy="1927880"/>
            </a:xfrm>
            <a:custGeom>
              <a:avLst/>
              <a:gdLst>
                <a:gd name="connsiteX0" fmla="*/ 2245344 w 3491647"/>
                <a:gd name="connsiteY0" fmla="*/ 1927826 h 1927880"/>
                <a:gd name="connsiteX1" fmla="*/ 2248868 w 3491647"/>
                <a:gd name="connsiteY1" fmla="*/ 1924016 h 1927880"/>
                <a:gd name="connsiteX2" fmla="*/ 2252297 w 3491647"/>
                <a:gd name="connsiteY2" fmla="*/ 1927826 h 1927880"/>
                <a:gd name="connsiteX3" fmla="*/ 3145361 w 3491647"/>
                <a:gd name="connsiteY3" fmla="*/ 1927826 h 1927880"/>
                <a:gd name="connsiteX4" fmla="*/ 3433873 w 3491647"/>
                <a:gd name="connsiteY4" fmla="*/ 1738279 h 1927880"/>
                <a:gd name="connsiteX5" fmla="*/ 3062379 w 3491647"/>
                <a:gd name="connsiteY5" fmla="*/ 807476 h 1927880"/>
                <a:gd name="connsiteX6" fmla="*/ 2854277 w 3491647"/>
                <a:gd name="connsiteY6" fmla="*/ 753584 h 1927880"/>
                <a:gd name="connsiteX7" fmla="*/ 2854277 w 3491647"/>
                <a:gd name="connsiteY7" fmla="*/ 749964 h 1927880"/>
                <a:gd name="connsiteX8" fmla="*/ 2104107 w 3491647"/>
                <a:gd name="connsiteY8" fmla="*/ -53 h 1927880"/>
                <a:gd name="connsiteX9" fmla="*/ 1398476 w 3491647"/>
                <a:gd name="connsiteY9" fmla="*/ 495837 h 1927880"/>
                <a:gd name="connsiteX10" fmla="*/ 580078 w 3491647"/>
                <a:gd name="connsiteY10" fmla="*/ 903326 h 1927880"/>
                <a:gd name="connsiteX11" fmla="*/ 547798 w 3491647"/>
                <a:gd name="connsiteY11" fmla="*/ 1068766 h 1927880"/>
                <a:gd name="connsiteX12" fmla="*/ 546179 w 3491647"/>
                <a:gd name="connsiteY12" fmla="*/ 1068766 h 1927880"/>
                <a:gd name="connsiteX13" fmla="*/ -80 w 3491647"/>
                <a:gd name="connsiteY13" fmla="*/ 1614930 h 1927880"/>
                <a:gd name="connsiteX14" fmla="*/ -80 w 3491647"/>
                <a:gd name="connsiteY14" fmla="*/ 1618454 h 1927880"/>
                <a:gd name="connsiteX15" fmla="*/ 314245 w 3491647"/>
                <a:gd name="connsiteY15" fmla="*/ 1927826 h 192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91647" h="1927880">
                  <a:moveTo>
                    <a:pt x="2245344" y="1927826"/>
                  </a:moveTo>
                  <a:cubicBezTo>
                    <a:pt x="2246487" y="1926588"/>
                    <a:pt x="2247725" y="1925349"/>
                    <a:pt x="2248868" y="1924016"/>
                  </a:cubicBezTo>
                  <a:lnTo>
                    <a:pt x="2252297" y="1927826"/>
                  </a:lnTo>
                  <a:lnTo>
                    <a:pt x="3145361" y="1927826"/>
                  </a:lnTo>
                  <a:cubicBezTo>
                    <a:pt x="3270729" y="1927836"/>
                    <a:pt x="3384105" y="1853340"/>
                    <a:pt x="3433873" y="1738279"/>
                  </a:cubicBezTo>
                  <a:cubicBezTo>
                    <a:pt x="3588321" y="1378662"/>
                    <a:pt x="3422005" y="961924"/>
                    <a:pt x="3062379" y="807476"/>
                  </a:cubicBezTo>
                  <a:cubicBezTo>
                    <a:pt x="2996161" y="779035"/>
                    <a:pt x="2925981" y="760861"/>
                    <a:pt x="2854277" y="753584"/>
                  </a:cubicBezTo>
                  <a:lnTo>
                    <a:pt x="2854277" y="749964"/>
                  </a:lnTo>
                  <a:cubicBezTo>
                    <a:pt x="2854239" y="335703"/>
                    <a:pt x="2518378" y="-101"/>
                    <a:pt x="2104107" y="-53"/>
                  </a:cubicBezTo>
                  <a:cubicBezTo>
                    <a:pt x="1787887" y="-25"/>
                    <a:pt x="1505642" y="198324"/>
                    <a:pt x="1398476" y="495837"/>
                  </a:cubicBezTo>
                  <a:cubicBezTo>
                    <a:pt x="1059957" y="382366"/>
                    <a:pt x="693550" y="564808"/>
                    <a:pt x="580078" y="903326"/>
                  </a:cubicBezTo>
                  <a:cubicBezTo>
                    <a:pt x="562143" y="956828"/>
                    <a:pt x="551294" y="1012445"/>
                    <a:pt x="547798" y="1068766"/>
                  </a:cubicBezTo>
                  <a:lnTo>
                    <a:pt x="546179" y="1068766"/>
                  </a:lnTo>
                  <a:cubicBezTo>
                    <a:pt x="244522" y="1068766"/>
                    <a:pt x="-23" y="1313273"/>
                    <a:pt x="-80" y="1614930"/>
                  </a:cubicBezTo>
                  <a:lnTo>
                    <a:pt x="-80" y="1618454"/>
                  </a:lnTo>
                  <a:cubicBezTo>
                    <a:pt x="2111" y="1790333"/>
                    <a:pt x="142357" y="1928359"/>
                    <a:pt x="314245" y="1927826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D58131-49FD-2CCB-C5A1-7413617E3D04}"/>
                </a:ext>
              </a:extLst>
            </p:cNvPr>
            <p:cNvSpPr/>
            <p:nvPr/>
          </p:nvSpPr>
          <p:spPr>
            <a:xfrm>
              <a:off x="2802255" y="1365594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0 w 692277"/>
                <a:gd name="connsiteY2" fmla="*/ 346138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6" y="692277"/>
                    <a:pt x="346138" y="692277"/>
                  </a:cubicBezTo>
                  <a:cubicBezTo>
                    <a:pt x="154971" y="692277"/>
                    <a:pt x="0" y="537306"/>
                    <a:pt x="0" y="346138"/>
                  </a:cubicBezTo>
                  <a:cubicBezTo>
                    <a:pt x="0" y="154971"/>
                    <a:pt x="154971" y="0"/>
                    <a:pt x="346138" y="0"/>
                  </a:cubicBezTo>
                  <a:cubicBezTo>
                    <a:pt x="537306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F35550-4679-5BDC-2231-E0FC1F1BFFB3}"/>
                </a:ext>
              </a:extLst>
            </p:cNvPr>
            <p:cNvSpPr/>
            <p:nvPr/>
          </p:nvSpPr>
          <p:spPr>
            <a:xfrm>
              <a:off x="2743390" y="1306425"/>
              <a:ext cx="809815" cy="810597"/>
            </a:xfrm>
            <a:custGeom>
              <a:avLst/>
              <a:gdLst>
                <a:gd name="connsiteX0" fmla="*/ 404923 w 809815"/>
                <a:gd name="connsiteY0" fmla="*/ 810543 h 810597"/>
                <a:gd name="connsiteX1" fmla="*/ 397208 w 809815"/>
                <a:gd name="connsiteY1" fmla="*/ 810543 h 810597"/>
                <a:gd name="connsiteX2" fmla="*/ 386635 w 809815"/>
                <a:gd name="connsiteY2" fmla="*/ 799685 h 810597"/>
                <a:gd name="connsiteX3" fmla="*/ 397103 w 809815"/>
                <a:gd name="connsiteY3" fmla="*/ 789198 h 810597"/>
                <a:gd name="connsiteX4" fmla="*/ 397589 w 809815"/>
                <a:gd name="connsiteY4" fmla="*/ 789207 h 810597"/>
                <a:gd name="connsiteX5" fmla="*/ 452929 w 809815"/>
                <a:gd name="connsiteY5" fmla="*/ 786254 h 810597"/>
                <a:gd name="connsiteX6" fmla="*/ 464883 w 809815"/>
                <a:gd name="connsiteY6" fmla="*/ 795541 h 810597"/>
                <a:gd name="connsiteX7" fmla="*/ 455596 w 809815"/>
                <a:gd name="connsiteY7" fmla="*/ 807495 h 810597"/>
                <a:gd name="connsiteX8" fmla="*/ 404923 w 809815"/>
                <a:gd name="connsiteY8" fmla="*/ 810543 h 810597"/>
                <a:gd name="connsiteX9" fmla="*/ 340629 w 809815"/>
                <a:gd name="connsiteY9" fmla="*/ 805304 h 810597"/>
                <a:gd name="connsiteX10" fmla="*/ 338915 w 809815"/>
                <a:gd name="connsiteY10" fmla="*/ 805304 h 810597"/>
                <a:gd name="connsiteX11" fmla="*/ 281765 w 809815"/>
                <a:gd name="connsiteY11" fmla="*/ 791684 h 810597"/>
                <a:gd name="connsiteX12" fmla="*/ 275669 w 809815"/>
                <a:gd name="connsiteY12" fmla="*/ 777739 h 810597"/>
                <a:gd name="connsiteX13" fmla="*/ 288242 w 809815"/>
                <a:gd name="connsiteY13" fmla="*/ 771205 h 810597"/>
                <a:gd name="connsiteX14" fmla="*/ 342153 w 809815"/>
                <a:gd name="connsiteY14" fmla="*/ 784159 h 810597"/>
                <a:gd name="connsiteX15" fmla="*/ 351345 w 809815"/>
                <a:gd name="connsiteY15" fmla="*/ 796122 h 810597"/>
                <a:gd name="connsiteX16" fmla="*/ 340439 w 809815"/>
                <a:gd name="connsiteY16" fmla="*/ 805400 h 810597"/>
                <a:gd name="connsiteX17" fmla="*/ 510174 w 809815"/>
                <a:gd name="connsiteY17" fmla="*/ 796351 h 810597"/>
                <a:gd name="connsiteX18" fmla="*/ 499706 w 809815"/>
                <a:gd name="connsiteY18" fmla="*/ 785292 h 810597"/>
                <a:gd name="connsiteX19" fmla="*/ 507317 w 809815"/>
                <a:gd name="connsiteY19" fmla="*/ 775301 h 810597"/>
                <a:gd name="connsiteX20" fmla="*/ 559514 w 809815"/>
                <a:gd name="connsiteY20" fmla="*/ 756727 h 810597"/>
                <a:gd name="connsiteX21" fmla="*/ 573201 w 809815"/>
                <a:gd name="connsiteY21" fmla="*/ 763394 h 810597"/>
                <a:gd name="connsiteX22" fmla="*/ 568182 w 809815"/>
                <a:gd name="connsiteY22" fmla="*/ 776348 h 810597"/>
                <a:gd name="connsiteX23" fmla="*/ 513032 w 809815"/>
                <a:gd name="connsiteY23" fmla="*/ 795970 h 810597"/>
                <a:gd name="connsiteX24" fmla="*/ 510174 w 809815"/>
                <a:gd name="connsiteY24" fmla="*/ 796351 h 810597"/>
                <a:gd name="connsiteX25" fmla="*/ 232235 w 809815"/>
                <a:gd name="connsiteY25" fmla="*/ 770824 h 810597"/>
                <a:gd name="connsiteX26" fmla="*/ 227568 w 809815"/>
                <a:gd name="connsiteY26" fmla="*/ 769776 h 810597"/>
                <a:gd name="connsiteX27" fmla="*/ 176895 w 809815"/>
                <a:gd name="connsiteY27" fmla="*/ 740344 h 810597"/>
                <a:gd name="connsiteX28" fmla="*/ 171677 w 809815"/>
                <a:gd name="connsiteY28" fmla="*/ 726190 h 810597"/>
                <a:gd name="connsiteX29" fmla="*/ 185833 w 809815"/>
                <a:gd name="connsiteY29" fmla="*/ 720970 h 810597"/>
                <a:gd name="connsiteX30" fmla="*/ 188991 w 809815"/>
                <a:gd name="connsiteY30" fmla="*/ 723199 h 810597"/>
                <a:gd name="connsiteX31" fmla="*/ 236616 w 809815"/>
                <a:gd name="connsiteY31" fmla="*/ 751012 h 810597"/>
                <a:gd name="connsiteX32" fmla="*/ 241626 w 809815"/>
                <a:gd name="connsiteY32" fmla="*/ 765242 h 810597"/>
                <a:gd name="connsiteX33" fmla="*/ 231949 w 809815"/>
                <a:gd name="connsiteY33" fmla="*/ 771300 h 810597"/>
                <a:gd name="connsiteX34" fmla="*/ 614187 w 809815"/>
                <a:gd name="connsiteY34" fmla="*/ 750536 h 810597"/>
                <a:gd name="connsiteX35" fmla="*/ 603453 w 809815"/>
                <a:gd name="connsiteY35" fmla="*/ 739934 h 810597"/>
                <a:gd name="connsiteX36" fmla="*/ 608472 w 809815"/>
                <a:gd name="connsiteY36" fmla="*/ 730819 h 810597"/>
                <a:gd name="connsiteX37" fmla="*/ 653240 w 809815"/>
                <a:gd name="connsiteY37" fmla="*/ 698053 h 810597"/>
                <a:gd name="connsiteX38" fmla="*/ 668289 w 809815"/>
                <a:gd name="connsiteY38" fmla="*/ 699291 h 810597"/>
                <a:gd name="connsiteX39" fmla="*/ 667051 w 809815"/>
                <a:gd name="connsiteY39" fmla="*/ 714341 h 810597"/>
                <a:gd name="connsiteX40" fmla="*/ 619617 w 809815"/>
                <a:gd name="connsiteY40" fmla="*/ 748916 h 810597"/>
                <a:gd name="connsiteX41" fmla="*/ 614187 w 809815"/>
                <a:gd name="connsiteY41" fmla="*/ 750536 h 810597"/>
                <a:gd name="connsiteX42" fmla="*/ 137937 w 809815"/>
                <a:gd name="connsiteY42" fmla="*/ 706816 h 810597"/>
                <a:gd name="connsiteX43" fmla="*/ 130794 w 809815"/>
                <a:gd name="connsiteY43" fmla="*/ 703958 h 810597"/>
                <a:gd name="connsiteX44" fmla="*/ 90598 w 809815"/>
                <a:gd name="connsiteY44" fmla="*/ 661477 h 810597"/>
                <a:gd name="connsiteX45" fmla="*/ 92122 w 809815"/>
                <a:gd name="connsiteY45" fmla="*/ 646427 h 810597"/>
                <a:gd name="connsiteX46" fmla="*/ 107172 w 809815"/>
                <a:gd name="connsiteY46" fmla="*/ 647951 h 810597"/>
                <a:gd name="connsiteX47" fmla="*/ 145272 w 809815"/>
                <a:gd name="connsiteY47" fmla="*/ 688242 h 810597"/>
                <a:gd name="connsiteX48" fmla="*/ 147102 w 809815"/>
                <a:gd name="connsiteY48" fmla="*/ 703215 h 810597"/>
                <a:gd name="connsiteX49" fmla="*/ 138033 w 809815"/>
                <a:gd name="connsiteY49" fmla="*/ 707292 h 810597"/>
                <a:gd name="connsiteX50" fmla="*/ 700579 w 809815"/>
                <a:gd name="connsiteY50" fmla="*/ 677003 h 810597"/>
                <a:gd name="connsiteX51" fmla="*/ 693435 w 809815"/>
                <a:gd name="connsiteY51" fmla="*/ 674336 h 810597"/>
                <a:gd name="connsiteX52" fmla="*/ 692578 w 809815"/>
                <a:gd name="connsiteY52" fmla="*/ 659191 h 810597"/>
                <a:gd name="connsiteX53" fmla="*/ 726201 w 809815"/>
                <a:gd name="connsiteY53" fmla="*/ 615090 h 810597"/>
                <a:gd name="connsiteX54" fmla="*/ 740956 w 809815"/>
                <a:gd name="connsiteY54" fmla="*/ 611937 h 810597"/>
                <a:gd name="connsiteX55" fmla="*/ 740965 w 809815"/>
                <a:gd name="connsiteY55" fmla="*/ 611947 h 810597"/>
                <a:gd name="connsiteX56" fmla="*/ 744108 w 809815"/>
                <a:gd name="connsiteY56" fmla="*/ 626806 h 810597"/>
                <a:gd name="connsiteX57" fmla="*/ 708580 w 809815"/>
                <a:gd name="connsiteY57" fmla="*/ 673383 h 810597"/>
                <a:gd name="connsiteX58" fmla="*/ 700865 w 809815"/>
                <a:gd name="connsiteY58" fmla="*/ 677003 h 810597"/>
                <a:gd name="connsiteX59" fmla="*/ 66405 w 809815"/>
                <a:gd name="connsiteY59" fmla="*/ 618424 h 810597"/>
                <a:gd name="connsiteX60" fmla="*/ 56880 w 809815"/>
                <a:gd name="connsiteY60" fmla="*/ 613185 h 810597"/>
                <a:gd name="connsiteX61" fmla="*/ 30781 w 809815"/>
                <a:gd name="connsiteY61" fmla="*/ 561274 h 810597"/>
                <a:gd name="connsiteX62" fmla="*/ 36496 w 809815"/>
                <a:gd name="connsiteY62" fmla="*/ 547272 h 810597"/>
                <a:gd name="connsiteX63" fmla="*/ 50498 w 809815"/>
                <a:gd name="connsiteY63" fmla="*/ 552987 h 810597"/>
                <a:gd name="connsiteX64" fmla="*/ 75549 w 809815"/>
                <a:gd name="connsiteY64" fmla="*/ 602517 h 810597"/>
                <a:gd name="connsiteX65" fmla="*/ 71888 w 809815"/>
                <a:gd name="connsiteY65" fmla="*/ 617157 h 810597"/>
                <a:gd name="connsiteX66" fmla="*/ 71834 w 809815"/>
                <a:gd name="connsiteY66" fmla="*/ 617186 h 810597"/>
                <a:gd name="connsiteX67" fmla="*/ 66405 w 809815"/>
                <a:gd name="connsiteY67" fmla="*/ 618424 h 810597"/>
                <a:gd name="connsiteX68" fmla="*/ 763063 w 809815"/>
                <a:gd name="connsiteY68" fmla="*/ 581372 h 810597"/>
                <a:gd name="connsiteX69" fmla="*/ 758586 w 809815"/>
                <a:gd name="connsiteY69" fmla="*/ 580419 h 810597"/>
                <a:gd name="connsiteX70" fmla="*/ 753348 w 809815"/>
                <a:gd name="connsiteY70" fmla="*/ 566227 h 810597"/>
                <a:gd name="connsiteX71" fmla="*/ 772969 w 809815"/>
                <a:gd name="connsiteY71" fmla="*/ 514316 h 810597"/>
                <a:gd name="connsiteX72" fmla="*/ 785723 w 809815"/>
                <a:gd name="connsiteY72" fmla="*/ 506010 h 810597"/>
                <a:gd name="connsiteX73" fmla="*/ 794029 w 809815"/>
                <a:gd name="connsiteY73" fmla="*/ 518764 h 810597"/>
                <a:gd name="connsiteX74" fmla="*/ 793543 w 809815"/>
                <a:gd name="connsiteY74" fmla="*/ 520412 h 810597"/>
                <a:gd name="connsiteX75" fmla="*/ 772779 w 809815"/>
                <a:gd name="connsiteY75" fmla="*/ 575180 h 810597"/>
                <a:gd name="connsiteX76" fmla="*/ 763063 w 809815"/>
                <a:gd name="connsiteY76" fmla="*/ 581753 h 810597"/>
                <a:gd name="connsiteX77" fmla="*/ 22590 w 809815"/>
                <a:gd name="connsiteY77" fmla="*/ 513649 h 810597"/>
                <a:gd name="connsiteX78" fmla="*/ 12207 w 809815"/>
                <a:gd name="connsiteY78" fmla="*/ 505553 h 810597"/>
                <a:gd name="connsiteX79" fmla="*/ 1920 w 809815"/>
                <a:gd name="connsiteY79" fmla="*/ 447926 h 810597"/>
                <a:gd name="connsiteX80" fmla="*/ 11445 w 809815"/>
                <a:gd name="connsiteY80" fmla="*/ 436211 h 810597"/>
                <a:gd name="connsiteX81" fmla="*/ 23161 w 809815"/>
                <a:gd name="connsiteY81" fmla="*/ 445736 h 810597"/>
                <a:gd name="connsiteX82" fmla="*/ 32686 w 809815"/>
                <a:gd name="connsiteY82" fmla="*/ 500314 h 810597"/>
                <a:gd name="connsiteX83" fmla="*/ 25500 w 809815"/>
                <a:gd name="connsiteY83" fmla="*/ 513582 h 810597"/>
                <a:gd name="connsiteX84" fmla="*/ 25257 w 809815"/>
                <a:gd name="connsiteY84" fmla="*/ 513649 h 810597"/>
                <a:gd name="connsiteX85" fmla="*/ 22590 w 809815"/>
                <a:gd name="connsiteY85" fmla="*/ 513649 h 810597"/>
                <a:gd name="connsiteX86" fmla="*/ 795448 w 809815"/>
                <a:gd name="connsiteY86" fmla="*/ 472501 h 810597"/>
                <a:gd name="connsiteX87" fmla="*/ 793924 w 809815"/>
                <a:gd name="connsiteY87" fmla="*/ 472501 h 810597"/>
                <a:gd name="connsiteX88" fmla="*/ 784370 w 809815"/>
                <a:gd name="connsiteY88" fmla="*/ 460652 h 810597"/>
                <a:gd name="connsiteX89" fmla="*/ 784399 w 809815"/>
                <a:gd name="connsiteY89" fmla="*/ 460404 h 810597"/>
                <a:gd name="connsiteX90" fmla="*/ 788304 w 809815"/>
                <a:gd name="connsiteY90" fmla="*/ 405064 h 810597"/>
                <a:gd name="connsiteX91" fmla="*/ 800030 w 809815"/>
                <a:gd name="connsiteY91" fmla="*/ 395360 h 810597"/>
                <a:gd name="connsiteX92" fmla="*/ 809736 w 809815"/>
                <a:gd name="connsiteY92" fmla="*/ 405064 h 810597"/>
                <a:gd name="connsiteX93" fmla="*/ 805545 w 809815"/>
                <a:gd name="connsiteY93" fmla="*/ 463452 h 810597"/>
                <a:gd name="connsiteX94" fmla="*/ 795448 w 809815"/>
                <a:gd name="connsiteY94" fmla="*/ 472787 h 810597"/>
                <a:gd name="connsiteX95" fmla="*/ 10588 w 809815"/>
                <a:gd name="connsiteY95" fmla="*/ 400587 h 810597"/>
                <a:gd name="connsiteX96" fmla="*/ 10588 w 809815"/>
                <a:gd name="connsiteY96" fmla="*/ 400587 h 810597"/>
                <a:gd name="connsiteX97" fmla="*/ -80 w 809815"/>
                <a:gd name="connsiteY97" fmla="*/ 389824 h 810597"/>
                <a:gd name="connsiteX98" fmla="*/ 6302 w 809815"/>
                <a:gd name="connsiteY98" fmla="*/ 331626 h 810597"/>
                <a:gd name="connsiteX99" fmla="*/ 18780 w 809815"/>
                <a:gd name="connsiteY99" fmla="*/ 323054 h 810597"/>
                <a:gd name="connsiteX100" fmla="*/ 27352 w 809815"/>
                <a:gd name="connsiteY100" fmla="*/ 335531 h 810597"/>
                <a:gd name="connsiteX101" fmla="*/ 21256 w 809815"/>
                <a:gd name="connsiteY101" fmla="*/ 390681 h 810597"/>
                <a:gd name="connsiteX102" fmla="*/ 10588 w 809815"/>
                <a:gd name="connsiteY102" fmla="*/ 400873 h 810597"/>
                <a:gd name="connsiteX103" fmla="*/ 798591 w 809815"/>
                <a:gd name="connsiteY103" fmla="*/ 388776 h 810597"/>
                <a:gd name="connsiteX104" fmla="*/ 787923 w 809815"/>
                <a:gd name="connsiteY104" fmla="*/ 379251 h 810597"/>
                <a:gd name="connsiteX105" fmla="*/ 780208 w 809815"/>
                <a:gd name="connsiteY105" fmla="*/ 324387 h 810597"/>
                <a:gd name="connsiteX106" fmla="*/ 788447 w 809815"/>
                <a:gd name="connsiteY106" fmla="*/ 311671 h 810597"/>
                <a:gd name="connsiteX107" fmla="*/ 801163 w 809815"/>
                <a:gd name="connsiteY107" fmla="*/ 319910 h 810597"/>
                <a:gd name="connsiteX108" fmla="*/ 809259 w 809815"/>
                <a:gd name="connsiteY108" fmla="*/ 377822 h 810597"/>
                <a:gd name="connsiteX109" fmla="*/ 799734 w 809815"/>
                <a:gd name="connsiteY109" fmla="*/ 389252 h 810597"/>
                <a:gd name="connsiteX110" fmla="*/ 31162 w 809815"/>
                <a:gd name="connsiteY110" fmla="*/ 289049 h 810597"/>
                <a:gd name="connsiteX111" fmla="*/ 27733 w 809815"/>
                <a:gd name="connsiteY111" fmla="*/ 288478 h 810597"/>
                <a:gd name="connsiteX112" fmla="*/ 21066 w 809815"/>
                <a:gd name="connsiteY112" fmla="*/ 274952 h 810597"/>
                <a:gd name="connsiteX113" fmla="*/ 43830 w 809815"/>
                <a:gd name="connsiteY113" fmla="*/ 220946 h 810597"/>
                <a:gd name="connsiteX114" fmla="*/ 58401 w 809815"/>
                <a:gd name="connsiteY114" fmla="*/ 217031 h 810597"/>
                <a:gd name="connsiteX115" fmla="*/ 62880 w 809815"/>
                <a:gd name="connsiteY115" fmla="*/ 230471 h 810597"/>
                <a:gd name="connsiteX116" fmla="*/ 41259 w 809815"/>
                <a:gd name="connsiteY116" fmla="*/ 281620 h 810597"/>
                <a:gd name="connsiteX117" fmla="*/ 31162 w 809815"/>
                <a:gd name="connsiteY117" fmla="*/ 289049 h 810597"/>
                <a:gd name="connsiteX118" fmla="*/ 774684 w 809815"/>
                <a:gd name="connsiteY118" fmla="*/ 278000 h 810597"/>
                <a:gd name="connsiteX119" fmla="*/ 764682 w 809815"/>
                <a:gd name="connsiteY119" fmla="*/ 270952 h 810597"/>
                <a:gd name="connsiteX120" fmla="*/ 741632 w 809815"/>
                <a:gd name="connsiteY120" fmla="*/ 220660 h 810597"/>
                <a:gd name="connsiteX121" fmla="*/ 746013 w 809815"/>
                <a:gd name="connsiteY121" fmla="*/ 205991 h 810597"/>
                <a:gd name="connsiteX122" fmla="*/ 760682 w 809815"/>
                <a:gd name="connsiteY122" fmla="*/ 210373 h 810597"/>
                <a:gd name="connsiteX123" fmla="*/ 785066 w 809815"/>
                <a:gd name="connsiteY123" fmla="*/ 263522 h 810597"/>
                <a:gd name="connsiteX124" fmla="*/ 778779 w 809815"/>
                <a:gd name="connsiteY124" fmla="*/ 277237 h 810597"/>
                <a:gd name="connsiteX125" fmla="*/ 778779 w 809815"/>
                <a:gd name="connsiteY125" fmla="*/ 277238 h 810597"/>
                <a:gd name="connsiteX126" fmla="*/ 774684 w 809815"/>
                <a:gd name="connsiteY126" fmla="*/ 278000 h 810597"/>
                <a:gd name="connsiteX127" fmla="*/ 82883 w 809815"/>
                <a:gd name="connsiteY127" fmla="*/ 187799 h 810597"/>
                <a:gd name="connsiteX128" fmla="*/ 72096 w 809815"/>
                <a:gd name="connsiteY128" fmla="*/ 177251 h 810597"/>
                <a:gd name="connsiteX129" fmla="*/ 74215 w 809815"/>
                <a:gd name="connsiteY129" fmla="*/ 170749 h 810597"/>
                <a:gd name="connsiteX130" fmla="*/ 111458 w 809815"/>
                <a:gd name="connsiteY130" fmla="*/ 125600 h 810597"/>
                <a:gd name="connsiteX131" fmla="*/ 126555 w 809815"/>
                <a:gd name="connsiteY131" fmla="*/ 125267 h 810597"/>
                <a:gd name="connsiteX132" fmla="*/ 126888 w 809815"/>
                <a:gd name="connsiteY132" fmla="*/ 140364 h 810597"/>
                <a:gd name="connsiteX133" fmla="*/ 91646 w 809815"/>
                <a:gd name="connsiteY133" fmla="*/ 183227 h 810597"/>
                <a:gd name="connsiteX134" fmla="*/ 82883 w 809815"/>
                <a:gd name="connsiteY134" fmla="*/ 187799 h 810597"/>
                <a:gd name="connsiteX135" fmla="*/ 720010 w 809815"/>
                <a:gd name="connsiteY135" fmla="*/ 178274 h 810597"/>
                <a:gd name="connsiteX136" fmla="*/ 711438 w 809815"/>
                <a:gd name="connsiteY136" fmla="*/ 173987 h 810597"/>
                <a:gd name="connsiteX137" fmla="*/ 674957 w 809815"/>
                <a:gd name="connsiteY137" fmla="*/ 132649 h 810597"/>
                <a:gd name="connsiteX138" fmla="*/ 674862 w 809815"/>
                <a:gd name="connsiteY138" fmla="*/ 117504 h 810597"/>
                <a:gd name="connsiteX139" fmla="*/ 690006 w 809815"/>
                <a:gd name="connsiteY139" fmla="*/ 117409 h 810597"/>
                <a:gd name="connsiteX140" fmla="*/ 728583 w 809815"/>
                <a:gd name="connsiteY140" fmla="*/ 161224 h 810597"/>
                <a:gd name="connsiteX141" fmla="*/ 726487 w 809815"/>
                <a:gd name="connsiteY141" fmla="*/ 176178 h 810597"/>
                <a:gd name="connsiteX142" fmla="*/ 720010 w 809815"/>
                <a:gd name="connsiteY142" fmla="*/ 178369 h 810597"/>
                <a:gd name="connsiteX143" fmla="*/ 161369 w 809815"/>
                <a:gd name="connsiteY143" fmla="*/ 105503 h 810597"/>
                <a:gd name="connsiteX144" fmla="*/ 152892 w 809815"/>
                <a:gd name="connsiteY144" fmla="*/ 101407 h 810597"/>
                <a:gd name="connsiteX145" fmla="*/ 154701 w 809815"/>
                <a:gd name="connsiteY145" fmla="*/ 86357 h 810597"/>
                <a:gd name="connsiteX146" fmla="*/ 203279 w 809815"/>
                <a:gd name="connsiteY146" fmla="*/ 53591 h 810597"/>
                <a:gd name="connsiteX147" fmla="*/ 217900 w 809815"/>
                <a:gd name="connsiteY147" fmla="*/ 57544 h 810597"/>
                <a:gd name="connsiteX148" fmla="*/ 213947 w 809815"/>
                <a:gd name="connsiteY148" fmla="*/ 72165 h 810597"/>
                <a:gd name="connsiteX149" fmla="*/ 167941 w 809815"/>
                <a:gd name="connsiteY149" fmla="*/ 103121 h 810597"/>
                <a:gd name="connsiteX150" fmla="*/ 161369 w 809815"/>
                <a:gd name="connsiteY150" fmla="*/ 105503 h 810597"/>
                <a:gd name="connsiteX151" fmla="*/ 639238 w 809815"/>
                <a:gd name="connsiteY151" fmla="*/ 98359 h 810597"/>
                <a:gd name="connsiteX152" fmla="*/ 632856 w 809815"/>
                <a:gd name="connsiteY152" fmla="*/ 96263 h 810597"/>
                <a:gd name="connsiteX153" fmla="*/ 585993 w 809815"/>
                <a:gd name="connsiteY153" fmla="*/ 66641 h 810597"/>
                <a:gd name="connsiteX154" fmla="*/ 581517 w 809815"/>
                <a:gd name="connsiteY154" fmla="*/ 52067 h 810597"/>
                <a:gd name="connsiteX155" fmla="*/ 596090 w 809815"/>
                <a:gd name="connsiteY155" fmla="*/ 47591 h 810597"/>
                <a:gd name="connsiteX156" fmla="*/ 645525 w 809815"/>
                <a:gd name="connsiteY156" fmla="*/ 78928 h 810597"/>
                <a:gd name="connsiteX157" fmla="*/ 648830 w 809815"/>
                <a:gd name="connsiteY157" fmla="*/ 93648 h 810597"/>
                <a:gd name="connsiteX158" fmla="*/ 648192 w 809815"/>
                <a:gd name="connsiteY158" fmla="*/ 94549 h 810597"/>
                <a:gd name="connsiteX159" fmla="*/ 639238 w 809815"/>
                <a:gd name="connsiteY159" fmla="*/ 98359 h 810597"/>
                <a:gd name="connsiteX160" fmla="*/ 259857 w 809815"/>
                <a:gd name="connsiteY160" fmla="*/ 48829 h 810597"/>
                <a:gd name="connsiteX161" fmla="*/ 248989 w 809815"/>
                <a:gd name="connsiteY161" fmla="*/ 38361 h 810597"/>
                <a:gd name="connsiteX162" fmla="*/ 255952 w 809815"/>
                <a:gd name="connsiteY162" fmla="*/ 28160 h 810597"/>
                <a:gd name="connsiteX163" fmla="*/ 311769 w 809815"/>
                <a:gd name="connsiteY163" fmla="*/ 10729 h 810597"/>
                <a:gd name="connsiteX164" fmla="*/ 324627 w 809815"/>
                <a:gd name="connsiteY164" fmla="*/ 18635 h 810597"/>
                <a:gd name="connsiteX165" fmla="*/ 316722 w 809815"/>
                <a:gd name="connsiteY165" fmla="*/ 31493 h 810597"/>
                <a:gd name="connsiteX166" fmla="*/ 263763 w 809815"/>
                <a:gd name="connsiteY166" fmla="*/ 48067 h 810597"/>
                <a:gd name="connsiteX167" fmla="*/ 259857 w 809815"/>
                <a:gd name="connsiteY167" fmla="*/ 48829 h 810597"/>
                <a:gd name="connsiteX168" fmla="*/ 538940 w 809815"/>
                <a:gd name="connsiteY168" fmla="*/ 44733 h 810597"/>
                <a:gd name="connsiteX169" fmla="*/ 535320 w 809815"/>
                <a:gd name="connsiteY169" fmla="*/ 44066 h 810597"/>
                <a:gd name="connsiteX170" fmla="*/ 481885 w 809815"/>
                <a:gd name="connsiteY170" fmla="*/ 29017 h 810597"/>
                <a:gd name="connsiteX171" fmla="*/ 473494 w 809815"/>
                <a:gd name="connsiteY171" fmla="*/ 16477 h 810597"/>
                <a:gd name="connsiteX172" fmla="*/ 473503 w 809815"/>
                <a:gd name="connsiteY172" fmla="*/ 16444 h 810597"/>
                <a:gd name="connsiteX173" fmla="*/ 486171 w 809815"/>
                <a:gd name="connsiteY173" fmla="*/ 8062 h 810597"/>
                <a:gd name="connsiteX174" fmla="*/ 542559 w 809815"/>
                <a:gd name="connsiteY174" fmla="*/ 23873 h 810597"/>
                <a:gd name="connsiteX175" fmla="*/ 548932 w 809815"/>
                <a:gd name="connsiteY175" fmla="*/ 37698 h 810597"/>
                <a:gd name="connsiteX176" fmla="*/ 538940 w 809815"/>
                <a:gd name="connsiteY176" fmla="*/ 44733 h 810597"/>
                <a:gd name="connsiteX177" fmla="*/ 370538 w 809815"/>
                <a:gd name="connsiteY177" fmla="*/ 22826 h 810597"/>
                <a:gd name="connsiteX178" fmla="*/ 359394 w 809815"/>
                <a:gd name="connsiteY178" fmla="*/ 12634 h 810597"/>
                <a:gd name="connsiteX179" fmla="*/ 369585 w 809815"/>
                <a:gd name="connsiteY179" fmla="*/ 1490 h 810597"/>
                <a:gd name="connsiteX180" fmla="*/ 428164 w 809815"/>
                <a:gd name="connsiteY180" fmla="*/ 632 h 810597"/>
                <a:gd name="connsiteX181" fmla="*/ 438213 w 809815"/>
                <a:gd name="connsiteY181" fmla="*/ 11919 h 810597"/>
                <a:gd name="connsiteX182" fmla="*/ 426926 w 809815"/>
                <a:gd name="connsiteY182" fmla="*/ 21968 h 810597"/>
                <a:gd name="connsiteX183" fmla="*/ 371490 w 809815"/>
                <a:gd name="connsiteY183" fmla="*/ 22730 h 81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809815" h="810597">
                  <a:moveTo>
                    <a:pt x="404923" y="810543"/>
                  </a:moveTo>
                  <a:lnTo>
                    <a:pt x="397208" y="810543"/>
                  </a:lnTo>
                  <a:cubicBezTo>
                    <a:pt x="391302" y="810438"/>
                    <a:pt x="386578" y="805590"/>
                    <a:pt x="386635" y="799685"/>
                  </a:cubicBezTo>
                  <a:cubicBezTo>
                    <a:pt x="386626" y="793893"/>
                    <a:pt x="391312" y="789198"/>
                    <a:pt x="397103" y="789198"/>
                  </a:cubicBezTo>
                  <a:cubicBezTo>
                    <a:pt x="397265" y="789198"/>
                    <a:pt x="397427" y="789198"/>
                    <a:pt x="397589" y="789207"/>
                  </a:cubicBezTo>
                  <a:cubicBezTo>
                    <a:pt x="416086" y="789512"/>
                    <a:pt x="434574" y="788521"/>
                    <a:pt x="452929" y="786254"/>
                  </a:cubicBezTo>
                  <a:cubicBezTo>
                    <a:pt x="458796" y="785521"/>
                    <a:pt x="464149" y="789674"/>
                    <a:pt x="464883" y="795541"/>
                  </a:cubicBezTo>
                  <a:cubicBezTo>
                    <a:pt x="465616" y="801409"/>
                    <a:pt x="461463" y="806762"/>
                    <a:pt x="455596" y="807495"/>
                  </a:cubicBezTo>
                  <a:cubicBezTo>
                    <a:pt x="438784" y="809562"/>
                    <a:pt x="421859" y="810581"/>
                    <a:pt x="404923" y="810543"/>
                  </a:cubicBezTo>
                  <a:close/>
                  <a:moveTo>
                    <a:pt x="340629" y="805304"/>
                  </a:moveTo>
                  <a:lnTo>
                    <a:pt x="338915" y="805304"/>
                  </a:lnTo>
                  <a:cubicBezTo>
                    <a:pt x="319570" y="802123"/>
                    <a:pt x="300472" y="797570"/>
                    <a:pt x="281765" y="791684"/>
                  </a:cubicBezTo>
                  <a:cubicBezTo>
                    <a:pt x="276231" y="789521"/>
                    <a:pt x="273497" y="783273"/>
                    <a:pt x="275669" y="777739"/>
                  </a:cubicBezTo>
                  <a:cubicBezTo>
                    <a:pt x="277631" y="772719"/>
                    <a:pt x="283003" y="769929"/>
                    <a:pt x="288242" y="771205"/>
                  </a:cubicBezTo>
                  <a:cubicBezTo>
                    <a:pt x="305863" y="776853"/>
                    <a:pt x="323884" y="781187"/>
                    <a:pt x="342153" y="784159"/>
                  </a:cubicBezTo>
                  <a:cubicBezTo>
                    <a:pt x="347992" y="784921"/>
                    <a:pt x="352107" y="790274"/>
                    <a:pt x="351345" y="796122"/>
                  </a:cubicBezTo>
                  <a:cubicBezTo>
                    <a:pt x="350640" y="801561"/>
                    <a:pt x="345916" y="805571"/>
                    <a:pt x="340439" y="805400"/>
                  </a:cubicBezTo>
                  <a:close/>
                  <a:moveTo>
                    <a:pt x="510174" y="796351"/>
                  </a:moveTo>
                  <a:cubicBezTo>
                    <a:pt x="504231" y="796189"/>
                    <a:pt x="499544" y="791236"/>
                    <a:pt x="499706" y="785292"/>
                  </a:cubicBezTo>
                  <a:cubicBezTo>
                    <a:pt x="499840" y="780673"/>
                    <a:pt x="502897" y="776653"/>
                    <a:pt x="507317" y="775301"/>
                  </a:cubicBezTo>
                  <a:cubicBezTo>
                    <a:pt x="525148" y="770405"/>
                    <a:pt x="542597" y="764204"/>
                    <a:pt x="559514" y="756727"/>
                  </a:cubicBezTo>
                  <a:cubicBezTo>
                    <a:pt x="565134" y="754793"/>
                    <a:pt x="571258" y="757775"/>
                    <a:pt x="573201" y="763394"/>
                  </a:cubicBezTo>
                  <a:cubicBezTo>
                    <a:pt x="574906" y="768357"/>
                    <a:pt x="572792" y="773834"/>
                    <a:pt x="568182" y="776348"/>
                  </a:cubicBezTo>
                  <a:cubicBezTo>
                    <a:pt x="550294" y="784216"/>
                    <a:pt x="531863" y="790769"/>
                    <a:pt x="513032" y="795970"/>
                  </a:cubicBezTo>
                  <a:cubicBezTo>
                    <a:pt x="512108" y="796237"/>
                    <a:pt x="511136" y="796370"/>
                    <a:pt x="510174" y="796351"/>
                  </a:cubicBezTo>
                  <a:close/>
                  <a:moveTo>
                    <a:pt x="232235" y="770824"/>
                  </a:moveTo>
                  <a:cubicBezTo>
                    <a:pt x="230616" y="770843"/>
                    <a:pt x="229025" y="770481"/>
                    <a:pt x="227568" y="769776"/>
                  </a:cubicBezTo>
                  <a:cubicBezTo>
                    <a:pt x="209984" y="761213"/>
                    <a:pt x="193049" y="751374"/>
                    <a:pt x="176895" y="740344"/>
                  </a:cubicBezTo>
                  <a:cubicBezTo>
                    <a:pt x="171544" y="737877"/>
                    <a:pt x="169209" y="731533"/>
                    <a:pt x="171677" y="726190"/>
                  </a:cubicBezTo>
                  <a:cubicBezTo>
                    <a:pt x="174146" y="720837"/>
                    <a:pt x="180483" y="718503"/>
                    <a:pt x="185833" y="720970"/>
                  </a:cubicBezTo>
                  <a:cubicBezTo>
                    <a:pt x="187013" y="721513"/>
                    <a:pt x="188083" y="722265"/>
                    <a:pt x="188991" y="723199"/>
                  </a:cubicBezTo>
                  <a:cubicBezTo>
                    <a:pt x="204184" y="733591"/>
                    <a:pt x="220100" y="742887"/>
                    <a:pt x="236616" y="751012"/>
                  </a:cubicBezTo>
                  <a:cubicBezTo>
                    <a:pt x="241931" y="753555"/>
                    <a:pt x="244170" y="759927"/>
                    <a:pt x="241626" y="765242"/>
                  </a:cubicBezTo>
                  <a:cubicBezTo>
                    <a:pt x="239845" y="768966"/>
                    <a:pt x="236073" y="771319"/>
                    <a:pt x="231949" y="771300"/>
                  </a:cubicBezTo>
                  <a:close/>
                  <a:moveTo>
                    <a:pt x="614187" y="750536"/>
                  </a:moveTo>
                  <a:cubicBezTo>
                    <a:pt x="608291" y="750574"/>
                    <a:pt x="603491" y="745821"/>
                    <a:pt x="603453" y="739934"/>
                  </a:cubicBezTo>
                  <a:cubicBezTo>
                    <a:pt x="603434" y="736229"/>
                    <a:pt x="605329" y="732781"/>
                    <a:pt x="608472" y="730819"/>
                  </a:cubicBezTo>
                  <a:cubicBezTo>
                    <a:pt x="624141" y="720951"/>
                    <a:pt x="639105" y="710007"/>
                    <a:pt x="653240" y="698053"/>
                  </a:cubicBezTo>
                  <a:cubicBezTo>
                    <a:pt x="657736" y="694243"/>
                    <a:pt x="664479" y="694795"/>
                    <a:pt x="668289" y="699291"/>
                  </a:cubicBezTo>
                  <a:cubicBezTo>
                    <a:pt x="672099" y="703787"/>
                    <a:pt x="671547" y="710531"/>
                    <a:pt x="667051" y="714341"/>
                  </a:cubicBezTo>
                  <a:cubicBezTo>
                    <a:pt x="652087" y="726990"/>
                    <a:pt x="636238" y="738544"/>
                    <a:pt x="619617" y="748916"/>
                  </a:cubicBezTo>
                  <a:cubicBezTo>
                    <a:pt x="617988" y="749936"/>
                    <a:pt x="616111" y="750497"/>
                    <a:pt x="614187" y="750536"/>
                  </a:cubicBezTo>
                  <a:close/>
                  <a:moveTo>
                    <a:pt x="137937" y="706816"/>
                  </a:moveTo>
                  <a:cubicBezTo>
                    <a:pt x="135276" y="706825"/>
                    <a:pt x="132716" y="705797"/>
                    <a:pt x="130794" y="703958"/>
                  </a:cubicBezTo>
                  <a:cubicBezTo>
                    <a:pt x="116384" y="690785"/>
                    <a:pt x="102951" y="676593"/>
                    <a:pt x="90598" y="661477"/>
                  </a:cubicBezTo>
                  <a:cubicBezTo>
                    <a:pt x="86863" y="656905"/>
                    <a:pt x="87545" y="650161"/>
                    <a:pt x="92122" y="646427"/>
                  </a:cubicBezTo>
                  <a:cubicBezTo>
                    <a:pt x="96699" y="642694"/>
                    <a:pt x="103437" y="643379"/>
                    <a:pt x="107172" y="647951"/>
                  </a:cubicBezTo>
                  <a:cubicBezTo>
                    <a:pt x="118899" y="662267"/>
                    <a:pt x="131631" y="675736"/>
                    <a:pt x="145272" y="688242"/>
                  </a:cubicBezTo>
                  <a:cubicBezTo>
                    <a:pt x="149912" y="691871"/>
                    <a:pt x="150732" y="698577"/>
                    <a:pt x="147102" y="703215"/>
                  </a:cubicBezTo>
                  <a:cubicBezTo>
                    <a:pt x="144935" y="705987"/>
                    <a:pt x="141543" y="707511"/>
                    <a:pt x="138033" y="707292"/>
                  </a:cubicBezTo>
                  <a:close/>
                  <a:moveTo>
                    <a:pt x="700579" y="677003"/>
                  </a:moveTo>
                  <a:cubicBezTo>
                    <a:pt x="697960" y="676974"/>
                    <a:pt x="695436" y="676031"/>
                    <a:pt x="693435" y="674336"/>
                  </a:cubicBezTo>
                  <a:cubicBezTo>
                    <a:pt x="689035" y="670383"/>
                    <a:pt x="688654" y="663620"/>
                    <a:pt x="692578" y="659191"/>
                  </a:cubicBezTo>
                  <a:cubicBezTo>
                    <a:pt x="704827" y="645313"/>
                    <a:pt x="716057" y="630578"/>
                    <a:pt x="726201" y="615090"/>
                  </a:cubicBezTo>
                  <a:cubicBezTo>
                    <a:pt x="729402" y="610147"/>
                    <a:pt x="736012" y="608737"/>
                    <a:pt x="740956" y="611937"/>
                  </a:cubicBezTo>
                  <a:cubicBezTo>
                    <a:pt x="740956" y="611947"/>
                    <a:pt x="740965" y="611947"/>
                    <a:pt x="740965" y="611947"/>
                  </a:cubicBezTo>
                  <a:cubicBezTo>
                    <a:pt x="745928" y="615195"/>
                    <a:pt x="747328" y="621834"/>
                    <a:pt x="744108" y="626806"/>
                  </a:cubicBezTo>
                  <a:cubicBezTo>
                    <a:pt x="733364" y="643141"/>
                    <a:pt x="721496" y="658705"/>
                    <a:pt x="708580" y="673383"/>
                  </a:cubicBezTo>
                  <a:cubicBezTo>
                    <a:pt x="706627" y="675612"/>
                    <a:pt x="703827" y="676917"/>
                    <a:pt x="700865" y="677003"/>
                  </a:cubicBezTo>
                  <a:close/>
                  <a:moveTo>
                    <a:pt x="66405" y="618424"/>
                  </a:moveTo>
                  <a:cubicBezTo>
                    <a:pt x="62521" y="618510"/>
                    <a:pt x="58889" y="616509"/>
                    <a:pt x="56880" y="613185"/>
                  </a:cubicBezTo>
                  <a:cubicBezTo>
                    <a:pt x="46970" y="596516"/>
                    <a:pt x="38249" y="579171"/>
                    <a:pt x="30781" y="561274"/>
                  </a:cubicBezTo>
                  <a:cubicBezTo>
                    <a:pt x="28493" y="555826"/>
                    <a:pt x="31052" y="549558"/>
                    <a:pt x="36496" y="547272"/>
                  </a:cubicBezTo>
                  <a:cubicBezTo>
                    <a:pt x="41941" y="544986"/>
                    <a:pt x="48210" y="547539"/>
                    <a:pt x="50498" y="552987"/>
                  </a:cubicBezTo>
                  <a:cubicBezTo>
                    <a:pt x="57660" y="570075"/>
                    <a:pt x="66031" y="586620"/>
                    <a:pt x="75549" y="602517"/>
                  </a:cubicBezTo>
                  <a:cubicBezTo>
                    <a:pt x="78579" y="607565"/>
                    <a:pt x="76940" y="614119"/>
                    <a:pt x="71888" y="617157"/>
                  </a:cubicBezTo>
                  <a:cubicBezTo>
                    <a:pt x="71870" y="617167"/>
                    <a:pt x="71852" y="617176"/>
                    <a:pt x="71834" y="617186"/>
                  </a:cubicBezTo>
                  <a:cubicBezTo>
                    <a:pt x="70154" y="618043"/>
                    <a:pt x="68289" y="618462"/>
                    <a:pt x="66405" y="618424"/>
                  </a:cubicBezTo>
                  <a:close/>
                  <a:moveTo>
                    <a:pt x="763063" y="581372"/>
                  </a:moveTo>
                  <a:cubicBezTo>
                    <a:pt x="761520" y="581391"/>
                    <a:pt x="759987" y="581067"/>
                    <a:pt x="758586" y="580419"/>
                  </a:cubicBezTo>
                  <a:cubicBezTo>
                    <a:pt x="753252" y="577924"/>
                    <a:pt x="750919" y="571589"/>
                    <a:pt x="753348" y="566227"/>
                  </a:cubicBezTo>
                  <a:cubicBezTo>
                    <a:pt x="761158" y="549434"/>
                    <a:pt x="767721" y="532080"/>
                    <a:pt x="772969" y="514316"/>
                  </a:cubicBezTo>
                  <a:cubicBezTo>
                    <a:pt x="774198" y="508496"/>
                    <a:pt x="779913" y="504781"/>
                    <a:pt x="785723" y="506010"/>
                  </a:cubicBezTo>
                  <a:cubicBezTo>
                    <a:pt x="791543" y="507239"/>
                    <a:pt x="795258" y="512954"/>
                    <a:pt x="794029" y="518764"/>
                  </a:cubicBezTo>
                  <a:cubicBezTo>
                    <a:pt x="793915" y="519326"/>
                    <a:pt x="793753" y="519878"/>
                    <a:pt x="793543" y="520412"/>
                  </a:cubicBezTo>
                  <a:cubicBezTo>
                    <a:pt x="787933" y="539138"/>
                    <a:pt x="780989" y="557435"/>
                    <a:pt x="772779" y="575180"/>
                  </a:cubicBezTo>
                  <a:cubicBezTo>
                    <a:pt x="771121" y="579095"/>
                    <a:pt x="767311" y="581676"/>
                    <a:pt x="763063" y="581753"/>
                  </a:cubicBezTo>
                  <a:close/>
                  <a:moveTo>
                    <a:pt x="22590" y="513649"/>
                  </a:moveTo>
                  <a:cubicBezTo>
                    <a:pt x="17689" y="513630"/>
                    <a:pt x="13422" y="510296"/>
                    <a:pt x="12207" y="505553"/>
                  </a:cubicBezTo>
                  <a:cubicBezTo>
                    <a:pt x="7350" y="486626"/>
                    <a:pt x="3911" y="467367"/>
                    <a:pt x="1920" y="447926"/>
                  </a:cubicBezTo>
                  <a:cubicBezTo>
                    <a:pt x="1315" y="442059"/>
                    <a:pt x="5580" y="436820"/>
                    <a:pt x="11445" y="436211"/>
                  </a:cubicBezTo>
                  <a:cubicBezTo>
                    <a:pt x="17311" y="435601"/>
                    <a:pt x="22556" y="439868"/>
                    <a:pt x="23161" y="445736"/>
                  </a:cubicBezTo>
                  <a:cubicBezTo>
                    <a:pt x="24999" y="464138"/>
                    <a:pt x="28184" y="482378"/>
                    <a:pt x="32686" y="500314"/>
                  </a:cubicBezTo>
                  <a:cubicBezTo>
                    <a:pt x="34365" y="505962"/>
                    <a:pt x="31148" y="511896"/>
                    <a:pt x="25500" y="513582"/>
                  </a:cubicBezTo>
                  <a:cubicBezTo>
                    <a:pt x="25419" y="513601"/>
                    <a:pt x="25338" y="513630"/>
                    <a:pt x="25257" y="513649"/>
                  </a:cubicBezTo>
                  <a:cubicBezTo>
                    <a:pt x="24372" y="513773"/>
                    <a:pt x="23474" y="513773"/>
                    <a:pt x="22590" y="513649"/>
                  </a:cubicBezTo>
                  <a:close/>
                  <a:moveTo>
                    <a:pt x="795448" y="472501"/>
                  </a:moveTo>
                  <a:lnTo>
                    <a:pt x="793924" y="472501"/>
                  </a:lnTo>
                  <a:cubicBezTo>
                    <a:pt x="788009" y="471863"/>
                    <a:pt x="783732" y="466557"/>
                    <a:pt x="784370" y="460652"/>
                  </a:cubicBezTo>
                  <a:cubicBezTo>
                    <a:pt x="784380" y="460566"/>
                    <a:pt x="784390" y="460490"/>
                    <a:pt x="784399" y="460404"/>
                  </a:cubicBezTo>
                  <a:cubicBezTo>
                    <a:pt x="786990" y="442068"/>
                    <a:pt x="788295" y="423579"/>
                    <a:pt x="788304" y="405064"/>
                  </a:cubicBezTo>
                  <a:cubicBezTo>
                    <a:pt x="788866" y="399146"/>
                    <a:pt x="794115" y="394801"/>
                    <a:pt x="800030" y="395360"/>
                  </a:cubicBezTo>
                  <a:cubicBezTo>
                    <a:pt x="805173" y="395846"/>
                    <a:pt x="809250" y="399918"/>
                    <a:pt x="809736" y="405064"/>
                  </a:cubicBezTo>
                  <a:cubicBezTo>
                    <a:pt x="809726" y="424601"/>
                    <a:pt x="808326" y="444116"/>
                    <a:pt x="805545" y="463452"/>
                  </a:cubicBezTo>
                  <a:cubicBezTo>
                    <a:pt x="804897" y="468605"/>
                    <a:pt x="800639" y="472548"/>
                    <a:pt x="795448" y="472787"/>
                  </a:cubicBezTo>
                  <a:close/>
                  <a:moveTo>
                    <a:pt x="10588" y="400587"/>
                  </a:moveTo>
                  <a:lnTo>
                    <a:pt x="10588" y="400587"/>
                  </a:lnTo>
                  <a:cubicBezTo>
                    <a:pt x="4681" y="400535"/>
                    <a:pt x="-80" y="395731"/>
                    <a:pt x="-80" y="389824"/>
                  </a:cubicBezTo>
                  <a:cubicBezTo>
                    <a:pt x="659" y="370298"/>
                    <a:pt x="2792" y="350848"/>
                    <a:pt x="6302" y="331626"/>
                  </a:cubicBezTo>
                  <a:cubicBezTo>
                    <a:pt x="7380" y="325813"/>
                    <a:pt x="12966" y="321975"/>
                    <a:pt x="18780" y="323054"/>
                  </a:cubicBezTo>
                  <a:cubicBezTo>
                    <a:pt x="24593" y="324132"/>
                    <a:pt x="28430" y="329718"/>
                    <a:pt x="27352" y="335531"/>
                  </a:cubicBezTo>
                  <a:cubicBezTo>
                    <a:pt x="24026" y="353748"/>
                    <a:pt x="21989" y="372177"/>
                    <a:pt x="21256" y="390681"/>
                  </a:cubicBezTo>
                  <a:cubicBezTo>
                    <a:pt x="21001" y="396386"/>
                    <a:pt x="16298" y="400879"/>
                    <a:pt x="10588" y="400873"/>
                  </a:cubicBezTo>
                  <a:close/>
                  <a:moveTo>
                    <a:pt x="798591" y="388776"/>
                  </a:moveTo>
                  <a:cubicBezTo>
                    <a:pt x="793114" y="388808"/>
                    <a:pt x="788514" y="384693"/>
                    <a:pt x="787923" y="379251"/>
                  </a:cubicBezTo>
                  <a:cubicBezTo>
                    <a:pt x="786685" y="360800"/>
                    <a:pt x="784113" y="342464"/>
                    <a:pt x="780208" y="324387"/>
                  </a:cubicBezTo>
                  <a:cubicBezTo>
                    <a:pt x="778970" y="318601"/>
                    <a:pt x="782656" y="312908"/>
                    <a:pt x="788447" y="311671"/>
                  </a:cubicBezTo>
                  <a:cubicBezTo>
                    <a:pt x="794238" y="310435"/>
                    <a:pt x="799925" y="314124"/>
                    <a:pt x="801163" y="319910"/>
                  </a:cubicBezTo>
                  <a:cubicBezTo>
                    <a:pt x="805287" y="338987"/>
                    <a:pt x="808002" y="358345"/>
                    <a:pt x="809259" y="377822"/>
                  </a:cubicBezTo>
                  <a:cubicBezTo>
                    <a:pt x="809755" y="383599"/>
                    <a:pt x="805507" y="388699"/>
                    <a:pt x="799734" y="389252"/>
                  </a:cubicBezTo>
                  <a:close/>
                  <a:moveTo>
                    <a:pt x="31162" y="289049"/>
                  </a:moveTo>
                  <a:cubicBezTo>
                    <a:pt x="29995" y="289046"/>
                    <a:pt x="28838" y="288853"/>
                    <a:pt x="27733" y="288478"/>
                  </a:cubicBezTo>
                  <a:cubicBezTo>
                    <a:pt x="22159" y="286581"/>
                    <a:pt x="19175" y="280528"/>
                    <a:pt x="21066" y="274952"/>
                  </a:cubicBezTo>
                  <a:cubicBezTo>
                    <a:pt x="27306" y="256412"/>
                    <a:pt x="34916" y="238359"/>
                    <a:pt x="43830" y="220946"/>
                  </a:cubicBezTo>
                  <a:cubicBezTo>
                    <a:pt x="46773" y="215841"/>
                    <a:pt x="53296" y="214089"/>
                    <a:pt x="58401" y="217031"/>
                  </a:cubicBezTo>
                  <a:cubicBezTo>
                    <a:pt x="63082" y="219729"/>
                    <a:pt x="65006" y="225502"/>
                    <a:pt x="62880" y="230471"/>
                  </a:cubicBezTo>
                  <a:cubicBezTo>
                    <a:pt x="54501" y="247001"/>
                    <a:pt x="47276" y="264091"/>
                    <a:pt x="41259" y="281620"/>
                  </a:cubicBezTo>
                  <a:cubicBezTo>
                    <a:pt x="39882" y="286039"/>
                    <a:pt x="35791" y="289050"/>
                    <a:pt x="31162" y="289049"/>
                  </a:cubicBezTo>
                  <a:close/>
                  <a:moveTo>
                    <a:pt x="774684" y="278000"/>
                  </a:moveTo>
                  <a:cubicBezTo>
                    <a:pt x="770197" y="277986"/>
                    <a:pt x="766206" y="275169"/>
                    <a:pt x="764682" y="270952"/>
                  </a:cubicBezTo>
                  <a:cubicBezTo>
                    <a:pt x="758253" y="253643"/>
                    <a:pt x="750547" y="236832"/>
                    <a:pt x="741632" y="220660"/>
                  </a:cubicBezTo>
                  <a:cubicBezTo>
                    <a:pt x="738793" y="215399"/>
                    <a:pt x="740756" y="208832"/>
                    <a:pt x="746013" y="205991"/>
                  </a:cubicBezTo>
                  <a:cubicBezTo>
                    <a:pt x="751271" y="203151"/>
                    <a:pt x="757843" y="205112"/>
                    <a:pt x="760682" y="210373"/>
                  </a:cubicBezTo>
                  <a:cubicBezTo>
                    <a:pt x="770035" y="227499"/>
                    <a:pt x="778189" y="245259"/>
                    <a:pt x="785066" y="263522"/>
                  </a:cubicBezTo>
                  <a:cubicBezTo>
                    <a:pt x="787114" y="269045"/>
                    <a:pt x="784304" y="275186"/>
                    <a:pt x="778779" y="277237"/>
                  </a:cubicBezTo>
                  <a:cubicBezTo>
                    <a:pt x="778779" y="277238"/>
                    <a:pt x="778779" y="277238"/>
                    <a:pt x="778779" y="277238"/>
                  </a:cubicBezTo>
                  <a:cubicBezTo>
                    <a:pt x="777474" y="277755"/>
                    <a:pt x="776084" y="278013"/>
                    <a:pt x="774684" y="278000"/>
                  </a:cubicBezTo>
                  <a:close/>
                  <a:moveTo>
                    <a:pt x="82883" y="187799"/>
                  </a:moveTo>
                  <a:cubicBezTo>
                    <a:pt x="76992" y="187864"/>
                    <a:pt x="72162" y="183142"/>
                    <a:pt x="72096" y="177251"/>
                  </a:cubicBezTo>
                  <a:cubicBezTo>
                    <a:pt x="72070" y="174909"/>
                    <a:pt x="72814" y="172625"/>
                    <a:pt x="74215" y="170749"/>
                  </a:cubicBezTo>
                  <a:cubicBezTo>
                    <a:pt x="85541" y="154834"/>
                    <a:pt x="97987" y="139746"/>
                    <a:pt x="111458" y="125600"/>
                  </a:cubicBezTo>
                  <a:cubicBezTo>
                    <a:pt x="115535" y="121340"/>
                    <a:pt x="122294" y="121190"/>
                    <a:pt x="126555" y="125267"/>
                  </a:cubicBezTo>
                  <a:cubicBezTo>
                    <a:pt x="130816" y="129344"/>
                    <a:pt x="130965" y="136103"/>
                    <a:pt x="126888" y="140364"/>
                  </a:cubicBezTo>
                  <a:cubicBezTo>
                    <a:pt x="114161" y="153817"/>
                    <a:pt x="102385" y="168139"/>
                    <a:pt x="91646" y="183227"/>
                  </a:cubicBezTo>
                  <a:cubicBezTo>
                    <a:pt x="89628" y="186069"/>
                    <a:pt x="86368" y="187769"/>
                    <a:pt x="82883" y="187799"/>
                  </a:cubicBezTo>
                  <a:close/>
                  <a:moveTo>
                    <a:pt x="720010" y="178274"/>
                  </a:moveTo>
                  <a:cubicBezTo>
                    <a:pt x="716629" y="178296"/>
                    <a:pt x="713447" y="176704"/>
                    <a:pt x="711438" y="173987"/>
                  </a:cubicBezTo>
                  <a:cubicBezTo>
                    <a:pt x="700293" y="159340"/>
                    <a:pt x="688101" y="145524"/>
                    <a:pt x="674957" y="132649"/>
                  </a:cubicBezTo>
                  <a:cubicBezTo>
                    <a:pt x="670747" y="128493"/>
                    <a:pt x="670709" y="121712"/>
                    <a:pt x="674862" y="117504"/>
                  </a:cubicBezTo>
                  <a:cubicBezTo>
                    <a:pt x="679014" y="113296"/>
                    <a:pt x="685796" y="113253"/>
                    <a:pt x="690006" y="117409"/>
                  </a:cubicBezTo>
                  <a:cubicBezTo>
                    <a:pt x="703884" y="131088"/>
                    <a:pt x="716772" y="145729"/>
                    <a:pt x="728583" y="161224"/>
                  </a:cubicBezTo>
                  <a:cubicBezTo>
                    <a:pt x="732088" y="165944"/>
                    <a:pt x="731154" y="172601"/>
                    <a:pt x="726487" y="176178"/>
                  </a:cubicBezTo>
                  <a:cubicBezTo>
                    <a:pt x="724630" y="177612"/>
                    <a:pt x="722353" y="178383"/>
                    <a:pt x="720010" y="178369"/>
                  </a:cubicBezTo>
                  <a:close/>
                  <a:moveTo>
                    <a:pt x="161369" y="105503"/>
                  </a:moveTo>
                  <a:cubicBezTo>
                    <a:pt x="158074" y="105470"/>
                    <a:pt x="154965" y="103968"/>
                    <a:pt x="152892" y="101407"/>
                  </a:cubicBezTo>
                  <a:cubicBezTo>
                    <a:pt x="149315" y="96729"/>
                    <a:pt x="150117" y="90053"/>
                    <a:pt x="154701" y="86357"/>
                  </a:cubicBezTo>
                  <a:cubicBezTo>
                    <a:pt x="170106" y="74310"/>
                    <a:pt x="186339" y="63361"/>
                    <a:pt x="203279" y="53591"/>
                  </a:cubicBezTo>
                  <a:cubicBezTo>
                    <a:pt x="208403" y="50645"/>
                    <a:pt x="214956" y="52415"/>
                    <a:pt x="217900" y="57544"/>
                  </a:cubicBezTo>
                  <a:cubicBezTo>
                    <a:pt x="220843" y="62673"/>
                    <a:pt x="219071" y="69219"/>
                    <a:pt x="213947" y="72165"/>
                  </a:cubicBezTo>
                  <a:cubicBezTo>
                    <a:pt x="197897" y="81386"/>
                    <a:pt x="182528" y="91730"/>
                    <a:pt x="167941" y="103121"/>
                  </a:cubicBezTo>
                  <a:cubicBezTo>
                    <a:pt x="166100" y="104665"/>
                    <a:pt x="163772" y="105508"/>
                    <a:pt x="161369" y="105503"/>
                  </a:cubicBezTo>
                  <a:close/>
                  <a:moveTo>
                    <a:pt x="639238" y="98359"/>
                  </a:moveTo>
                  <a:cubicBezTo>
                    <a:pt x="636943" y="98380"/>
                    <a:pt x="634695" y="97643"/>
                    <a:pt x="632856" y="96263"/>
                  </a:cubicBezTo>
                  <a:cubicBezTo>
                    <a:pt x="617959" y="85284"/>
                    <a:pt x="602300" y="75385"/>
                    <a:pt x="585993" y="66641"/>
                  </a:cubicBezTo>
                  <a:cubicBezTo>
                    <a:pt x="580736" y="63853"/>
                    <a:pt x="578726" y="57328"/>
                    <a:pt x="581517" y="52067"/>
                  </a:cubicBezTo>
                  <a:cubicBezTo>
                    <a:pt x="584307" y="46807"/>
                    <a:pt x="590832" y="44803"/>
                    <a:pt x="596090" y="47591"/>
                  </a:cubicBezTo>
                  <a:cubicBezTo>
                    <a:pt x="613321" y="56794"/>
                    <a:pt x="629846" y="67268"/>
                    <a:pt x="645525" y="78928"/>
                  </a:cubicBezTo>
                  <a:cubicBezTo>
                    <a:pt x="650506" y="82080"/>
                    <a:pt x="651982" y="88671"/>
                    <a:pt x="648830" y="93648"/>
                  </a:cubicBezTo>
                  <a:cubicBezTo>
                    <a:pt x="648630" y="93959"/>
                    <a:pt x="648420" y="94260"/>
                    <a:pt x="648192" y="94549"/>
                  </a:cubicBezTo>
                  <a:cubicBezTo>
                    <a:pt x="645972" y="97160"/>
                    <a:pt x="642658" y="98572"/>
                    <a:pt x="639238" y="98359"/>
                  </a:cubicBezTo>
                  <a:close/>
                  <a:moveTo>
                    <a:pt x="259857" y="48829"/>
                  </a:moveTo>
                  <a:cubicBezTo>
                    <a:pt x="253971" y="48938"/>
                    <a:pt x="249104" y="44251"/>
                    <a:pt x="248989" y="38361"/>
                  </a:cubicBezTo>
                  <a:cubicBezTo>
                    <a:pt x="248913" y="33827"/>
                    <a:pt x="251704" y="29735"/>
                    <a:pt x="255952" y="28160"/>
                  </a:cubicBezTo>
                  <a:cubicBezTo>
                    <a:pt x="274097" y="20977"/>
                    <a:pt x="292757" y="15150"/>
                    <a:pt x="311769" y="10729"/>
                  </a:cubicBezTo>
                  <a:cubicBezTo>
                    <a:pt x="317503" y="9361"/>
                    <a:pt x="323256" y="12901"/>
                    <a:pt x="324627" y="18635"/>
                  </a:cubicBezTo>
                  <a:cubicBezTo>
                    <a:pt x="325999" y="24369"/>
                    <a:pt x="322456" y="30126"/>
                    <a:pt x="316722" y="31493"/>
                  </a:cubicBezTo>
                  <a:cubicBezTo>
                    <a:pt x="298700" y="35761"/>
                    <a:pt x="281003" y="41299"/>
                    <a:pt x="263763" y="48067"/>
                  </a:cubicBezTo>
                  <a:cubicBezTo>
                    <a:pt x="262524" y="48593"/>
                    <a:pt x="261200" y="48853"/>
                    <a:pt x="259857" y="48829"/>
                  </a:cubicBezTo>
                  <a:close/>
                  <a:moveTo>
                    <a:pt x="538940" y="44733"/>
                  </a:moveTo>
                  <a:cubicBezTo>
                    <a:pt x="537702" y="44697"/>
                    <a:pt x="536482" y="44472"/>
                    <a:pt x="535320" y="44066"/>
                  </a:cubicBezTo>
                  <a:cubicBezTo>
                    <a:pt x="517899" y="37766"/>
                    <a:pt x="500040" y="32736"/>
                    <a:pt x="481885" y="29017"/>
                  </a:cubicBezTo>
                  <a:cubicBezTo>
                    <a:pt x="476103" y="27871"/>
                    <a:pt x="472351" y="22256"/>
                    <a:pt x="473494" y="16477"/>
                  </a:cubicBezTo>
                  <a:cubicBezTo>
                    <a:pt x="473503" y="16466"/>
                    <a:pt x="473503" y="16455"/>
                    <a:pt x="473503" y="16444"/>
                  </a:cubicBezTo>
                  <a:cubicBezTo>
                    <a:pt x="474694" y="10638"/>
                    <a:pt x="480361" y="6891"/>
                    <a:pt x="486171" y="8062"/>
                  </a:cubicBezTo>
                  <a:cubicBezTo>
                    <a:pt x="505317" y="11978"/>
                    <a:pt x="524167" y="17262"/>
                    <a:pt x="542559" y="23873"/>
                  </a:cubicBezTo>
                  <a:cubicBezTo>
                    <a:pt x="548131" y="25933"/>
                    <a:pt x="550989" y="32122"/>
                    <a:pt x="548932" y="37698"/>
                  </a:cubicBezTo>
                  <a:cubicBezTo>
                    <a:pt x="547379" y="41889"/>
                    <a:pt x="543407" y="44688"/>
                    <a:pt x="538940" y="44733"/>
                  </a:cubicBezTo>
                  <a:close/>
                  <a:moveTo>
                    <a:pt x="370538" y="22826"/>
                  </a:moveTo>
                  <a:cubicBezTo>
                    <a:pt x="364642" y="23088"/>
                    <a:pt x="359660" y="18526"/>
                    <a:pt x="359394" y="12634"/>
                  </a:cubicBezTo>
                  <a:cubicBezTo>
                    <a:pt x="359127" y="6742"/>
                    <a:pt x="363689" y="1752"/>
                    <a:pt x="369585" y="1490"/>
                  </a:cubicBezTo>
                  <a:cubicBezTo>
                    <a:pt x="389064" y="-224"/>
                    <a:pt x="408647" y="-511"/>
                    <a:pt x="428164" y="632"/>
                  </a:cubicBezTo>
                  <a:cubicBezTo>
                    <a:pt x="434060" y="974"/>
                    <a:pt x="438556" y="6027"/>
                    <a:pt x="438213" y="11919"/>
                  </a:cubicBezTo>
                  <a:cubicBezTo>
                    <a:pt x="437870" y="17812"/>
                    <a:pt x="432822" y="22310"/>
                    <a:pt x="426926" y="21968"/>
                  </a:cubicBezTo>
                  <a:cubicBezTo>
                    <a:pt x="408447" y="20937"/>
                    <a:pt x="389931" y="21191"/>
                    <a:pt x="371490" y="2273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E60011-43E0-5756-3833-F7BD1949105D}"/>
                </a:ext>
              </a:extLst>
            </p:cNvPr>
            <p:cNvSpPr/>
            <p:nvPr/>
          </p:nvSpPr>
          <p:spPr>
            <a:xfrm>
              <a:off x="2822352" y="3910674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0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6" y="692277"/>
                    <a:pt x="346138" y="692277"/>
                  </a:cubicBezTo>
                  <a:cubicBezTo>
                    <a:pt x="154971" y="692277"/>
                    <a:pt x="0" y="537306"/>
                    <a:pt x="0" y="346139"/>
                  </a:cubicBezTo>
                  <a:cubicBezTo>
                    <a:pt x="0" y="154971"/>
                    <a:pt x="154971" y="0"/>
                    <a:pt x="346138" y="0"/>
                  </a:cubicBezTo>
                  <a:cubicBezTo>
                    <a:pt x="537306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7B4185-E1FC-68B3-F1DA-F6F657487D65}"/>
                </a:ext>
              </a:extLst>
            </p:cNvPr>
            <p:cNvSpPr/>
            <p:nvPr/>
          </p:nvSpPr>
          <p:spPr>
            <a:xfrm>
              <a:off x="2763572" y="3851478"/>
              <a:ext cx="809921" cy="810623"/>
            </a:xfrm>
            <a:custGeom>
              <a:avLst/>
              <a:gdLst>
                <a:gd name="connsiteX0" fmla="*/ 404934 w 809921"/>
                <a:gd name="connsiteY0" fmla="*/ 810570 h 810623"/>
                <a:gd name="connsiteX1" fmla="*/ 397124 w 809921"/>
                <a:gd name="connsiteY1" fmla="*/ 810570 h 810623"/>
                <a:gd name="connsiteX2" fmla="*/ 387418 w 809921"/>
                <a:gd name="connsiteY2" fmla="*/ 798845 h 810623"/>
                <a:gd name="connsiteX3" fmla="*/ 397124 w 809921"/>
                <a:gd name="connsiteY3" fmla="*/ 789139 h 810623"/>
                <a:gd name="connsiteX4" fmla="*/ 397124 w 809921"/>
                <a:gd name="connsiteY4" fmla="*/ 789139 h 810623"/>
                <a:gd name="connsiteX5" fmla="*/ 452464 w 809921"/>
                <a:gd name="connsiteY5" fmla="*/ 786282 h 810623"/>
                <a:gd name="connsiteX6" fmla="*/ 464418 w 809921"/>
                <a:gd name="connsiteY6" fmla="*/ 795569 h 810623"/>
                <a:gd name="connsiteX7" fmla="*/ 455131 w 809921"/>
                <a:gd name="connsiteY7" fmla="*/ 807522 h 810623"/>
                <a:gd name="connsiteX8" fmla="*/ 404934 w 809921"/>
                <a:gd name="connsiteY8" fmla="*/ 810570 h 810623"/>
                <a:gd name="connsiteX9" fmla="*/ 340641 w 809921"/>
                <a:gd name="connsiteY9" fmla="*/ 805332 h 810623"/>
                <a:gd name="connsiteX10" fmla="*/ 338831 w 809921"/>
                <a:gd name="connsiteY10" fmla="*/ 805332 h 810623"/>
                <a:gd name="connsiteX11" fmla="*/ 281681 w 809921"/>
                <a:gd name="connsiteY11" fmla="*/ 791711 h 810623"/>
                <a:gd name="connsiteX12" fmla="*/ 274728 w 809921"/>
                <a:gd name="connsiteY12" fmla="*/ 778281 h 810623"/>
                <a:gd name="connsiteX13" fmla="*/ 288158 w 809921"/>
                <a:gd name="connsiteY13" fmla="*/ 771327 h 810623"/>
                <a:gd name="connsiteX14" fmla="*/ 342069 w 809921"/>
                <a:gd name="connsiteY14" fmla="*/ 784281 h 810623"/>
                <a:gd name="connsiteX15" fmla="*/ 351261 w 809921"/>
                <a:gd name="connsiteY15" fmla="*/ 796245 h 810623"/>
                <a:gd name="connsiteX16" fmla="*/ 340355 w 809921"/>
                <a:gd name="connsiteY16" fmla="*/ 805522 h 810623"/>
                <a:gd name="connsiteX17" fmla="*/ 510186 w 809921"/>
                <a:gd name="connsiteY17" fmla="*/ 796378 h 810623"/>
                <a:gd name="connsiteX18" fmla="*/ 499718 w 809921"/>
                <a:gd name="connsiteY18" fmla="*/ 785319 h 810623"/>
                <a:gd name="connsiteX19" fmla="*/ 507328 w 809921"/>
                <a:gd name="connsiteY19" fmla="*/ 775328 h 810623"/>
                <a:gd name="connsiteX20" fmla="*/ 559525 w 809921"/>
                <a:gd name="connsiteY20" fmla="*/ 756754 h 810623"/>
                <a:gd name="connsiteX21" fmla="*/ 574413 w 809921"/>
                <a:gd name="connsiteY21" fmla="*/ 759202 h 810623"/>
                <a:gd name="connsiteX22" fmla="*/ 571965 w 809921"/>
                <a:gd name="connsiteY22" fmla="*/ 774090 h 810623"/>
                <a:gd name="connsiteX23" fmla="*/ 568193 w 809921"/>
                <a:gd name="connsiteY23" fmla="*/ 775804 h 810623"/>
                <a:gd name="connsiteX24" fmla="*/ 513043 w 809921"/>
                <a:gd name="connsiteY24" fmla="*/ 795521 h 810623"/>
                <a:gd name="connsiteX25" fmla="*/ 510186 w 809921"/>
                <a:gd name="connsiteY25" fmla="*/ 796378 h 810623"/>
                <a:gd name="connsiteX26" fmla="*/ 232246 w 809921"/>
                <a:gd name="connsiteY26" fmla="*/ 770851 h 810623"/>
                <a:gd name="connsiteX27" fmla="*/ 227579 w 809921"/>
                <a:gd name="connsiteY27" fmla="*/ 769803 h 810623"/>
                <a:gd name="connsiteX28" fmla="*/ 176906 w 809921"/>
                <a:gd name="connsiteY28" fmla="*/ 740371 h 810623"/>
                <a:gd name="connsiteX29" fmla="*/ 175334 w 809921"/>
                <a:gd name="connsiteY29" fmla="*/ 725226 h 810623"/>
                <a:gd name="connsiteX30" fmla="*/ 189003 w 809921"/>
                <a:gd name="connsiteY30" fmla="*/ 722655 h 810623"/>
                <a:gd name="connsiteX31" fmla="*/ 236628 w 809921"/>
                <a:gd name="connsiteY31" fmla="*/ 750563 h 810623"/>
                <a:gd name="connsiteX32" fmla="*/ 241638 w 809921"/>
                <a:gd name="connsiteY32" fmla="*/ 764793 h 810623"/>
                <a:gd name="connsiteX33" fmla="*/ 231960 w 809921"/>
                <a:gd name="connsiteY33" fmla="*/ 770851 h 810623"/>
                <a:gd name="connsiteX34" fmla="*/ 614199 w 809921"/>
                <a:gd name="connsiteY34" fmla="*/ 750563 h 810623"/>
                <a:gd name="connsiteX35" fmla="*/ 604159 w 809921"/>
                <a:gd name="connsiteY35" fmla="*/ 739123 h 810623"/>
                <a:gd name="connsiteX36" fmla="*/ 608960 w 809921"/>
                <a:gd name="connsiteY36" fmla="*/ 730846 h 810623"/>
                <a:gd name="connsiteX37" fmla="*/ 653727 w 809921"/>
                <a:gd name="connsiteY37" fmla="*/ 698080 h 810623"/>
                <a:gd name="connsiteX38" fmla="*/ 668767 w 809921"/>
                <a:gd name="connsiteY38" fmla="*/ 699299 h 810623"/>
                <a:gd name="connsiteX39" fmla="*/ 668777 w 809921"/>
                <a:gd name="connsiteY39" fmla="*/ 699318 h 810623"/>
                <a:gd name="connsiteX40" fmla="*/ 667539 w 809921"/>
                <a:gd name="connsiteY40" fmla="*/ 714463 h 810623"/>
                <a:gd name="connsiteX41" fmla="*/ 619914 w 809921"/>
                <a:gd name="connsiteY41" fmla="*/ 749039 h 810623"/>
                <a:gd name="connsiteX42" fmla="*/ 614199 w 809921"/>
                <a:gd name="connsiteY42" fmla="*/ 750563 h 810623"/>
                <a:gd name="connsiteX43" fmla="*/ 137949 w 809921"/>
                <a:gd name="connsiteY43" fmla="*/ 706843 h 810623"/>
                <a:gd name="connsiteX44" fmla="*/ 130710 w 809921"/>
                <a:gd name="connsiteY44" fmla="*/ 703985 h 810623"/>
                <a:gd name="connsiteX45" fmla="*/ 90609 w 809921"/>
                <a:gd name="connsiteY45" fmla="*/ 661409 h 810623"/>
                <a:gd name="connsiteX46" fmla="*/ 91941 w 809921"/>
                <a:gd name="connsiteY46" fmla="*/ 646512 h 810623"/>
                <a:gd name="connsiteX47" fmla="*/ 92133 w 809921"/>
                <a:gd name="connsiteY47" fmla="*/ 646359 h 810623"/>
                <a:gd name="connsiteX48" fmla="*/ 107183 w 809921"/>
                <a:gd name="connsiteY48" fmla="*/ 647883 h 810623"/>
                <a:gd name="connsiteX49" fmla="*/ 145283 w 809921"/>
                <a:gd name="connsiteY49" fmla="*/ 688269 h 810623"/>
                <a:gd name="connsiteX50" fmla="*/ 146057 w 809921"/>
                <a:gd name="connsiteY50" fmla="*/ 703204 h 810623"/>
                <a:gd name="connsiteX51" fmla="*/ 145950 w 809921"/>
                <a:gd name="connsiteY51" fmla="*/ 703319 h 810623"/>
                <a:gd name="connsiteX52" fmla="*/ 138234 w 809921"/>
                <a:gd name="connsiteY52" fmla="*/ 706843 h 810623"/>
                <a:gd name="connsiteX53" fmla="*/ 700590 w 809921"/>
                <a:gd name="connsiteY53" fmla="*/ 676934 h 810623"/>
                <a:gd name="connsiteX54" fmla="*/ 689837 w 809921"/>
                <a:gd name="connsiteY54" fmla="*/ 666352 h 810623"/>
                <a:gd name="connsiteX55" fmla="*/ 692494 w 809921"/>
                <a:gd name="connsiteY55" fmla="*/ 659218 h 810623"/>
                <a:gd name="connsiteX56" fmla="*/ 726117 w 809921"/>
                <a:gd name="connsiteY56" fmla="*/ 615117 h 810623"/>
                <a:gd name="connsiteX57" fmla="*/ 740929 w 809921"/>
                <a:gd name="connsiteY57" fmla="*/ 611927 h 810623"/>
                <a:gd name="connsiteX58" fmla="*/ 744120 w 809921"/>
                <a:gd name="connsiteY58" fmla="*/ 626738 h 810623"/>
                <a:gd name="connsiteX59" fmla="*/ 708591 w 809921"/>
                <a:gd name="connsiteY59" fmla="*/ 673315 h 810623"/>
                <a:gd name="connsiteX60" fmla="*/ 700876 w 809921"/>
                <a:gd name="connsiteY60" fmla="*/ 676934 h 810623"/>
                <a:gd name="connsiteX61" fmla="*/ 66035 w 809921"/>
                <a:gd name="connsiteY61" fmla="*/ 618737 h 810623"/>
                <a:gd name="connsiteX62" fmla="*/ 56510 w 809921"/>
                <a:gd name="connsiteY62" fmla="*/ 613593 h 810623"/>
                <a:gd name="connsiteX63" fmla="*/ 30126 w 809921"/>
                <a:gd name="connsiteY63" fmla="*/ 561396 h 810623"/>
                <a:gd name="connsiteX64" fmla="*/ 35841 w 809921"/>
                <a:gd name="connsiteY64" fmla="*/ 547394 h 810623"/>
                <a:gd name="connsiteX65" fmla="*/ 49842 w 809921"/>
                <a:gd name="connsiteY65" fmla="*/ 553109 h 810623"/>
                <a:gd name="connsiteX66" fmla="*/ 75560 w 809921"/>
                <a:gd name="connsiteY66" fmla="*/ 602544 h 810623"/>
                <a:gd name="connsiteX67" fmla="*/ 71899 w 809921"/>
                <a:gd name="connsiteY67" fmla="*/ 617184 h 810623"/>
                <a:gd name="connsiteX68" fmla="*/ 71845 w 809921"/>
                <a:gd name="connsiteY68" fmla="*/ 617213 h 810623"/>
                <a:gd name="connsiteX69" fmla="*/ 66035 w 809921"/>
                <a:gd name="connsiteY69" fmla="*/ 618737 h 810623"/>
                <a:gd name="connsiteX70" fmla="*/ 762693 w 809921"/>
                <a:gd name="connsiteY70" fmla="*/ 581780 h 810623"/>
                <a:gd name="connsiteX71" fmla="*/ 758217 w 809921"/>
                <a:gd name="connsiteY71" fmla="*/ 580827 h 810623"/>
                <a:gd name="connsiteX72" fmla="*/ 752978 w 809921"/>
                <a:gd name="connsiteY72" fmla="*/ 566540 h 810623"/>
                <a:gd name="connsiteX73" fmla="*/ 772599 w 809921"/>
                <a:gd name="connsiteY73" fmla="*/ 514724 h 810623"/>
                <a:gd name="connsiteX74" fmla="*/ 785887 w 809921"/>
                <a:gd name="connsiteY74" fmla="*/ 507532 h 810623"/>
                <a:gd name="connsiteX75" fmla="*/ 793078 w 809921"/>
                <a:gd name="connsiteY75" fmla="*/ 520820 h 810623"/>
                <a:gd name="connsiteX76" fmla="*/ 772409 w 809921"/>
                <a:gd name="connsiteY76" fmla="*/ 575589 h 810623"/>
                <a:gd name="connsiteX77" fmla="*/ 763074 w 809921"/>
                <a:gd name="connsiteY77" fmla="*/ 581780 h 810623"/>
                <a:gd name="connsiteX78" fmla="*/ 22220 w 809921"/>
                <a:gd name="connsiteY78" fmla="*/ 513866 h 810623"/>
                <a:gd name="connsiteX79" fmla="*/ 11838 w 809921"/>
                <a:gd name="connsiteY79" fmla="*/ 505866 h 810623"/>
                <a:gd name="connsiteX80" fmla="*/ 1455 w 809921"/>
                <a:gd name="connsiteY80" fmla="*/ 448239 h 810623"/>
                <a:gd name="connsiteX81" fmla="*/ 10036 w 809921"/>
                <a:gd name="connsiteY81" fmla="*/ 435666 h 810623"/>
                <a:gd name="connsiteX82" fmla="*/ 22609 w 809921"/>
                <a:gd name="connsiteY82" fmla="*/ 444248 h 810623"/>
                <a:gd name="connsiteX83" fmla="*/ 22791 w 809921"/>
                <a:gd name="connsiteY83" fmla="*/ 445953 h 810623"/>
                <a:gd name="connsiteX84" fmla="*/ 32316 w 809921"/>
                <a:gd name="connsiteY84" fmla="*/ 500532 h 810623"/>
                <a:gd name="connsiteX85" fmla="*/ 24601 w 809921"/>
                <a:gd name="connsiteY85" fmla="*/ 513581 h 810623"/>
                <a:gd name="connsiteX86" fmla="*/ 795078 w 809921"/>
                <a:gd name="connsiteY86" fmla="*/ 472814 h 810623"/>
                <a:gd name="connsiteX87" fmla="*/ 793554 w 809921"/>
                <a:gd name="connsiteY87" fmla="*/ 472814 h 810623"/>
                <a:gd name="connsiteX88" fmla="*/ 784477 w 809921"/>
                <a:gd name="connsiteY88" fmla="*/ 460936 h 810623"/>
                <a:gd name="connsiteX89" fmla="*/ 784506 w 809921"/>
                <a:gd name="connsiteY89" fmla="*/ 460717 h 810623"/>
                <a:gd name="connsiteX90" fmla="*/ 788411 w 809921"/>
                <a:gd name="connsiteY90" fmla="*/ 405377 h 810623"/>
                <a:gd name="connsiteX91" fmla="*/ 800136 w 809921"/>
                <a:gd name="connsiteY91" fmla="*/ 395671 h 810623"/>
                <a:gd name="connsiteX92" fmla="*/ 809842 w 809921"/>
                <a:gd name="connsiteY92" fmla="*/ 405377 h 810623"/>
                <a:gd name="connsiteX93" fmla="*/ 805651 w 809921"/>
                <a:gd name="connsiteY93" fmla="*/ 463765 h 810623"/>
                <a:gd name="connsiteX94" fmla="*/ 795459 w 809921"/>
                <a:gd name="connsiteY94" fmla="*/ 472814 h 810623"/>
                <a:gd name="connsiteX95" fmla="*/ 10218 w 809921"/>
                <a:gd name="connsiteY95" fmla="*/ 400805 h 810623"/>
                <a:gd name="connsiteX96" fmla="*/ 10218 w 809921"/>
                <a:gd name="connsiteY96" fmla="*/ 400805 h 810623"/>
                <a:gd name="connsiteX97" fmla="*/ -76 w 809921"/>
                <a:gd name="connsiteY97" fmla="*/ 389965 h 810623"/>
                <a:gd name="connsiteX98" fmla="*/ -69 w 809921"/>
                <a:gd name="connsiteY98" fmla="*/ 389756 h 810623"/>
                <a:gd name="connsiteX99" fmla="*/ 6313 w 809921"/>
                <a:gd name="connsiteY99" fmla="*/ 331558 h 810623"/>
                <a:gd name="connsiteX100" fmla="*/ 18791 w 809921"/>
                <a:gd name="connsiteY100" fmla="*/ 322985 h 810623"/>
                <a:gd name="connsiteX101" fmla="*/ 27363 w 809921"/>
                <a:gd name="connsiteY101" fmla="*/ 335463 h 810623"/>
                <a:gd name="connsiteX102" fmla="*/ 21267 w 809921"/>
                <a:gd name="connsiteY102" fmla="*/ 390518 h 810623"/>
                <a:gd name="connsiteX103" fmla="*/ 10599 w 809921"/>
                <a:gd name="connsiteY103" fmla="*/ 400805 h 810623"/>
                <a:gd name="connsiteX104" fmla="*/ 798222 w 809921"/>
                <a:gd name="connsiteY104" fmla="*/ 389089 h 810623"/>
                <a:gd name="connsiteX105" fmla="*/ 787554 w 809921"/>
                <a:gd name="connsiteY105" fmla="*/ 379088 h 810623"/>
                <a:gd name="connsiteX106" fmla="*/ 779838 w 809921"/>
                <a:gd name="connsiteY106" fmla="*/ 324224 h 810623"/>
                <a:gd name="connsiteX107" fmla="*/ 788077 w 809921"/>
                <a:gd name="connsiteY107" fmla="*/ 311508 h 810623"/>
                <a:gd name="connsiteX108" fmla="*/ 800793 w 809921"/>
                <a:gd name="connsiteY108" fmla="*/ 319747 h 810623"/>
                <a:gd name="connsiteX109" fmla="*/ 808890 w 809921"/>
                <a:gd name="connsiteY109" fmla="*/ 377659 h 810623"/>
                <a:gd name="connsiteX110" fmla="*/ 799365 w 809921"/>
                <a:gd name="connsiteY110" fmla="*/ 389089 h 810623"/>
                <a:gd name="connsiteX111" fmla="*/ 30792 w 809921"/>
                <a:gd name="connsiteY111" fmla="*/ 289076 h 810623"/>
                <a:gd name="connsiteX112" fmla="*/ 20097 w 809921"/>
                <a:gd name="connsiteY112" fmla="*/ 278437 h 810623"/>
                <a:gd name="connsiteX113" fmla="*/ 20696 w 809921"/>
                <a:gd name="connsiteY113" fmla="*/ 274884 h 810623"/>
                <a:gd name="connsiteX114" fmla="*/ 43461 w 809921"/>
                <a:gd name="connsiteY114" fmla="*/ 220973 h 810623"/>
                <a:gd name="connsiteX115" fmla="*/ 57465 w 809921"/>
                <a:gd name="connsiteY115" fmla="*/ 215363 h 810623"/>
                <a:gd name="connsiteX116" fmla="*/ 63075 w 809921"/>
                <a:gd name="connsiteY116" fmla="*/ 229364 h 810623"/>
                <a:gd name="connsiteX117" fmla="*/ 62511 w 809921"/>
                <a:gd name="connsiteY117" fmla="*/ 230498 h 810623"/>
                <a:gd name="connsiteX118" fmla="*/ 40889 w 809921"/>
                <a:gd name="connsiteY118" fmla="*/ 281552 h 810623"/>
                <a:gd name="connsiteX119" fmla="*/ 31173 w 809921"/>
                <a:gd name="connsiteY119" fmla="*/ 289076 h 810623"/>
                <a:gd name="connsiteX120" fmla="*/ 774314 w 809921"/>
                <a:gd name="connsiteY120" fmla="*/ 277932 h 810623"/>
                <a:gd name="connsiteX121" fmla="*/ 764313 w 809921"/>
                <a:gd name="connsiteY121" fmla="*/ 270979 h 810623"/>
                <a:gd name="connsiteX122" fmla="*/ 741262 w 809921"/>
                <a:gd name="connsiteY122" fmla="*/ 220592 h 810623"/>
                <a:gd name="connsiteX123" fmla="*/ 745453 w 809921"/>
                <a:gd name="connsiteY123" fmla="*/ 206114 h 810623"/>
                <a:gd name="connsiteX124" fmla="*/ 760026 w 809921"/>
                <a:gd name="connsiteY124" fmla="*/ 210305 h 810623"/>
                <a:gd name="connsiteX125" fmla="*/ 784410 w 809921"/>
                <a:gd name="connsiteY125" fmla="*/ 263550 h 810623"/>
                <a:gd name="connsiteX126" fmla="*/ 778124 w 809921"/>
                <a:gd name="connsiteY126" fmla="*/ 277266 h 810623"/>
                <a:gd name="connsiteX127" fmla="*/ 774314 w 809921"/>
                <a:gd name="connsiteY127" fmla="*/ 277932 h 810623"/>
                <a:gd name="connsiteX128" fmla="*/ 82894 w 809921"/>
                <a:gd name="connsiteY128" fmla="*/ 187921 h 810623"/>
                <a:gd name="connsiteX129" fmla="*/ 72155 w 809921"/>
                <a:gd name="connsiteY129" fmla="*/ 177520 h 810623"/>
                <a:gd name="connsiteX130" fmla="*/ 74226 w 809921"/>
                <a:gd name="connsiteY130" fmla="*/ 171062 h 810623"/>
                <a:gd name="connsiteX131" fmla="*/ 111469 w 809921"/>
                <a:gd name="connsiteY131" fmla="*/ 125913 h 810623"/>
                <a:gd name="connsiteX132" fmla="*/ 126420 w 809921"/>
                <a:gd name="connsiteY132" fmla="*/ 125818 h 810623"/>
                <a:gd name="connsiteX133" fmla="*/ 126519 w 809921"/>
                <a:gd name="connsiteY133" fmla="*/ 125913 h 810623"/>
                <a:gd name="connsiteX134" fmla="*/ 126577 w 809921"/>
                <a:gd name="connsiteY134" fmla="*/ 141001 h 810623"/>
                <a:gd name="connsiteX135" fmla="*/ 126519 w 809921"/>
                <a:gd name="connsiteY135" fmla="*/ 141058 h 810623"/>
                <a:gd name="connsiteX136" fmla="*/ 91276 w 809921"/>
                <a:gd name="connsiteY136" fmla="*/ 183825 h 810623"/>
                <a:gd name="connsiteX137" fmla="*/ 82894 w 809921"/>
                <a:gd name="connsiteY137" fmla="*/ 187921 h 810623"/>
                <a:gd name="connsiteX138" fmla="*/ 720021 w 809921"/>
                <a:gd name="connsiteY138" fmla="*/ 178396 h 810623"/>
                <a:gd name="connsiteX139" fmla="*/ 711449 w 809921"/>
                <a:gd name="connsiteY139" fmla="*/ 174110 h 810623"/>
                <a:gd name="connsiteX140" fmla="*/ 674968 w 809921"/>
                <a:gd name="connsiteY140" fmla="*/ 132390 h 810623"/>
                <a:gd name="connsiteX141" fmla="*/ 674873 w 809921"/>
                <a:gd name="connsiteY141" fmla="*/ 117245 h 810623"/>
                <a:gd name="connsiteX142" fmla="*/ 690018 w 809921"/>
                <a:gd name="connsiteY142" fmla="*/ 117150 h 810623"/>
                <a:gd name="connsiteX143" fmla="*/ 728594 w 809921"/>
                <a:gd name="connsiteY143" fmla="*/ 161251 h 810623"/>
                <a:gd name="connsiteX144" fmla="*/ 726498 w 809921"/>
                <a:gd name="connsiteY144" fmla="*/ 176205 h 810623"/>
                <a:gd name="connsiteX145" fmla="*/ 720021 w 809921"/>
                <a:gd name="connsiteY145" fmla="*/ 178396 h 810623"/>
                <a:gd name="connsiteX146" fmla="*/ 161285 w 809921"/>
                <a:gd name="connsiteY146" fmla="*/ 105434 h 810623"/>
                <a:gd name="connsiteX147" fmla="*/ 152808 w 809921"/>
                <a:gd name="connsiteY147" fmla="*/ 101339 h 810623"/>
                <a:gd name="connsiteX148" fmla="*/ 154617 w 809921"/>
                <a:gd name="connsiteY148" fmla="*/ 86289 h 810623"/>
                <a:gd name="connsiteX149" fmla="*/ 203195 w 809921"/>
                <a:gd name="connsiteY149" fmla="*/ 53618 h 810623"/>
                <a:gd name="connsiteX150" fmla="*/ 217768 w 809921"/>
                <a:gd name="connsiteY150" fmla="*/ 57524 h 810623"/>
                <a:gd name="connsiteX151" fmla="*/ 213863 w 809921"/>
                <a:gd name="connsiteY151" fmla="*/ 72097 h 810623"/>
                <a:gd name="connsiteX152" fmla="*/ 167857 w 809921"/>
                <a:gd name="connsiteY152" fmla="*/ 103149 h 810623"/>
                <a:gd name="connsiteX153" fmla="*/ 161285 w 809921"/>
                <a:gd name="connsiteY153" fmla="*/ 105434 h 810623"/>
                <a:gd name="connsiteX154" fmla="*/ 639059 w 809921"/>
                <a:gd name="connsiteY154" fmla="*/ 98386 h 810623"/>
                <a:gd name="connsiteX155" fmla="*/ 632772 w 809921"/>
                <a:gd name="connsiteY155" fmla="*/ 96291 h 810623"/>
                <a:gd name="connsiteX156" fmla="*/ 585909 w 809921"/>
                <a:gd name="connsiteY156" fmla="*/ 66668 h 810623"/>
                <a:gd name="connsiteX157" fmla="*/ 581528 w 809921"/>
                <a:gd name="connsiteY157" fmla="*/ 52094 h 810623"/>
                <a:gd name="connsiteX158" fmla="*/ 595987 w 809921"/>
                <a:gd name="connsiteY158" fmla="*/ 47799 h 810623"/>
                <a:gd name="connsiteX159" fmla="*/ 596006 w 809921"/>
                <a:gd name="connsiteY159" fmla="*/ 47808 h 810623"/>
                <a:gd name="connsiteX160" fmla="*/ 645441 w 809921"/>
                <a:gd name="connsiteY160" fmla="*/ 79050 h 810623"/>
                <a:gd name="connsiteX161" fmla="*/ 647231 w 809921"/>
                <a:gd name="connsiteY161" fmla="*/ 94033 h 810623"/>
                <a:gd name="connsiteX162" fmla="*/ 639059 w 809921"/>
                <a:gd name="connsiteY162" fmla="*/ 98100 h 810623"/>
                <a:gd name="connsiteX163" fmla="*/ 259773 w 809921"/>
                <a:gd name="connsiteY163" fmla="*/ 48856 h 810623"/>
                <a:gd name="connsiteX164" fmla="*/ 248905 w 809921"/>
                <a:gd name="connsiteY164" fmla="*/ 38388 h 810623"/>
                <a:gd name="connsiteX165" fmla="*/ 255868 w 809921"/>
                <a:gd name="connsiteY165" fmla="*/ 28187 h 810623"/>
                <a:gd name="connsiteX166" fmla="*/ 311685 w 809921"/>
                <a:gd name="connsiteY166" fmla="*/ 10661 h 810623"/>
                <a:gd name="connsiteX167" fmla="*/ 323877 w 809921"/>
                <a:gd name="connsiteY167" fmla="*/ 19776 h 810623"/>
                <a:gd name="connsiteX168" fmla="*/ 316638 w 809921"/>
                <a:gd name="connsiteY168" fmla="*/ 31520 h 810623"/>
                <a:gd name="connsiteX169" fmla="*/ 263679 w 809921"/>
                <a:gd name="connsiteY169" fmla="*/ 48094 h 810623"/>
                <a:gd name="connsiteX170" fmla="*/ 259869 w 809921"/>
                <a:gd name="connsiteY170" fmla="*/ 48856 h 810623"/>
                <a:gd name="connsiteX171" fmla="*/ 538856 w 809921"/>
                <a:gd name="connsiteY171" fmla="*/ 44665 h 810623"/>
                <a:gd name="connsiteX172" fmla="*/ 535236 w 809921"/>
                <a:gd name="connsiteY172" fmla="*/ 43998 h 810623"/>
                <a:gd name="connsiteX173" fmla="*/ 481801 w 809921"/>
                <a:gd name="connsiteY173" fmla="*/ 29044 h 810623"/>
                <a:gd name="connsiteX174" fmla="*/ 473467 w 809921"/>
                <a:gd name="connsiteY174" fmla="*/ 16423 h 810623"/>
                <a:gd name="connsiteX175" fmla="*/ 486087 w 809921"/>
                <a:gd name="connsiteY175" fmla="*/ 8089 h 810623"/>
                <a:gd name="connsiteX176" fmla="*/ 542475 w 809921"/>
                <a:gd name="connsiteY176" fmla="*/ 23900 h 810623"/>
                <a:gd name="connsiteX177" fmla="*/ 549133 w 809921"/>
                <a:gd name="connsiteY177" fmla="*/ 37435 h 810623"/>
                <a:gd name="connsiteX178" fmla="*/ 538856 w 809921"/>
                <a:gd name="connsiteY178" fmla="*/ 44665 h 810623"/>
                <a:gd name="connsiteX179" fmla="*/ 370835 w 809921"/>
                <a:gd name="connsiteY179" fmla="*/ 22853 h 810623"/>
                <a:gd name="connsiteX180" fmla="*/ 360491 w 809921"/>
                <a:gd name="connsiteY180" fmla="*/ 11680 h 810623"/>
                <a:gd name="connsiteX181" fmla="*/ 369882 w 809921"/>
                <a:gd name="connsiteY181" fmla="*/ 1422 h 810623"/>
                <a:gd name="connsiteX182" fmla="*/ 428366 w 809921"/>
                <a:gd name="connsiteY182" fmla="*/ 564 h 810623"/>
                <a:gd name="connsiteX183" fmla="*/ 437634 w 809921"/>
                <a:gd name="connsiteY183" fmla="*/ 12642 h 810623"/>
                <a:gd name="connsiteX184" fmla="*/ 427223 w 809921"/>
                <a:gd name="connsiteY184" fmla="*/ 21995 h 810623"/>
                <a:gd name="connsiteX185" fmla="*/ 371692 w 809921"/>
                <a:gd name="connsiteY185" fmla="*/ 22758 h 81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809921" h="810623">
                  <a:moveTo>
                    <a:pt x="404934" y="810570"/>
                  </a:moveTo>
                  <a:lnTo>
                    <a:pt x="397124" y="810570"/>
                  </a:lnTo>
                  <a:cubicBezTo>
                    <a:pt x="391209" y="810008"/>
                    <a:pt x="386865" y="804760"/>
                    <a:pt x="387418" y="798845"/>
                  </a:cubicBezTo>
                  <a:cubicBezTo>
                    <a:pt x="387904" y="793701"/>
                    <a:pt x="391980" y="789625"/>
                    <a:pt x="397124" y="789139"/>
                  </a:cubicBezTo>
                  <a:lnTo>
                    <a:pt x="397124" y="789139"/>
                  </a:lnTo>
                  <a:cubicBezTo>
                    <a:pt x="415612" y="789520"/>
                    <a:pt x="434109" y="788567"/>
                    <a:pt x="452464" y="786282"/>
                  </a:cubicBezTo>
                  <a:cubicBezTo>
                    <a:pt x="458332" y="785548"/>
                    <a:pt x="463685" y="789701"/>
                    <a:pt x="464418" y="795569"/>
                  </a:cubicBezTo>
                  <a:cubicBezTo>
                    <a:pt x="465151" y="801436"/>
                    <a:pt x="460999" y="806789"/>
                    <a:pt x="455131" y="807522"/>
                  </a:cubicBezTo>
                  <a:cubicBezTo>
                    <a:pt x="438472" y="809523"/>
                    <a:pt x="421708" y="810542"/>
                    <a:pt x="404934" y="810570"/>
                  </a:cubicBezTo>
                  <a:close/>
                  <a:moveTo>
                    <a:pt x="340641" y="805332"/>
                  </a:moveTo>
                  <a:lnTo>
                    <a:pt x="338831" y="805332"/>
                  </a:lnTo>
                  <a:cubicBezTo>
                    <a:pt x="319476" y="802207"/>
                    <a:pt x="300369" y="797654"/>
                    <a:pt x="281681" y="791711"/>
                  </a:cubicBezTo>
                  <a:cubicBezTo>
                    <a:pt x="276052" y="789920"/>
                    <a:pt x="272937" y="783910"/>
                    <a:pt x="274728" y="778281"/>
                  </a:cubicBezTo>
                  <a:cubicBezTo>
                    <a:pt x="276518" y="772651"/>
                    <a:pt x="282529" y="769537"/>
                    <a:pt x="288158" y="771327"/>
                  </a:cubicBezTo>
                  <a:cubicBezTo>
                    <a:pt x="305789" y="776937"/>
                    <a:pt x="323810" y="781271"/>
                    <a:pt x="342069" y="784281"/>
                  </a:cubicBezTo>
                  <a:cubicBezTo>
                    <a:pt x="347908" y="785043"/>
                    <a:pt x="352023" y="790396"/>
                    <a:pt x="351261" y="796245"/>
                  </a:cubicBezTo>
                  <a:cubicBezTo>
                    <a:pt x="350556" y="801684"/>
                    <a:pt x="345832" y="805693"/>
                    <a:pt x="340355" y="805522"/>
                  </a:cubicBezTo>
                  <a:close/>
                  <a:moveTo>
                    <a:pt x="510186" y="796378"/>
                  </a:moveTo>
                  <a:cubicBezTo>
                    <a:pt x="504242" y="796216"/>
                    <a:pt x="499556" y="791263"/>
                    <a:pt x="499718" y="785319"/>
                  </a:cubicBezTo>
                  <a:cubicBezTo>
                    <a:pt x="499851" y="780700"/>
                    <a:pt x="502909" y="776680"/>
                    <a:pt x="507328" y="775328"/>
                  </a:cubicBezTo>
                  <a:cubicBezTo>
                    <a:pt x="525159" y="770422"/>
                    <a:pt x="542609" y="764212"/>
                    <a:pt x="559525" y="756754"/>
                  </a:cubicBezTo>
                  <a:cubicBezTo>
                    <a:pt x="564316" y="753316"/>
                    <a:pt x="570974" y="754411"/>
                    <a:pt x="574413" y="759202"/>
                  </a:cubicBezTo>
                  <a:cubicBezTo>
                    <a:pt x="577851" y="763984"/>
                    <a:pt x="576756" y="770651"/>
                    <a:pt x="571965" y="774090"/>
                  </a:cubicBezTo>
                  <a:cubicBezTo>
                    <a:pt x="570831" y="774899"/>
                    <a:pt x="569555" y="775480"/>
                    <a:pt x="568193" y="775804"/>
                  </a:cubicBezTo>
                  <a:cubicBezTo>
                    <a:pt x="550305" y="783681"/>
                    <a:pt x="531874" y="790273"/>
                    <a:pt x="513043" y="795521"/>
                  </a:cubicBezTo>
                  <a:cubicBezTo>
                    <a:pt x="512119" y="795902"/>
                    <a:pt x="511167" y="796187"/>
                    <a:pt x="510186" y="796378"/>
                  </a:cubicBezTo>
                  <a:close/>
                  <a:moveTo>
                    <a:pt x="232246" y="770851"/>
                  </a:moveTo>
                  <a:cubicBezTo>
                    <a:pt x="230636" y="770832"/>
                    <a:pt x="229046" y="770480"/>
                    <a:pt x="227579" y="769803"/>
                  </a:cubicBezTo>
                  <a:cubicBezTo>
                    <a:pt x="210015" y="761202"/>
                    <a:pt x="193079" y="751372"/>
                    <a:pt x="176906" y="740371"/>
                  </a:cubicBezTo>
                  <a:cubicBezTo>
                    <a:pt x="172296" y="736628"/>
                    <a:pt x="171591" y="729846"/>
                    <a:pt x="175334" y="725226"/>
                  </a:cubicBezTo>
                  <a:cubicBezTo>
                    <a:pt x="178649" y="721150"/>
                    <a:pt x="184431" y="720064"/>
                    <a:pt x="189003" y="722655"/>
                  </a:cubicBezTo>
                  <a:cubicBezTo>
                    <a:pt x="204195" y="733075"/>
                    <a:pt x="220111" y="742400"/>
                    <a:pt x="236628" y="750563"/>
                  </a:cubicBezTo>
                  <a:cubicBezTo>
                    <a:pt x="241943" y="753106"/>
                    <a:pt x="244181" y="759478"/>
                    <a:pt x="241638" y="764793"/>
                  </a:cubicBezTo>
                  <a:cubicBezTo>
                    <a:pt x="239857" y="768517"/>
                    <a:pt x="236085" y="770870"/>
                    <a:pt x="231960" y="770851"/>
                  </a:cubicBezTo>
                  <a:close/>
                  <a:moveTo>
                    <a:pt x="614199" y="750563"/>
                  </a:moveTo>
                  <a:cubicBezTo>
                    <a:pt x="608265" y="750172"/>
                    <a:pt x="603769" y="745057"/>
                    <a:pt x="604159" y="739123"/>
                  </a:cubicBezTo>
                  <a:cubicBezTo>
                    <a:pt x="604378" y="735761"/>
                    <a:pt x="606150" y="732703"/>
                    <a:pt x="608960" y="730846"/>
                  </a:cubicBezTo>
                  <a:cubicBezTo>
                    <a:pt x="624676" y="721045"/>
                    <a:pt x="639640" y="710091"/>
                    <a:pt x="653727" y="698080"/>
                  </a:cubicBezTo>
                  <a:cubicBezTo>
                    <a:pt x="658214" y="694270"/>
                    <a:pt x="664948" y="694813"/>
                    <a:pt x="668767" y="699299"/>
                  </a:cubicBezTo>
                  <a:cubicBezTo>
                    <a:pt x="668767" y="699309"/>
                    <a:pt x="668777" y="699309"/>
                    <a:pt x="668777" y="699318"/>
                  </a:cubicBezTo>
                  <a:cubicBezTo>
                    <a:pt x="672549" y="703862"/>
                    <a:pt x="672006" y="710596"/>
                    <a:pt x="667539" y="714463"/>
                  </a:cubicBezTo>
                  <a:cubicBezTo>
                    <a:pt x="652489" y="727084"/>
                    <a:pt x="636582" y="738637"/>
                    <a:pt x="619914" y="749039"/>
                  </a:cubicBezTo>
                  <a:cubicBezTo>
                    <a:pt x="618180" y="750058"/>
                    <a:pt x="616208" y="750591"/>
                    <a:pt x="614199" y="750563"/>
                  </a:cubicBezTo>
                  <a:close/>
                  <a:moveTo>
                    <a:pt x="137949" y="706843"/>
                  </a:moveTo>
                  <a:cubicBezTo>
                    <a:pt x="135263" y="706824"/>
                    <a:pt x="132681" y="705805"/>
                    <a:pt x="130710" y="703985"/>
                  </a:cubicBezTo>
                  <a:cubicBezTo>
                    <a:pt x="116332" y="690784"/>
                    <a:pt x="102929" y="676553"/>
                    <a:pt x="90609" y="661409"/>
                  </a:cubicBezTo>
                  <a:cubicBezTo>
                    <a:pt x="86865" y="656932"/>
                    <a:pt x="87461" y="650265"/>
                    <a:pt x="91941" y="646512"/>
                  </a:cubicBezTo>
                  <a:cubicBezTo>
                    <a:pt x="92005" y="646464"/>
                    <a:pt x="92069" y="646407"/>
                    <a:pt x="92133" y="646359"/>
                  </a:cubicBezTo>
                  <a:cubicBezTo>
                    <a:pt x="96722" y="642664"/>
                    <a:pt x="103429" y="643340"/>
                    <a:pt x="107183" y="647883"/>
                  </a:cubicBezTo>
                  <a:cubicBezTo>
                    <a:pt x="118908" y="662228"/>
                    <a:pt x="131641" y="675725"/>
                    <a:pt x="145283" y="688269"/>
                  </a:cubicBezTo>
                  <a:cubicBezTo>
                    <a:pt x="149620" y="692175"/>
                    <a:pt x="149966" y="698861"/>
                    <a:pt x="146057" y="703204"/>
                  </a:cubicBezTo>
                  <a:cubicBezTo>
                    <a:pt x="146022" y="703242"/>
                    <a:pt x="145986" y="703281"/>
                    <a:pt x="145950" y="703319"/>
                  </a:cubicBezTo>
                  <a:cubicBezTo>
                    <a:pt x="143975" y="705509"/>
                    <a:pt x="141182" y="706786"/>
                    <a:pt x="138234" y="706843"/>
                  </a:cubicBezTo>
                  <a:close/>
                  <a:moveTo>
                    <a:pt x="700590" y="676934"/>
                  </a:moveTo>
                  <a:cubicBezTo>
                    <a:pt x="694694" y="676982"/>
                    <a:pt x="689884" y="672248"/>
                    <a:pt x="689837" y="666352"/>
                  </a:cubicBezTo>
                  <a:cubicBezTo>
                    <a:pt x="689808" y="663733"/>
                    <a:pt x="690761" y="661190"/>
                    <a:pt x="692494" y="659218"/>
                  </a:cubicBezTo>
                  <a:cubicBezTo>
                    <a:pt x="704743" y="645349"/>
                    <a:pt x="715983" y="630605"/>
                    <a:pt x="726117" y="615117"/>
                  </a:cubicBezTo>
                  <a:cubicBezTo>
                    <a:pt x="729327" y="610145"/>
                    <a:pt x="735957" y="608717"/>
                    <a:pt x="740929" y="611927"/>
                  </a:cubicBezTo>
                  <a:cubicBezTo>
                    <a:pt x="745901" y="615136"/>
                    <a:pt x="747329" y="621766"/>
                    <a:pt x="744120" y="626738"/>
                  </a:cubicBezTo>
                  <a:cubicBezTo>
                    <a:pt x="733423" y="643102"/>
                    <a:pt x="721545" y="658675"/>
                    <a:pt x="708591" y="673315"/>
                  </a:cubicBezTo>
                  <a:cubicBezTo>
                    <a:pt x="706658" y="675572"/>
                    <a:pt x="703848" y="676887"/>
                    <a:pt x="700876" y="676934"/>
                  </a:cubicBezTo>
                  <a:close/>
                  <a:moveTo>
                    <a:pt x="66035" y="618737"/>
                  </a:moveTo>
                  <a:cubicBezTo>
                    <a:pt x="62161" y="618880"/>
                    <a:pt x="58515" y="616908"/>
                    <a:pt x="56510" y="613593"/>
                  </a:cubicBezTo>
                  <a:cubicBezTo>
                    <a:pt x="46511" y="596829"/>
                    <a:pt x="37694" y="579389"/>
                    <a:pt x="30126" y="561396"/>
                  </a:cubicBezTo>
                  <a:cubicBezTo>
                    <a:pt x="27838" y="555948"/>
                    <a:pt x="30396" y="549681"/>
                    <a:pt x="35841" y="547394"/>
                  </a:cubicBezTo>
                  <a:cubicBezTo>
                    <a:pt x="41285" y="545109"/>
                    <a:pt x="47554" y="547661"/>
                    <a:pt x="49842" y="553109"/>
                  </a:cubicBezTo>
                  <a:cubicBezTo>
                    <a:pt x="57219" y="570178"/>
                    <a:pt x="65814" y="586704"/>
                    <a:pt x="75560" y="602544"/>
                  </a:cubicBezTo>
                  <a:cubicBezTo>
                    <a:pt x="78591" y="607592"/>
                    <a:pt x="76951" y="614146"/>
                    <a:pt x="71899" y="617184"/>
                  </a:cubicBezTo>
                  <a:cubicBezTo>
                    <a:pt x="71881" y="617194"/>
                    <a:pt x="71863" y="617203"/>
                    <a:pt x="71845" y="617213"/>
                  </a:cubicBezTo>
                  <a:cubicBezTo>
                    <a:pt x="70098" y="618280"/>
                    <a:pt x="68079" y="618803"/>
                    <a:pt x="66035" y="618737"/>
                  </a:cubicBezTo>
                  <a:close/>
                  <a:moveTo>
                    <a:pt x="762693" y="581780"/>
                  </a:moveTo>
                  <a:cubicBezTo>
                    <a:pt x="761150" y="581799"/>
                    <a:pt x="759617" y="581475"/>
                    <a:pt x="758217" y="580827"/>
                  </a:cubicBezTo>
                  <a:cubicBezTo>
                    <a:pt x="752826" y="578332"/>
                    <a:pt x="750482" y="571931"/>
                    <a:pt x="752978" y="566540"/>
                  </a:cubicBezTo>
                  <a:cubicBezTo>
                    <a:pt x="760807" y="549785"/>
                    <a:pt x="767370" y="532459"/>
                    <a:pt x="772599" y="514724"/>
                  </a:cubicBezTo>
                  <a:cubicBezTo>
                    <a:pt x="774285" y="509066"/>
                    <a:pt x="780229" y="505846"/>
                    <a:pt x="785887" y="507532"/>
                  </a:cubicBezTo>
                  <a:cubicBezTo>
                    <a:pt x="791545" y="509218"/>
                    <a:pt x="794764" y="515162"/>
                    <a:pt x="793078" y="520820"/>
                  </a:cubicBezTo>
                  <a:cubicBezTo>
                    <a:pt x="787525" y="539555"/>
                    <a:pt x="780610" y="557853"/>
                    <a:pt x="772409" y="575589"/>
                  </a:cubicBezTo>
                  <a:cubicBezTo>
                    <a:pt x="770704" y="579237"/>
                    <a:pt x="767103" y="581627"/>
                    <a:pt x="763074" y="581780"/>
                  </a:cubicBezTo>
                  <a:close/>
                  <a:moveTo>
                    <a:pt x="22220" y="513866"/>
                  </a:moveTo>
                  <a:cubicBezTo>
                    <a:pt x="17335" y="513895"/>
                    <a:pt x="13059" y="510600"/>
                    <a:pt x="11838" y="505866"/>
                  </a:cubicBezTo>
                  <a:cubicBezTo>
                    <a:pt x="7002" y="486930"/>
                    <a:pt x="3533" y="467670"/>
                    <a:pt x="1455" y="448239"/>
                  </a:cubicBezTo>
                  <a:cubicBezTo>
                    <a:pt x="353" y="442401"/>
                    <a:pt x="4196" y="436771"/>
                    <a:pt x="10036" y="435666"/>
                  </a:cubicBezTo>
                  <a:cubicBezTo>
                    <a:pt x="15878" y="434561"/>
                    <a:pt x="21506" y="438409"/>
                    <a:pt x="22609" y="444248"/>
                  </a:cubicBezTo>
                  <a:cubicBezTo>
                    <a:pt x="22715" y="444810"/>
                    <a:pt x="22776" y="445382"/>
                    <a:pt x="22791" y="445953"/>
                  </a:cubicBezTo>
                  <a:cubicBezTo>
                    <a:pt x="24622" y="464356"/>
                    <a:pt x="27805" y="482596"/>
                    <a:pt x="32316" y="500532"/>
                  </a:cubicBezTo>
                  <a:cubicBezTo>
                    <a:pt x="33763" y="506266"/>
                    <a:pt x="30320" y="512085"/>
                    <a:pt x="24601" y="513581"/>
                  </a:cubicBezTo>
                  <a:close/>
                  <a:moveTo>
                    <a:pt x="795078" y="472814"/>
                  </a:moveTo>
                  <a:lnTo>
                    <a:pt x="793554" y="472814"/>
                  </a:lnTo>
                  <a:cubicBezTo>
                    <a:pt x="787763" y="472042"/>
                    <a:pt x="783705" y="466718"/>
                    <a:pt x="784477" y="460936"/>
                  </a:cubicBezTo>
                  <a:cubicBezTo>
                    <a:pt x="784487" y="460860"/>
                    <a:pt x="784496" y="460793"/>
                    <a:pt x="784506" y="460717"/>
                  </a:cubicBezTo>
                  <a:cubicBezTo>
                    <a:pt x="787096" y="442381"/>
                    <a:pt x="788401" y="423893"/>
                    <a:pt x="788411" y="405377"/>
                  </a:cubicBezTo>
                  <a:cubicBezTo>
                    <a:pt x="788973" y="399462"/>
                    <a:pt x="794221" y="395118"/>
                    <a:pt x="800136" y="395671"/>
                  </a:cubicBezTo>
                  <a:cubicBezTo>
                    <a:pt x="805280" y="396157"/>
                    <a:pt x="809356" y="400233"/>
                    <a:pt x="809842" y="405377"/>
                  </a:cubicBezTo>
                  <a:cubicBezTo>
                    <a:pt x="809833" y="424913"/>
                    <a:pt x="808432" y="444429"/>
                    <a:pt x="805651" y="463765"/>
                  </a:cubicBezTo>
                  <a:cubicBezTo>
                    <a:pt x="804842" y="468823"/>
                    <a:pt x="800574" y="472604"/>
                    <a:pt x="795459" y="472814"/>
                  </a:cubicBezTo>
                  <a:close/>
                  <a:moveTo>
                    <a:pt x="10218" y="400805"/>
                  </a:moveTo>
                  <a:lnTo>
                    <a:pt x="10218" y="400805"/>
                  </a:lnTo>
                  <a:cubicBezTo>
                    <a:pt x="4381" y="400652"/>
                    <a:pt x="-228" y="395795"/>
                    <a:pt x="-76" y="389965"/>
                  </a:cubicBezTo>
                  <a:cubicBezTo>
                    <a:pt x="-74" y="389889"/>
                    <a:pt x="-71" y="389822"/>
                    <a:pt x="-69" y="389756"/>
                  </a:cubicBezTo>
                  <a:cubicBezTo>
                    <a:pt x="618" y="370230"/>
                    <a:pt x="2752" y="350770"/>
                    <a:pt x="6313" y="331558"/>
                  </a:cubicBezTo>
                  <a:cubicBezTo>
                    <a:pt x="7391" y="325748"/>
                    <a:pt x="12978" y="321909"/>
                    <a:pt x="18791" y="322985"/>
                  </a:cubicBezTo>
                  <a:cubicBezTo>
                    <a:pt x="24604" y="324062"/>
                    <a:pt x="28442" y="329653"/>
                    <a:pt x="27363" y="335463"/>
                  </a:cubicBezTo>
                  <a:cubicBezTo>
                    <a:pt x="24037" y="353646"/>
                    <a:pt x="22001" y="372049"/>
                    <a:pt x="21267" y="390518"/>
                  </a:cubicBezTo>
                  <a:cubicBezTo>
                    <a:pt x="21063" y="396261"/>
                    <a:pt x="16346" y="400805"/>
                    <a:pt x="10599" y="400805"/>
                  </a:cubicBezTo>
                  <a:close/>
                  <a:moveTo>
                    <a:pt x="798222" y="389089"/>
                  </a:moveTo>
                  <a:cubicBezTo>
                    <a:pt x="792583" y="389099"/>
                    <a:pt x="787906" y="384717"/>
                    <a:pt x="787554" y="379088"/>
                  </a:cubicBezTo>
                  <a:cubicBezTo>
                    <a:pt x="786334" y="360638"/>
                    <a:pt x="783753" y="342302"/>
                    <a:pt x="779838" y="324224"/>
                  </a:cubicBezTo>
                  <a:cubicBezTo>
                    <a:pt x="778600" y="318432"/>
                    <a:pt x="782286" y="312746"/>
                    <a:pt x="788077" y="311508"/>
                  </a:cubicBezTo>
                  <a:cubicBezTo>
                    <a:pt x="793869" y="310270"/>
                    <a:pt x="799555" y="313956"/>
                    <a:pt x="800793" y="319747"/>
                  </a:cubicBezTo>
                  <a:cubicBezTo>
                    <a:pt x="804927" y="338825"/>
                    <a:pt x="807632" y="358180"/>
                    <a:pt x="808890" y="377659"/>
                  </a:cubicBezTo>
                  <a:cubicBezTo>
                    <a:pt x="809337" y="383422"/>
                    <a:pt x="805108" y="388489"/>
                    <a:pt x="799365" y="389089"/>
                  </a:cubicBezTo>
                  <a:close/>
                  <a:moveTo>
                    <a:pt x="30792" y="289076"/>
                  </a:moveTo>
                  <a:cubicBezTo>
                    <a:pt x="24900" y="289096"/>
                    <a:pt x="20112" y="284324"/>
                    <a:pt x="20097" y="278437"/>
                  </a:cubicBezTo>
                  <a:cubicBezTo>
                    <a:pt x="20094" y="277227"/>
                    <a:pt x="20297" y="276027"/>
                    <a:pt x="20696" y="274884"/>
                  </a:cubicBezTo>
                  <a:cubicBezTo>
                    <a:pt x="26955" y="256377"/>
                    <a:pt x="34563" y="238365"/>
                    <a:pt x="43461" y="220973"/>
                  </a:cubicBezTo>
                  <a:cubicBezTo>
                    <a:pt x="45779" y="215553"/>
                    <a:pt x="52049" y="213048"/>
                    <a:pt x="57465" y="215363"/>
                  </a:cubicBezTo>
                  <a:cubicBezTo>
                    <a:pt x="62882" y="217677"/>
                    <a:pt x="65394" y="223954"/>
                    <a:pt x="63075" y="229364"/>
                  </a:cubicBezTo>
                  <a:cubicBezTo>
                    <a:pt x="62910" y="229755"/>
                    <a:pt x="62721" y="230136"/>
                    <a:pt x="62511" y="230498"/>
                  </a:cubicBezTo>
                  <a:cubicBezTo>
                    <a:pt x="54091" y="246976"/>
                    <a:pt x="46866" y="264035"/>
                    <a:pt x="40889" y="281552"/>
                  </a:cubicBezTo>
                  <a:cubicBezTo>
                    <a:pt x="39566" y="285857"/>
                    <a:pt x="35677" y="288876"/>
                    <a:pt x="31173" y="289076"/>
                  </a:cubicBezTo>
                  <a:close/>
                  <a:moveTo>
                    <a:pt x="774314" y="277932"/>
                  </a:moveTo>
                  <a:cubicBezTo>
                    <a:pt x="769866" y="277904"/>
                    <a:pt x="765884" y="275142"/>
                    <a:pt x="764313" y="270979"/>
                  </a:cubicBezTo>
                  <a:cubicBezTo>
                    <a:pt x="757817" y="253663"/>
                    <a:pt x="750120" y="236822"/>
                    <a:pt x="741262" y="220592"/>
                  </a:cubicBezTo>
                  <a:cubicBezTo>
                    <a:pt x="738424" y="215439"/>
                    <a:pt x="740300" y="208962"/>
                    <a:pt x="745453" y="206114"/>
                  </a:cubicBezTo>
                  <a:cubicBezTo>
                    <a:pt x="750635" y="203275"/>
                    <a:pt x="757140" y="205142"/>
                    <a:pt x="760026" y="210305"/>
                  </a:cubicBezTo>
                  <a:cubicBezTo>
                    <a:pt x="769399" y="227459"/>
                    <a:pt x="777552" y="245252"/>
                    <a:pt x="784410" y="263550"/>
                  </a:cubicBezTo>
                  <a:cubicBezTo>
                    <a:pt x="786458" y="269074"/>
                    <a:pt x="783648" y="275218"/>
                    <a:pt x="778124" y="277266"/>
                  </a:cubicBezTo>
                  <a:cubicBezTo>
                    <a:pt x="776905" y="277713"/>
                    <a:pt x="775619" y="277942"/>
                    <a:pt x="774314" y="277932"/>
                  </a:cubicBezTo>
                  <a:close/>
                  <a:moveTo>
                    <a:pt x="82894" y="187921"/>
                  </a:moveTo>
                  <a:cubicBezTo>
                    <a:pt x="77055" y="188016"/>
                    <a:pt x="72247" y="183358"/>
                    <a:pt x="72155" y="177520"/>
                  </a:cubicBezTo>
                  <a:cubicBezTo>
                    <a:pt x="72118" y="175196"/>
                    <a:pt x="72846" y="172929"/>
                    <a:pt x="74226" y="171062"/>
                  </a:cubicBezTo>
                  <a:cubicBezTo>
                    <a:pt x="85528" y="155126"/>
                    <a:pt x="97975" y="140039"/>
                    <a:pt x="111469" y="125913"/>
                  </a:cubicBezTo>
                  <a:cubicBezTo>
                    <a:pt x="115571" y="121760"/>
                    <a:pt x="122265" y="121713"/>
                    <a:pt x="126420" y="125818"/>
                  </a:cubicBezTo>
                  <a:cubicBezTo>
                    <a:pt x="126454" y="125847"/>
                    <a:pt x="126486" y="125885"/>
                    <a:pt x="126519" y="125913"/>
                  </a:cubicBezTo>
                  <a:cubicBezTo>
                    <a:pt x="130701" y="130066"/>
                    <a:pt x="130727" y="136819"/>
                    <a:pt x="126577" y="141001"/>
                  </a:cubicBezTo>
                  <a:cubicBezTo>
                    <a:pt x="126558" y="141020"/>
                    <a:pt x="126538" y="141039"/>
                    <a:pt x="126519" y="141058"/>
                  </a:cubicBezTo>
                  <a:cubicBezTo>
                    <a:pt x="113769" y="154460"/>
                    <a:pt x="101992" y="168747"/>
                    <a:pt x="91276" y="183825"/>
                  </a:cubicBezTo>
                  <a:cubicBezTo>
                    <a:pt x="89259" y="186407"/>
                    <a:pt x="86169" y="187911"/>
                    <a:pt x="82894" y="187921"/>
                  </a:cubicBezTo>
                  <a:close/>
                  <a:moveTo>
                    <a:pt x="720021" y="178396"/>
                  </a:moveTo>
                  <a:cubicBezTo>
                    <a:pt x="716650" y="178377"/>
                    <a:pt x="713487" y="176786"/>
                    <a:pt x="711449" y="174110"/>
                  </a:cubicBezTo>
                  <a:cubicBezTo>
                    <a:pt x="700324" y="159327"/>
                    <a:pt x="688132" y="145392"/>
                    <a:pt x="674968" y="132390"/>
                  </a:cubicBezTo>
                  <a:cubicBezTo>
                    <a:pt x="670758" y="128237"/>
                    <a:pt x="670720" y="121456"/>
                    <a:pt x="674873" y="117245"/>
                  </a:cubicBezTo>
                  <a:cubicBezTo>
                    <a:pt x="679026" y="113035"/>
                    <a:pt x="685808" y="112997"/>
                    <a:pt x="690018" y="117150"/>
                  </a:cubicBezTo>
                  <a:cubicBezTo>
                    <a:pt x="703905" y="130923"/>
                    <a:pt x="716792" y="145658"/>
                    <a:pt x="728594" y="161251"/>
                  </a:cubicBezTo>
                  <a:cubicBezTo>
                    <a:pt x="732099" y="165976"/>
                    <a:pt x="731166" y="172633"/>
                    <a:pt x="726498" y="176205"/>
                  </a:cubicBezTo>
                  <a:cubicBezTo>
                    <a:pt x="724622" y="177605"/>
                    <a:pt x="722355" y="178367"/>
                    <a:pt x="720021" y="178396"/>
                  </a:cubicBezTo>
                  <a:close/>
                  <a:moveTo>
                    <a:pt x="161285" y="105434"/>
                  </a:moveTo>
                  <a:cubicBezTo>
                    <a:pt x="157990" y="105406"/>
                    <a:pt x="154881" y="103901"/>
                    <a:pt x="152808" y="101339"/>
                  </a:cubicBezTo>
                  <a:cubicBezTo>
                    <a:pt x="149231" y="96662"/>
                    <a:pt x="150033" y="89985"/>
                    <a:pt x="154617" y="86289"/>
                  </a:cubicBezTo>
                  <a:cubicBezTo>
                    <a:pt x="170000" y="74240"/>
                    <a:pt x="186231" y="63325"/>
                    <a:pt x="203195" y="53618"/>
                  </a:cubicBezTo>
                  <a:cubicBezTo>
                    <a:pt x="208300" y="50675"/>
                    <a:pt x="214825" y="52418"/>
                    <a:pt x="217768" y="57524"/>
                  </a:cubicBezTo>
                  <a:cubicBezTo>
                    <a:pt x="220711" y="62629"/>
                    <a:pt x="218968" y="69154"/>
                    <a:pt x="213863" y="72097"/>
                  </a:cubicBezTo>
                  <a:cubicBezTo>
                    <a:pt x="197813" y="81355"/>
                    <a:pt x="182440" y="91728"/>
                    <a:pt x="167857" y="103149"/>
                  </a:cubicBezTo>
                  <a:cubicBezTo>
                    <a:pt x="165987" y="104634"/>
                    <a:pt x="163671" y="105434"/>
                    <a:pt x="161285" y="105434"/>
                  </a:cubicBezTo>
                  <a:close/>
                  <a:moveTo>
                    <a:pt x="639059" y="98386"/>
                  </a:moveTo>
                  <a:cubicBezTo>
                    <a:pt x="636792" y="98396"/>
                    <a:pt x="634582" y="97653"/>
                    <a:pt x="632772" y="96291"/>
                  </a:cubicBezTo>
                  <a:cubicBezTo>
                    <a:pt x="617875" y="85308"/>
                    <a:pt x="602216" y="75412"/>
                    <a:pt x="585909" y="66668"/>
                  </a:cubicBezTo>
                  <a:cubicBezTo>
                    <a:pt x="580718" y="63820"/>
                    <a:pt x="578775" y="57333"/>
                    <a:pt x="581528" y="52094"/>
                  </a:cubicBezTo>
                  <a:cubicBezTo>
                    <a:pt x="584338" y="46913"/>
                    <a:pt x="590815" y="44989"/>
                    <a:pt x="595987" y="47799"/>
                  </a:cubicBezTo>
                  <a:cubicBezTo>
                    <a:pt x="595996" y="47799"/>
                    <a:pt x="595996" y="47808"/>
                    <a:pt x="596006" y="47808"/>
                  </a:cubicBezTo>
                  <a:cubicBezTo>
                    <a:pt x="613218" y="57019"/>
                    <a:pt x="629744" y="67458"/>
                    <a:pt x="645441" y="79050"/>
                  </a:cubicBezTo>
                  <a:cubicBezTo>
                    <a:pt x="650070" y="82698"/>
                    <a:pt x="650870" y="89404"/>
                    <a:pt x="647231" y="94033"/>
                  </a:cubicBezTo>
                  <a:cubicBezTo>
                    <a:pt x="645250" y="96538"/>
                    <a:pt x="642250" y="98033"/>
                    <a:pt x="639059" y="98100"/>
                  </a:cubicBezTo>
                  <a:close/>
                  <a:moveTo>
                    <a:pt x="259773" y="48856"/>
                  </a:moveTo>
                  <a:cubicBezTo>
                    <a:pt x="253887" y="48961"/>
                    <a:pt x="249020" y="44275"/>
                    <a:pt x="248905" y="38388"/>
                  </a:cubicBezTo>
                  <a:cubicBezTo>
                    <a:pt x="248829" y="33854"/>
                    <a:pt x="251620" y="29758"/>
                    <a:pt x="255868" y="28187"/>
                  </a:cubicBezTo>
                  <a:cubicBezTo>
                    <a:pt x="274032" y="21014"/>
                    <a:pt x="292682" y="15157"/>
                    <a:pt x="311685" y="10661"/>
                  </a:cubicBezTo>
                  <a:cubicBezTo>
                    <a:pt x="317571" y="9813"/>
                    <a:pt x="323029" y="13890"/>
                    <a:pt x="323877" y="19776"/>
                  </a:cubicBezTo>
                  <a:cubicBezTo>
                    <a:pt x="324620" y="24929"/>
                    <a:pt x="321572" y="29873"/>
                    <a:pt x="316638" y="31520"/>
                  </a:cubicBezTo>
                  <a:cubicBezTo>
                    <a:pt x="298607" y="35740"/>
                    <a:pt x="280900" y="41284"/>
                    <a:pt x="263679" y="48094"/>
                  </a:cubicBezTo>
                  <a:cubicBezTo>
                    <a:pt x="262459" y="48570"/>
                    <a:pt x="261174" y="48827"/>
                    <a:pt x="259869" y="48856"/>
                  </a:cubicBezTo>
                  <a:close/>
                  <a:moveTo>
                    <a:pt x="538856" y="44665"/>
                  </a:moveTo>
                  <a:cubicBezTo>
                    <a:pt x="537618" y="44684"/>
                    <a:pt x="536389" y="44455"/>
                    <a:pt x="535236" y="43998"/>
                  </a:cubicBezTo>
                  <a:cubicBezTo>
                    <a:pt x="517796" y="37769"/>
                    <a:pt x="499937" y="32778"/>
                    <a:pt x="481801" y="29044"/>
                  </a:cubicBezTo>
                  <a:cubicBezTo>
                    <a:pt x="476010" y="27863"/>
                    <a:pt x="472286" y="22205"/>
                    <a:pt x="473467" y="16423"/>
                  </a:cubicBezTo>
                  <a:cubicBezTo>
                    <a:pt x="474648" y="10632"/>
                    <a:pt x="480296" y="6908"/>
                    <a:pt x="486087" y="8089"/>
                  </a:cubicBezTo>
                  <a:cubicBezTo>
                    <a:pt x="505233" y="12013"/>
                    <a:pt x="524073" y="17300"/>
                    <a:pt x="542475" y="23900"/>
                  </a:cubicBezTo>
                  <a:cubicBezTo>
                    <a:pt x="548047" y="25796"/>
                    <a:pt x="551029" y="31863"/>
                    <a:pt x="549133" y="37435"/>
                  </a:cubicBezTo>
                  <a:cubicBezTo>
                    <a:pt x="547638" y="41826"/>
                    <a:pt x="543485" y="44741"/>
                    <a:pt x="538856" y="44665"/>
                  </a:cubicBezTo>
                  <a:close/>
                  <a:moveTo>
                    <a:pt x="370835" y="22853"/>
                  </a:moveTo>
                  <a:cubicBezTo>
                    <a:pt x="364891" y="22624"/>
                    <a:pt x="360262" y="17624"/>
                    <a:pt x="360491" y="11680"/>
                  </a:cubicBezTo>
                  <a:cubicBezTo>
                    <a:pt x="360700" y="6432"/>
                    <a:pt x="364663" y="2088"/>
                    <a:pt x="369882" y="1422"/>
                  </a:cubicBezTo>
                  <a:cubicBezTo>
                    <a:pt x="389332" y="-198"/>
                    <a:pt x="408878" y="-484"/>
                    <a:pt x="428366" y="564"/>
                  </a:cubicBezTo>
                  <a:cubicBezTo>
                    <a:pt x="434262" y="1336"/>
                    <a:pt x="438405" y="6746"/>
                    <a:pt x="437634" y="12642"/>
                  </a:cubicBezTo>
                  <a:cubicBezTo>
                    <a:pt x="436938" y="17900"/>
                    <a:pt x="432519" y="21862"/>
                    <a:pt x="427223" y="21995"/>
                  </a:cubicBezTo>
                  <a:cubicBezTo>
                    <a:pt x="408716" y="20919"/>
                    <a:pt x="390161" y="21167"/>
                    <a:pt x="371692" y="227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20B384-34BB-8186-3F34-A42986199596}"/>
                </a:ext>
              </a:extLst>
            </p:cNvPr>
            <p:cNvSpPr/>
            <p:nvPr/>
          </p:nvSpPr>
          <p:spPr>
            <a:xfrm>
              <a:off x="2813589" y="2637944"/>
              <a:ext cx="692277" cy="692277"/>
            </a:xfrm>
            <a:custGeom>
              <a:avLst/>
              <a:gdLst>
                <a:gd name="connsiteX0" fmla="*/ 692277 w 692277"/>
                <a:gd name="connsiteY0" fmla="*/ 346138 h 692277"/>
                <a:gd name="connsiteX1" fmla="*/ 346139 w 692277"/>
                <a:gd name="connsiteY1" fmla="*/ 692277 h 692277"/>
                <a:gd name="connsiteX2" fmla="*/ 0 w 692277"/>
                <a:gd name="connsiteY2" fmla="*/ 346138 h 692277"/>
                <a:gd name="connsiteX3" fmla="*/ 346139 w 692277"/>
                <a:gd name="connsiteY3" fmla="*/ 0 h 692277"/>
                <a:gd name="connsiteX4" fmla="*/ 692277 w 692277"/>
                <a:gd name="connsiteY4" fmla="*/ 346138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8"/>
                  </a:moveTo>
                  <a:cubicBezTo>
                    <a:pt x="692277" y="537305"/>
                    <a:pt x="537306" y="692277"/>
                    <a:pt x="346139" y="692277"/>
                  </a:cubicBezTo>
                  <a:cubicBezTo>
                    <a:pt x="154971" y="692277"/>
                    <a:pt x="0" y="537305"/>
                    <a:pt x="0" y="346138"/>
                  </a:cubicBezTo>
                  <a:cubicBezTo>
                    <a:pt x="0" y="154972"/>
                    <a:pt x="154971" y="0"/>
                    <a:pt x="346139" y="0"/>
                  </a:cubicBezTo>
                  <a:cubicBezTo>
                    <a:pt x="537306" y="0"/>
                    <a:pt x="692277" y="154972"/>
                    <a:pt x="692277" y="34613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82288E-7727-1D66-D999-85D2FDE4789F}"/>
                </a:ext>
              </a:extLst>
            </p:cNvPr>
            <p:cNvSpPr/>
            <p:nvPr/>
          </p:nvSpPr>
          <p:spPr>
            <a:xfrm>
              <a:off x="2755094" y="2578747"/>
              <a:ext cx="809495" cy="810624"/>
            </a:xfrm>
            <a:custGeom>
              <a:avLst/>
              <a:gdLst>
                <a:gd name="connsiteX0" fmla="*/ 404553 w 809495"/>
                <a:gd name="connsiteY0" fmla="*/ 810570 h 810624"/>
                <a:gd name="connsiteX1" fmla="*/ 396743 w 809495"/>
                <a:gd name="connsiteY1" fmla="*/ 810570 h 810624"/>
                <a:gd name="connsiteX2" fmla="*/ 386265 w 809495"/>
                <a:gd name="connsiteY2" fmla="*/ 799616 h 810624"/>
                <a:gd name="connsiteX3" fmla="*/ 396733 w 809495"/>
                <a:gd name="connsiteY3" fmla="*/ 789129 h 810624"/>
                <a:gd name="connsiteX4" fmla="*/ 397219 w 809495"/>
                <a:gd name="connsiteY4" fmla="*/ 789139 h 810624"/>
                <a:gd name="connsiteX5" fmla="*/ 452559 w 809495"/>
                <a:gd name="connsiteY5" fmla="*/ 786282 h 810624"/>
                <a:gd name="connsiteX6" fmla="*/ 464513 w 809495"/>
                <a:gd name="connsiteY6" fmla="*/ 795568 h 810624"/>
                <a:gd name="connsiteX7" fmla="*/ 455226 w 809495"/>
                <a:gd name="connsiteY7" fmla="*/ 807522 h 810624"/>
                <a:gd name="connsiteX8" fmla="*/ 404553 w 809495"/>
                <a:gd name="connsiteY8" fmla="*/ 810570 h 810624"/>
                <a:gd name="connsiteX9" fmla="*/ 340260 w 809495"/>
                <a:gd name="connsiteY9" fmla="*/ 805332 h 810624"/>
                <a:gd name="connsiteX10" fmla="*/ 338545 w 809495"/>
                <a:gd name="connsiteY10" fmla="*/ 805332 h 810624"/>
                <a:gd name="connsiteX11" fmla="*/ 281395 w 809495"/>
                <a:gd name="connsiteY11" fmla="*/ 791711 h 810624"/>
                <a:gd name="connsiteX12" fmla="*/ 274442 w 809495"/>
                <a:gd name="connsiteY12" fmla="*/ 778280 h 810624"/>
                <a:gd name="connsiteX13" fmla="*/ 287872 w 809495"/>
                <a:gd name="connsiteY13" fmla="*/ 771327 h 810624"/>
                <a:gd name="connsiteX14" fmla="*/ 341784 w 809495"/>
                <a:gd name="connsiteY14" fmla="*/ 784281 h 810624"/>
                <a:gd name="connsiteX15" fmla="*/ 350975 w 809495"/>
                <a:gd name="connsiteY15" fmla="*/ 796245 h 810624"/>
                <a:gd name="connsiteX16" fmla="*/ 340069 w 809495"/>
                <a:gd name="connsiteY16" fmla="*/ 805522 h 810624"/>
                <a:gd name="connsiteX17" fmla="*/ 509805 w 809495"/>
                <a:gd name="connsiteY17" fmla="*/ 796378 h 810624"/>
                <a:gd name="connsiteX18" fmla="*/ 499337 w 809495"/>
                <a:gd name="connsiteY18" fmla="*/ 785319 h 810624"/>
                <a:gd name="connsiteX19" fmla="*/ 506947 w 809495"/>
                <a:gd name="connsiteY19" fmla="*/ 775328 h 810624"/>
                <a:gd name="connsiteX20" fmla="*/ 559144 w 809495"/>
                <a:gd name="connsiteY20" fmla="*/ 756754 h 810624"/>
                <a:gd name="connsiteX21" fmla="*/ 571974 w 809495"/>
                <a:gd name="connsiteY21" fmla="*/ 764688 h 810624"/>
                <a:gd name="connsiteX22" fmla="*/ 567812 w 809495"/>
                <a:gd name="connsiteY22" fmla="*/ 775804 h 810624"/>
                <a:gd name="connsiteX23" fmla="*/ 512662 w 809495"/>
                <a:gd name="connsiteY23" fmla="*/ 795521 h 810624"/>
                <a:gd name="connsiteX24" fmla="*/ 509805 w 809495"/>
                <a:gd name="connsiteY24" fmla="*/ 796378 h 810624"/>
                <a:gd name="connsiteX25" fmla="*/ 231865 w 809495"/>
                <a:gd name="connsiteY25" fmla="*/ 770851 h 810624"/>
                <a:gd name="connsiteX26" fmla="*/ 227198 w 809495"/>
                <a:gd name="connsiteY26" fmla="*/ 769803 h 810624"/>
                <a:gd name="connsiteX27" fmla="*/ 176525 w 809495"/>
                <a:gd name="connsiteY27" fmla="*/ 740371 h 810624"/>
                <a:gd name="connsiteX28" fmla="*/ 174955 w 809495"/>
                <a:gd name="connsiteY28" fmla="*/ 725226 h 810624"/>
                <a:gd name="connsiteX29" fmla="*/ 188622 w 809495"/>
                <a:gd name="connsiteY29" fmla="*/ 722654 h 810624"/>
                <a:gd name="connsiteX30" fmla="*/ 236247 w 809495"/>
                <a:gd name="connsiteY30" fmla="*/ 750563 h 810624"/>
                <a:gd name="connsiteX31" fmla="*/ 241257 w 809495"/>
                <a:gd name="connsiteY31" fmla="*/ 764793 h 810624"/>
                <a:gd name="connsiteX32" fmla="*/ 231579 w 809495"/>
                <a:gd name="connsiteY32" fmla="*/ 770851 h 810624"/>
                <a:gd name="connsiteX33" fmla="*/ 613818 w 809495"/>
                <a:gd name="connsiteY33" fmla="*/ 750563 h 810624"/>
                <a:gd name="connsiteX34" fmla="*/ 603169 w 809495"/>
                <a:gd name="connsiteY34" fmla="*/ 739685 h 810624"/>
                <a:gd name="connsiteX35" fmla="*/ 608103 w 809495"/>
                <a:gd name="connsiteY35" fmla="*/ 730751 h 810624"/>
                <a:gd name="connsiteX36" fmla="*/ 652870 w 809495"/>
                <a:gd name="connsiteY36" fmla="*/ 698080 h 810624"/>
                <a:gd name="connsiteX37" fmla="*/ 667786 w 809495"/>
                <a:gd name="connsiteY37" fmla="*/ 699071 h 810624"/>
                <a:gd name="connsiteX38" fmla="*/ 667920 w 809495"/>
                <a:gd name="connsiteY38" fmla="*/ 699223 h 810624"/>
                <a:gd name="connsiteX39" fmla="*/ 666681 w 809495"/>
                <a:gd name="connsiteY39" fmla="*/ 714368 h 810624"/>
                <a:gd name="connsiteX40" fmla="*/ 619056 w 809495"/>
                <a:gd name="connsiteY40" fmla="*/ 748943 h 810624"/>
                <a:gd name="connsiteX41" fmla="*/ 613818 w 809495"/>
                <a:gd name="connsiteY41" fmla="*/ 750563 h 810624"/>
                <a:gd name="connsiteX42" fmla="*/ 137568 w 809495"/>
                <a:gd name="connsiteY42" fmla="*/ 706843 h 810624"/>
                <a:gd name="connsiteX43" fmla="*/ 130424 w 809495"/>
                <a:gd name="connsiteY43" fmla="*/ 703985 h 810624"/>
                <a:gd name="connsiteX44" fmla="*/ 90228 w 809495"/>
                <a:gd name="connsiteY44" fmla="*/ 661409 h 810624"/>
                <a:gd name="connsiteX45" fmla="*/ 91752 w 809495"/>
                <a:gd name="connsiteY45" fmla="*/ 646359 h 810624"/>
                <a:gd name="connsiteX46" fmla="*/ 106802 w 809495"/>
                <a:gd name="connsiteY46" fmla="*/ 647883 h 810624"/>
                <a:gd name="connsiteX47" fmla="*/ 144902 w 809495"/>
                <a:gd name="connsiteY47" fmla="*/ 688269 h 810624"/>
                <a:gd name="connsiteX48" fmla="*/ 145676 w 809495"/>
                <a:gd name="connsiteY48" fmla="*/ 703204 h 810624"/>
                <a:gd name="connsiteX49" fmla="*/ 145569 w 809495"/>
                <a:gd name="connsiteY49" fmla="*/ 703319 h 810624"/>
                <a:gd name="connsiteX50" fmla="*/ 137853 w 809495"/>
                <a:gd name="connsiteY50" fmla="*/ 706843 h 810624"/>
                <a:gd name="connsiteX51" fmla="*/ 700209 w 809495"/>
                <a:gd name="connsiteY51" fmla="*/ 676934 h 810624"/>
                <a:gd name="connsiteX52" fmla="*/ 689456 w 809495"/>
                <a:gd name="connsiteY52" fmla="*/ 666352 h 810624"/>
                <a:gd name="connsiteX53" fmla="*/ 692113 w 809495"/>
                <a:gd name="connsiteY53" fmla="*/ 659218 h 810624"/>
                <a:gd name="connsiteX54" fmla="*/ 725736 w 809495"/>
                <a:gd name="connsiteY54" fmla="*/ 615117 h 810624"/>
                <a:gd name="connsiteX55" fmla="*/ 740548 w 809495"/>
                <a:gd name="connsiteY55" fmla="*/ 612022 h 810624"/>
                <a:gd name="connsiteX56" fmla="*/ 743643 w 809495"/>
                <a:gd name="connsiteY56" fmla="*/ 626833 h 810624"/>
                <a:gd name="connsiteX57" fmla="*/ 708210 w 809495"/>
                <a:gd name="connsiteY57" fmla="*/ 673315 h 810624"/>
                <a:gd name="connsiteX58" fmla="*/ 700495 w 809495"/>
                <a:gd name="connsiteY58" fmla="*/ 676934 h 810624"/>
                <a:gd name="connsiteX59" fmla="*/ 65749 w 809495"/>
                <a:gd name="connsiteY59" fmla="*/ 618737 h 810624"/>
                <a:gd name="connsiteX60" fmla="*/ 56224 w 809495"/>
                <a:gd name="connsiteY60" fmla="*/ 613593 h 810624"/>
                <a:gd name="connsiteX61" fmla="*/ 29840 w 809495"/>
                <a:gd name="connsiteY61" fmla="*/ 561396 h 810624"/>
                <a:gd name="connsiteX62" fmla="*/ 35555 w 809495"/>
                <a:gd name="connsiteY62" fmla="*/ 547394 h 810624"/>
                <a:gd name="connsiteX63" fmla="*/ 49557 w 809495"/>
                <a:gd name="connsiteY63" fmla="*/ 553109 h 810624"/>
                <a:gd name="connsiteX64" fmla="*/ 74607 w 809495"/>
                <a:gd name="connsiteY64" fmla="*/ 602544 h 810624"/>
                <a:gd name="connsiteX65" fmla="*/ 70947 w 809495"/>
                <a:gd name="connsiteY65" fmla="*/ 617184 h 810624"/>
                <a:gd name="connsiteX66" fmla="*/ 70893 w 809495"/>
                <a:gd name="connsiteY66" fmla="*/ 617213 h 810624"/>
                <a:gd name="connsiteX67" fmla="*/ 66035 w 809495"/>
                <a:gd name="connsiteY67" fmla="*/ 618737 h 810624"/>
                <a:gd name="connsiteX68" fmla="*/ 762408 w 809495"/>
                <a:gd name="connsiteY68" fmla="*/ 581780 h 810624"/>
                <a:gd name="connsiteX69" fmla="*/ 757931 w 809495"/>
                <a:gd name="connsiteY69" fmla="*/ 580827 h 810624"/>
                <a:gd name="connsiteX70" fmla="*/ 752692 w 809495"/>
                <a:gd name="connsiteY70" fmla="*/ 566635 h 810624"/>
                <a:gd name="connsiteX71" fmla="*/ 772314 w 809495"/>
                <a:gd name="connsiteY71" fmla="*/ 514724 h 810624"/>
                <a:gd name="connsiteX72" fmla="*/ 785601 w 809495"/>
                <a:gd name="connsiteY72" fmla="*/ 507532 h 810624"/>
                <a:gd name="connsiteX73" fmla="*/ 792792 w 809495"/>
                <a:gd name="connsiteY73" fmla="*/ 520820 h 810624"/>
                <a:gd name="connsiteX74" fmla="*/ 772123 w 809495"/>
                <a:gd name="connsiteY74" fmla="*/ 575588 h 810624"/>
                <a:gd name="connsiteX75" fmla="*/ 762693 w 809495"/>
                <a:gd name="connsiteY75" fmla="*/ 581780 h 810624"/>
                <a:gd name="connsiteX76" fmla="*/ 22220 w 809495"/>
                <a:gd name="connsiteY76" fmla="*/ 513866 h 810624"/>
                <a:gd name="connsiteX77" fmla="*/ 11838 w 809495"/>
                <a:gd name="connsiteY77" fmla="*/ 505865 h 810624"/>
                <a:gd name="connsiteX78" fmla="*/ 1455 w 809495"/>
                <a:gd name="connsiteY78" fmla="*/ 448715 h 810624"/>
                <a:gd name="connsiteX79" fmla="*/ 11924 w 809495"/>
                <a:gd name="connsiteY79" fmla="*/ 437666 h 810624"/>
                <a:gd name="connsiteX80" fmla="*/ 22791 w 809495"/>
                <a:gd name="connsiteY80" fmla="*/ 446429 h 810624"/>
                <a:gd name="connsiteX81" fmla="*/ 32316 w 809495"/>
                <a:gd name="connsiteY81" fmla="*/ 501008 h 810624"/>
                <a:gd name="connsiteX82" fmla="*/ 24601 w 809495"/>
                <a:gd name="connsiteY82" fmla="*/ 514057 h 810624"/>
                <a:gd name="connsiteX83" fmla="*/ 795078 w 809495"/>
                <a:gd name="connsiteY83" fmla="*/ 472814 h 810624"/>
                <a:gd name="connsiteX84" fmla="*/ 793554 w 809495"/>
                <a:gd name="connsiteY84" fmla="*/ 472814 h 810624"/>
                <a:gd name="connsiteX85" fmla="*/ 783953 w 809495"/>
                <a:gd name="connsiteY85" fmla="*/ 461355 h 810624"/>
                <a:gd name="connsiteX86" fmla="*/ 784029 w 809495"/>
                <a:gd name="connsiteY86" fmla="*/ 460717 h 810624"/>
                <a:gd name="connsiteX87" fmla="*/ 787935 w 809495"/>
                <a:gd name="connsiteY87" fmla="*/ 405472 h 810624"/>
                <a:gd name="connsiteX88" fmla="*/ 797641 w 809495"/>
                <a:gd name="connsiteY88" fmla="*/ 393747 h 810624"/>
                <a:gd name="connsiteX89" fmla="*/ 809366 w 809495"/>
                <a:gd name="connsiteY89" fmla="*/ 403453 h 810624"/>
                <a:gd name="connsiteX90" fmla="*/ 809366 w 809495"/>
                <a:gd name="connsiteY90" fmla="*/ 405472 h 810624"/>
                <a:gd name="connsiteX91" fmla="*/ 805175 w 809495"/>
                <a:gd name="connsiteY91" fmla="*/ 463765 h 810624"/>
                <a:gd name="connsiteX92" fmla="*/ 795078 w 809495"/>
                <a:gd name="connsiteY92" fmla="*/ 472814 h 810624"/>
                <a:gd name="connsiteX93" fmla="*/ 10218 w 809495"/>
                <a:gd name="connsiteY93" fmla="*/ 400900 h 810624"/>
                <a:gd name="connsiteX94" fmla="*/ 10218 w 809495"/>
                <a:gd name="connsiteY94" fmla="*/ 400900 h 810624"/>
                <a:gd name="connsiteX95" fmla="*/ -76 w 809495"/>
                <a:gd name="connsiteY95" fmla="*/ 390061 h 810624"/>
                <a:gd name="connsiteX96" fmla="*/ -69 w 809495"/>
                <a:gd name="connsiteY96" fmla="*/ 389851 h 810624"/>
                <a:gd name="connsiteX97" fmla="*/ 6313 w 809495"/>
                <a:gd name="connsiteY97" fmla="*/ 331653 h 810624"/>
                <a:gd name="connsiteX98" fmla="*/ 18791 w 809495"/>
                <a:gd name="connsiteY98" fmla="*/ 323081 h 810624"/>
                <a:gd name="connsiteX99" fmla="*/ 27363 w 809495"/>
                <a:gd name="connsiteY99" fmla="*/ 335558 h 810624"/>
                <a:gd name="connsiteX100" fmla="*/ 21267 w 809495"/>
                <a:gd name="connsiteY100" fmla="*/ 390613 h 810624"/>
                <a:gd name="connsiteX101" fmla="*/ 10218 w 809495"/>
                <a:gd name="connsiteY101" fmla="*/ 400900 h 810624"/>
                <a:gd name="connsiteX102" fmla="*/ 798412 w 809495"/>
                <a:gd name="connsiteY102" fmla="*/ 389089 h 810624"/>
                <a:gd name="connsiteX103" fmla="*/ 787744 w 809495"/>
                <a:gd name="connsiteY103" fmla="*/ 379088 h 810624"/>
                <a:gd name="connsiteX104" fmla="*/ 780029 w 809495"/>
                <a:gd name="connsiteY104" fmla="*/ 324224 h 810624"/>
                <a:gd name="connsiteX105" fmla="*/ 788268 w 809495"/>
                <a:gd name="connsiteY105" fmla="*/ 311508 h 810624"/>
                <a:gd name="connsiteX106" fmla="*/ 800984 w 809495"/>
                <a:gd name="connsiteY106" fmla="*/ 319747 h 810624"/>
                <a:gd name="connsiteX107" fmla="*/ 809080 w 809495"/>
                <a:gd name="connsiteY107" fmla="*/ 377659 h 810624"/>
                <a:gd name="connsiteX108" fmla="*/ 799555 w 809495"/>
                <a:gd name="connsiteY108" fmla="*/ 389089 h 810624"/>
                <a:gd name="connsiteX109" fmla="*/ 30792 w 809495"/>
                <a:gd name="connsiteY109" fmla="*/ 289076 h 810624"/>
                <a:gd name="connsiteX110" fmla="*/ 20097 w 809495"/>
                <a:gd name="connsiteY110" fmla="*/ 278437 h 810624"/>
                <a:gd name="connsiteX111" fmla="*/ 20696 w 809495"/>
                <a:gd name="connsiteY111" fmla="*/ 274884 h 810624"/>
                <a:gd name="connsiteX112" fmla="*/ 43461 w 809495"/>
                <a:gd name="connsiteY112" fmla="*/ 220973 h 810624"/>
                <a:gd name="connsiteX113" fmla="*/ 58031 w 809495"/>
                <a:gd name="connsiteY113" fmla="*/ 217058 h 810624"/>
                <a:gd name="connsiteX114" fmla="*/ 62511 w 809495"/>
                <a:gd name="connsiteY114" fmla="*/ 230498 h 810624"/>
                <a:gd name="connsiteX115" fmla="*/ 40889 w 809495"/>
                <a:gd name="connsiteY115" fmla="*/ 281647 h 810624"/>
                <a:gd name="connsiteX116" fmla="*/ 30792 w 809495"/>
                <a:gd name="connsiteY116" fmla="*/ 289076 h 810624"/>
                <a:gd name="connsiteX117" fmla="*/ 774314 w 809495"/>
                <a:gd name="connsiteY117" fmla="*/ 277932 h 810624"/>
                <a:gd name="connsiteX118" fmla="*/ 764313 w 809495"/>
                <a:gd name="connsiteY118" fmla="*/ 270979 h 810624"/>
                <a:gd name="connsiteX119" fmla="*/ 741262 w 809495"/>
                <a:gd name="connsiteY119" fmla="*/ 220687 h 810624"/>
                <a:gd name="connsiteX120" fmla="*/ 745596 w 809495"/>
                <a:gd name="connsiteY120" fmla="*/ 205971 h 810624"/>
                <a:gd name="connsiteX121" fmla="*/ 760312 w 809495"/>
                <a:gd name="connsiteY121" fmla="*/ 210305 h 810624"/>
                <a:gd name="connsiteX122" fmla="*/ 784696 w 809495"/>
                <a:gd name="connsiteY122" fmla="*/ 263549 h 810624"/>
                <a:gd name="connsiteX123" fmla="*/ 778410 w 809495"/>
                <a:gd name="connsiteY123" fmla="*/ 277265 h 810624"/>
                <a:gd name="connsiteX124" fmla="*/ 774600 w 809495"/>
                <a:gd name="connsiteY124" fmla="*/ 277932 h 810624"/>
                <a:gd name="connsiteX125" fmla="*/ 82513 w 809495"/>
                <a:gd name="connsiteY125" fmla="*/ 187826 h 810624"/>
                <a:gd name="connsiteX126" fmla="*/ 71797 w 809495"/>
                <a:gd name="connsiteY126" fmla="*/ 177205 h 810624"/>
                <a:gd name="connsiteX127" fmla="*/ 73845 w 809495"/>
                <a:gd name="connsiteY127" fmla="*/ 170871 h 810624"/>
                <a:gd name="connsiteX128" fmla="*/ 111088 w 809495"/>
                <a:gd name="connsiteY128" fmla="*/ 125723 h 810624"/>
                <a:gd name="connsiteX129" fmla="*/ 126039 w 809495"/>
                <a:gd name="connsiteY129" fmla="*/ 125627 h 810624"/>
                <a:gd name="connsiteX130" fmla="*/ 126138 w 809495"/>
                <a:gd name="connsiteY130" fmla="*/ 125723 h 810624"/>
                <a:gd name="connsiteX131" fmla="*/ 126196 w 809495"/>
                <a:gd name="connsiteY131" fmla="*/ 140810 h 810624"/>
                <a:gd name="connsiteX132" fmla="*/ 126138 w 809495"/>
                <a:gd name="connsiteY132" fmla="*/ 140867 h 810624"/>
                <a:gd name="connsiteX133" fmla="*/ 90895 w 809495"/>
                <a:gd name="connsiteY133" fmla="*/ 183635 h 810624"/>
                <a:gd name="connsiteX134" fmla="*/ 82513 w 809495"/>
                <a:gd name="connsiteY134" fmla="*/ 187826 h 810624"/>
                <a:gd name="connsiteX135" fmla="*/ 719640 w 809495"/>
                <a:gd name="connsiteY135" fmla="*/ 178301 h 810624"/>
                <a:gd name="connsiteX136" fmla="*/ 711068 w 809495"/>
                <a:gd name="connsiteY136" fmla="*/ 174014 h 810624"/>
                <a:gd name="connsiteX137" fmla="*/ 674587 w 809495"/>
                <a:gd name="connsiteY137" fmla="*/ 132295 h 810624"/>
                <a:gd name="connsiteX138" fmla="*/ 674492 w 809495"/>
                <a:gd name="connsiteY138" fmla="*/ 117150 h 810624"/>
                <a:gd name="connsiteX139" fmla="*/ 689637 w 809495"/>
                <a:gd name="connsiteY139" fmla="*/ 117055 h 810624"/>
                <a:gd name="connsiteX140" fmla="*/ 727737 w 809495"/>
                <a:gd name="connsiteY140" fmla="*/ 161156 h 810624"/>
                <a:gd name="connsiteX141" fmla="*/ 725641 w 809495"/>
                <a:gd name="connsiteY141" fmla="*/ 176110 h 810624"/>
                <a:gd name="connsiteX142" fmla="*/ 719640 w 809495"/>
                <a:gd name="connsiteY142" fmla="*/ 178396 h 810624"/>
                <a:gd name="connsiteX143" fmla="*/ 160999 w 809495"/>
                <a:gd name="connsiteY143" fmla="*/ 105339 h 810624"/>
                <a:gd name="connsiteX144" fmla="*/ 152522 w 809495"/>
                <a:gd name="connsiteY144" fmla="*/ 101243 h 810624"/>
                <a:gd name="connsiteX145" fmla="*/ 154332 w 809495"/>
                <a:gd name="connsiteY145" fmla="*/ 86289 h 810624"/>
                <a:gd name="connsiteX146" fmla="*/ 202909 w 809495"/>
                <a:gd name="connsiteY146" fmla="*/ 53523 h 810624"/>
                <a:gd name="connsiteX147" fmla="*/ 217482 w 809495"/>
                <a:gd name="connsiteY147" fmla="*/ 57428 h 810624"/>
                <a:gd name="connsiteX148" fmla="*/ 217482 w 809495"/>
                <a:gd name="connsiteY148" fmla="*/ 57428 h 810624"/>
                <a:gd name="connsiteX149" fmla="*/ 213482 w 809495"/>
                <a:gd name="connsiteY149" fmla="*/ 72097 h 810624"/>
                <a:gd name="connsiteX150" fmla="*/ 167571 w 809495"/>
                <a:gd name="connsiteY150" fmla="*/ 103053 h 810624"/>
                <a:gd name="connsiteX151" fmla="*/ 160999 w 809495"/>
                <a:gd name="connsiteY151" fmla="*/ 105434 h 810624"/>
                <a:gd name="connsiteX152" fmla="*/ 638773 w 809495"/>
                <a:gd name="connsiteY152" fmla="*/ 98291 h 810624"/>
                <a:gd name="connsiteX153" fmla="*/ 632487 w 809495"/>
                <a:gd name="connsiteY153" fmla="*/ 96195 h 810624"/>
                <a:gd name="connsiteX154" fmla="*/ 585624 w 809495"/>
                <a:gd name="connsiteY154" fmla="*/ 66572 h 810624"/>
                <a:gd name="connsiteX155" fmla="*/ 581147 w 809495"/>
                <a:gd name="connsiteY155" fmla="*/ 51999 h 810624"/>
                <a:gd name="connsiteX156" fmla="*/ 595720 w 809495"/>
                <a:gd name="connsiteY156" fmla="*/ 47522 h 810624"/>
                <a:gd name="connsiteX157" fmla="*/ 645155 w 809495"/>
                <a:gd name="connsiteY157" fmla="*/ 78764 h 810624"/>
                <a:gd name="connsiteX158" fmla="*/ 646946 w 809495"/>
                <a:gd name="connsiteY158" fmla="*/ 93747 h 810624"/>
                <a:gd name="connsiteX159" fmla="*/ 638773 w 809495"/>
                <a:gd name="connsiteY159" fmla="*/ 97814 h 810624"/>
                <a:gd name="connsiteX160" fmla="*/ 259488 w 809495"/>
                <a:gd name="connsiteY160" fmla="*/ 48761 h 810624"/>
                <a:gd name="connsiteX161" fmla="*/ 248620 w 809495"/>
                <a:gd name="connsiteY161" fmla="*/ 38293 h 810624"/>
                <a:gd name="connsiteX162" fmla="*/ 255582 w 809495"/>
                <a:gd name="connsiteY162" fmla="*/ 28091 h 810624"/>
                <a:gd name="connsiteX163" fmla="*/ 311399 w 809495"/>
                <a:gd name="connsiteY163" fmla="*/ 10565 h 810624"/>
                <a:gd name="connsiteX164" fmla="*/ 323591 w 809495"/>
                <a:gd name="connsiteY164" fmla="*/ 19681 h 810624"/>
                <a:gd name="connsiteX165" fmla="*/ 316352 w 809495"/>
                <a:gd name="connsiteY165" fmla="*/ 31425 h 810624"/>
                <a:gd name="connsiteX166" fmla="*/ 263393 w 809495"/>
                <a:gd name="connsiteY166" fmla="*/ 47999 h 810624"/>
                <a:gd name="connsiteX167" fmla="*/ 259488 w 809495"/>
                <a:gd name="connsiteY167" fmla="*/ 48856 h 810624"/>
                <a:gd name="connsiteX168" fmla="*/ 538570 w 809495"/>
                <a:gd name="connsiteY168" fmla="*/ 44570 h 810624"/>
                <a:gd name="connsiteX169" fmla="*/ 534951 w 809495"/>
                <a:gd name="connsiteY169" fmla="*/ 43998 h 810624"/>
                <a:gd name="connsiteX170" fmla="*/ 481515 w 809495"/>
                <a:gd name="connsiteY170" fmla="*/ 28949 h 810624"/>
                <a:gd name="connsiteX171" fmla="*/ 473181 w 809495"/>
                <a:gd name="connsiteY171" fmla="*/ 16328 h 810624"/>
                <a:gd name="connsiteX172" fmla="*/ 485802 w 809495"/>
                <a:gd name="connsiteY172" fmla="*/ 7994 h 810624"/>
                <a:gd name="connsiteX173" fmla="*/ 542190 w 809495"/>
                <a:gd name="connsiteY173" fmla="*/ 23805 h 810624"/>
                <a:gd name="connsiteX174" fmla="*/ 548848 w 809495"/>
                <a:gd name="connsiteY174" fmla="*/ 37340 h 810624"/>
                <a:gd name="connsiteX175" fmla="*/ 538570 w 809495"/>
                <a:gd name="connsiteY175" fmla="*/ 44570 h 810624"/>
                <a:gd name="connsiteX176" fmla="*/ 369787 w 809495"/>
                <a:gd name="connsiteY176" fmla="*/ 22853 h 810624"/>
                <a:gd name="connsiteX177" fmla="*/ 359443 w 809495"/>
                <a:gd name="connsiteY177" fmla="*/ 11680 h 810624"/>
                <a:gd name="connsiteX178" fmla="*/ 368835 w 809495"/>
                <a:gd name="connsiteY178" fmla="*/ 1421 h 810624"/>
                <a:gd name="connsiteX179" fmla="*/ 427318 w 809495"/>
                <a:gd name="connsiteY179" fmla="*/ 564 h 810624"/>
                <a:gd name="connsiteX180" fmla="*/ 437415 w 809495"/>
                <a:gd name="connsiteY180" fmla="*/ 11899 h 810624"/>
                <a:gd name="connsiteX181" fmla="*/ 426937 w 809495"/>
                <a:gd name="connsiteY181" fmla="*/ 22376 h 810624"/>
                <a:gd name="connsiteX182" fmla="*/ 371406 w 809495"/>
                <a:gd name="connsiteY182" fmla="*/ 23138 h 8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809495" h="810624">
                  <a:moveTo>
                    <a:pt x="404553" y="810570"/>
                  </a:moveTo>
                  <a:lnTo>
                    <a:pt x="396743" y="810570"/>
                  </a:lnTo>
                  <a:cubicBezTo>
                    <a:pt x="390837" y="810418"/>
                    <a:pt x="386161" y="805522"/>
                    <a:pt x="386265" y="799616"/>
                  </a:cubicBezTo>
                  <a:cubicBezTo>
                    <a:pt x="386256" y="793825"/>
                    <a:pt x="390942" y="789139"/>
                    <a:pt x="396733" y="789129"/>
                  </a:cubicBezTo>
                  <a:cubicBezTo>
                    <a:pt x="396895" y="789129"/>
                    <a:pt x="397057" y="789129"/>
                    <a:pt x="397219" y="789139"/>
                  </a:cubicBezTo>
                  <a:cubicBezTo>
                    <a:pt x="415707" y="789520"/>
                    <a:pt x="434205" y="788567"/>
                    <a:pt x="452559" y="786282"/>
                  </a:cubicBezTo>
                  <a:cubicBezTo>
                    <a:pt x="458427" y="785548"/>
                    <a:pt x="463780" y="789701"/>
                    <a:pt x="464513" y="795568"/>
                  </a:cubicBezTo>
                  <a:cubicBezTo>
                    <a:pt x="465247" y="801436"/>
                    <a:pt x="461094" y="806789"/>
                    <a:pt x="455226" y="807522"/>
                  </a:cubicBezTo>
                  <a:cubicBezTo>
                    <a:pt x="438415" y="809589"/>
                    <a:pt x="421489" y="810608"/>
                    <a:pt x="404553" y="810570"/>
                  </a:cubicBezTo>
                  <a:close/>
                  <a:moveTo>
                    <a:pt x="340260" y="805332"/>
                  </a:moveTo>
                  <a:lnTo>
                    <a:pt x="338545" y="805332"/>
                  </a:lnTo>
                  <a:cubicBezTo>
                    <a:pt x="319181" y="802207"/>
                    <a:pt x="300083" y="797654"/>
                    <a:pt x="281395" y="791711"/>
                  </a:cubicBezTo>
                  <a:cubicBezTo>
                    <a:pt x="275766" y="789920"/>
                    <a:pt x="272651" y="783910"/>
                    <a:pt x="274442" y="778280"/>
                  </a:cubicBezTo>
                  <a:cubicBezTo>
                    <a:pt x="276233" y="772651"/>
                    <a:pt x="282243" y="769536"/>
                    <a:pt x="287872" y="771327"/>
                  </a:cubicBezTo>
                  <a:cubicBezTo>
                    <a:pt x="305512" y="776928"/>
                    <a:pt x="323524" y="781262"/>
                    <a:pt x="341784" y="784281"/>
                  </a:cubicBezTo>
                  <a:cubicBezTo>
                    <a:pt x="347622" y="785043"/>
                    <a:pt x="351737" y="790396"/>
                    <a:pt x="350975" y="796245"/>
                  </a:cubicBezTo>
                  <a:cubicBezTo>
                    <a:pt x="350270" y="801683"/>
                    <a:pt x="345546" y="805693"/>
                    <a:pt x="340069" y="805522"/>
                  </a:cubicBezTo>
                  <a:close/>
                  <a:moveTo>
                    <a:pt x="509805" y="796378"/>
                  </a:moveTo>
                  <a:cubicBezTo>
                    <a:pt x="503861" y="796216"/>
                    <a:pt x="499175" y="791263"/>
                    <a:pt x="499337" y="785319"/>
                  </a:cubicBezTo>
                  <a:cubicBezTo>
                    <a:pt x="499470" y="780700"/>
                    <a:pt x="502528" y="776680"/>
                    <a:pt x="506947" y="775328"/>
                  </a:cubicBezTo>
                  <a:cubicBezTo>
                    <a:pt x="524778" y="770422"/>
                    <a:pt x="542228" y="764212"/>
                    <a:pt x="559144" y="756754"/>
                  </a:cubicBezTo>
                  <a:cubicBezTo>
                    <a:pt x="564878" y="755401"/>
                    <a:pt x="570622" y="758954"/>
                    <a:pt x="571974" y="764688"/>
                  </a:cubicBezTo>
                  <a:cubicBezTo>
                    <a:pt x="572965" y="768898"/>
                    <a:pt x="571327" y="773280"/>
                    <a:pt x="567812" y="775804"/>
                  </a:cubicBezTo>
                  <a:cubicBezTo>
                    <a:pt x="549924" y="783681"/>
                    <a:pt x="531493" y="790272"/>
                    <a:pt x="512662" y="795521"/>
                  </a:cubicBezTo>
                  <a:cubicBezTo>
                    <a:pt x="511738" y="795902"/>
                    <a:pt x="510786" y="796187"/>
                    <a:pt x="509805" y="796378"/>
                  </a:cubicBezTo>
                  <a:close/>
                  <a:moveTo>
                    <a:pt x="231865" y="770851"/>
                  </a:moveTo>
                  <a:cubicBezTo>
                    <a:pt x="230255" y="770832"/>
                    <a:pt x="228665" y="770479"/>
                    <a:pt x="227198" y="769803"/>
                  </a:cubicBezTo>
                  <a:cubicBezTo>
                    <a:pt x="209634" y="761202"/>
                    <a:pt x="192698" y="751372"/>
                    <a:pt x="176525" y="740371"/>
                  </a:cubicBezTo>
                  <a:cubicBezTo>
                    <a:pt x="171910" y="736628"/>
                    <a:pt x="171208" y="729846"/>
                    <a:pt x="174955" y="725226"/>
                  </a:cubicBezTo>
                  <a:cubicBezTo>
                    <a:pt x="178270" y="721149"/>
                    <a:pt x="184050" y="720063"/>
                    <a:pt x="188622" y="722654"/>
                  </a:cubicBezTo>
                  <a:cubicBezTo>
                    <a:pt x="203795" y="733113"/>
                    <a:pt x="219711" y="742438"/>
                    <a:pt x="236247" y="750563"/>
                  </a:cubicBezTo>
                  <a:cubicBezTo>
                    <a:pt x="241562" y="753106"/>
                    <a:pt x="243800" y="759478"/>
                    <a:pt x="241257" y="764793"/>
                  </a:cubicBezTo>
                  <a:cubicBezTo>
                    <a:pt x="239476" y="768517"/>
                    <a:pt x="235704" y="770870"/>
                    <a:pt x="231579" y="770851"/>
                  </a:cubicBezTo>
                  <a:close/>
                  <a:moveTo>
                    <a:pt x="613818" y="750563"/>
                  </a:moveTo>
                  <a:cubicBezTo>
                    <a:pt x="607874" y="750506"/>
                    <a:pt x="603102" y="745629"/>
                    <a:pt x="603169" y="739685"/>
                  </a:cubicBezTo>
                  <a:cubicBezTo>
                    <a:pt x="603207" y="736066"/>
                    <a:pt x="605064" y="732713"/>
                    <a:pt x="608103" y="730751"/>
                  </a:cubicBezTo>
                  <a:cubicBezTo>
                    <a:pt x="623790" y="720949"/>
                    <a:pt x="638754" y="710034"/>
                    <a:pt x="652870" y="698080"/>
                  </a:cubicBezTo>
                  <a:cubicBezTo>
                    <a:pt x="657261" y="694232"/>
                    <a:pt x="663948" y="694680"/>
                    <a:pt x="667786" y="699071"/>
                  </a:cubicBezTo>
                  <a:cubicBezTo>
                    <a:pt x="667834" y="699118"/>
                    <a:pt x="667882" y="699175"/>
                    <a:pt x="667920" y="699223"/>
                  </a:cubicBezTo>
                  <a:cubicBezTo>
                    <a:pt x="671749" y="703747"/>
                    <a:pt x="671196" y="710520"/>
                    <a:pt x="666681" y="714368"/>
                  </a:cubicBezTo>
                  <a:cubicBezTo>
                    <a:pt x="651632" y="726988"/>
                    <a:pt x="635725" y="738542"/>
                    <a:pt x="619056" y="748943"/>
                  </a:cubicBezTo>
                  <a:cubicBezTo>
                    <a:pt x="617475" y="749915"/>
                    <a:pt x="615675" y="750477"/>
                    <a:pt x="613818" y="750563"/>
                  </a:cubicBezTo>
                  <a:close/>
                  <a:moveTo>
                    <a:pt x="137568" y="706843"/>
                  </a:moveTo>
                  <a:cubicBezTo>
                    <a:pt x="134906" y="706852"/>
                    <a:pt x="132346" y="705824"/>
                    <a:pt x="130424" y="703985"/>
                  </a:cubicBezTo>
                  <a:cubicBezTo>
                    <a:pt x="115991" y="690803"/>
                    <a:pt x="102555" y="676573"/>
                    <a:pt x="90228" y="661409"/>
                  </a:cubicBezTo>
                  <a:cubicBezTo>
                    <a:pt x="86494" y="656827"/>
                    <a:pt x="87176" y="650093"/>
                    <a:pt x="91752" y="646359"/>
                  </a:cubicBezTo>
                  <a:cubicBezTo>
                    <a:pt x="96329" y="642625"/>
                    <a:pt x="103067" y="643311"/>
                    <a:pt x="106802" y="647883"/>
                  </a:cubicBezTo>
                  <a:cubicBezTo>
                    <a:pt x="118528" y="662228"/>
                    <a:pt x="131260" y="675725"/>
                    <a:pt x="144902" y="688269"/>
                  </a:cubicBezTo>
                  <a:cubicBezTo>
                    <a:pt x="149240" y="692175"/>
                    <a:pt x="149585" y="698861"/>
                    <a:pt x="145676" y="703204"/>
                  </a:cubicBezTo>
                  <a:cubicBezTo>
                    <a:pt x="145641" y="703242"/>
                    <a:pt x="145605" y="703281"/>
                    <a:pt x="145569" y="703319"/>
                  </a:cubicBezTo>
                  <a:cubicBezTo>
                    <a:pt x="143594" y="705509"/>
                    <a:pt x="140801" y="706786"/>
                    <a:pt x="137853" y="706843"/>
                  </a:cubicBezTo>
                  <a:close/>
                  <a:moveTo>
                    <a:pt x="700209" y="676934"/>
                  </a:moveTo>
                  <a:cubicBezTo>
                    <a:pt x="694313" y="676982"/>
                    <a:pt x="689503" y="672248"/>
                    <a:pt x="689456" y="666352"/>
                  </a:cubicBezTo>
                  <a:cubicBezTo>
                    <a:pt x="689427" y="663733"/>
                    <a:pt x="690380" y="661189"/>
                    <a:pt x="692113" y="659218"/>
                  </a:cubicBezTo>
                  <a:cubicBezTo>
                    <a:pt x="704391" y="645369"/>
                    <a:pt x="715630" y="630624"/>
                    <a:pt x="725736" y="615117"/>
                  </a:cubicBezTo>
                  <a:cubicBezTo>
                    <a:pt x="728975" y="610174"/>
                    <a:pt x="735604" y="608783"/>
                    <a:pt x="740548" y="612022"/>
                  </a:cubicBezTo>
                  <a:cubicBezTo>
                    <a:pt x="745491" y="615260"/>
                    <a:pt x="746882" y="621889"/>
                    <a:pt x="743643" y="626833"/>
                  </a:cubicBezTo>
                  <a:cubicBezTo>
                    <a:pt x="732985" y="643168"/>
                    <a:pt x="721145" y="658704"/>
                    <a:pt x="708210" y="673315"/>
                  </a:cubicBezTo>
                  <a:cubicBezTo>
                    <a:pt x="706277" y="675572"/>
                    <a:pt x="703467" y="676887"/>
                    <a:pt x="700495" y="676934"/>
                  </a:cubicBezTo>
                  <a:close/>
                  <a:moveTo>
                    <a:pt x="65749" y="618737"/>
                  </a:moveTo>
                  <a:cubicBezTo>
                    <a:pt x="61875" y="618880"/>
                    <a:pt x="58229" y="616908"/>
                    <a:pt x="56224" y="613593"/>
                  </a:cubicBezTo>
                  <a:cubicBezTo>
                    <a:pt x="46205" y="596839"/>
                    <a:pt x="37388" y="579398"/>
                    <a:pt x="29840" y="561396"/>
                  </a:cubicBezTo>
                  <a:cubicBezTo>
                    <a:pt x="27552" y="555948"/>
                    <a:pt x="30110" y="549680"/>
                    <a:pt x="35555" y="547394"/>
                  </a:cubicBezTo>
                  <a:cubicBezTo>
                    <a:pt x="40999" y="545108"/>
                    <a:pt x="47269" y="547661"/>
                    <a:pt x="49557" y="553109"/>
                  </a:cubicBezTo>
                  <a:cubicBezTo>
                    <a:pt x="56698" y="570169"/>
                    <a:pt x="65071" y="586695"/>
                    <a:pt x="74607" y="602544"/>
                  </a:cubicBezTo>
                  <a:cubicBezTo>
                    <a:pt x="77638" y="607592"/>
                    <a:pt x="76000" y="614146"/>
                    <a:pt x="70947" y="617184"/>
                  </a:cubicBezTo>
                  <a:cubicBezTo>
                    <a:pt x="70929" y="617194"/>
                    <a:pt x="70911" y="617203"/>
                    <a:pt x="70893" y="617213"/>
                  </a:cubicBezTo>
                  <a:cubicBezTo>
                    <a:pt x="69423" y="618108"/>
                    <a:pt x="67755" y="618632"/>
                    <a:pt x="66035" y="618737"/>
                  </a:cubicBezTo>
                  <a:close/>
                  <a:moveTo>
                    <a:pt x="762408" y="581780"/>
                  </a:moveTo>
                  <a:cubicBezTo>
                    <a:pt x="760865" y="581799"/>
                    <a:pt x="759331" y="581475"/>
                    <a:pt x="757931" y="580827"/>
                  </a:cubicBezTo>
                  <a:cubicBezTo>
                    <a:pt x="752597" y="578332"/>
                    <a:pt x="750263" y="571998"/>
                    <a:pt x="752692" y="566635"/>
                  </a:cubicBezTo>
                  <a:cubicBezTo>
                    <a:pt x="760493" y="549833"/>
                    <a:pt x="767046" y="532478"/>
                    <a:pt x="772314" y="514724"/>
                  </a:cubicBezTo>
                  <a:cubicBezTo>
                    <a:pt x="774000" y="509066"/>
                    <a:pt x="779943" y="505846"/>
                    <a:pt x="785601" y="507532"/>
                  </a:cubicBezTo>
                  <a:cubicBezTo>
                    <a:pt x="791259" y="509218"/>
                    <a:pt x="794478" y="515162"/>
                    <a:pt x="792792" y="520820"/>
                  </a:cubicBezTo>
                  <a:cubicBezTo>
                    <a:pt x="787239" y="539555"/>
                    <a:pt x="780324" y="557853"/>
                    <a:pt x="772123" y="575588"/>
                  </a:cubicBezTo>
                  <a:cubicBezTo>
                    <a:pt x="770399" y="579265"/>
                    <a:pt x="766751" y="581656"/>
                    <a:pt x="762693" y="581780"/>
                  </a:cubicBezTo>
                  <a:close/>
                  <a:moveTo>
                    <a:pt x="22220" y="513866"/>
                  </a:moveTo>
                  <a:cubicBezTo>
                    <a:pt x="17335" y="513895"/>
                    <a:pt x="13059" y="510599"/>
                    <a:pt x="11838" y="505865"/>
                  </a:cubicBezTo>
                  <a:cubicBezTo>
                    <a:pt x="7016" y="487092"/>
                    <a:pt x="3547" y="467985"/>
                    <a:pt x="1455" y="448715"/>
                  </a:cubicBezTo>
                  <a:cubicBezTo>
                    <a:pt x="1295" y="442772"/>
                    <a:pt x="5982" y="437828"/>
                    <a:pt x="11924" y="437666"/>
                  </a:cubicBezTo>
                  <a:cubicBezTo>
                    <a:pt x="17207" y="437524"/>
                    <a:pt x="21812" y="441238"/>
                    <a:pt x="22791" y="446429"/>
                  </a:cubicBezTo>
                  <a:cubicBezTo>
                    <a:pt x="24622" y="464832"/>
                    <a:pt x="27805" y="483072"/>
                    <a:pt x="32316" y="501008"/>
                  </a:cubicBezTo>
                  <a:cubicBezTo>
                    <a:pt x="33763" y="506742"/>
                    <a:pt x="30320" y="512561"/>
                    <a:pt x="24601" y="514057"/>
                  </a:cubicBezTo>
                  <a:close/>
                  <a:moveTo>
                    <a:pt x="795078" y="472814"/>
                  </a:moveTo>
                  <a:lnTo>
                    <a:pt x="793554" y="472814"/>
                  </a:lnTo>
                  <a:cubicBezTo>
                    <a:pt x="787735" y="472299"/>
                    <a:pt x="783439" y="467165"/>
                    <a:pt x="783953" y="461355"/>
                  </a:cubicBezTo>
                  <a:cubicBezTo>
                    <a:pt x="783972" y="461136"/>
                    <a:pt x="784001" y="460927"/>
                    <a:pt x="784029" y="460717"/>
                  </a:cubicBezTo>
                  <a:cubicBezTo>
                    <a:pt x="786620" y="442419"/>
                    <a:pt x="787925" y="423960"/>
                    <a:pt x="787935" y="405472"/>
                  </a:cubicBezTo>
                  <a:cubicBezTo>
                    <a:pt x="787373" y="399557"/>
                    <a:pt x="791726" y="394299"/>
                    <a:pt x="797641" y="393747"/>
                  </a:cubicBezTo>
                  <a:cubicBezTo>
                    <a:pt x="803556" y="393185"/>
                    <a:pt x="808804" y="397528"/>
                    <a:pt x="809366" y="403453"/>
                  </a:cubicBezTo>
                  <a:cubicBezTo>
                    <a:pt x="809433" y="404119"/>
                    <a:pt x="809433" y="404796"/>
                    <a:pt x="809366" y="405472"/>
                  </a:cubicBezTo>
                  <a:cubicBezTo>
                    <a:pt x="809356" y="424979"/>
                    <a:pt x="807956" y="444458"/>
                    <a:pt x="805175" y="463765"/>
                  </a:cubicBezTo>
                  <a:cubicBezTo>
                    <a:pt x="804375" y="468785"/>
                    <a:pt x="800155" y="472566"/>
                    <a:pt x="795078" y="472814"/>
                  </a:cubicBezTo>
                  <a:close/>
                  <a:moveTo>
                    <a:pt x="10218" y="400900"/>
                  </a:moveTo>
                  <a:lnTo>
                    <a:pt x="10218" y="400900"/>
                  </a:lnTo>
                  <a:cubicBezTo>
                    <a:pt x="4381" y="400748"/>
                    <a:pt x="-228" y="395890"/>
                    <a:pt x="-76" y="390061"/>
                  </a:cubicBezTo>
                  <a:cubicBezTo>
                    <a:pt x="-74" y="389984"/>
                    <a:pt x="-71" y="389918"/>
                    <a:pt x="-69" y="389851"/>
                  </a:cubicBezTo>
                  <a:cubicBezTo>
                    <a:pt x="618" y="370325"/>
                    <a:pt x="2752" y="350865"/>
                    <a:pt x="6313" y="331653"/>
                  </a:cubicBezTo>
                  <a:cubicBezTo>
                    <a:pt x="7391" y="325843"/>
                    <a:pt x="12978" y="322004"/>
                    <a:pt x="18791" y="323081"/>
                  </a:cubicBezTo>
                  <a:cubicBezTo>
                    <a:pt x="24604" y="324157"/>
                    <a:pt x="28442" y="329748"/>
                    <a:pt x="27363" y="335558"/>
                  </a:cubicBezTo>
                  <a:cubicBezTo>
                    <a:pt x="24037" y="353742"/>
                    <a:pt x="22001" y="372144"/>
                    <a:pt x="21267" y="390613"/>
                  </a:cubicBezTo>
                  <a:cubicBezTo>
                    <a:pt x="21009" y="396480"/>
                    <a:pt x="16091" y="401062"/>
                    <a:pt x="10218" y="400900"/>
                  </a:cubicBezTo>
                  <a:close/>
                  <a:moveTo>
                    <a:pt x="798412" y="389089"/>
                  </a:moveTo>
                  <a:cubicBezTo>
                    <a:pt x="792773" y="389099"/>
                    <a:pt x="788097" y="384717"/>
                    <a:pt x="787744" y="379088"/>
                  </a:cubicBezTo>
                  <a:cubicBezTo>
                    <a:pt x="786515" y="360638"/>
                    <a:pt x="783934" y="342302"/>
                    <a:pt x="780029" y="324224"/>
                  </a:cubicBezTo>
                  <a:cubicBezTo>
                    <a:pt x="778791" y="318432"/>
                    <a:pt x="782477" y="312746"/>
                    <a:pt x="788268" y="311508"/>
                  </a:cubicBezTo>
                  <a:cubicBezTo>
                    <a:pt x="794059" y="310270"/>
                    <a:pt x="799746" y="313956"/>
                    <a:pt x="800984" y="319747"/>
                  </a:cubicBezTo>
                  <a:cubicBezTo>
                    <a:pt x="805118" y="338826"/>
                    <a:pt x="807823" y="358180"/>
                    <a:pt x="809080" y="377659"/>
                  </a:cubicBezTo>
                  <a:cubicBezTo>
                    <a:pt x="809575" y="383441"/>
                    <a:pt x="805327" y="388536"/>
                    <a:pt x="799555" y="389089"/>
                  </a:cubicBezTo>
                  <a:close/>
                  <a:moveTo>
                    <a:pt x="30792" y="289076"/>
                  </a:moveTo>
                  <a:cubicBezTo>
                    <a:pt x="24901" y="289095"/>
                    <a:pt x="20112" y="284324"/>
                    <a:pt x="20097" y="278437"/>
                  </a:cubicBezTo>
                  <a:cubicBezTo>
                    <a:pt x="20094" y="277227"/>
                    <a:pt x="20297" y="276027"/>
                    <a:pt x="20696" y="274884"/>
                  </a:cubicBezTo>
                  <a:cubicBezTo>
                    <a:pt x="26955" y="256377"/>
                    <a:pt x="34563" y="238365"/>
                    <a:pt x="43461" y="220973"/>
                  </a:cubicBezTo>
                  <a:cubicBezTo>
                    <a:pt x="46403" y="215867"/>
                    <a:pt x="52927" y="214115"/>
                    <a:pt x="58031" y="217058"/>
                  </a:cubicBezTo>
                  <a:cubicBezTo>
                    <a:pt x="62713" y="219753"/>
                    <a:pt x="64637" y="225526"/>
                    <a:pt x="62511" y="230498"/>
                  </a:cubicBezTo>
                  <a:cubicBezTo>
                    <a:pt x="54074" y="247004"/>
                    <a:pt x="46849" y="264092"/>
                    <a:pt x="40889" y="281647"/>
                  </a:cubicBezTo>
                  <a:cubicBezTo>
                    <a:pt x="39462" y="286028"/>
                    <a:pt x="35401" y="289019"/>
                    <a:pt x="30792" y="289076"/>
                  </a:cubicBezTo>
                  <a:close/>
                  <a:moveTo>
                    <a:pt x="774314" y="277932"/>
                  </a:moveTo>
                  <a:cubicBezTo>
                    <a:pt x="769866" y="277904"/>
                    <a:pt x="765884" y="275141"/>
                    <a:pt x="764313" y="270979"/>
                  </a:cubicBezTo>
                  <a:cubicBezTo>
                    <a:pt x="757836" y="253691"/>
                    <a:pt x="750140" y="236879"/>
                    <a:pt x="741262" y="220687"/>
                  </a:cubicBezTo>
                  <a:cubicBezTo>
                    <a:pt x="738395" y="215429"/>
                    <a:pt x="740338" y="208838"/>
                    <a:pt x="745596" y="205971"/>
                  </a:cubicBezTo>
                  <a:cubicBezTo>
                    <a:pt x="750854" y="203104"/>
                    <a:pt x="757445" y="205047"/>
                    <a:pt x="760312" y="210305"/>
                  </a:cubicBezTo>
                  <a:cubicBezTo>
                    <a:pt x="769685" y="227459"/>
                    <a:pt x="777838" y="245252"/>
                    <a:pt x="784696" y="263549"/>
                  </a:cubicBezTo>
                  <a:cubicBezTo>
                    <a:pt x="786744" y="269074"/>
                    <a:pt x="783934" y="275218"/>
                    <a:pt x="778410" y="277265"/>
                  </a:cubicBezTo>
                  <a:cubicBezTo>
                    <a:pt x="777190" y="277713"/>
                    <a:pt x="775904" y="277942"/>
                    <a:pt x="774600" y="277932"/>
                  </a:cubicBezTo>
                  <a:close/>
                  <a:moveTo>
                    <a:pt x="82513" y="187826"/>
                  </a:moveTo>
                  <a:cubicBezTo>
                    <a:pt x="76621" y="187854"/>
                    <a:pt x="71823" y="183101"/>
                    <a:pt x="71797" y="177205"/>
                  </a:cubicBezTo>
                  <a:cubicBezTo>
                    <a:pt x="71786" y="174929"/>
                    <a:pt x="72504" y="172710"/>
                    <a:pt x="73845" y="170871"/>
                  </a:cubicBezTo>
                  <a:cubicBezTo>
                    <a:pt x="85172" y="154955"/>
                    <a:pt x="97617" y="139867"/>
                    <a:pt x="111088" y="125723"/>
                  </a:cubicBezTo>
                  <a:cubicBezTo>
                    <a:pt x="115190" y="121570"/>
                    <a:pt x="121884" y="121522"/>
                    <a:pt x="126039" y="125627"/>
                  </a:cubicBezTo>
                  <a:cubicBezTo>
                    <a:pt x="126073" y="125656"/>
                    <a:pt x="126105" y="125694"/>
                    <a:pt x="126138" y="125723"/>
                  </a:cubicBezTo>
                  <a:cubicBezTo>
                    <a:pt x="130320" y="129876"/>
                    <a:pt x="130346" y="136629"/>
                    <a:pt x="126196" y="140810"/>
                  </a:cubicBezTo>
                  <a:cubicBezTo>
                    <a:pt x="126177" y="140829"/>
                    <a:pt x="126157" y="140848"/>
                    <a:pt x="126138" y="140867"/>
                  </a:cubicBezTo>
                  <a:cubicBezTo>
                    <a:pt x="113388" y="154269"/>
                    <a:pt x="101611" y="168557"/>
                    <a:pt x="90895" y="183635"/>
                  </a:cubicBezTo>
                  <a:cubicBezTo>
                    <a:pt x="88888" y="186235"/>
                    <a:pt x="85800" y="187778"/>
                    <a:pt x="82513" y="187826"/>
                  </a:cubicBezTo>
                  <a:close/>
                  <a:moveTo>
                    <a:pt x="719640" y="178301"/>
                  </a:moveTo>
                  <a:cubicBezTo>
                    <a:pt x="716269" y="178282"/>
                    <a:pt x="713106" y="176691"/>
                    <a:pt x="711068" y="174014"/>
                  </a:cubicBezTo>
                  <a:cubicBezTo>
                    <a:pt x="699943" y="159232"/>
                    <a:pt x="687751" y="145297"/>
                    <a:pt x="674587" y="132295"/>
                  </a:cubicBezTo>
                  <a:cubicBezTo>
                    <a:pt x="670377" y="128142"/>
                    <a:pt x="670339" y="121360"/>
                    <a:pt x="674492" y="117150"/>
                  </a:cubicBezTo>
                  <a:cubicBezTo>
                    <a:pt x="678645" y="112940"/>
                    <a:pt x="685427" y="112902"/>
                    <a:pt x="689637" y="117055"/>
                  </a:cubicBezTo>
                  <a:cubicBezTo>
                    <a:pt x="703334" y="130866"/>
                    <a:pt x="716059" y="145601"/>
                    <a:pt x="727737" y="161156"/>
                  </a:cubicBezTo>
                  <a:cubicBezTo>
                    <a:pt x="731242" y="165880"/>
                    <a:pt x="730308" y="172538"/>
                    <a:pt x="725641" y="176110"/>
                  </a:cubicBezTo>
                  <a:cubicBezTo>
                    <a:pt x="723908" y="177453"/>
                    <a:pt x="721822" y="178243"/>
                    <a:pt x="719640" y="178396"/>
                  </a:cubicBezTo>
                  <a:close/>
                  <a:moveTo>
                    <a:pt x="160999" y="105339"/>
                  </a:moveTo>
                  <a:cubicBezTo>
                    <a:pt x="157688" y="105377"/>
                    <a:pt x="154551" y="103863"/>
                    <a:pt x="152522" y="101243"/>
                  </a:cubicBezTo>
                  <a:cubicBezTo>
                    <a:pt x="148956" y="96595"/>
                    <a:pt x="149760" y="89947"/>
                    <a:pt x="154332" y="86289"/>
                  </a:cubicBezTo>
                  <a:cubicBezTo>
                    <a:pt x="169713" y="74211"/>
                    <a:pt x="185945" y="63258"/>
                    <a:pt x="202909" y="53523"/>
                  </a:cubicBezTo>
                  <a:cubicBezTo>
                    <a:pt x="208015" y="50580"/>
                    <a:pt x="214539" y="52323"/>
                    <a:pt x="217482" y="57428"/>
                  </a:cubicBezTo>
                  <a:cubicBezTo>
                    <a:pt x="217482" y="57428"/>
                    <a:pt x="217482" y="57428"/>
                    <a:pt x="217482" y="57428"/>
                  </a:cubicBezTo>
                  <a:cubicBezTo>
                    <a:pt x="220426" y="62581"/>
                    <a:pt x="218635" y="69144"/>
                    <a:pt x="213482" y="72097"/>
                  </a:cubicBezTo>
                  <a:cubicBezTo>
                    <a:pt x="197480" y="81346"/>
                    <a:pt x="182145" y="91680"/>
                    <a:pt x="167571" y="103053"/>
                  </a:cubicBezTo>
                  <a:cubicBezTo>
                    <a:pt x="165714" y="104568"/>
                    <a:pt x="163397" y="105406"/>
                    <a:pt x="160999" y="105434"/>
                  </a:cubicBezTo>
                  <a:close/>
                  <a:moveTo>
                    <a:pt x="638773" y="98291"/>
                  </a:moveTo>
                  <a:cubicBezTo>
                    <a:pt x="636506" y="98300"/>
                    <a:pt x="634296" y="97557"/>
                    <a:pt x="632487" y="96195"/>
                  </a:cubicBezTo>
                  <a:cubicBezTo>
                    <a:pt x="617590" y="85213"/>
                    <a:pt x="601930" y="75316"/>
                    <a:pt x="585624" y="66572"/>
                  </a:cubicBezTo>
                  <a:cubicBezTo>
                    <a:pt x="580366" y="63782"/>
                    <a:pt x="578356" y="57257"/>
                    <a:pt x="581147" y="51999"/>
                  </a:cubicBezTo>
                  <a:cubicBezTo>
                    <a:pt x="583938" y="46741"/>
                    <a:pt x="590462" y="44732"/>
                    <a:pt x="595720" y="47522"/>
                  </a:cubicBezTo>
                  <a:cubicBezTo>
                    <a:pt x="612932" y="56724"/>
                    <a:pt x="629458" y="67173"/>
                    <a:pt x="645155" y="78764"/>
                  </a:cubicBezTo>
                  <a:cubicBezTo>
                    <a:pt x="649784" y="82403"/>
                    <a:pt x="650584" y="89118"/>
                    <a:pt x="646946" y="93747"/>
                  </a:cubicBezTo>
                  <a:cubicBezTo>
                    <a:pt x="644964" y="96252"/>
                    <a:pt x="641964" y="97748"/>
                    <a:pt x="638773" y="97814"/>
                  </a:cubicBezTo>
                  <a:close/>
                  <a:moveTo>
                    <a:pt x="259488" y="48761"/>
                  </a:moveTo>
                  <a:cubicBezTo>
                    <a:pt x="253601" y="48865"/>
                    <a:pt x="248734" y="44179"/>
                    <a:pt x="248620" y="38293"/>
                  </a:cubicBezTo>
                  <a:cubicBezTo>
                    <a:pt x="248543" y="33759"/>
                    <a:pt x="251334" y="29663"/>
                    <a:pt x="255582" y="28091"/>
                  </a:cubicBezTo>
                  <a:cubicBezTo>
                    <a:pt x="273747" y="20919"/>
                    <a:pt x="292396" y="15061"/>
                    <a:pt x="311399" y="10565"/>
                  </a:cubicBezTo>
                  <a:cubicBezTo>
                    <a:pt x="317285" y="9718"/>
                    <a:pt x="322743" y="13794"/>
                    <a:pt x="323591" y="19681"/>
                  </a:cubicBezTo>
                  <a:cubicBezTo>
                    <a:pt x="324334" y="24834"/>
                    <a:pt x="321286" y="29777"/>
                    <a:pt x="316352" y="31425"/>
                  </a:cubicBezTo>
                  <a:cubicBezTo>
                    <a:pt x="298321" y="35645"/>
                    <a:pt x="280614" y="41188"/>
                    <a:pt x="263393" y="47999"/>
                  </a:cubicBezTo>
                  <a:cubicBezTo>
                    <a:pt x="262155" y="48522"/>
                    <a:pt x="260831" y="48808"/>
                    <a:pt x="259488" y="48856"/>
                  </a:cubicBezTo>
                  <a:close/>
                  <a:moveTo>
                    <a:pt x="538570" y="44570"/>
                  </a:moveTo>
                  <a:cubicBezTo>
                    <a:pt x="537341" y="44570"/>
                    <a:pt x="536122" y="44379"/>
                    <a:pt x="534951" y="43998"/>
                  </a:cubicBezTo>
                  <a:cubicBezTo>
                    <a:pt x="517529" y="37702"/>
                    <a:pt x="499670" y="32663"/>
                    <a:pt x="481515" y="28949"/>
                  </a:cubicBezTo>
                  <a:cubicBezTo>
                    <a:pt x="475724" y="27767"/>
                    <a:pt x="472000" y="22119"/>
                    <a:pt x="473181" y="16328"/>
                  </a:cubicBezTo>
                  <a:cubicBezTo>
                    <a:pt x="474362" y="10537"/>
                    <a:pt x="480010" y="6813"/>
                    <a:pt x="485802" y="7994"/>
                  </a:cubicBezTo>
                  <a:cubicBezTo>
                    <a:pt x="504947" y="11918"/>
                    <a:pt x="523787" y="17204"/>
                    <a:pt x="542190" y="23805"/>
                  </a:cubicBezTo>
                  <a:cubicBezTo>
                    <a:pt x="547771" y="25701"/>
                    <a:pt x="550743" y="31768"/>
                    <a:pt x="548848" y="37340"/>
                  </a:cubicBezTo>
                  <a:cubicBezTo>
                    <a:pt x="547352" y="41731"/>
                    <a:pt x="543199" y="44646"/>
                    <a:pt x="538570" y="44570"/>
                  </a:cubicBezTo>
                  <a:close/>
                  <a:moveTo>
                    <a:pt x="369787" y="22853"/>
                  </a:moveTo>
                  <a:cubicBezTo>
                    <a:pt x="363844" y="22624"/>
                    <a:pt x="359214" y="17623"/>
                    <a:pt x="359443" y="11680"/>
                  </a:cubicBezTo>
                  <a:cubicBezTo>
                    <a:pt x="359652" y="6432"/>
                    <a:pt x="363615" y="2088"/>
                    <a:pt x="368835" y="1421"/>
                  </a:cubicBezTo>
                  <a:cubicBezTo>
                    <a:pt x="388285" y="-198"/>
                    <a:pt x="407830" y="-484"/>
                    <a:pt x="427318" y="564"/>
                  </a:cubicBezTo>
                  <a:cubicBezTo>
                    <a:pt x="433233" y="926"/>
                    <a:pt x="437738" y="5984"/>
                    <a:pt x="437415" y="11899"/>
                  </a:cubicBezTo>
                  <a:cubicBezTo>
                    <a:pt x="437367" y="17662"/>
                    <a:pt x="432700" y="22329"/>
                    <a:pt x="426937" y="22376"/>
                  </a:cubicBezTo>
                  <a:cubicBezTo>
                    <a:pt x="408430" y="21348"/>
                    <a:pt x="389875" y="21595"/>
                    <a:pt x="371406" y="2313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0572B26-5C89-0A0E-B982-0D55A19A90CB}"/>
                </a:ext>
              </a:extLst>
            </p:cNvPr>
            <p:cNvSpPr/>
            <p:nvPr/>
          </p:nvSpPr>
          <p:spPr>
            <a:xfrm>
              <a:off x="8698515" y="3902578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-1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5" y="692277"/>
                    <a:pt x="346138" y="692277"/>
                  </a:cubicBezTo>
                  <a:cubicBezTo>
                    <a:pt x="154971" y="692277"/>
                    <a:pt x="-1" y="537306"/>
                    <a:pt x="-1" y="346139"/>
                  </a:cubicBezTo>
                  <a:cubicBezTo>
                    <a:pt x="-1" y="154971"/>
                    <a:pt x="154971" y="0"/>
                    <a:pt x="346138" y="0"/>
                  </a:cubicBezTo>
                  <a:cubicBezTo>
                    <a:pt x="537305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4A84E6-A320-D8D6-94CF-E81F5D3FF8D3}"/>
                </a:ext>
              </a:extLst>
            </p:cNvPr>
            <p:cNvSpPr/>
            <p:nvPr/>
          </p:nvSpPr>
          <p:spPr>
            <a:xfrm>
              <a:off x="8640501" y="3843347"/>
              <a:ext cx="809441" cy="810657"/>
            </a:xfrm>
            <a:custGeom>
              <a:avLst/>
              <a:gdLst>
                <a:gd name="connsiteX0" fmla="*/ 404073 w 809441"/>
                <a:gd name="connsiteY0" fmla="*/ 810604 h 810657"/>
                <a:gd name="connsiteX1" fmla="*/ 396262 w 809441"/>
                <a:gd name="connsiteY1" fmla="*/ 810604 h 810657"/>
                <a:gd name="connsiteX2" fmla="*/ 385785 w 809441"/>
                <a:gd name="connsiteY2" fmla="*/ 799651 h 810657"/>
                <a:gd name="connsiteX3" fmla="*/ 396738 w 809441"/>
                <a:gd name="connsiteY3" fmla="*/ 789173 h 810657"/>
                <a:gd name="connsiteX4" fmla="*/ 452079 w 809441"/>
                <a:gd name="connsiteY4" fmla="*/ 786316 h 810657"/>
                <a:gd name="connsiteX5" fmla="*/ 464414 w 809441"/>
                <a:gd name="connsiteY5" fmla="*/ 795002 h 810657"/>
                <a:gd name="connsiteX6" fmla="*/ 455727 w 809441"/>
                <a:gd name="connsiteY6" fmla="*/ 807337 h 810657"/>
                <a:gd name="connsiteX7" fmla="*/ 454746 w 809441"/>
                <a:gd name="connsiteY7" fmla="*/ 807461 h 810657"/>
                <a:gd name="connsiteX8" fmla="*/ 404073 w 809441"/>
                <a:gd name="connsiteY8" fmla="*/ 810604 h 810657"/>
                <a:gd name="connsiteX9" fmla="*/ 339779 w 809441"/>
                <a:gd name="connsiteY9" fmla="*/ 805461 h 810657"/>
                <a:gd name="connsiteX10" fmla="*/ 337969 w 809441"/>
                <a:gd name="connsiteY10" fmla="*/ 805461 h 810657"/>
                <a:gd name="connsiteX11" fmla="*/ 280819 w 809441"/>
                <a:gd name="connsiteY11" fmla="*/ 791840 h 810657"/>
                <a:gd name="connsiteX12" fmla="*/ 273866 w 809441"/>
                <a:gd name="connsiteY12" fmla="*/ 778410 h 810657"/>
                <a:gd name="connsiteX13" fmla="*/ 287296 w 809441"/>
                <a:gd name="connsiteY13" fmla="*/ 771457 h 810657"/>
                <a:gd name="connsiteX14" fmla="*/ 341208 w 809441"/>
                <a:gd name="connsiteY14" fmla="*/ 784316 h 810657"/>
                <a:gd name="connsiteX15" fmla="*/ 349790 w 809441"/>
                <a:gd name="connsiteY15" fmla="*/ 796888 h 810657"/>
                <a:gd name="connsiteX16" fmla="*/ 339493 w 809441"/>
                <a:gd name="connsiteY16" fmla="*/ 805651 h 810657"/>
                <a:gd name="connsiteX17" fmla="*/ 509324 w 809441"/>
                <a:gd name="connsiteY17" fmla="*/ 796507 h 810657"/>
                <a:gd name="connsiteX18" fmla="*/ 498856 w 809441"/>
                <a:gd name="connsiteY18" fmla="*/ 785449 h 810657"/>
                <a:gd name="connsiteX19" fmla="*/ 506466 w 809441"/>
                <a:gd name="connsiteY19" fmla="*/ 775457 h 810657"/>
                <a:gd name="connsiteX20" fmla="*/ 558663 w 809441"/>
                <a:gd name="connsiteY20" fmla="*/ 756883 h 810657"/>
                <a:gd name="connsiteX21" fmla="*/ 572761 w 809441"/>
                <a:gd name="connsiteY21" fmla="*/ 762313 h 810657"/>
                <a:gd name="connsiteX22" fmla="*/ 567331 w 809441"/>
                <a:gd name="connsiteY22" fmla="*/ 776410 h 810657"/>
                <a:gd name="connsiteX23" fmla="*/ 512182 w 809441"/>
                <a:gd name="connsiteY23" fmla="*/ 796031 h 810657"/>
                <a:gd name="connsiteX24" fmla="*/ 509324 w 809441"/>
                <a:gd name="connsiteY24" fmla="*/ 796126 h 810657"/>
                <a:gd name="connsiteX25" fmla="*/ 231384 w 809441"/>
                <a:gd name="connsiteY25" fmla="*/ 770980 h 810657"/>
                <a:gd name="connsiteX26" fmla="*/ 226717 w 809441"/>
                <a:gd name="connsiteY26" fmla="*/ 769837 h 810657"/>
                <a:gd name="connsiteX27" fmla="*/ 176044 w 809441"/>
                <a:gd name="connsiteY27" fmla="*/ 740500 h 810657"/>
                <a:gd name="connsiteX28" fmla="*/ 174473 w 809441"/>
                <a:gd name="connsiteY28" fmla="*/ 725356 h 810657"/>
                <a:gd name="connsiteX29" fmla="*/ 188141 w 809441"/>
                <a:gd name="connsiteY29" fmla="*/ 722784 h 810657"/>
                <a:gd name="connsiteX30" fmla="*/ 235766 w 809441"/>
                <a:gd name="connsiteY30" fmla="*/ 750692 h 810657"/>
                <a:gd name="connsiteX31" fmla="*/ 240776 w 809441"/>
                <a:gd name="connsiteY31" fmla="*/ 764923 h 810657"/>
                <a:gd name="connsiteX32" fmla="*/ 231099 w 809441"/>
                <a:gd name="connsiteY32" fmla="*/ 770980 h 810657"/>
                <a:gd name="connsiteX33" fmla="*/ 613337 w 809441"/>
                <a:gd name="connsiteY33" fmla="*/ 750692 h 810657"/>
                <a:gd name="connsiteX34" fmla="*/ 602688 w 809441"/>
                <a:gd name="connsiteY34" fmla="*/ 739815 h 810657"/>
                <a:gd name="connsiteX35" fmla="*/ 607622 w 809441"/>
                <a:gd name="connsiteY35" fmla="*/ 730880 h 810657"/>
                <a:gd name="connsiteX36" fmla="*/ 652389 w 809441"/>
                <a:gd name="connsiteY36" fmla="*/ 698114 h 810657"/>
                <a:gd name="connsiteX37" fmla="*/ 667439 w 809441"/>
                <a:gd name="connsiteY37" fmla="*/ 699352 h 810657"/>
                <a:gd name="connsiteX38" fmla="*/ 666201 w 809441"/>
                <a:gd name="connsiteY38" fmla="*/ 714402 h 810657"/>
                <a:gd name="connsiteX39" fmla="*/ 618576 w 809441"/>
                <a:gd name="connsiteY39" fmla="*/ 748978 h 810657"/>
                <a:gd name="connsiteX40" fmla="*/ 613337 w 809441"/>
                <a:gd name="connsiteY40" fmla="*/ 750692 h 810657"/>
                <a:gd name="connsiteX41" fmla="*/ 137087 w 809441"/>
                <a:gd name="connsiteY41" fmla="*/ 706877 h 810657"/>
                <a:gd name="connsiteX42" fmla="*/ 129848 w 809441"/>
                <a:gd name="connsiteY42" fmla="*/ 704115 h 810657"/>
                <a:gd name="connsiteX43" fmla="*/ 89748 w 809441"/>
                <a:gd name="connsiteY43" fmla="*/ 661538 h 810657"/>
                <a:gd name="connsiteX44" fmla="*/ 91272 w 809441"/>
                <a:gd name="connsiteY44" fmla="*/ 646489 h 810657"/>
                <a:gd name="connsiteX45" fmla="*/ 106321 w 809441"/>
                <a:gd name="connsiteY45" fmla="*/ 648013 h 810657"/>
                <a:gd name="connsiteX46" fmla="*/ 144421 w 809441"/>
                <a:gd name="connsiteY46" fmla="*/ 688303 h 810657"/>
                <a:gd name="connsiteX47" fmla="*/ 145164 w 809441"/>
                <a:gd name="connsiteY47" fmla="*/ 703372 h 810657"/>
                <a:gd name="connsiteX48" fmla="*/ 137182 w 809441"/>
                <a:gd name="connsiteY48" fmla="*/ 706877 h 810657"/>
                <a:gd name="connsiteX49" fmla="*/ 699729 w 809441"/>
                <a:gd name="connsiteY49" fmla="*/ 677064 h 810657"/>
                <a:gd name="connsiteX50" fmla="*/ 688890 w 809441"/>
                <a:gd name="connsiteY50" fmla="*/ 666567 h 810657"/>
                <a:gd name="connsiteX51" fmla="*/ 691632 w 809441"/>
                <a:gd name="connsiteY51" fmla="*/ 659252 h 810657"/>
                <a:gd name="connsiteX52" fmla="*/ 725256 w 809441"/>
                <a:gd name="connsiteY52" fmla="*/ 615151 h 810657"/>
                <a:gd name="connsiteX53" fmla="*/ 740115 w 809441"/>
                <a:gd name="connsiteY53" fmla="*/ 612103 h 810657"/>
                <a:gd name="connsiteX54" fmla="*/ 743163 w 809441"/>
                <a:gd name="connsiteY54" fmla="*/ 626867 h 810657"/>
                <a:gd name="connsiteX55" fmla="*/ 707730 w 809441"/>
                <a:gd name="connsiteY55" fmla="*/ 673444 h 810657"/>
                <a:gd name="connsiteX56" fmla="*/ 700014 w 809441"/>
                <a:gd name="connsiteY56" fmla="*/ 677064 h 810657"/>
                <a:gd name="connsiteX57" fmla="*/ 66030 w 809441"/>
                <a:gd name="connsiteY57" fmla="*/ 618866 h 810657"/>
                <a:gd name="connsiteX58" fmla="*/ 56505 w 809441"/>
                <a:gd name="connsiteY58" fmla="*/ 613723 h 810657"/>
                <a:gd name="connsiteX59" fmla="*/ 30121 w 809441"/>
                <a:gd name="connsiteY59" fmla="*/ 561526 h 810657"/>
                <a:gd name="connsiteX60" fmla="*/ 35836 w 809441"/>
                <a:gd name="connsiteY60" fmla="*/ 547524 h 810657"/>
                <a:gd name="connsiteX61" fmla="*/ 49838 w 809441"/>
                <a:gd name="connsiteY61" fmla="*/ 553239 h 810657"/>
                <a:gd name="connsiteX62" fmla="*/ 74889 w 809441"/>
                <a:gd name="connsiteY62" fmla="*/ 602674 h 810657"/>
                <a:gd name="connsiteX63" fmla="*/ 71231 w 809441"/>
                <a:gd name="connsiteY63" fmla="*/ 617313 h 810657"/>
                <a:gd name="connsiteX64" fmla="*/ 71174 w 809441"/>
                <a:gd name="connsiteY64" fmla="*/ 617342 h 810657"/>
                <a:gd name="connsiteX65" fmla="*/ 66030 w 809441"/>
                <a:gd name="connsiteY65" fmla="*/ 618866 h 810657"/>
                <a:gd name="connsiteX66" fmla="*/ 762689 w 809441"/>
                <a:gd name="connsiteY66" fmla="*/ 581909 h 810657"/>
                <a:gd name="connsiteX67" fmla="*/ 758212 w 809441"/>
                <a:gd name="connsiteY67" fmla="*/ 580861 h 810657"/>
                <a:gd name="connsiteX68" fmla="*/ 752945 w 809441"/>
                <a:gd name="connsiteY68" fmla="*/ 566726 h 810657"/>
                <a:gd name="connsiteX69" fmla="*/ 752973 w 809441"/>
                <a:gd name="connsiteY69" fmla="*/ 566669 h 810657"/>
                <a:gd name="connsiteX70" fmla="*/ 772595 w 809441"/>
                <a:gd name="connsiteY70" fmla="*/ 514853 h 810657"/>
                <a:gd name="connsiteX71" fmla="*/ 785835 w 809441"/>
                <a:gd name="connsiteY71" fmla="*/ 507614 h 810657"/>
                <a:gd name="connsiteX72" fmla="*/ 793074 w 809441"/>
                <a:gd name="connsiteY72" fmla="*/ 520854 h 810657"/>
                <a:gd name="connsiteX73" fmla="*/ 772404 w 809441"/>
                <a:gd name="connsiteY73" fmla="*/ 575718 h 810657"/>
                <a:gd name="connsiteX74" fmla="*/ 762213 w 809441"/>
                <a:gd name="connsiteY74" fmla="*/ 581909 h 810657"/>
                <a:gd name="connsiteX75" fmla="*/ 22216 w 809441"/>
                <a:gd name="connsiteY75" fmla="*/ 513996 h 810657"/>
                <a:gd name="connsiteX76" fmla="*/ 11833 w 809441"/>
                <a:gd name="connsiteY76" fmla="*/ 505995 h 810657"/>
                <a:gd name="connsiteX77" fmla="*/ 1451 w 809441"/>
                <a:gd name="connsiteY77" fmla="*/ 448369 h 810657"/>
                <a:gd name="connsiteX78" fmla="*/ 11919 w 809441"/>
                <a:gd name="connsiteY78" fmla="*/ 437320 h 810657"/>
                <a:gd name="connsiteX79" fmla="*/ 22787 w 809441"/>
                <a:gd name="connsiteY79" fmla="*/ 446083 h 810657"/>
                <a:gd name="connsiteX80" fmla="*/ 32312 w 809441"/>
                <a:gd name="connsiteY80" fmla="*/ 500661 h 810657"/>
                <a:gd name="connsiteX81" fmla="*/ 24597 w 809441"/>
                <a:gd name="connsiteY81" fmla="*/ 513710 h 810657"/>
                <a:gd name="connsiteX82" fmla="*/ 795074 w 809441"/>
                <a:gd name="connsiteY82" fmla="*/ 472848 h 810657"/>
                <a:gd name="connsiteX83" fmla="*/ 793550 w 809441"/>
                <a:gd name="connsiteY83" fmla="*/ 472848 h 810657"/>
                <a:gd name="connsiteX84" fmla="*/ 783997 w 809441"/>
                <a:gd name="connsiteY84" fmla="*/ 460999 h 810657"/>
                <a:gd name="connsiteX85" fmla="*/ 784025 w 809441"/>
                <a:gd name="connsiteY85" fmla="*/ 460751 h 810657"/>
                <a:gd name="connsiteX86" fmla="*/ 787930 w 809441"/>
                <a:gd name="connsiteY86" fmla="*/ 405411 h 810657"/>
                <a:gd name="connsiteX87" fmla="*/ 799655 w 809441"/>
                <a:gd name="connsiteY87" fmla="*/ 395705 h 810657"/>
                <a:gd name="connsiteX88" fmla="*/ 809361 w 809441"/>
                <a:gd name="connsiteY88" fmla="*/ 405411 h 810657"/>
                <a:gd name="connsiteX89" fmla="*/ 805170 w 809441"/>
                <a:gd name="connsiteY89" fmla="*/ 463799 h 810657"/>
                <a:gd name="connsiteX90" fmla="*/ 794598 w 809441"/>
                <a:gd name="connsiteY90" fmla="*/ 472848 h 810657"/>
                <a:gd name="connsiteX91" fmla="*/ 10214 w 809441"/>
                <a:gd name="connsiteY91" fmla="*/ 400934 h 810657"/>
                <a:gd name="connsiteX92" fmla="*/ 10214 w 809441"/>
                <a:gd name="connsiteY92" fmla="*/ 400934 h 810657"/>
                <a:gd name="connsiteX93" fmla="*/ -73 w 809441"/>
                <a:gd name="connsiteY93" fmla="*/ 389895 h 810657"/>
                <a:gd name="connsiteX94" fmla="*/ -73 w 809441"/>
                <a:gd name="connsiteY94" fmla="*/ 389885 h 810657"/>
                <a:gd name="connsiteX95" fmla="*/ 6309 w 809441"/>
                <a:gd name="connsiteY95" fmla="*/ 331687 h 810657"/>
                <a:gd name="connsiteX96" fmla="*/ 18786 w 809441"/>
                <a:gd name="connsiteY96" fmla="*/ 323115 h 810657"/>
                <a:gd name="connsiteX97" fmla="*/ 27359 w 809441"/>
                <a:gd name="connsiteY97" fmla="*/ 335593 h 810657"/>
                <a:gd name="connsiteX98" fmla="*/ 21263 w 809441"/>
                <a:gd name="connsiteY98" fmla="*/ 390647 h 810657"/>
                <a:gd name="connsiteX99" fmla="*/ 10252 w 809441"/>
                <a:gd name="connsiteY99" fmla="*/ 400963 h 810657"/>
                <a:gd name="connsiteX100" fmla="*/ 9738 w 809441"/>
                <a:gd name="connsiteY100" fmla="*/ 400934 h 810657"/>
                <a:gd name="connsiteX101" fmla="*/ 798217 w 809441"/>
                <a:gd name="connsiteY101" fmla="*/ 389218 h 810657"/>
                <a:gd name="connsiteX102" fmla="*/ 787549 w 809441"/>
                <a:gd name="connsiteY102" fmla="*/ 379693 h 810657"/>
                <a:gd name="connsiteX103" fmla="*/ 779834 w 809441"/>
                <a:gd name="connsiteY103" fmla="*/ 324734 h 810657"/>
                <a:gd name="connsiteX104" fmla="*/ 788073 w 809441"/>
                <a:gd name="connsiteY104" fmla="*/ 312018 h 810657"/>
                <a:gd name="connsiteX105" fmla="*/ 800789 w 809441"/>
                <a:gd name="connsiteY105" fmla="*/ 320257 h 810657"/>
                <a:gd name="connsiteX106" fmla="*/ 808885 w 809441"/>
                <a:gd name="connsiteY106" fmla="*/ 378265 h 810657"/>
                <a:gd name="connsiteX107" fmla="*/ 799360 w 809441"/>
                <a:gd name="connsiteY107" fmla="*/ 389599 h 810657"/>
                <a:gd name="connsiteX108" fmla="*/ 30788 w 809441"/>
                <a:gd name="connsiteY108" fmla="*/ 289206 h 810657"/>
                <a:gd name="connsiteX109" fmla="*/ 20034 w 809441"/>
                <a:gd name="connsiteY109" fmla="*/ 278433 h 810657"/>
                <a:gd name="connsiteX110" fmla="*/ 20596 w 809441"/>
                <a:gd name="connsiteY110" fmla="*/ 275014 h 810657"/>
                <a:gd name="connsiteX111" fmla="*/ 43456 w 809441"/>
                <a:gd name="connsiteY111" fmla="*/ 221102 h 810657"/>
                <a:gd name="connsiteX112" fmla="*/ 58029 w 809441"/>
                <a:gd name="connsiteY112" fmla="*/ 217187 h 810657"/>
                <a:gd name="connsiteX113" fmla="*/ 62506 w 809441"/>
                <a:gd name="connsiteY113" fmla="*/ 230627 h 810657"/>
                <a:gd name="connsiteX114" fmla="*/ 40884 w 809441"/>
                <a:gd name="connsiteY114" fmla="*/ 281681 h 810657"/>
                <a:gd name="connsiteX115" fmla="*/ 30312 w 809441"/>
                <a:gd name="connsiteY115" fmla="*/ 289206 h 810657"/>
                <a:gd name="connsiteX116" fmla="*/ 774309 w 809441"/>
                <a:gd name="connsiteY116" fmla="*/ 278062 h 810657"/>
                <a:gd name="connsiteX117" fmla="*/ 764784 w 809441"/>
                <a:gd name="connsiteY117" fmla="*/ 271108 h 810657"/>
                <a:gd name="connsiteX118" fmla="*/ 741734 w 809441"/>
                <a:gd name="connsiteY118" fmla="*/ 220721 h 810657"/>
                <a:gd name="connsiteX119" fmla="*/ 745925 w 809441"/>
                <a:gd name="connsiteY119" fmla="*/ 206243 h 810657"/>
                <a:gd name="connsiteX120" fmla="*/ 760498 w 809441"/>
                <a:gd name="connsiteY120" fmla="*/ 210434 h 810657"/>
                <a:gd name="connsiteX121" fmla="*/ 784882 w 809441"/>
                <a:gd name="connsiteY121" fmla="*/ 263584 h 810657"/>
                <a:gd name="connsiteX122" fmla="*/ 778596 w 809441"/>
                <a:gd name="connsiteY122" fmla="*/ 277395 h 810657"/>
                <a:gd name="connsiteX123" fmla="*/ 773833 w 809441"/>
                <a:gd name="connsiteY123" fmla="*/ 278062 h 810657"/>
                <a:gd name="connsiteX124" fmla="*/ 82509 w 809441"/>
                <a:gd name="connsiteY124" fmla="*/ 187860 h 810657"/>
                <a:gd name="connsiteX125" fmla="*/ 76318 w 809441"/>
                <a:gd name="connsiteY125" fmla="*/ 185860 h 810657"/>
                <a:gd name="connsiteX126" fmla="*/ 73841 w 809441"/>
                <a:gd name="connsiteY126" fmla="*/ 171001 h 810657"/>
                <a:gd name="connsiteX127" fmla="*/ 111084 w 809441"/>
                <a:gd name="connsiteY127" fmla="*/ 125852 h 810657"/>
                <a:gd name="connsiteX128" fmla="*/ 126038 w 809441"/>
                <a:gd name="connsiteY128" fmla="*/ 125757 h 810657"/>
                <a:gd name="connsiteX129" fmla="*/ 126133 w 809441"/>
                <a:gd name="connsiteY129" fmla="*/ 125852 h 810657"/>
                <a:gd name="connsiteX130" fmla="*/ 126190 w 809441"/>
                <a:gd name="connsiteY130" fmla="*/ 140940 h 810657"/>
                <a:gd name="connsiteX131" fmla="*/ 126133 w 809441"/>
                <a:gd name="connsiteY131" fmla="*/ 140997 h 810657"/>
                <a:gd name="connsiteX132" fmla="*/ 90891 w 809441"/>
                <a:gd name="connsiteY132" fmla="*/ 183764 h 810657"/>
                <a:gd name="connsiteX133" fmla="*/ 82032 w 809441"/>
                <a:gd name="connsiteY133" fmla="*/ 187860 h 810657"/>
                <a:gd name="connsiteX134" fmla="*/ 719636 w 809441"/>
                <a:gd name="connsiteY134" fmla="*/ 178335 h 810657"/>
                <a:gd name="connsiteX135" fmla="*/ 711063 w 809441"/>
                <a:gd name="connsiteY135" fmla="*/ 174144 h 810657"/>
                <a:gd name="connsiteX136" fmla="*/ 674583 w 809441"/>
                <a:gd name="connsiteY136" fmla="*/ 132424 h 810657"/>
                <a:gd name="connsiteX137" fmla="*/ 674488 w 809441"/>
                <a:gd name="connsiteY137" fmla="*/ 117280 h 810657"/>
                <a:gd name="connsiteX138" fmla="*/ 689632 w 809441"/>
                <a:gd name="connsiteY138" fmla="*/ 117184 h 810657"/>
                <a:gd name="connsiteX139" fmla="*/ 728209 w 809441"/>
                <a:gd name="connsiteY139" fmla="*/ 161190 h 810657"/>
                <a:gd name="connsiteX140" fmla="*/ 726208 w 809441"/>
                <a:gd name="connsiteY140" fmla="*/ 176144 h 810657"/>
                <a:gd name="connsiteX141" fmla="*/ 719636 w 809441"/>
                <a:gd name="connsiteY141" fmla="*/ 178335 h 810657"/>
                <a:gd name="connsiteX142" fmla="*/ 160994 w 809441"/>
                <a:gd name="connsiteY142" fmla="*/ 105469 h 810657"/>
                <a:gd name="connsiteX143" fmla="*/ 152518 w 809441"/>
                <a:gd name="connsiteY143" fmla="*/ 101373 h 810657"/>
                <a:gd name="connsiteX144" fmla="*/ 154327 w 809441"/>
                <a:gd name="connsiteY144" fmla="*/ 86323 h 810657"/>
                <a:gd name="connsiteX145" fmla="*/ 202905 w 809441"/>
                <a:gd name="connsiteY145" fmla="*/ 53653 h 810657"/>
                <a:gd name="connsiteX146" fmla="*/ 217687 w 809441"/>
                <a:gd name="connsiteY146" fmla="*/ 56644 h 810657"/>
                <a:gd name="connsiteX147" fmla="*/ 214696 w 809441"/>
                <a:gd name="connsiteY147" fmla="*/ 71436 h 810657"/>
                <a:gd name="connsiteX148" fmla="*/ 213477 w 809441"/>
                <a:gd name="connsiteY148" fmla="*/ 72131 h 810657"/>
                <a:gd name="connsiteX149" fmla="*/ 167567 w 809441"/>
                <a:gd name="connsiteY149" fmla="*/ 103183 h 810657"/>
                <a:gd name="connsiteX150" fmla="*/ 160518 w 809441"/>
                <a:gd name="connsiteY150" fmla="*/ 105564 h 810657"/>
                <a:gd name="connsiteX151" fmla="*/ 638769 w 809441"/>
                <a:gd name="connsiteY151" fmla="*/ 98420 h 810657"/>
                <a:gd name="connsiteX152" fmla="*/ 632482 w 809441"/>
                <a:gd name="connsiteY152" fmla="*/ 96325 h 810657"/>
                <a:gd name="connsiteX153" fmla="*/ 585619 w 809441"/>
                <a:gd name="connsiteY153" fmla="*/ 66607 h 810657"/>
                <a:gd name="connsiteX154" fmla="*/ 581143 w 809441"/>
                <a:gd name="connsiteY154" fmla="*/ 52033 h 810657"/>
                <a:gd name="connsiteX155" fmla="*/ 595716 w 809441"/>
                <a:gd name="connsiteY155" fmla="*/ 47557 h 810657"/>
                <a:gd name="connsiteX156" fmla="*/ 645150 w 809441"/>
                <a:gd name="connsiteY156" fmla="*/ 78894 h 810657"/>
                <a:gd name="connsiteX157" fmla="*/ 646941 w 809441"/>
                <a:gd name="connsiteY157" fmla="*/ 93877 h 810657"/>
                <a:gd name="connsiteX158" fmla="*/ 638769 w 809441"/>
                <a:gd name="connsiteY158" fmla="*/ 97944 h 810657"/>
                <a:gd name="connsiteX159" fmla="*/ 259483 w 809441"/>
                <a:gd name="connsiteY159" fmla="*/ 48890 h 810657"/>
                <a:gd name="connsiteX160" fmla="*/ 248615 w 809441"/>
                <a:gd name="connsiteY160" fmla="*/ 38422 h 810657"/>
                <a:gd name="connsiteX161" fmla="*/ 255578 w 809441"/>
                <a:gd name="connsiteY161" fmla="*/ 28221 h 810657"/>
                <a:gd name="connsiteX162" fmla="*/ 311395 w 809441"/>
                <a:gd name="connsiteY162" fmla="*/ 10695 h 810657"/>
                <a:gd name="connsiteX163" fmla="*/ 323586 w 809441"/>
                <a:gd name="connsiteY163" fmla="*/ 19810 h 810657"/>
                <a:gd name="connsiteX164" fmla="*/ 316348 w 809441"/>
                <a:gd name="connsiteY164" fmla="*/ 31555 h 810657"/>
                <a:gd name="connsiteX165" fmla="*/ 263388 w 809441"/>
                <a:gd name="connsiteY165" fmla="*/ 48128 h 810657"/>
                <a:gd name="connsiteX166" fmla="*/ 259007 w 809441"/>
                <a:gd name="connsiteY166" fmla="*/ 48985 h 810657"/>
                <a:gd name="connsiteX167" fmla="*/ 538566 w 809441"/>
                <a:gd name="connsiteY167" fmla="*/ 44699 h 810657"/>
                <a:gd name="connsiteX168" fmla="*/ 534946 w 809441"/>
                <a:gd name="connsiteY168" fmla="*/ 44032 h 810657"/>
                <a:gd name="connsiteX169" fmla="*/ 481511 w 809441"/>
                <a:gd name="connsiteY169" fmla="*/ 29078 h 810657"/>
                <a:gd name="connsiteX170" fmla="*/ 473177 w 809441"/>
                <a:gd name="connsiteY170" fmla="*/ 16457 h 810657"/>
                <a:gd name="connsiteX171" fmla="*/ 485797 w 809441"/>
                <a:gd name="connsiteY171" fmla="*/ 8123 h 810657"/>
                <a:gd name="connsiteX172" fmla="*/ 542185 w 809441"/>
                <a:gd name="connsiteY172" fmla="*/ 23935 h 810657"/>
                <a:gd name="connsiteX173" fmla="*/ 548843 w 809441"/>
                <a:gd name="connsiteY173" fmla="*/ 37470 h 810657"/>
                <a:gd name="connsiteX174" fmla="*/ 538566 w 809441"/>
                <a:gd name="connsiteY174" fmla="*/ 44699 h 810657"/>
                <a:gd name="connsiteX175" fmla="*/ 370164 w 809441"/>
                <a:gd name="connsiteY175" fmla="*/ 22792 h 810657"/>
                <a:gd name="connsiteX176" fmla="*/ 359020 w 809441"/>
                <a:gd name="connsiteY176" fmla="*/ 12600 h 810657"/>
                <a:gd name="connsiteX177" fmla="*/ 369211 w 809441"/>
                <a:gd name="connsiteY177" fmla="*/ 1456 h 810657"/>
                <a:gd name="connsiteX178" fmla="*/ 427694 w 809441"/>
                <a:gd name="connsiteY178" fmla="*/ 598 h 810657"/>
                <a:gd name="connsiteX179" fmla="*/ 437792 w 809441"/>
                <a:gd name="connsiteY179" fmla="*/ 11838 h 810657"/>
                <a:gd name="connsiteX180" fmla="*/ 426551 w 809441"/>
                <a:gd name="connsiteY180" fmla="*/ 21934 h 810657"/>
                <a:gd name="connsiteX181" fmla="*/ 371021 w 809441"/>
                <a:gd name="connsiteY181" fmla="*/ 22792 h 81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809441" h="810657">
                  <a:moveTo>
                    <a:pt x="404073" y="810604"/>
                  </a:moveTo>
                  <a:lnTo>
                    <a:pt x="396262" y="810604"/>
                  </a:lnTo>
                  <a:cubicBezTo>
                    <a:pt x="390357" y="810452"/>
                    <a:pt x="385680" y="805556"/>
                    <a:pt x="385785" y="799651"/>
                  </a:cubicBezTo>
                  <a:cubicBezTo>
                    <a:pt x="386089" y="793812"/>
                    <a:pt x="390890" y="789211"/>
                    <a:pt x="396738" y="789173"/>
                  </a:cubicBezTo>
                  <a:cubicBezTo>
                    <a:pt x="415227" y="789506"/>
                    <a:pt x="433724" y="788554"/>
                    <a:pt x="452079" y="786316"/>
                  </a:cubicBezTo>
                  <a:cubicBezTo>
                    <a:pt x="457879" y="785306"/>
                    <a:pt x="463404" y="789192"/>
                    <a:pt x="464414" y="795002"/>
                  </a:cubicBezTo>
                  <a:cubicBezTo>
                    <a:pt x="465424" y="800803"/>
                    <a:pt x="461537" y="806328"/>
                    <a:pt x="455727" y="807337"/>
                  </a:cubicBezTo>
                  <a:cubicBezTo>
                    <a:pt x="455403" y="807395"/>
                    <a:pt x="455079" y="807433"/>
                    <a:pt x="454746" y="807461"/>
                  </a:cubicBezTo>
                  <a:cubicBezTo>
                    <a:pt x="437934" y="809557"/>
                    <a:pt x="421018" y="810614"/>
                    <a:pt x="404073" y="810604"/>
                  </a:cubicBezTo>
                  <a:close/>
                  <a:moveTo>
                    <a:pt x="339779" y="805461"/>
                  </a:moveTo>
                  <a:lnTo>
                    <a:pt x="337969" y="805461"/>
                  </a:lnTo>
                  <a:cubicBezTo>
                    <a:pt x="318614" y="802308"/>
                    <a:pt x="299517" y="797755"/>
                    <a:pt x="280819" y="791840"/>
                  </a:cubicBezTo>
                  <a:cubicBezTo>
                    <a:pt x="275190" y="790049"/>
                    <a:pt x="272075" y="784039"/>
                    <a:pt x="273866" y="778410"/>
                  </a:cubicBezTo>
                  <a:cubicBezTo>
                    <a:pt x="275657" y="772781"/>
                    <a:pt x="281667" y="769666"/>
                    <a:pt x="287296" y="771457"/>
                  </a:cubicBezTo>
                  <a:cubicBezTo>
                    <a:pt x="304927" y="777076"/>
                    <a:pt x="322939" y="781372"/>
                    <a:pt x="341208" y="784316"/>
                  </a:cubicBezTo>
                  <a:cubicBezTo>
                    <a:pt x="347046" y="785420"/>
                    <a:pt x="350885" y="791050"/>
                    <a:pt x="349790" y="796888"/>
                  </a:cubicBezTo>
                  <a:cubicBezTo>
                    <a:pt x="348847" y="801870"/>
                    <a:pt x="344561" y="805518"/>
                    <a:pt x="339493" y="805651"/>
                  </a:cubicBezTo>
                  <a:close/>
                  <a:moveTo>
                    <a:pt x="509324" y="796507"/>
                  </a:moveTo>
                  <a:cubicBezTo>
                    <a:pt x="503381" y="796346"/>
                    <a:pt x="498694" y="791392"/>
                    <a:pt x="498856" y="785449"/>
                  </a:cubicBezTo>
                  <a:cubicBezTo>
                    <a:pt x="498990" y="780829"/>
                    <a:pt x="502047" y="776810"/>
                    <a:pt x="506466" y="775457"/>
                  </a:cubicBezTo>
                  <a:cubicBezTo>
                    <a:pt x="524288" y="770523"/>
                    <a:pt x="541728" y="764313"/>
                    <a:pt x="558663" y="756883"/>
                  </a:cubicBezTo>
                  <a:cubicBezTo>
                    <a:pt x="564055" y="754493"/>
                    <a:pt x="570369" y="756922"/>
                    <a:pt x="572761" y="762313"/>
                  </a:cubicBezTo>
                  <a:cubicBezTo>
                    <a:pt x="575151" y="767704"/>
                    <a:pt x="572722" y="774019"/>
                    <a:pt x="567331" y="776410"/>
                  </a:cubicBezTo>
                  <a:cubicBezTo>
                    <a:pt x="549463" y="784316"/>
                    <a:pt x="531031" y="790878"/>
                    <a:pt x="512182" y="796031"/>
                  </a:cubicBezTo>
                  <a:cubicBezTo>
                    <a:pt x="511239" y="796203"/>
                    <a:pt x="510277" y="796241"/>
                    <a:pt x="509324" y="796126"/>
                  </a:cubicBezTo>
                  <a:close/>
                  <a:moveTo>
                    <a:pt x="231384" y="770980"/>
                  </a:moveTo>
                  <a:cubicBezTo>
                    <a:pt x="229756" y="770980"/>
                    <a:pt x="228155" y="770580"/>
                    <a:pt x="226717" y="769837"/>
                  </a:cubicBezTo>
                  <a:cubicBezTo>
                    <a:pt x="209134" y="761313"/>
                    <a:pt x="192198" y="751502"/>
                    <a:pt x="176044" y="740500"/>
                  </a:cubicBezTo>
                  <a:cubicBezTo>
                    <a:pt x="171434" y="736757"/>
                    <a:pt x="170729" y="729975"/>
                    <a:pt x="174473" y="725356"/>
                  </a:cubicBezTo>
                  <a:cubicBezTo>
                    <a:pt x="177787" y="721279"/>
                    <a:pt x="183569" y="720193"/>
                    <a:pt x="188141" y="722784"/>
                  </a:cubicBezTo>
                  <a:cubicBezTo>
                    <a:pt x="203333" y="733204"/>
                    <a:pt x="219250" y="742529"/>
                    <a:pt x="235766" y="750692"/>
                  </a:cubicBezTo>
                  <a:cubicBezTo>
                    <a:pt x="241081" y="753235"/>
                    <a:pt x="243319" y="759607"/>
                    <a:pt x="240776" y="764923"/>
                  </a:cubicBezTo>
                  <a:cubicBezTo>
                    <a:pt x="238995" y="768647"/>
                    <a:pt x="235223" y="770999"/>
                    <a:pt x="231099" y="770980"/>
                  </a:cubicBezTo>
                  <a:close/>
                  <a:moveTo>
                    <a:pt x="613337" y="750692"/>
                  </a:moveTo>
                  <a:cubicBezTo>
                    <a:pt x="607393" y="750635"/>
                    <a:pt x="602622" y="745758"/>
                    <a:pt x="602688" y="739815"/>
                  </a:cubicBezTo>
                  <a:cubicBezTo>
                    <a:pt x="602726" y="736195"/>
                    <a:pt x="604584" y="732842"/>
                    <a:pt x="607622" y="730880"/>
                  </a:cubicBezTo>
                  <a:cubicBezTo>
                    <a:pt x="623310" y="721050"/>
                    <a:pt x="638273" y="710096"/>
                    <a:pt x="652389" y="698114"/>
                  </a:cubicBezTo>
                  <a:cubicBezTo>
                    <a:pt x="656885" y="694304"/>
                    <a:pt x="663629" y="694857"/>
                    <a:pt x="667439" y="699352"/>
                  </a:cubicBezTo>
                  <a:cubicBezTo>
                    <a:pt x="671249" y="703848"/>
                    <a:pt x="670696" y="710592"/>
                    <a:pt x="666201" y="714402"/>
                  </a:cubicBezTo>
                  <a:cubicBezTo>
                    <a:pt x="651199" y="727089"/>
                    <a:pt x="635282" y="738643"/>
                    <a:pt x="618576" y="748978"/>
                  </a:cubicBezTo>
                  <a:cubicBezTo>
                    <a:pt x="617023" y="750016"/>
                    <a:pt x="615204" y="750616"/>
                    <a:pt x="613337" y="750692"/>
                  </a:cubicBezTo>
                  <a:close/>
                  <a:moveTo>
                    <a:pt x="137087" y="706877"/>
                  </a:moveTo>
                  <a:cubicBezTo>
                    <a:pt x="134411" y="706896"/>
                    <a:pt x="131829" y="705915"/>
                    <a:pt x="129848" y="704115"/>
                  </a:cubicBezTo>
                  <a:cubicBezTo>
                    <a:pt x="115494" y="690885"/>
                    <a:pt x="102092" y="676664"/>
                    <a:pt x="89748" y="661538"/>
                  </a:cubicBezTo>
                  <a:cubicBezTo>
                    <a:pt x="86014" y="656957"/>
                    <a:pt x="86690" y="650223"/>
                    <a:pt x="91272" y="646489"/>
                  </a:cubicBezTo>
                  <a:cubicBezTo>
                    <a:pt x="95844" y="642755"/>
                    <a:pt x="102588" y="643441"/>
                    <a:pt x="106321" y="648013"/>
                  </a:cubicBezTo>
                  <a:cubicBezTo>
                    <a:pt x="118018" y="662357"/>
                    <a:pt x="130753" y="675816"/>
                    <a:pt x="144421" y="688303"/>
                  </a:cubicBezTo>
                  <a:cubicBezTo>
                    <a:pt x="148784" y="692256"/>
                    <a:pt x="149117" y="699009"/>
                    <a:pt x="145164" y="703372"/>
                  </a:cubicBezTo>
                  <a:cubicBezTo>
                    <a:pt x="143126" y="705620"/>
                    <a:pt x="140221" y="706896"/>
                    <a:pt x="137182" y="706877"/>
                  </a:cubicBezTo>
                  <a:close/>
                  <a:moveTo>
                    <a:pt x="699729" y="677064"/>
                  </a:moveTo>
                  <a:cubicBezTo>
                    <a:pt x="693842" y="677159"/>
                    <a:pt x="688984" y="672463"/>
                    <a:pt x="688890" y="666567"/>
                  </a:cubicBezTo>
                  <a:cubicBezTo>
                    <a:pt x="688842" y="663872"/>
                    <a:pt x="689823" y="661252"/>
                    <a:pt x="691632" y="659252"/>
                  </a:cubicBezTo>
                  <a:cubicBezTo>
                    <a:pt x="703939" y="645422"/>
                    <a:pt x="715178" y="630677"/>
                    <a:pt x="725256" y="615151"/>
                  </a:cubicBezTo>
                  <a:cubicBezTo>
                    <a:pt x="728561" y="610275"/>
                    <a:pt x="735152" y="608922"/>
                    <a:pt x="740115" y="612103"/>
                  </a:cubicBezTo>
                  <a:cubicBezTo>
                    <a:pt x="745030" y="615342"/>
                    <a:pt x="746392" y="621943"/>
                    <a:pt x="743163" y="626867"/>
                  </a:cubicBezTo>
                  <a:cubicBezTo>
                    <a:pt x="732504" y="643241"/>
                    <a:pt x="720665" y="658805"/>
                    <a:pt x="707730" y="673444"/>
                  </a:cubicBezTo>
                  <a:cubicBezTo>
                    <a:pt x="705777" y="675673"/>
                    <a:pt x="702976" y="676978"/>
                    <a:pt x="700014" y="677064"/>
                  </a:cubicBezTo>
                  <a:close/>
                  <a:moveTo>
                    <a:pt x="66030" y="618866"/>
                  </a:moveTo>
                  <a:cubicBezTo>
                    <a:pt x="62163" y="618990"/>
                    <a:pt x="58525" y="617028"/>
                    <a:pt x="56505" y="613723"/>
                  </a:cubicBezTo>
                  <a:cubicBezTo>
                    <a:pt x="46504" y="596959"/>
                    <a:pt x="37694" y="579518"/>
                    <a:pt x="30121" y="561526"/>
                  </a:cubicBezTo>
                  <a:cubicBezTo>
                    <a:pt x="27835" y="556077"/>
                    <a:pt x="30388" y="549810"/>
                    <a:pt x="35836" y="547524"/>
                  </a:cubicBezTo>
                  <a:cubicBezTo>
                    <a:pt x="41284" y="545238"/>
                    <a:pt x="47552" y="547791"/>
                    <a:pt x="49838" y="553239"/>
                  </a:cubicBezTo>
                  <a:cubicBezTo>
                    <a:pt x="57001" y="570289"/>
                    <a:pt x="65374" y="586814"/>
                    <a:pt x="74889" y="602674"/>
                  </a:cubicBezTo>
                  <a:cubicBezTo>
                    <a:pt x="77918" y="607722"/>
                    <a:pt x="76279" y="614275"/>
                    <a:pt x="71231" y="617313"/>
                  </a:cubicBezTo>
                  <a:cubicBezTo>
                    <a:pt x="71212" y="617323"/>
                    <a:pt x="71193" y="617333"/>
                    <a:pt x="71174" y="617342"/>
                  </a:cubicBezTo>
                  <a:cubicBezTo>
                    <a:pt x="69622" y="618285"/>
                    <a:pt x="67850" y="618809"/>
                    <a:pt x="66030" y="618866"/>
                  </a:cubicBezTo>
                  <a:close/>
                  <a:moveTo>
                    <a:pt x="762689" y="581909"/>
                  </a:moveTo>
                  <a:cubicBezTo>
                    <a:pt x="761136" y="581928"/>
                    <a:pt x="759593" y="581576"/>
                    <a:pt x="758212" y="580861"/>
                  </a:cubicBezTo>
                  <a:cubicBezTo>
                    <a:pt x="752859" y="578414"/>
                    <a:pt x="750497" y="572079"/>
                    <a:pt x="752945" y="566726"/>
                  </a:cubicBezTo>
                  <a:cubicBezTo>
                    <a:pt x="752954" y="566707"/>
                    <a:pt x="752964" y="566688"/>
                    <a:pt x="752973" y="566669"/>
                  </a:cubicBezTo>
                  <a:cubicBezTo>
                    <a:pt x="760784" y="549905"/>
                    <a:pt x="767347" y="532589"/>
                    <a:pt x="772595" y="514853"/>
                  </a:cubicBezTo>
                  <a:cubicBezTo>
                    <a:pt x="774252" y="509195"/>
                    <a:pt x="780177" y="505957"/>
                    <a:pt x="785835" y="507614"/>
                  </a:cubicBezTo>
                  <a:cubicBezTo>
                    <a:pt x="791493" y="509272"/>
                    <a:pt x="794731" y="515196"/>
                    <a:pt x="793074" y="520854"/>
                  </a:cubicBezTo>
                  <a:cubicBezTo>
                    <a:pt x="787540" y="539628"/>
                    <a:pt x="780625" y="557963"/>
                    <a:pt x="772404" y="575718"/>
                  </a:cubicBezTo>
                  <a:cubicBezTo>
                    <a:pt x="770566" y="579652"/>
                    <a:pt x="766546" y="582090"/>
                    <a:pt x="762213" y="581909"/>
                  </a:cubicBezTo>
                  <a:close/>
                  <a:moveTo>
                    <a:pt x="22216" y="513996"/>
                  </a:moveTo>
                  <a:cubicBezTo>
                    <a:pt x="17339" y="513986"/>
                    <a:pt x="13081" y="510700"/>
                    <a:pt x="11833" y="505995"/>
                  </a:cubicBezTo>
                  <a:cubicBezTo>
                    <a:pt x="6995" y="487059"/>
                    <a:pt x="3527" y="467800"/>
                    <a:pt x="1451" y="448369"/>
                  </a:cubicBezTo>
                  <a:cubicBezTo>
                    <a:pt x="1289" y="442425"/>
                    <a:pt x="5975" y="437481"/>
                    <a:pt x="11919" y="437320"/>
                  </a:cubicBezTo>
                  <a:cubicBezTo>
                    <a:pt x="17206" y="437177"/>
                    <a:pt x="21806" y="440891"/>
                    <a:pt x="22787" y="446083"/>
                  </a:cubicBezTo>
                  <a:cubicBezTo>
                    <a:pt x="24625" y="464485"/>
                    <a:pt x="27807" y="482725"/>
                    <a:pt x="32312" y="500661"/>
                  </a:cubicBezTo>
                  <a:cubicBezTo>
                    <a:pt x="33760" y="506395"/>
                    <a:pt x="30312" y="512215"/>
                    <a:pt x="24597" y="513710"/>
                  </a:cubicBezTo>
                  <a:close/>
                  <a:moveTo>
                    <a:pt x="795074" y="472848"/>
                  </a:moveTo>
                  <a:lnTo>
                    <a:pt x="793550" y="472848"/>
                  </a:lnTo>
                  <a:cubicBezTo>
                    <a:pt x="787635" y="472210"/>
                    <a:pt x="783358" y="466904"/>
                    <a:pt x="783997" y="460999"/>
                  </a:cubicBezTo>
                  <a:cubicBezTo>
                    <a:pt x="784006" y="460913"/>
                    <a:pt x="784016" y="460837"/>
                    <a:pt x="784025" y="460751"/>
                  </a:cubicBezTo>
                  <a:cubicBezTo>
                    <a:pt x="786616" y="442415"/>
                    <a:pt x="787921" y="423928"/>
                    <a:pt x="787930" y="405411"/>
                  </a:cubicBezTo>
                  <a:cubicBezTo>
                    <a:pt x="788492" y="399496"/>
                    <a:pt x="793741" y="395153"/>
                    <a:pt x="799655" y="395705"/>
                  </a:cubicBezTo>
                  <a:cubicBezTo>
                    <a:pt x="804799" y="396191"/>
                    <a:pt x="808876" y="400267"/>
                    <a:pt x="809361" y="405411"/>
                  </a:cubicBezTo>
                  <a:cubicBezTo>
                    <a:pt x="809352" y="424947"/>
                    <a:pt x="807952" y="444463"/>
                    <a:pt x="805170" y="463799"/>
                  </a:cubicBezTo>
                  <a:cubicBezTo>
                    <a:pt x="804370" y="469019"/>
                    <a:pt x="799875" y="472857"/>
                    <a:pt x="794598" y="472848"/>
                  </a:cubicBezTo>
                  <a:close/>
                  <a:moveTo>
                    <a:pt x="10214" y="400934"/>
                  </a:moveTo>
                  <a:lnTo>
                    <a:pt x="10214" y="400934"/>
                  </a:lnTo>
                  <a:cubicBezTo>
                    <a:pt x="4327" y="400725"/>
                    <a:pt x="-282" y="395791"/>
                    <a:pt x="-73" y="389895"/>
                  </a:cubicBezTo>
                  <a:cubicBezTo>
                    <a:pt x="-73" y="389895"/>
                    <a:pt x="-73" y="389885"/>
                    <a:pt x="-73" y="389885"/>
                  </a:cubicBezTo>
                  <a:cubicBezTo>
                    <a:pt x="661" y="370359"/>
                    <a:pt x="2794" y="350909"/>
                    <a:pt x="6309" y="331687"/>
                  </a:cubicBezTo>
                  <a:cubicBezTo>
                    <a:pt x="7385" y="325877"/>
                    <a:pt x="12976" y="322038"/>
                    <a:pt x="18786" y="323115"/>
                  </a:cubicBezTo>
                  <a:cubicBezTo>
                    <a:pt x="24597" y="324191"/>
                    <a:pt x="28435" y="329782"/>
                    <a:pt x="27359" y="335593"/>
                  </a:cubicBezTo>
                  <a:cubicBezTo>
                    <a:pt x="24035" y="353776"/>
                    <a:pt x="21997" y="372178"/>
                    <a:pt x="21263" y="390647"/>
                  </a:cubicBezTo>
                  <a:cubicBezTo>
                    <a:pt x="21073" y="396534"/>
                    <a:pt x="16139" y="401153"/>
                    <a:pt x="10252" y="400963"/>
                  </a:cubicBezTo>
                  <a:cubicBezTo>
                    <a:pt x="10080" y="400963"/>
                    <a:pt x="9909" y="400944"/>
                    <a:pt x="9738" y="400934"/>
                  </a:cubicBezTo>
                  <a:close/>
                  <a:moveTo>
                    <a:pt x="798217" y="389218"/>
                  </a:moveTo>
                  <a:cubicBezTo>
                    <a:pt x="792759" y="389209"/>
                    <a:pt x="788178" y="385113"/>
                    <a:pt x="787549" y="379693"/>
                  </a:cubicBezTo>
                  <a:cubicBezTo>
                    <a:pt x="786320" y="361205"/>
                    <a:pt x="783739" y="342841"/>
                    <a:pt x="779834" y="324734"/>
                  </a:cubicBezTo>
                  <a:cubicBezTo>
                    <a:pt x="778596" y="318943"/>
                    <a:pt x="782291" y="313256"/>
                    <a:pt x="788073" y="312018"/>
                  </a:cubicBezTo>
                  <a:cubicBezTo>
                    <a:pt x="793855" y="310780"/>
                    <a:pt x="799551" y="314466"/>
                    <a:pt x="800789" y="320257"/>
                  </a:cubicBezTo>
                  <a:cubicBezTo>
                    <a:pt x="804875" y="339374"/>
                    <a:pt x="807581" y="358757"/>
                    <a:pt x="808885" y="378265"/>
                  </a:cubicBezTo>
                  <a:cubicBezTo>
                    <a:pt x="809323" y="384008"/>
                    <a:pt x="805094" y="389047"/>
                    <a:pt x="799360" y="389599"/>
                  </a:cubicBezTo>
                  <a:close/>
                  <a:moveTo>
                    <a:pt x="30788" y="289206"/>
                  </a:moveTo>
                  <a:cubicBezTo>
                    <a:pt x="24845" y="289196"/>
                    <a:pt x="20025" y="284377"/>
                    <a:pt x="20034" y="278433"/>
                  </a:cubicBezTo>
                  <a:cubicBezTo>
                    <a:pt x="20034" y="277271"/>
                    <a:pt x="20225" y="276119"/>
                    <a:pt x="20596" y="275014"/>
                  </a:cubicBezTo>
                  <a:cubicBezTo>
                    <a:pt x="26911" y="256516"/>
                    <a:pt x="34550" y="238504"/>
                    <a:pt x="43456" y="221102"/>
                  </a:cubicBezTo>
                  <a:cubicBezTo>
                    <a:pt x="46400" y="215997"/>
                    <a:pt x="52924" y="214244"/>
                    <a:pt x="58029" y="217187"/>
                  </a:cubicBezTo>
                  <a:cubicBezTo>
                    <a:pt x="62706" y="219883"/>
                    <a:pt x="64631" y="225655"/>
                    <a:pt x="62506" y="230627"/>
                  </a:cubicBezTo>
                  <a:cubicBezTo>
                    <a:pt x="54086" y="247105"/>
                    <a:pt x="46857" y="264165"/>
                    <a:pt x="40884" y="281681"/>
                  </a:cubicBezTo>
                  <a:cubicBezTo>
                    <a:pt x="39465" y="286291"/>
                    <a:pt x="35131" y="289377"/>
                    <a:pt x="30312" y="289206"/>
                  </a:cubicBezTo>
                  <a:close/>
                  <a:moveTo>
                    <a:pt x="774309" y="278062"/>
                  </a:moveTo>
                  <a:cubicBezTo>
                    <a:pt x="770033" y="277843"/>
                    <a:pt x="766289" y="275118"/>
                    <a:pt x="764784" y="271108"/>
                  </a:cubicBezTo>
                  <a:cubicBezTo>
                    <a:pt x="758288" y="253792"/>
                    <a:pt x="750592" y="236952"/>
                    <a:pt x="741734" y="220721"/>
                  </a:cubicBezTo>
                  <a:cubicBezTo>
                    <a:pt x="738896" y="215568"/>
                    <a:pt x="740772" y="209091"/>
                    <a:pt x="745925" y="206243"/>
                  </a:cubicBezTo>
                  <a:cubicBezTo>
                    <a:pt x="751107" y="203405"/>
                    <a:pt x="757612" y="205271"/>
                    <a:pt x="760498" y="210434"/>
                  </a:cubicBezTo>
                  <a:cubicBezTo>
                    <a:pt x="769852" y="227560"/>
                    <a:pt x="778005" y="245324"/>
                    <a:pt x="784882" y="263584"/>
                  </a:cubicBezTo>
                  <a:cubicBezTo>
                    <a:pt x="786882" y="269127"/>
                    <a:pt x="784092" y="275261"/>
                    <a:pt x="778596" y="277395"/>
                  </a:cubicBezTo>
                  <a:cubicBezTo>
                    <a:pt x="777081" y="277976"/>
                    <a:pt x="775452" y="278205"/>
                    <a:pt x="773833" y="278062"/>
                  </a:cubicBezTo>
                  <a:close/>
                  <a:moveTo>
                    <a:pt x="82509" y="187860"/>
                  </a:moveTo>
                  <a:cubicBezTo>
                    <a:pt x="80280" y="187889"/>
                    <a:pt x="78108" y="187184"/>
                    <a:pt x="76318" y="185860"/>
                  </a:cubicBezTo>
                  <a:cubicBezTo>
                    <a:pt x="71536" y="182431"/>
                    <a:pt x="70431" y="175792"/>
                    <a:pt x="73841" y="171001"/>
                  </a:cubicBezTo>
                  <a:cubicBezTo>
                    <a:pt x="85137" y="155065"/>
                    <a:pt x="97587" y="139978"/>
                    <a:pt x="111084" y="125852"/>
                  </a:cubicBezTo>
                  <a:cubicBezTo>
                    <a:pt x="115189" y="121699"/>
                    <a:pt x="121875" y="121652"/>
                    <a:pt x="126038" y="125757"/>
                  </a:cubicBezTo>
                  <a:cubicBezTo>
                    <a:pt x="126066" y="125785"/>
                    <a:pt x="126105" y="125824"/>
                    <a:pt x="126133" y="125852"/>
                  </a:cubicBezTo>
                  <a:cubicBezTo>
                    <a:pt x="130315" y="130005"/>
                    <a:pt x="130343" y="136758"/>
                    <a:pt x="126190" y="140940"/>
                  </a:cubicBezTo>
                  <a:cubicBezTo>
                    <a:pt x="126172" y="140959"/>
                    <a:pt x="126152" y="140978"/>
                    <a:pt x="126133" y="140997"/>
                  </a:cubicBezTo>
                  <a:cubicBezTo>
                    <a:pt x="113379" y="154399"/>
                    <a:pt x="101606" y="168686"/>
                    <a:pt x="90891" y="183764"/>
                  </a:cubicBezTo>
                  <a:cubicBezTo>
                    <a:pt x="88776" y="186479"/>
                    <a:pt x="85471" y="188003"/>
                    <a:pt x="82032" y="187860"/>
                  </a:cubicBezTo>
                  <a:close/>
                  <a:moveTo>
                    <a:pt x="719636" y="178335"/>
                  </a:moveTo>
                  <a:cubicBezTo>
                    <a:pt x="716283" y="178335"/>
                    <a:pt x="713121" y="176792"/>
                    <a:pt x="711063" y="174144"/>
                  </a:cubicBezTo>
                  <a:cubicBezTo>
                    <a:pt x="699967" y="159342"/>
                    <a:pt x="687765" y="145398"/>
                    <a:pt x="674583" y="132424"/>
                  </a:cubicBezTo>
                  <a:cubicBezTo>
                    <a:pt x="670373" y="128272"/>
                    <a:pt x="670334" y="121490"/>
                    <a:pt x="674488" y="117280"/>
                  </a:cubicBezTo>
                  <a:cubicBezTo>
                    <a:pt x="678640" y="113070"/>
                    <a:pt x="685422" y="113031"/>
                    <a:pt x="689632" y="117184"/>
                  </a:cubicBezTo>
                  <a:cubicBezTo>
                    <a:pt x="703491" y="130948"/>
                    <a:pt x="716379" y="145655"/>
                    <a:pt x="728209" y="161190"/>
                  </a:cubicBezTo>
                  <a:cubicBezTo>
                    <a:pt x="731790" y="165867"/>
                    <a:pt x="730895" y="172563"/>
                    <a:pt x="726208" y="176144"/>
                  </a:cubicBezTo>
                  <a:cubicBezTo>
                    <a:pt x="724322" y="177582"/>
                    <a:pt x="722008" y="178354"/>
                    <a:pt x="719636" y="178335"/>
                  </a:cubicBezTo>
                  <a:close/>
                  <a:moveTo>
                    <a:pt x="160994" y="105469"/>
                  </a:moveTo>
                  <a:cubicBezTo>
                    <a:pt x="157699" y="105440"/>
                    <a:pt x="154594" y="103935"/>
                    <a:pt x="152518" y="101373"/>
                  </a:cubicBezTo>
                  <a:cubicBezTo>
                    <a:pt x="148936" y="96696"/>
                    <a:pt x="149746" y="90019"/>
                    <a:pt x="154327" y="86323"/>
                  </a:cubicBezTo>
                  <a:cubicBezTo>
                    <a:pt x="169691" y="74255"/>
                    <a:pt x="185931" y="63330"/>
                    <a:pt x="202905" y="53653"/>
                  </a:cubicBezTo>
                  <a:cubicBezTo>
                    <a:pt x="207810" y="50395"/>
                    <a:pt x="214430" y="51738"/>
                    <a:pt x="217687" y="56644"/>
                  </a:cubicBezTo>
                  <a:cubicBezTo>
                    <a:pt x="220945" y="61549"/>
                    <a:pt x="219612" y="68178"/>
                    <a:pt x="214696" y="71436"/>
                  </a:cubicBezTo>
                  <a:cubicBezTo>
                    <a:pt x="214306" y="71693"/>
                    <a:pt x="213896" y="71921"/>
                    <a:pt x="213477" y="72131"/>
                  </a:cubicBezTo>
                  <a:cubicBezTo>
                    <a:pt x="197456" y="81389"/>
                    <a:pt x="182121" y="91762"/>
                    <a:pt x="167567" y="103183"/>
                  </a:cubicBezTo>
                  <a:cubicBezTo>
                    <a:pt x="165586" y="104802"/>
                    <a:pt x="163081" y="105650"/>
                    <a:pt x="160518" y="105564"/>
                  </a:cubicBezTo>
                  <a:close/>
                  <a:moveTo>
                    <a:pt x="638769" y="98420"/>
                  </a:moveTo>
                  <a:cubicBezTo>
                    <a:pt x="636502" y="98430"/>
                    <a:pt x="634292" y="97687"/>
                    <a:pt x="632482" y="96325"/>
                  </a:cubicBezTo>
                  <a:cubicBezTo>
                    <a:pt x="617566" y="85352"/>
                    <a:pt x="601907" y="75417"/>
                    <a:pt x="585619" y="66607"/>
                  </a:cubicBezTo>
                  <a:cubicBezTo>
                    <a:pt x="580361" y="63816"/>
                    <a:pt x="578352" y="57291"/>
                    <a:pt x="581143" y="52033"/>
                  </a:cubicBezTo>
                  <a:cubicBezTo>
                    <a:pt x="583933" y="46776"/>
                    <a:pt x="590458" y="44766"/>
                    <a:pt x="595716" y="47557"/>
                  </a:cubicBezTo>
                  <a:cubicBezTo>
                    <a:pt x="612927" y="56796"/>
                    <a:pt x="629453" y="67264"/>
                    <a:pt x="645150" y="78894"/>
                  </a:cubicBezTo>
                  <a:cubicBezTo>
                    <a:pt x="649780" y="82532"/>
                    <a:pt x="650580" y="89247"/>
                    <a:pt x="646941" y="93877"/>
                  </a:cubicBezTo>
                  <a:cubicBezTo>
                    <a:pt x="644960" y="96382"/>
                    <a:pt x="641969" y="97877"/>
                    <a:pt x="638769" y="97944"/>
                  </a:cubicBezTo>
                  <a:close/>
                  <a:moveTo>
                    <a:pt x="259483" y="48890"/>
                  </a:moveTo>
                  <a:cubicBezTo>
                    <a:pt x="253597" y="48995"/>
                    <a:pt x="248730" y="44309"/>
                    <a:pt x="248615" y="38422"/>
                  </a:cubicBezTo>
                  <a:cubicBezTo>
                    <a:pt x="248539" y="33888"/>
                    <a:pt x="251330" y="29793"/>
                    <a:pt x="255578" y="28221"/>
                  </a:cubicBezTo>
                  <a:cubicBezTo>
                    <a:pt x="273742" y="21049"/>
                    <a:pt x="292392" y="15191"/>
                    <a:pt x="311395" y="10695"/>
                  </a:cubicBezTo>
                  <a:cubicBezTo>
                    <a:pt x="317281" y="9847"/>
                    <a:pt x="322739" y="13924"/>
                    <a:pt x="323586" y="19810"/>
                  </a:cubicBezTo>
                  <a:cubicBezTo>
                    <a:pt x="324329" y="24963"/>
                    <a:pt x="321281" y="29907"/>
                    <a:pt x="316348" y="31555"/>
                  </a:cubicBezTo>
                  <a:cubicBezTo>
                    <a:pt x="298317" y="35774"/>
                    <a:pt x="280610" y="41318"/>
                    <a:pt x="263388" y="48128"/>
                  </a:cubicBezTo>
                  <a:cubicBezTo>
                    <a:pt x="262007" y="48709"/>
                    <a:pt x="260512" y="49005"/>
                    <a:pt x="259007" y="48985"/>
                  </a:cubicBezTo>
                  <a:close/>
                  <a:moveTo>
                    <a:pt x="538566" y="44699"/>
                  </a:moveTo>
                  <a:cubicBezTo>
                    <a:pt x="537327" y="44718"/>
                    <a:pt x="536099" y="44490"/>
                    <a:pt x="534946" y="44032"/>
                  </a:cubicBezTo>
                  <a:cubicBezTo>
                    <a:pt x="517506" y="37803"/>
                    <a:pt x="499646" y="32812"/>
                    <a:pt x="481511" y="29078"/>
                  </a:cubicBezTo>
                  <a:cubicBezTo>
                    <a:pt x="475729" y="27897"/>
                    <a:pt x="471995" y="22239"/>
                    <a:pt x="473177" y="16457"/>
                  </a:cubicBezTo>
                  <a:cubicBezTo>
                    <a:pt x="474358" y="10666"/>
                    <a:pt x="480006" y="6942"/>
                    <a:pt x="485797" y="8123"/>
                  </a:cubicBezTo>
                  <a:cubicBezTo>
                    <a:pt x="504952" y="12038"/>
                    <a:pt x="523793" y="17324"/>
                    <a:pt x="542185" y="23935"/>
                  </a:cubicBezTo>
                  <a:cubicBezTo>
                    <a:pt x="547767" y="25830"/>
                    <a:pt x="550739" y="31897"/>
                    <a:pt x="548843" y="37470"/>
                  </a:cubicBezTo>
                  <a:cubicBezTo>
                    <a:pt x="547348" y="41861"/>
                    <a:pt x="543195" y="44775"/>
                    <a:pt x="538566" y="44699"/>
                  </a:cubicBezTo>
                  <a:close/>
                  <a:moveTo>
                    <a:pt x="370164" y="22792"/>
                  </a:moveTo>
                  <a:cubicBezTo>
                    <a:pt x="364268" y="23058"/>
                    <a:pt x="359286" y="18496"/>
                    <a:pt x="359020" y="12600"/>
                  </a:cubicBezTo>
                  <a:cubicBezTo>
                    <a:pt x="358753" y="6704"/>
                    <a:pt x="363315" y="1722"/>
                    <a:pt x="369211" y="1456"/>
                  </a:cubicBezTo>
                  <a:cubicBezTo>
                    <a:pt x="388661" y="-211"/>
                    <a:pt x="408207" y="-497"/>
                    <a:pt x="427694" y="598"/>
                  </a:cubicBezTo>
                  <a:cubicBezTo>
                    <a:pt x="433591" y="913"/>
                    <a:pt x="438105" y="5942"/>
                    <a:pt x="437792" y="11838"/>
                  </a:cubicBezTo>
                  <a:cubicBezTo>
                    <a:pt x="437477" y="17734"/>
                    <a:pt x="432448" y="22249"/>
                    <a:pt x="426551" y="21934"/>
                  </a:cubicBezTo>
                  <a:cubicBezTo>
                    <a:pt x="408044" y="20934"/>
                    <a:pt x="389490" y="21220"/>
                    <a:pt x="371021" y="2279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C3F5FC-6885-C6E4-84B1-8741047B8D54}"/>
                </a:ext>
              </a:extLst>
            </p:cNvPr>
            <p:cNvSpPr/>
            <p:nvPr/>
          </p:nvSpPr>
          <p:spPr>
            <a:xfrm>
              <a:off x="8685847" y="2631848"/>
              <a:ext cx="692277" cy="692277"/>
            </a:xfrm>
            <a:custGeom>
              <a:avLst/>
              <a:gdLst>
                <a:gd name="connsiteX0" fmla="*/ 692277 w 692277"/>
                <a:gd name="connsiteY0" fmla="*/ 346138 h 692277"/>
                <a:gd name="connsiteX1" fmla="*/ 346138 w 692277"/>
                <a:gd name="connsiteY1" fmla="*/ 692277 h 692277"/>
                <a:gd name="connsiteX2" fmla="*/ 0 w 692277"/>
                <a:gd name="connsiteY2" fmla="*/ 346138 h 692277"/>
                <a:gd name="connsiteX3" fmla="*/ 346138 w 692277"/>
                <a:gd name="connsiteY3" fmla="*/ 0 h 692277"/>
                <a:gd name="connsiteX4" fmla="*/ 692277 w 692277"/>
                <a:gd name="connsiteY4" fmla="*/ 346138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8"/>
                  </a:moveTo>
                  <a:cubicBezTo>
                    <a:pt x="692277" y="537305"/>
                    <a:pt x="537306" y="692277"/>
                    <a:pt x="346138" y="692277"/>
                  </a:cubicBezTo>
                  <a:cubicBezTo>
                    <a:pt x="154972" y="692277"/>
                    <a:pt x="0" y="537305"/>
                    <a:pt x="0" y="346138"/>
                  </a:cubicBezTo>
                  <a:cubicBezTo>
                    <a:pt x="0" y="154972"/>
                    <a:pt x="154971" y="0"/>
                    <a:pt x="346138" y="0"/>
                  </a:cubicBezTo>
                  <a:cubicBezTo>
                    <a:pt x="537305" y="0"/>
                    <a:pt x="692277" y="154972"/>
                    <a:pt x="692277" y="34613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205318-3F74-A770-F1ED-9DD472557B59}"/>
                </a:ext>
              </a:extLst>
            </p:cNvPr>
            <p:cNvSpPr/>
            <p:nvPr/>
          </p:nvSpPr>
          <p:spPr>
            <a:xfrm>
              <a:off x="8627166" y="2572583"/>
              <a:ext cx="809632" cy="810692"/>
            </a:xfrm>
            <a:custGeom>
              <a:avLst/>
              <a:gdLst>
                <a:gd name="connsiteX0" fmla="*/ 404739 w 809632"/>
                <a:gd name="connsiteY0" fmla="*/ 810638 h 810692"/>
                <a:gd name="connsiteX1" fmla="*/ 397024 w 809632"/>
                <a:gd name="connsiteY1" fmla="*/ 810638 h 810692"/>
                <a:gd name="connsiteX2" fmla="*/ 386547 w 809632"/>
                <a:gd name="connsiteY2" fmla="*/ 799780 h 810692"/>
                <a:gd name="connsiteX3" fmla="*/ 386547 w 809632"/>
                <a:gd name="connsiteY3" fmla="*/ 799780 h 810692"/>
                <a:gd name="connsiteX4" fmla="*/ 397215 w 809632"/>
                <a:gd name="connsiteY4" fmla="*/ 789303 h 810692"/>
                <a:gd name="connsiteX5" fmla="*/ 397406 w 809632"/>
                <a:gd name="connsiteY5" fmla="*/ 789303 h 810692"/>
                <a:gd name="connsiteX6" fmla="*/ 452746 w 809632"/>
                <a:gd name="connsiteY6" fmla="*/ 786350 h 810692"/>
                <a:gd name="connsiteX7" fmla="*/ 464700 w 809632"/>
                <a:gd name="connsiteY7" fmla="*/ 795637 h 810692"/>
                <a:gd name="connsiteX8" fmla="*/ 455413 w 809632"/>
                <a:gd name="connsiteY8" fmla="*/ 807591 h 810692"/>
                <a:gd name="connsiteX9" fmla="*/ 404739 w 809632"/>
                <a:gd name="connsiteY9" fmla="*/ 810638 h 810692"/>
                <a:gd name="connsiteX10" fmla="*/ 340446 w 809632"/>
                <a:gd name="connsiteY10" fmla="*/ 805495 h 810692"/>
                <a:gd name="connsiteX11" fmla="*/ 338731 w 809632"/>
                <a:gd name="connsiteY11" fmla="*/ 805495 h 810692"/>
                <a:gd name="connsiteX12" fmla="*/ 281581 w 809632"/>
                <a:gd name="connsiteY12" fmla="*/ 791875 h 810692"/>
                <a:gd name="connsiteX13" fmla="*/ 274628 w 809632"/>
                <a:gd name="connsiteY13" fmla="*/ 778444 h 810692"/>
                <a:gd name="connsiteX14" fmla="*/ 288058 w 809632"/>
                <a:gd name="connsiteY14" fmla="*/ 771491 h 810692"/>
                <a:gd name="connsiteX15" fmla="*/ 341970 w 809632"/>
                <a:gd name="connsiteY15" fmla="*/ 784350 h 810692"/>
                <a:gd name="connsiteX16" fmla="*/ 350552 w 809632"/>
                <a:gd name="connsiteY16" fmla="*/ 796923 h 810692"/>
                <a:gd name="connsiteX17" fmla="*/ 340256 w 809632"/>
                <a:gd name="connsiteY17" fmla="*/ 805686 h 810692"/>
                <a:gd name="connsiteX18" fmla="*/ 509991 w 809632"/>
                <a:gd name="connsiteY18" fmla="*/ 796446 h 810692"/>
                <a:gd name="connsiteX19" fmla="*/ 499294 w 809632"/>
                <a:gd name="connsiteY19" fmla="*/ 785807 h 810692"/>
                <a:gd name="connsiteX20" fmla="*/ 507133 w 809632"/>
                <a:gd name="connsiteY20" fmla="*/ 775491 h 810692"/>
                <a:gd name="connsiteX21" fmla="*/ 559426 w 809632"/>
                <a:gd name="connsiteY21" fmla="*/ 756441 h 810692"/>
                <a:gd name="connsiteX22" fmla="*/ 573523 w 809632"/>
                <a:gd name="connsiteY22" fmla="*/ 761966 h 810692"/>
                <a:gd name="connsiteX23" fmla="*/ 567998 w 809632"/>
                <a:gd name="connsiteY23" fmla="*/ 776063 h 810692"/>
                <a:gd name="connsiteX24" fmla="*/ 512849 w 809632"/>
                <a:gd name="connsiteY24" fmla="*/ 795684 h 810692"/>
                <a:gd name="connsiteX25" fmla="*/ 509991 w 809632"/>
                <a:gd name="connsiteY25" fmla="*/ 796446 h 810692"/>
                <a:gd name="connsiteX26" fmla="*/ 231766 w 809632"/>
                <a:gd name="connsiteY26" fmla="*/ 771491 h 810692"/>
                <a:gd name="connsiteX27" fmla="*/ 227099 w 809632"/>
                <a:gd name="connsiteY27" fmla="*/ 770348 h 810692"/>
                <a:gd name="connsiteX28" fmla="*/ 176521 w 809632"/>
                <a:gd name="connsiteY28" fmla="*/ 741011 h 810692"/>
                <a:gd name="connsiteX29" fmla="*/ 173663 w 809632"/>
                <a:gd name="connsiteY29" fmla="*/ 726152 h 810692"/>
                <a:gd name="connsiteX30" fmla="*/ 188522 w 809632"/>
                <a:gd name="connsiteY30" fmla="*/ 723294 h 810692"/>
                <a:gd name="connsiteX31" fmla="*/ 236147 w 809632"/>
                <a:gd name="connsiteY31" fmla="*/ 751107 h 810692"/>
                <a:gd name="connsiteX32" fmla="*/ 240967 w 809632"/>
                <a:gd name="connsiteY32" fmla="*/ 765547 h 810692"/>
                <a:gd name="connsiteX33" fmla="*/ 231766 w 809632"/>
                <a:gd name="connsiteY33" fmla="*/ 771491 h 810692"/>
                <a:gd name="connsiteX34" fmla="*/ 613718 w 809632"/>
                <a:gd name="connsiteY34" fmla="*/ 751107 h 810692"/>
                <a:gd name="connsiteX35" fmla="*/ 603079 w 809632"/>
                <a:gd name="connsiteY35" fmla="*/ 740411 h 810692"/>
                <a:gd name="connsiteX36" fmla="*/ 608099 w 809632"/>
                <a:gd name="connsiteY36" fmla="*/ 731391 h 810692"/>
                <a:gd name="connsiteX37" fmla="*/ 652771 w 809632"/>
                <a:gd name="connsiteY37" fmla="*/ 698625 h 810692"/>
                <a:gd name="connsiteX38" fmla="*/ 667868 w 809632"/>
                <a:gd name="connsiteY38" fmla="*/ 699815 h 810692"/>
                <a:gd name="connsiteX39" fmla="*/ 666677 w 809632"/>
                <a:gd name="connsiteY39" fmla="*/ 714912 h 810692"/>
                <a:gd name="connsiteX40" fmla="*/ 619052 w 809632"/>
                <a:gd name="connsiteY40" fmla="*/ 749488 h 810692"/>
                <a:gd name="connsiteX41" fmla="*/ 614004 w 809632"/>
                <a:gd name="connsiteY41" fmla="*/ 750631 h 810692"/>
                <a:gd name="connsiteX42" fmla="*/ 137468 w 809632"/>
                <a:gd name="connsiteY42" fmla="*/ 707388 h 810692"/>
                <a:gd name="connsiteX43" fmla="*/ 130229 w 809632"/>
                <a:gd name="connsiteY43" fmla="*/ 704625 h 810692"/>
                <a:gd name="connsiteX44" fmla="*/ 90034 w 809632"/>
                <a:gd name="connsiteY44" fmla="*/ 662049 h 810692"/>
                <a:gd name="connsiteX45" fmla="*/ 91558 w 809632"/>
                <a:gd name="connsiteY45" fmla="*/ 646999 h 810692"/>
                <a:gd name="connsiteX46" fmla="*/ 106607 w 809632"/>
                <a:gd name="connsiteY46" fmla="*/ 648523 h 810692"/>
                <a:gd name="connsiteX47" fmla="*/ 144707 w 809632"/>
                <a:gd name="connsiteY47" fmla="*/ 688814 h 810692"/>
                <a:gd name="connsiteX48" fmla="*/ 146536 w 809632"/>
                <a:gd name="connsiteY48" fmla="*/ 703787 h 810692"/>
                <a:gd name="connsiteX49" fmla="*/ 137468 w 809632"/>
                <a:gd name="connsiteY49" fmla="*/ 707864 h 810692"/>
                <a:gd name="connsiteX50" fmla="*/ 700014 w 809632"/>
                <a:gd name="connsiteY50" fmla="*/ 677575 h 810692"/>
                <a:gd name="connsiteX51" fmla="*/ 692966 w 809632"/>
                <a:gd name="connsiteY51" fmla="*/ 674907 h 810692"/>
                <a:gd name="connsiteX52" fmla="*/ 691928 w 809632"/>
                <a:gd name="connsiteY52" fmla="*/ 659858 h 810692"/>
                <a:gd name="connsiteX53" fmla="*/ 692014 w 809632"/>
                <a:gd name="connsiteY53" fmla="*/ 659763 h 810692"/>
                <a:gd name="connsiteX54" fmla="*/ 725637 w 809632"/>
                <a:gd name="connsiteY54" fmla="*/ 615662 h 810692"/>
                <a:gd name="connsiteX55" fmla="*/ 740449 w 809632"/>
                <a:gd name="connsiteY55" fmla="*/ 612566 h 810692"/>
                <a:gd name="connsiteX56" fmla="*/ 743544 w 809632"/>
                <a:gd name="connsiteY56" fmla="*/ 627378 h 810692"/>
                <a:gd name="connsiteX57" fmla="*/ 708016 w 809632"/>
                <a:gd name="connsiteY57" fmla="*/ 673955 h 810692"/>
                <a:gd name="connsiteX58" fmla="*/ 700681 w 809632"/>
                <a:gd name="connsiteY58" fmla="*/ 677098 h 810692"/>
                <a:gd name="connsiteX59" fmla="*/ 66221 w 809632"/>
                <a:gd name="connsiteY59" fmla="*/ 619091 h 810692"/>
                <a:gd name="connsiteX60" fmla="*/ 56696 w 809632"/>
                <a:gd name="connsiteY60" fmla="*/ 613852 h 810692"/>
                <a:gd name="connsiteX61" fmla="*/ 30217 w 809632"/>
                <a:gd name="connsiteY61" fmla="*/ 561655 h 810692"/>
                <a:gd name="connsiteX62" fmla="*/ 35932 w 809632"/>
                <a:gd name="connsiteY62" fmla="*/ 547691 h 810692"/>
                <a:gd name="connsiteX63" fmla="*/ 36027 w 809632"/>
                <a:gd name="connsiteY63" fmla="*/ 547653 h 810692"/>
                <a:gd name="connsiteX64" fmla="*/ 50029 w 809632"/>
                <a:gd name="connsiteY64" fmla="*/ 553464 h 810692"/>
                <a:gd name="connsiteX65" fmla="*/ 74984 w 809632"/>
                <a:gd name="connsiteY65" fmla="*/ 602898 h 810692"/>
                <a:gd name="connsiteX66" fmla="*/ 71394 w 809632"/>
                <a:gd name="connsiteY66" fmla="*/ 617548 h 810692"/>
                <a:gd name="connsiteX67" fmla="*/ 71364 w 809632"/>
                <a:gd name="connsiteY67" fmla="*/ 617567 h 810692"/>
                <a:gd name="connsiteX68" fmla="*/ 66221 w 809632"/>
                <a:gd name="connsiteY68" fmla="*/ 619091 h 810692"/>
                <a:gd name="connsiteX69" fmla="*/ 762880 w 809632"/>
                <a:gd name="connsiteY69" fmla="*/ 582134 h 810692"/>
                <a:gd name="connsiteX70" fmla="*/ 752440 w 809632"/>
                <a:gd name="connsiteY70" fmla="*/ 570875 h 810692"/>
                <a:gd name="connsiteX71" fmla="*/ 753355 w 809632"/>
                <a:gd name="connsiteY71" fmla="*/ 566894 h 810692"/>
                <a:gd name="connsiteX72" fmla="*/ 772976 w 809632"/>
                <a:gd name="connsiteY72" fmla="*/ 514983 h 810692"/>
                <a:gd name="connsiteX73" fmla="*/ 786892 w 809632"/>
                <a:gd name="connsiteY73" fmla="*/ 508810 h 810692"/>
                <a:gd name="connsiteX74" fmla="*/ 793550 w 809632"/>
                <a:gd name="connsiteY74" fmla="*/ 521079 h 810692"/>
                <a:gd name="connsiteX75" fmla="*/ 772786 w 809632"/>
                <a:gd name="connsiteY75" fmla="*/ 575943 h 810692"/>
                <a:gd name="connsiteX76" fmla="*/ 762880 w 809632"/>
                <a:gd name="connsiteY76" fmla="*/ 581943 h 810692"/>
                <a:gd name="connsiteX77" fmla="*/ 22216 w 809632"/>
                <a:gd name="connsiteY77" fmla="*/ 514316 h 810692"/>
                <a:gd name="connsiteX78" fmla="*/ 11833 w 809632"/>
                <a:gd name="connsiteY78" fmla="*/ 506220 h 810692"/>
                <a:gd name="connsiteX79" fmla="*/ 1547 w 809632"/>
                <a:gd name="connsiteY79" fmla="*/ 448593 h 810692"/>
                <a:gd name="connsiteX80" fmla="*/ 11072 w 809632"/>
                <a:gd name="connsiteY80" fmla="*/ 436878 h 810692"/>
                <a:gd name="connsiteX81" fmla="*/ 22787 w 809632"/>
                <a:gd name="connsiteY81" fmla="*/ 446403 h 810692"/>
                <a:gd name="connsiteX82" fmla="*/ 32312 w 809632"/>
                <a:gd name="connsiteY82" fmla="*/ 500981 h 810692"/>
                <a:gd name="connsiteX83" fmla="*/ 24597 w 809632"/>
                <a:gd name="connsiteY83" fmla="*/ 513935 h 810692"/>
                <a:gd name="connsiteX84" fmla="*/ 22216 w 809632"/>
                <a:gd name="connsiteY84" fmla="*/ 514316 h 810692"/>
                <a:gd name="connsiteX85" fmla="*/ 795074 w 809632"/>
                <a:gd name="connsiteY85" fmla="*/ 473168 h 810692"/>
                <a:gd name="connsiteX86" fmla="*/ 793741 w 809632"/>
                <a:gd name="connsiteY86" fmla="*/ 473168 h 810692"/>
                <a:gd name="connsiteX87" fmla="*/ 784187 w 809632"/>
                <a:gd name="connsiteY87" fmla="*/ 461319 h 810692"/>
                <a:gd name="connsiteX88" fmla="*/ 784216 w 809632"/>
                <a:gd name="connsiteY88" fmla="*/ 461071 h 810692"/>
                <a:gd name="connsiteX89" fmla="*/ 788216 w 809632"/>
                <a:gd name="connsiteY89" fmla="*/ 405731 h 810692"/>
                <a:gd name="connsiteX90" fmla="*/ 798884 w 809632"/>
                <a:gd name="connsiteY90" fmla="*/ 395063 h 810692"/>
                <a:gd name="connsiteX91" fmla="*/ 809552 w 809632"/>
                <a:gd name="connsiteY91" fmla="*/ 405731 h 810692"/>
                <a:gd name="connsiteX92" fmla="*/ 805456 w 809632"/>
                <a:gd name="connsiteY92" fmla="*/ 464119 h 810692"/>
                <a:gd name="connsiteX93" fmla="*/ 795264 w 809632"/>
                <a:gd name="connsiteY93" fmla="*/ 472882 h 810692"/>
                <a:gd name="connsiteX94" fmla="*/ 10214 w 809632"/>
                <a:gd name="connsiteY94" fmla="*/ 401254 h 810692"/>
                <a:gd name="connsiteX95" fmla="*/ 10214 w 809632"/>
                <a:gd name="connsiteY95" fmla="*/ 401254 h 810692"/>
                <a:gd name="connsiteX96" fmla="*/ -73 w 809632"/>
                <a:gd name="connsiteY96" fmla="*/ 390215 h 810692"/>
                <a:gd name="connsiteX97" fmla="*/ -73 w 809632"/>
                <a:gd name="connsiteY97" fmla="*/ 390205 h 810692"/>
                <a:gd name="connsiteX98" fmla="*/ 6309 w 809632"/>
                <a:gd name="connsiteY98" fmla="*/ 332007 h 810692"/>
                <a:gd name="connsiteX99" fmla="*/ 18739 w 809632"/>
                <a:gd name="connsiteY99" fmla="*/ 323387 h 810692"/>
                <a:gd name="connsiteX100" fmla="*/ 27359 w 809632"/>
                <a:gd name="connsiteY100" fmla="*/ 335817 h 810692"/>
                <a:gd name="connsiteX101" fmla="*/ 21358 w 809632"/>
                <a:gd name="connsiteY101" fmla="*/ 390967 h 810692"/>
                <a:gd name="connsiteX102" fmla="*/ 10405 w 809632"/>
                <a:gd name="connsiteY102" fmla="*/ 400968 h 810692"/>
                <a:gd name="connsiteX103" fmla="*/ 798313 w 809632"/>
                <a:gd name="connsiteY103" fmla="*/ 389443 h 810692"/>
                <a:gd name="connsiteX104" fmla="*/ 787645 w 809632"/>
                <a:gd name="connsiteY104" fmla="*/ 379918 h 810692"/>
                <a:gd name="connsiteX105" fmla="*/ 779929 w 809632"/>
                <a:gd name="connsiteY105" fmla="*/ 324959 h 810692"/>
                <a:gd name="connsiteX106" fmla="*/ 788264 w 809632"/>
                <a:gd name="connsiteY106" fmla="*/ 312376 h 810692"/>
                <a:gd name="connsiteX107" fmla="*/ 800789 w 809632"/>
                <a:gd name="connsiteY107" fmla="*/ 320482 h 810692"/>
                <a:gd name="connsiteX108" fmla="*/ 808980 w 809632"/>
                <a:gd name="connsiteY108" fmla="*/ 378489 h 810692"/>
                <a:gd name="connsiteX109" fmla="*/ 799455 w 809632"/>
                <a:gd name="connsiteY109" fmla="*/ 389824 h 810692"/>
                <a:gd name="connsiteX110" fmla="*/ 30788 w 809632"/>
                <a:gd name="connsiteY110" fmla="*/ 289431 h 810692"/>
                <a:gd name="connsiteX111" fmla="*/ 27359 w 809632"/>
                <a:gd name="connsiteY111" fmla="*/ 288859 h 810692"/>
                <a:gd name="connsiteX112" fmla="*/ 20634 w 809632"/>
                <a:gd name="connsiteY112" fmla="*/ 275505 h 810692"/>
                <a:gd name="connsiteX113" fmla="*/ 20692 w 809632"/>
                <a:gd name="connsiteY113" fmla="*/ 275334 h 810692"/>
                <a:gd name="connsiteX114" fmla="*/ 43456 w 809632"/>
                <a:gd name="connsiteY114" fmla="*/ 221327 h 810692"/>
                <a:gd name="connsiteX115" fmla="*/ 57934 w 809632"/>
                <a:gd name="connsiteY115" fmla="*/ 216755 h 810692"/>
                <a:gd name="connsiteX116" fmla="*/ 62602 w 809632"/>
                <a:gd name="connsiteY116" fmla="*/ 230957 h 810692"/>
                <a:gd name="connsiteX117" fmla="*/ 62506 w 809632"/>
                <a:gd name="connsiteY117" fmla="*/ 231138 h 810692"/>
                <a:gd name="connsiteX118" fmla="*/ 41266 w 809632"/>
                <a:gd name="connsiteY118" fmla="*/ 281906 h 810692"/>
                <a:gd name="connsiteX119" fmla="*/ 30979 w 809632"/>
                <a:gd name="connsiteY119" fmla="*/ 289145 h 810692"/>
                <a:gd name="connsiteX120" fmla="*/ 774691 w 809632"/>
                <a:gd name="connsiteY120" fmla="*/ 278096 h 810692"/>
                <a:gd name="connsiteX121" fmla="*/ 764594 w 809632"/>
                <a:gd name="connsiteY121" fmla="*/ 271143 h 810692"/>
                <a:gd name="connsiteX122" fmla="*/ 741544 w 809632"/>
                <a:gd name="connsiteY122" fmla="*/ 220755 h 810692"/>
                <a:gd name="connsiteX123" fmla="*/ 745925 w 809632"/>
                <a:gd name="connsiteY123" fmla="*/ 206087 h 810692"/>
                <a:gd name="connsiteX124" fmla="*/ 760594 w 809632"/>
                <a:gd name="connsiteY124" fmla="*/ 210468 h 810692"/>
                <a:gd name="connsiteX125" fmla="*/ 784978 w 809632"/>
                <a:gd name="connsiteY125" fmla="*/ 263618 h 810692"/>
                <a:gd name="connsiteX126" fmla="*/ 778691 w 809632"/>
                <a:gd name="connsiteY126" fmla="*/ 277429 h 810692"/>
                <a:gd name="connsiteX127" fmla="*/ 774691 w 809632"/>
                <a:gd name="connsiteY127" fmla="*/ 278096 h 810692"/>
                <a:gd name="connsiteX128" fmla="*/ 82890 w 809632"/>
                <a:gd name="connsiteY128" fmla="*/ 187894 h 810692"/>
                <a:gd name="connsiteX129" fmla="*/ 76698 w 809632"/>
                <a:gd name="connsiteY129" fmla="*/ 185894 h 810692"/>
                <a:gd name="connsiteX130" fmla="*/ 74022 w 809632"/>
                <a:gd name="connsiteY130" fmla="*/ 171187 h 810692"/>
                <a:gd name="connsiteX131" fmla="*/ 74127 w 809632"/>
                <a:gd name="connsiteY131" fmla="*/ 171035 h 810692"/>
                <a:gd name="connsiteX132" fmla="*/ 111370 w 809632"/>
                <a:gd name="connsiteY132" fmla="*/ 125791 h 810692"/>
                <a:gd name="connsiteX133" fmla="*/ 126515 w 809632"/>
                <a:gd name="connsiteY133" fmla="*/ 125791 h 810692"/>
                <a:gd name="connsiteX134" fmla="*/ 126515 w 809632"/>
                <a:gd name="connsiteY134" fmla="*/ 140841 h 810692"/>
                <a:gd name="connsiteX135" fmla="*/ 91177 w 809632"/>
                <a:gd name="connsiteY135" fmla="*/ 183703 h 810692"/>
                <a:gd name="connsiteX136" fmla="*/ 82795 w 809632"/>
                <a:gd name="connsiteY136" fmla="*/ 187894 h 810692"/>
                <a:gd name="connsiteX137" fmla="*/ 719922 w 809632"/>
                <a:gd name="connsiteY137" fmla="*/ 178369 h 810692"/>
                <a:gd name="connsiteX138" fmla="*/ 711445 w 809632"/>
                <a:gd name="connsiteY138" fmla="*/ 174178 h 810692"/>
                <a:gd name="connsiteX139" fmla="*/ 674869 w 809632"/>
                <a:gd name="connsiteY139" fmla="*/ 132363 h 810692"/>
                <a:gd name="connsiteX140" fmla="*/ 674821 w 809632"/>
                <a:gd name="connsiteY140" fmla="*/ 117266 h 810692"/>
                <a:gd name="connsiteX141" fmla="*/ 689918 w 809632"/>
                <a:gd name="connsiteY141" fmla="*/ 117219 h 810692"/>
                <a:gd name="connsiteX142" fmla="*/ 728018 w 809632"/>
                <a:gd name="connsiteY142" fmla="*/ 161224 h 810692"/>
                <a:gd name="connsiteX143" fmla="*/ 725923 w 809632"/>
                <a:gd name="connsiteY143" fmla="*/ 176274 h 810692"/>
                <a:gd name="connsiteX144" fmla="*/ 719827 w 809632"/>
                <a:gd name="connsiteY144" fmla="*/ 178464 h 810692"/>
                <a:gd name="connsiteX145" fmla="*/ 161280 w 809632"/>
                <a:gd name="connsiteY145" fmla="*/ 105503 h 810692"/>
                <a:gd name="connsiteX146" fmla="*/ 150812 w 809632"/>
                <a:gd name="connsiteY146" fmla="*/ 94454 h 810692"/>
                <a:gd name="connsiteX147" fmla="*/ 154708 w 809632"/>
                <a:gd name="connsiteY147" fmla="*/ 86453 h 810692"/>
                <a:gd name="connsiteX148" fmla="*/ 203191 w 809632"/>
                <a:gd name="connsiteY148" fmla="*/ 53687 h 810692"/>
                <a:gd name="connsiteX149" fmla="*/ 217764 w 809632"/>
                <a:gd name="connsiteY149" fmla="*/ 57687 h 810692"/>
                <a:gd name="connsiteX150" fmla="*/ 214030 w 809632"/>
                <a:gd name="connsiteY150" fmla="*/ 72165 h 810692"/>
                <a:gd name="connsiteX151" fmla="*/ 213859 w 809632"/>
                <a:gd name="connsiteY151" fmla="*/ 72261 h 810692"/>
                <a:gd name="connsiteX152" fmla="*/ 167853 w 809632"/>
                <a:gd name="connsiteY152" fmla="*/ 103312 h 810692"/>
                <a:gd name="connsiteX153" fmla="*/ 161186 w 809632"/>
                <a:gd name="connsiteY153" fmla="*/ 105598 h 810692"/>
                <a:gd name="connsiteX154" fmla="*/ 639150 w 809632"/>
                <a:gd name="connsiteY154" fmla="*/ 98454 h 810692"/>
                <a:gd name="connsiteX155" fmla="*/ 632768 w 809632"/>
                <a:gd name="connsiteY155" fmla="*/ 96359 h 810692"/>
                <a:gd name="connsiteX156" fmla="*/ 585905 w 809632"/>
                <a:gd name="connsiteY156" fmla="*/ 66641 h 810692"/>
                <a:gd name="connsiteX157" fmla="*/ 581429 w 809632"/>
                <a:gd name="connsiteY157" fmla="*/ 52068 h 810692"/>
                <a:gd name="connsiteX158" fmla="*/ 596002 w 809632"/>
                <a:gd name="connsiteY158" fmla="*/ 47591 h 810692"/>
                <a:gd name="connsiteX159" fmla="*/ 645532 w 809632"/>
                <a:gd name="connsiteY159" fmla="*/ 78928 h 810692"/>
                <a:gd name="connsiteX160" fmla="*/ 646970 w 809632"/>
                <a:gd name="connsiteY160" fmla="*/ 94082 h 810692"/>
                <a:gd name="connsiteX161" fmla="*/ 639150 w 809632"/>
                <a:gd name="connsiteY161" fmla="*/ 97978 h 810692"/>
                <a:gd name="connsiteX162" fmla="*/ 259769 w 809632"/>
                <a:gd name="connsiteY162" fmla="*/ 48924 h 810692"/>
                <a:gd name="connsiteX163" fmla="*/ 249301 w 809632"/>
                <a:gd name="connsiteY163" fmla="*/ 37866 h 810692"/>
                <a:gd name="connsiteX164" fmla="*/ 255864 w 809632"/>
                <a:gd name="connsiteY164" fmla="*/ 28255 h 810692"/>
                <a:gd name="connsiteX165" fmla="*/ 311776 w 809632"/>
                <a:gd name="connsiteY165" fmla="*/ 10729 h 810692"/>
                <a:gd name="connsiteX166" fmla="*/ 324844 w 809632"/>
                <a:gd name="connsiteY166" fmla="*/ 18273 h 810692"/>
                <a:gd name="connsiteX167" fmla="*/ 317300 w 809632"/>
                <a:gd name="connsiteY167" fmla="*/ 31341 h 810692"/>
                <a:gd name="connsiteX168" fmla="*/ 316633 w 809632"/>
                <a:gd name="connsiteY168" fmla="*/ 31494 h 810692"/>
                <a:gd name="connsiteX169" fmla="*/ 263770 w 809632"/>
                <a:gd name="connsiteY169" fmla="*/ 48162 h 810692"/>
                <a:gd name="connsiteX170" fmla="*/ 259674 w 809632"/>
                <a:gd name="connsiteY170" fmla="*/ 49020 h 810692"/>
                <a:gd name="connsiteX171" fmla="*/ 538852 w 809632"/>
                <a:gd name="connsiteY171" fmla="*/ 44733 h 810692"/>
                <a:gd name="connsiteX172" fmla="*/ 535232 w 809632"/>
                <a:gd name="connsiteY172" fmla="*/ 44067 h 810692"/>
                <a:gd name="connsiteX173" fmla="*/ 481797 w 809632"/>
                <a:gd name="connsiteY173" fmla="*/ 29112 h 810692"/>
                <a:gd name="connsiteX174" fmla="*/ 473510 w 809632"/>
                <a:gd name="connsiteY174" fmla="*/ 16444 h 810692"/>
                <a:gd name="connsiteX175" fmla="*/ 485940 w 809632"/>
                <a:gd name="connsiteY175" fmla="*/ 8129 h 810692"/>
                <a:gd name="connsiteX176" fmla="*/ 486083 w 809632"/>
                <a:gd name="connsiteY176" fmla="*/ 8157 h 810692"/>
                <a:gd name="connsiteX177" fmla="*/ 542567 w 809632"/>
                <a:gd name="connsiteY177" fmla="*/ 23969 h 810692"/>
                <a:gd name="connsiteX178" fmla="*/ 548967 w 809632"/>
                <a:gd name="connsiteY178" fmla="*/ 37628 h 810692"/>
                <a:gd name="connsiteX179" fmla="*/ 548948 w 809632"/>
                <a:gd name="connsiteY179" fmla="*/ 37685 h 810692"/>
                <a:gd name="connsiteX180" fmla="*/ 538756 w 809632"/>
                <a:gd name="connsiteY180" fmla="*/ 44829 h 810692"/>
                <a:gd name="connsiteX181" fmla="*/ 370450 w 809632"/>
                <a:gd name="connsiteY181" fmla="*/ 22826 h 810692"/>
                <a:gd name="connsiteX182" fmla="*/ 359306 w 809632"/>
                <a:gd name="connsiteY182" fmla="*/ 12634 h 810692"/>
                <a:gd name="connsiteX183" fmla="*/ 369497 w 809632"/>
                <a:gd name="connsiteY183" fmla="*/ 1490 h 810692"/>
                <a:gd name="connsiteX184" fmla="*/ 428076 w 809632"/>
                <a:gd name="connsiteY184" fmla="*/ 633 h 810692"/>
                <a:gd name="connsiteX185" fmla="*/ 437601 w 809632"/>
                <a:gd name="connsiteY185" fmla="*/ 11872 h 810692"/>
                <a:gd name="connsiteX186" fmla="*/ 426390 w 809632"/>
                <a:gd name="connsiteY186" fmla="*/ 21969 h 810692"/>
                <a:gd name="connsiteX187" fmla="*/ 426361 w 809632"/>
                <a:gd name="connsiteY187" fmla="*/ 21969 h 810692"/>
                <a:gd name="connsiteX188" fmla="*/ 370926 w 809632"/>
                <a:gd name="connsiteY188" fmla="*/ 22826 h 8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809632" h="810692">
                  <a:moveTo>
                    <a:pt x="404739" y="810638"/>
                  </a:moveTo>
                  <a:lnTo>
                    <a:pt x="397024" y="810638"/>
                  </a:lnTo>
                  <a:cubicBezTo>
                    <a:pt x="391138" y="810534"/>
                    <a:pt x="386442" y="805676"/>
                    <a:pt x="386547" y="799780"/>
                  </a:cubicBezTo>
                  <a:cubicBezTo>
                    <a:pt x="386547" y="799780"/>
                    <a:pt x="386547" y="799780"/>
                    <a:pt x="386547" y="799780"/>
                  </a:cubicBezTo>
                  <a:cubicBezTo>
                    <a:pt x="386595" y="793941"/>
                    <a:pt x="391366" y="789246"/>
                    <a:pt x="397215" y="789303"/>
                  </a:cubicBezTo>
                  <a:cubicBezTo>
                    <a:pt x="397272" y="789303"/>
                    <a:pt x="397339" y="789303"/>
                    <a:pt x="397406" y="789303"/>
                  </a:cubicBezTo>
                  <a:cubicBezTo>
                    <a:pt x="415903" y="789655"/>
                    <a:pt x="434391" y="788665"/>
                    <a:pt x="452746" y="786350"/>
                  </a:cubicBezTo>
                  <a:cubicBezTo>
                    <a:pt x="458613" y="785616"/>
                    <a:pt x="463966" y="789769"/>
                    <a:pt x="464700" y="795637"/>
                  </a:cubicBezTo>
                  <a:cubicBezTo>
                    <a:pt x="465433" y="801504"/>
                    <a:pt x="461280" y="806857"/>
                    <a:pt x="455413" y="807591"/>
                  </a:cubicBezTo>
                  <a:cubicBezTo>
                    <a:pt x="438601" y="809657"/>
                    <a:pt x="421675" y="810677"/>
                    <a:pt x="404739" y="810638"/>
                  </a:cubicBezTo>
                  <a:close/>
                  <a:moveTo>
                    <a:pt x="340446" y="805495"/>
                  </a:moveTo>
                  <a:lnTo>
                    <a:pt x="338731" y="805495"/>
                  </a:lnTo>
                  <a:cubicBezTo>
                    <a:pt x="319377" y="802352"/>
                    <a:pt x="300279" y="797799"/>
                    <a:pt x="281581" y="791875"/>
                  </a:cubicBezTo>
                  <a:cubicBezTo>
                    <a:pt x="275952" y="790084"/>
                    <a:pt x="272838" y="784074"/>
                    <a:pt x="274628" y="778444"/>
                  </a:cubicBezTo>
                  <a:cubicBezTo>
                    <a:pt x="276419" y="772815"/>
                    <a:pt x="282429" y="769700"/>
                    <a:pt x="288058" y="771491"/>
                  </a:cubicBezTo>
                  <a:cubicBezTo>
                    <a:pt x="305699" y="777063"/>
                    <a:pt x="323711" y="781359"/>
                    <a:pt x="341970" y="784350"/>
                  </a:cubicBezTo>
                  <a:cubicBezTo>
                    <a:pt x="347809" y="785455"/>
                    <a:pt x="351647" y="791084"/>
                    <a:pt x="350552" y="796923"/>
                  </a:cubicBezTo>
                  <a:cubicBezTo>
                    <a:pt x="349609" y="801904"/>
                    <a:pt x="345323" y="805552"/>
                    <a:pt x="340256" y="805686"/>
                  </a:cubicBezTo>
                  <a:close/>
                  <a:moveTo>
                    <a:pt x="509991" y="796446"/>
                  </a:moveTo>
                  <a:cubicBezTo>
                    <a:pt x="504095" y="796466"/>
                    <a:pt x="499313" y="791703"/>
                    <a:pt x="499294" y="785807"/>
                  </a:cubicBezTo>
                  <a:cubicBezTo>
                    <a:pt x="499276" y="780997"/>
                    <a:pt x="502495" y="776768"/>
                    <a:pt x="507133" y="775491"/>
                  </a:cubicBezTo>
                  <a:cubicBezTo>
                    <a:pt x="525002" y="770434"/>
                    <a:pt x="542480" y="764061"/>
                    <a:pt x="559426" y="756441"/>
                  </a:cubicBezTo>
                  <a:cubicBezTo>
                    <a:pt x="564845" y="754070"/>
                    <a:pt x="571151" y="756546"/>
                    <a:pt x="573523" y="761966"/>
                  </a:cubicBezTo>
                  <a:cubicBezTo>
                    <a:pt x="575895" y="767386"/>
                    <a:pt x="573418" y="773691"/>
                    <a:pt x="567998" y="776063"/>
                  </a:cubicBezTo>
                  <a:cubicBezTo>
                    <a:pt x="550110" y="783931"/>
                    <a:pt x="531679" y="790484"/>
                    <a:pt x="512849" y="795684"/>
                  </a:cubicBezTo>
                  <a:cubicBezTo>
                    <a:pt x="511943" y="796084"/>
                    <a:pt x="510982" y="796342"/>
                    <a:pt x="509991" y="796446"/>
                  </a:cubicBezTo>
                  <a:close/>
                  <a:moveTo>
                    <a:pt x="231766" y="771491"/>
                  </a:moveTo>
                  <a:cubicBezTo>
                    <a:pt x="230147" y="771472"/>
                    <a:pt x="228546" y="771081"/>
                    <a:pt x="227099" y="770348"/>
                  </a:cubicBezTo>
                  <a:cubicBezTo>
                    <a:pt x="209544" y="761823"/>
                    <a:pt x="192637" y="752012"/>
                    <a:pt x="176521" y="741011"/>
                  </a:cubicBezTo>
                  <a:cubicBezTo>
                    <a:pt x="171625" y="737696"/>
                    <a:pt x="170349" y="731048"/>
                    <a:pt x="173663" y="726152"/>
                  </a:cubicBezTo>
                  <a:cubicBezTo>
                    <a:pt x="176978" y="721256"/>
                    <a:pt x="183626" y="719980"/>
                    <a:pt x="188522" y="723294"/>
                  </a:cubicBezTo>
                  <a:cubicBezTo>
                    <a:pt x="203695" y="733715"/>
                    <a:pt x="219612" y="743011"/>
                    <a:pt x="236147" y="751107"/>
                  </a:cubicBezTo>
                  <a:cubicBezTo>
                    <a:pt x="241462" y="753765"/>
                    <a:pt x="243624" y="760232"/>
                    <a:pt x="240967" y="765547"/>
                  </a:cubicBezTo>
                  <a:cubicBezTo>
                    <a:pt x="239214" y="769062"/>
                    <a:pt x="235690" y="771339"/>
                    <a:pt x="231766" y="771491"/>
                  </a:cubicBezTo>
                  <a:close/>
                  <a:moveTo>
                    <a:pt x="613718" y="751107"/>
                  </a:moveTo>
                  <a:cubicBezTo>
                    <a:pt x="607822" y="751088"/>
                    <a:pt x="603060" y="746297"/>
                    <a:pt x="603079" y="740411"/>
                  </a:cubicBezTo>
                  <a:cubicBezTo>
                    <a:pt x="603088" y="736744"/>
                    <a:pt x="604984" y="733334"/>
                    <a:pt x="608099" y="731391"/>
                  </a:cubicBezTo>
                  <a:cubicBezTo>
                    <a:pt x="623738" y="721532"/>
                    <a:pt x="638673" y="710588"/>
                    <a:pt x="652771" y="698625"/>
                  </a:cubicBezTo>
                  <a:cubicBezTo>
                    <a:pt x="657266" y="694786"/>
                    <a:pt x="664029" y="695319"/>
                    <a:pt x="667868" y="699815"/>
                  </a:cubicBezTo>
                  <a:cubicBezTo>
                    <a:pt x="671706" y="704311"/>
                    <a:pt x="671173" y="711074"/>
                    <a:pt x="666677" y="714912"/>
                  </a:cubicBezTo>
                  <a:cubicBezTo>
                    <a:pt x="651676" y="727600"/>
                    <a:pt x="635759" y="739154"/>
                    <a:pt x="619052" y="749488"/>
                  </a:cubicBezTo>
                  <a:cubicBezTo>
                    <a:pt x="617490" y="750288"/>
                    <a:pt x="615757" y="750679"/>
                    <a:pt x="614004" y="750631"/>
                  </a:cubicBezTo>
                  <a:close/>
                  <a:moveTo>
                    <a:pt x="137468" y="707388"/>
                  </a:moveTo>
                  <a:cubicBezTo>
                    <a:pt x="134791" y="707426"/>
                    <a:pt x="132201" y="706435"/>
                    <a:pt x="130229" y="704625"/>
                  </a:cubicBezTo>
                  <a:cubicBezTo>
                    <a:pt x="115818" y="691424"/>
                    <a:pt x="102388" y="677193"/>
                    <a:pt x="90034" y="662049"/>
                  </a:cubicBezTo>
                  <a:cubicBezTo>
                    <a:pt x="86300" y="657467"/>
                    <a:pt x="86976" y="650733"/>
                    <a:pt x="91558" y="646999"/>
                  </a:cubicBezTo>
                  <a:cubicBezTo>
                    <a:pt x="96130" y="643265"/>
                    <a:pt x="102874" y="643942"/>
                    <a:pt x="106607" y="648523"/>
                  </a:cubicBezTo>
                  <a:cubicBezTo>
                    <a:pt x="118333" y="662839"/>
                    <a:pt x="131067" y="676307"/>
                    <a:pt x="144707" y="688814"/>
                  </a:cubicBezTo>
                  <a:cubicBezTo>
                    <a:pt x="149346" y="692443"/>
                    <a:pt x="150165" y="699148"/>
                    <a:pt x="146536" y="703787"/>
                  </a:cubicBezTo>
                  <a:cubicBezTo>
                    <a:pt x="144374" y="706559"/>
                    <a:pt x="140974" y="708083"/>
                    <a:pt x="137468" y="707864"/>
                  </a:cubicBezTo>
                  <a:close/>
                  <a:moveTo>
                    <a:pt x="700014" y="677575"/>
                  </a:moveTo>
                  <a:cubicBezTo>
                    <a:pt x="697415" y="677603"/>
                    <a:pt x="694900" y="676650"/>
                    <a:pt x="692966" y="674907"/>
                  </a:cubicBezTo>
                  <a:cubicBezTo>
                    <a:pt x="688527" y="671040"/>
                    <a:pt x="688061" y="664297"/>
                    <a:pt x="691928" y="659858"/>
                  </a:cubicBezTo>
                  <a:cubicBezTo>
                    <a:pt x="691957" y="659829"/>
                    <a:pt x="691985" y="659791"/>
                    <a:pt x="692014" y="659763"/>
                  </a:cubicBezTo>
                  <a:cubicBezTo>
                    <a:pt x="704263" y="645885"/>
                    <a:pt x="715493" y="631150"/>
                    <a:pt x="725637" y="615662"/>
                  </a:cubicBezTo>
                  <a:cubicBezTo>
                    <a:pt x="728875" y="610718"/>
                    <a:pt x="735505" y="609328"/>
                    <a:pt x="740449" y="612566"/>
                  </a:cubicBezTo>
                  <a:cubicBezTo>
                    <a:pt x="745392" y="615805"/>
                    <a:pt x="746783" y="622434"/>
                    <a:pt x="743544" y="627378"/>
                  </a:cubicBezTo>
                  <a:cubicBezTo>
                    <a:pt x="732819" y="643723"/>
                    <a:pt x="720950" y="659296"/>
                    <a:pt x="708016" y="673955"/>
                  </a:cubicBezTo>
                  <a:cubicBezTo>
                    <a:pt x="706073" y="675907"/>
                    <a:pt x="703444" y="677041"/>
                    <a:pt x="700681" y="677098"/>
                  </a:cubicBezTo>
                  <a:close/>
                  <a:moveTo>
                    <a:pt x="66221" y="619091"/>
                  </a:moveTo>
                  <a:cubicBezTo>
                    <a:pt x="62316" y="619253"/>
                    <a:pt x="58649" y="617233"/>
                    <a:pt x="56696" y="613852"/>
                  </a:cubicBezTo>
                  <a:cubicBezTo>
                    <a:pt x="46590" y="597136"/>
                    <a:pt x="37741" y="579686"/>
                    <a:pt x="30217" y="561655"/>
                  </a:cubicBezTo>
                  <a:cubicBezTo>
                    <a:pt x="27940" y="556226"/>
                    <a:pt x="30502" y="549968"/>
                    <a:pt x="35932" y="547691"/>
                  </a:cubicBezTo>
                  <a:cubicBezTo>
                    <a:pt x="35960" y="547682"/>
                    <a:pt x="35999" y="547663"/>
                    <a:pt x="36027" y="547653"/>
                  </a:cubicBezTo>
                  <a:cubicBezTo>
                    <a:pt x="41494" y="545472"/>
                    <a:pt x="47714" y="548053"/>
                    <a:pt x="50029" y="553464"/>
                  </a:cubicBezTo>
                  <a:cubicBezTo>
                    <a:pt x="57115" y="570532"/>
                    <a:pt x="65459" y="587058"/>
                    <a:pt x="74984" y="602898"/>
                  </a:cubicBezTo>
                  <a:cubicBezTo>
                    <a:pt x="78042" y="607937"/>
                    <a:pt x="76432" y="614500"/>
                    <a:pt x="71394" y="617548"/>
                  </a:cubicBezTo>
                  <a:cubicBezTo>
                    <a:pt x="71384" y="617557"/>
                    <a:pt x="71374" y="617557"/>
                    <a:pt x="71364" y="617567"/>
                  </a:cubicBezTo>
                  <a:cubicBezTo>
                    <a:pt x="69812" y="618510"/>
                    <a:pt x="68040" y="619034"/>
                    <a:pt x="66221" y="619091"/>
                  </a:cubicBezTo>
                  <a:close/>
                  <a:moveTo>
                    <a:pt x="762880" y="582134"/>
                  </a:moveTo>
                  <a:cubicBezTo>
                    <a:pt x="756888" y="581905"/>
                    <a:pt x="752212" y="576867"/>
                    <a:pt x="752440" y="570875"/>
                  </a:cubicBezTo>
                  <a:cubicBezTo>
                    <a:pt x="752488" y="569504"/>
                    <a:pt x="752803" y="568151"/>
                    <a:pt x="753355" y="566894"/>
                  </a:cubicBezTo>
                  <a:cubicBezTo>
                    <a:pt x="761165" y="550101"/>
                    <a:pt x="767728" y="532747"/>
                    <a:pt x="772976" y="514983"/>
                  </a:cubicBezTo>
                  <a:cubicBezTo>
                    <a:pt x="775110" y="509439"/>
                    <a:pt x="781339" y="506667"/>
                    <a:pt x="786892" y="508810"/>
                  </a:cubicBezTo>
                  <a:cubicBezTo>
                    <a:pt x="791816" y="510706"/>
                    <a:pt x="794645" y="515907"/>
                    <a:pt x="793550" y="521079"/>
                  </a:cubicBezTo>
                  <a:cubicBezTo>
                    <a:pt x="787978" y="539852"/>
                    <a:pt x="781035" y="558188"/>
                    <a:pt x="772786" y="575943"/>
                  </a:cubicBezTo>
                  <a:cubicBezTo>
                    <a:pt x="770947" y="579714"/>
                    <a:pt x="767071" y="582067"/>
                    <a:pt x="762880" y="581943"/>
                  </a:cubicBezTo>
                  <a:close/>
                  <a:moveTo>
                    <a:pt x="22216" y="514316"/>
                  </a:moveTo>
                  <a:cubicBezTo>
                    <a:pt x="17320" y="514297"/>
                    <a:pt x="13043" y="510963"/>
                    <a:pt x="11833" y="506220"/>
                  </a:cubicBezTo>
                  <a:cubicBezTo>
                    <a:pt x="7024" y="487284"/>
                    <a:pt x="3585" y="468024"/>
                    <a:pt x="1547" y="448593"/>
                  </a:cubicBezTo>
                  <a:cubicBezTo>
                    <a:pt x="937" y="442726"/>
                    <a:pt x="5204" y="437487"/>
                    <a:pt x="11072" y="436878"/>
                  </a:cubicBezTo>
                  <a:cubicBezTo>
                    <a:pt x="16939" y="436268"/>
                    <a:pt x="22177" y="440535"/>
                    <a:pt x="22787" y="446403"/>
                  </a:cubicBezTo>
                  <a:cubicBezTo>
                    <a:pt x="24673" y="464795"/>
                    <a:pt x="27854" y="483036"/>
                    <a:pt x="32312" y="500981"/>
                  </a:cubicBezTo>
                  <a:cubicBezTo>
                    <a:pt x="33750" y="506686"/>
                    <a:pt x="30302" y="512487"/>
                    <a:pt x="24597" y="513935"/>
                  </a:cubicBezTo>
                  <a:cubicBezTo>
                    <a:pt x="23825" y="514173"/>
                    <a:pt x="23026" y="514306"/>
                    <a:pt x="22216" y="514316"/>
                  </a:cubicBezTo>
                  <a:close/>
                  <a:moveTo>
                    <a:pt x="795074" y="473168"/>
                  </a:moveTo>
                  <a:lnTo>
                    <a:pt x="793741" y="473168"/>
                  </a:lnTo>
                  <a:cubicBezTo>
                    <a:pt x="787826" y="472530"/>
                    <a:pt x="783549" y="467224"/>
                    <a:pt x="784187" y="461319"/>
                  </a:cubicBezTo>
                  <a:cubicBezTo>
                    <a:pt x="784197" y="461233"/>
                    <a:pt x="784206" y="461157"/>
                    <a:pt x="784216" y="461071"/>
                  </a:cubicBezTo>
                  <a:cubicBezTo>
                    <a:pt x="786883" y="442745"/>
                    <a:pt x="788226" y="424248"/>
                    <a:pt x="788216" y="405731"/>
                  </a:cubicBezTo>
                  <a:cubicBezTo>
                    <a:pt x="788216" y="399835"/>
                    <a:pt x="792988" y="395063"/>
                    <a:pt x="798884" y="395063"/>
                  </a:cubicBezTo>
                  <a:cubicBezTo>
                    <a:pt x="804780" y="395063"/>
                    <a:pt x="809552" y="399835"/>
                    <a:pt x="809552" y="405731"/>
                  </a:cubicBezTo>
                  <a:cubicBezTo>
                    <a:pt x="809571" y="425267"/>
                    <a:pt x="808200" y="444774"/>
                    <a:pt x="805456" y="464119"/>
                  </a:cubicBezTo>
                  <a:cubicBezTo>
                    <a:pt x="804495" y="469043"/>
                    <a:pt x="800275" y="472663"/>
                    <a:pt x="795264" y="472882"/>
                  </a:cubicBezTo>
                  <a:close/>
                  <a:moveTo>
                    <a:pt x="10214" y="401254"/>
                  </a:moveTo>
                  <a:lnTo>
                    <a:pt x="10214" y="401254"/>
                  </a:lnTo>
                  <a:cubicBezTo>
                    <a:pt x="4328" y="401045"/>
                    <a:pt x="-282" y="396111"/>
                    <a:pt x="-73" y="390215"/>
                  </a:cubicBezTo>
                  <a:cubicBezTo>
                    <a:pt x="-73" y="390215"/>
                    <a:pt x="-73" y="390205"/>
                    <a:pt x="-73" y="390205"/>
                  </a:cubicBezTo>
                  <a:cubicBezTo>
                    <a:pt x="651" y="370679"/>
                    <a:pt x="2785" y="351229"/>
                    <a:pt x="6309" y="332007"/>
                  </a:cubicBezTo>
                  <a:cubicBezTo>
                    <a:pt x="7357" y="326197"/>
                    <a:pt x="12929" y="322339"/>
                    <a:pt x="18739" y="323387"/>
                  </a:cubicBezTo>
                  <a:cubicBezTo>
                    <a:pt x="24549" y="324435"/>
                    <a:pt x="28407" y="330007"/>
                    <a:pt x="27359" y="335817"/>
                  </a:cubicBezTo>
                  <a:cubicBezTo>
                    <a:pt x="24025" y="354029"/>
                    <a:pt x="22016" y="372460"/>
                    <a:pt x="21358" y="390967"/>
                  </a:cubicBezTo>
                  <a:cubicBezTo>
                    <a:pt x="20949" y="396682"/>
                    <a:pt x="16139" y="401083"/>
                    <a:pt x="10405" y="400968"/>
                  </a:cubicBezTo>
                  <a:close/>
                  <a:moveTo>
                    <a:pt x="798313" y="389443"/>
                  </a:moveTo>
                  <a:cubicBezTo>
                    <a:pt x="792836" y="389472"/>
                    <a:pt x="788235" y="385357"/>
                    <a:pt x="787645" y="379918"/>
                  </a:cubicBezTo>
                  <a:cubicBezTo>
                    <a:pt x="786368" y="361440"/>
                    <a:pt x="783797" y="343075"/>
                    <a:pt x="779929" y="324959"/>
                  </a:cubicBezTo>
                  <a:cubicBezTo>
                    <a:pt x="778758" y="319187"/>
                    <a:pt x="782482" y="313557"/>
                    <a:pt x="788264" y="312376"/>
                  </a:cubicBezTo>
                  <a:cubicBezTo>
                    <a:pt x="793941" y="311224"/>
                    <a:pt x="799513" y="314824"/>
                    <a:pt x="800789" y="320482"/>
                  </a:cubicBezTo>
                  <a:cubicBezTo>
                    <a:pt x="804913" y="339599"/>
                    <a:pt x="807647" y="358982"/>
                    <a:pt x="808980" y="378489"/>
                  </a:cubicBezTo>
                  <a:cubicBezTo>
                    <a:pt x="809371" y="384214"/>
                    <a:pt x="805161" y="389224"/>
                    <a:pt x="799455" y="389824"/>
                  </a:cubicBezTo>
                  <a:close/>
                  <a:moveTo>
                    <a:pt x="30788" y="289431"/>
                  </a:moveTo>
                  <a:cubicBezTo>
                    <a:pt x="29626" y="289431"/>
                    <a:pt x="28464" y="289231"/>
                    <a:pt x="27359" y="288859"/>
                  </a:cubicBezTo>
                  <a:cubicBezTo>
                    <a:pt x="21816" y="287030"/>
                    <a:pt x="18806" y="281049"/>
                    <a:pt x="20634" y="275505"/>
                  </a:cubicBezTo>
                  <a:cubicBezTo>
                    <a:pt x="20654" y="275448"/>
                    <a:pt x="20673" y="275391"/>
                    <a:pt x="20692" y="275334"/>
                  </a:cubicBezTo>
                  <a:cubicBezTo>
                    <a:pt x="26950" y="256798"/>
                    <a:pt x="34560" y="238748"/>
                    <a:pt x="43456" y="221327"/>
                  </a:cubicBezTo>
                  <a:cubicBezTo>
                    <a:pt x="46200" y="216079"/>
                    <a:pt x="52677" y="214040"/>
                    <a:pt x="57934" y="216755"/>
                  </a:cubicBezTo>
                  <a:cubicBezTo>
                    <a:pt x="63145" y="219393"/>
                    <a:pt x="65231" y="225746"/>
                    <a:pt x="62602" y="230957"/>
                  </a:cubicBezTo>
                  <a:cubicBezTo>
                    <a:pt x="62573" y="231023"/>
                    <a:pt x="62535" y="231081"/>
                    <a:pt x="62506" y="231138"/>
                  </a:cubicBezTo>
                  <a:cubicBezTo>
                    <a:pt x="54210" y="247530"/>
                    <a:pt x="47114" y="264494"/>
                    <a:pt x="41266" y="281906"/>
                  </a:cubicBezTo>
                  <a:cubicBezTo>
                    <a:pt x="39751" y="286278"/>
                    <a:pt x="35608" y="289193"/>
                    <a:pt x="30979" y="289145"/>
                  </a:cubicBezTo>
                  <a:close/>
                  <a:moveTo>
                    <a:pt x="774691" y="278096"/>
                  </a:moveTo>
                  <a:cubicBezTo>
                    <a:pt x="770204" y="278105"/>
                    <a:pt x="766185" y="275334"/>
                    <a:pt x="764594" y="271143"/>
                  </a:cubicBezTo>
                  <a:cubicBezTo>
                    <a:pt x="758165" y="253807"/>
                    <a:pt x="750459" y="236957"/>
                    <a:pt x="741544" y="220755"/>
                  </a:cubicBezTo>
                  <a:cubicBezTo>
                    <a:pt x="738705" y="215498"/>
                    <a:pt x="740667" y="208925"/>
                    <a:pt x="745925" y="206087"/>
                  </a:cubicBezTo>
                  <a:cubicBezTo>
                    <a:pt x="751183" y="203248"/>
                    <a:pt x="757755" y="205211"/>
                    <a:pt x="760594" y="210468"/>
                  </a:cubicBezTo>
                  <a:cubicBezTo>
                    <a:pt x="769947" y="227594"/>
                    <a:pt x="778100" y="245358"/>
                    <a:pt x="784978" y="263618"/>
                  </a:cubicBezTo>
                  <a:cubicBezTo>
                    <a:pt x="787035" y="269171"/>
                    <a:pt x="784225" y="275334"/>
                    <a:pt x="778691" y="277429"/>
                  </a:cubicBezTo>
                  <a:cubicBezTo>
                    <a:pt x="777405" y="277867"/>
                    <a:pt x="776053" y="278086"/>
                    <a:pt x="774691" y="278096"/>
                  </a:cubicBezTo>
                  <a:close/>
                  <a:moveTo>
                    <a:pt x="82890" y="187894"/>
                  </a:moveTo>
                  <a:cubicBezTo>
                    <a:pt x="80671" y="187904"/>
                    <a:pt x="78499" y="187199"/>
                    <a:pt x="76698" y="185894"/>
                  </a:cubicBezTo>
                  <a:cubicBezTo>
                    <a:pt x="71898" y="182570"/>
                    <a:pt x="70698" y="175988"/>
                    <a:pt x="74022" y="171187"/>
                  </a:cubicBezTo>
                  <a:cubicBezTo>
                    <a:pt x="74060" y="171130"/>
                    <a:pt x="74089" y="171082"/>
                    <a:pt x="74127" y="171035"/>
                  </a:cubicBezTo>
                  <a:cubicBezTo>
                    <a:pt x="85452" y="155090"/>
                    <a:pt x="97901" y="139974"/>
                    <a:pt x="111370" y="125791"/>
                  </a:cubicBezTo>
                  <a:cubicBezTo>
                    <a:pt x="115561" y="121638"/>
                    <a:pt x="122324" y="121638"/>
                    <a:pt x="126515" y="125791"/>
                  </a:cubicBezTo>
                  <a:cubicBezTo>
                    <a:pt x="130658" y="129954"/>
                    <a:pt x="130658" y="136678"/>
                    <a:pt x="126515" y="140841"/>
                  </a:cubicBezTo>
                  <a:cubicBezTo>
                    <a:pt x="113732" y="154271"/>
                    <a:pt x="101921" y="168596"/>
                    <a:pt x="91177" y="183703"/>
                  </a:cubicBezTo>
                  <a:cubicBezTo>
                    <a:pt x="89186" y="186332"/>
                    <a:pt x="86090" y="187875"/>
                    <a:pt x="82795" y="187894"/>
                  </a:cubicBezTo>
                  <a:close/>
                  <a:moveTo>
                    <a:pt x="719922" y="178369"/>
                  </a:moveTo>
                  <a:cubicBezTo>
                    <a:pt x="716598" y="178388"/>
                    <a:pt x="713454" y="176836"/>
                    <a:pt x="711445" y="174178"/>
                  </a:cubicBezTo>
                  <a:cubicBezTo>
                    <a:pt x="700262" y="159386"/>
                    <a:pt x="688032" y="145413"/>
                    <a:pt x="674869" y="132363"/>
                  </a:cubicBezTo>
                  <a:cubicBezTo>
                    <a:pt x="670687" y="128210"/>
                    <a:pt x="670668" y="121448"/>
                    <a:pt x="674821" y="117266"/>
                  </a:cubicBezTo>
                  <a:cubicBezTo>
                    <a:pt x="678974" y="113085"/>
                    <a:pt x="685737" y="113066"/>
                    <a:pt x="689918" y="117219"/>
                  </a:cubicBezTo>
                  <a:cubicBezTo>
                    <a:pt x="703663" y="130944"/>
                    <a:pt x="716398" y="145651"/>
                    <a:pt x="728018" y="161224"/>
                  </a:cubicBezTo>
                  <a:cubicBezTo>
                    <a:pt x="731533" y="165977"/>
                    <a:pt x="730599" y="172664"/>
                    <a:pt x="725923" y="176274"/>
                  </a:cubicBezTo>
                  <a:cubicBezTo>
                    <a:pt x="724161" y="177617"/>
                    <a:pt x="722036" y="178379"/>
                    <a:pt x="719827" y="178464"/>
                  </a:cubicBezTo>
                  <a:close/>
                  <a:moveTo>
                    <a:pt x="161280" y="105503"/>
                  </a:moveTo>
                  <a:cubicBezTo>
                    <a:pt x="155337" y="105341"/>
                    <a:pt x="150651" y="100398"/>
                    <a:pt x="150812" y="94454"/>
                  </a:cubicBezTo>
                  <a:cubicBezTo>
                    <a:pt x="150899" y="91349"/>
                    <a:pt x="152318" y="88434"/>
                    <a:pt x="154708" y="86453"/>
                  </a:cubicBezTo>
                  <a:cubicBezTo>
                    <a:pt x="170062" y="74385"/>
                    <a:pt x="186265" y="63431"/>
                    <a:pt x="203191" y="53687"/>
                  </a:cubicBezTo>
                  <a:cubicBezTo>
                    <a:pt x="208325" y="50810"/>
                    <a:pt x="214821" y="52591"/>
                    <a:pt x="217764" y="57687"/>
                  </a:cubicBezTo>
                  <a:cubicBezTo>
                    <a:pt x="220726" y="62717"/>
                    <a:pt x="219059" y="69203"/>
                    <a:pt x="214030" y="72165"/>
                  </a:cubicBezTo>
                  <a:cubicBezTo>
                    <a:pt x="213973" y="72194"/>
                    <a:pt x="213916" y="72232"/>
                    <a:pt x="213859" y="72261"/>
                  </a:cubicBezTo>
                  <a:cubicBezTo>
                    <a:pt x="197809" y="81519"/>
                    <a:pt x="182436" y="91892"/>
                    <a:pt x="167853" y="103312"/>
                  </a:cubicBezTo>
                  <a:cubicBezTo>
                    <a:pt x="165958" y="104817"/>
                    <a:pt x="163605" y="105617"/>
                    <a:pt x="161186" y="105598"/>
                  </a:cubicBezTo>
                  <a:close/>
                  <a:moveTo>
                    <a:pt x="639150" y="98454"/>
                  </a:moveTo>
                  <a:cubicBezTo>
                    <a:pt x="636864" y="98416"/>
                    <a:pt x="634635" y="97683"/>
                    <a:pt x="632768" y="96359"/>
                  </a:cubicBezTo>
                  <a:cubicBezTo>
                    <a:pt x="617890" y="85329"/>
                    <a:pt x="602231" y="75394"/>
                    <a:pt x="585905" y="66641"/>
                  </a:cubicBezTo>
                  <a:cubicBezTo>
                    <a:pt x="580647" y="63850"/>
                    <a:pt x="578638" y="57325"/>
                    <a:pt x="581429" y="52068"/>
                  </a:cubicBezTo>
                  <a:cubicBezTo>
                    <a:pt x="584219" y="46810"/>
                    <a:pt x="590744" y="44800"/>
                    <a:pt x="596002" y="47591"/>
                  </a:cubicBezTo>
                  <a:cubicBezTo>
                    <a:pt x="613233" y="56849"/>
                    <a:pt x="629787" y="67327"/>
                    <a:pt x="645532" y="78928"/>
                  </a:cubicBezTo>
                  <a:cubicBezTo>
                    <a:pt x="650113" y="82719"/>
                    <a:pt x="650761" y="89501"/>
                    <a:pt x="646970" y="94082"/>
                  </a:cubicBezTo>
                  <a:cubicBezTo>
                    <a:pt x="645036" y="96426"/>
                    <a:pt x="642188" y="97845"/>
                    <a:pt x="639150" y="97978"/>
                  </a:cubicBezTo>
                  <a:close/>
                  <a:moveTo>
                    <a:pt x="259769" y="48924"/>
                  </a:moveTo>
                  <a:cubicBezTo>
                    <a:pt x="253825" y="48762"/>
                    <a:pt x="249139" y="43809"/>
                    <a:pt x="249301" y="37866"/>
                  </a:cubicBezTo>
                  <a:cubicBezTo>
                    <a:pt x="249416" y="33656"/>
                    <a:pt x="251987" y="29903"/>
                    <a:pt x="255864" y="28255"/>
                  </a:cubicBezTo>
                  <a:cubicBezTo>
                    <a:pt x="274057" y="21083"/>
                    <a:pt x="292745" y="15225"/>
                    <a:pt x="311776" y="10729"/>
                  </a:cubicBezTo>
                  <a:cubicBezTo>
                    <a:pt x="317462" y="9205"/>
                    <a:pt x="323320" y="12586"/>
                    <a:pt x="324844" y="18273"/>
                  </a:cubicBezTo>
                  <a:cubicBezTo>
                    <a:pt x="326368" y="23969"/>
                    <a:pt x="322987" y="29817"/>
                    <a:pt x="317300" y="31341"/>
                  </a:cubicBezTo>
                  <a:cubicBezTo>
                    <a:pt x="317081" y="31398"/>
                    <a:pt x="316852" y="31446"/>
                    <a:pt x="316633" y="31494"/>
                  </a:cubicBezTo>
                  <a:cubicBezTo>
                    <a:pt x="298631" y="35761"/>
                    <a:pt x="280962" y="41333"/>
                    <a:pt x="263770" y="48162"/>
                  </a:cubicBezTo>
                  <a:cubicBezTo>
                    <a:pt x="262465" y="48686"/>
                    <a:pt x="261084" y="48981"/>
                    <a:pt x="259674" y="49020"/>
                  </a:cubicBezTo>
                  <a:close/>
                  <a:moveTo>
                    <a:pt x="538852" y="44733"/>
                  </a:moveTo>
                  <a:cubicBezTo>
                    <a:pt x="537613" y="44733"/>
                    <a:pt x="536385" y="44505"/>
                    <a:pt x="535232" y="44067"/>
                  </a:cubicBezTo>
                  <a:cubicBezTo>
                    <a:pt x="517820" y="37751"/>
                    <a:pt x="499961" y="32751"/>
                    <a:pt x="481797" y="29112"/>
                  </a:cubicBezTo>
                  <a:cubicBezTo>
                    <a:pt x="476035" y="27874"/>
                    <a:pt x="472339" y="22226"/>
                    <a:pt x="473510" y="16444"/>
                  </a:cubicBezTo>
                  <a:cubicBezTo>
                    <a:pt x="474644" y="10720"/>
                    <a:pt x="480206" y="6995"/>
                    <a:pt x="485940" y="8129"/>
                  </a:cubicBezTo>
                  <a:cubicBezTo>
                    <a:pt x="485988" y="8138"/>
                    <a:pt x="486036" y="8148"/>
                    <a:pt x="486083" y="8157"/>
                  </a:cubicBezTo>
                  <a:cubicBezTo>
                    <a:pt x="505286" y="11996"/>
                    <a:pt x="524164" y="17282"/>
                    <a:pt x="542567" y="23969"/>
                  </a:cubicBezTo>
                  <a:cubicBezTo>
                    <a:pt x="548110" y="25969"/>
                    <a:pt x="550977" y="32094"/>
                    <a:pt x="548967" y="37628"/>
                  </a:cubicBezTo>
                  <a:cubicBezTo>
                    <a:pt x="548958" y="37647"/>
                    <a:pt x="548958" y="37666"/>
                    <a:pt x="548948" y="37685"/>
                  </a:cubicBezTo>
                  <a:cubicBezTo>
                    <a:pt x="547386" y="41971"/>
                    <a:pt x="543319" y="44819"/>
                    <a:pt x="538756" y="44829"/>
                  </a:cubicBezTo>
                  <a:close/>
                  <a:moveTo>
                    <a:pt x="370450" y="22826"/>
                  </a:moveTo>
                  <a:cubicBezTo>
                    <a:pt x="364554" y="23092"/>
                    <a:pt x="359572" y="18530"/>
                    <a:pt x="359306" y="12634"/>
                  </a:cubicBezTo>
                  <a:cubicBezTo>
                    <a:pt x="359039" y="6738"/>
                    <a:pt x="363601" y="1757"/>
                    <a:pt x="369497" y="1490"/>
                  </a:cubicBezTo>
                  <a:cubicBezTo>
                    <a:pt x="388976" y="-225"/>
                    <a:pt x="408559" y="-510"/>
                    <a:pt x="428076" y="633"/>
                  </a:cubicBezTo>
                  <a:cubicBezTo>
                    <a:pt x="433772" y="1185"/>
                    <a:pt x="437991" y="6167"/>
                    <a:pt x="437601" y="11872"/>
                  </a:cubicBezTo>
                  <a:cubicBezTo>
                    <a:pt x="437296" y="17759"/>
                    <a:pt x="432277" y="22273"/>
                    <a:pt x="426390" y="21969"/>
                  </a:cubicBezTo>
                  <a:cubicBezTo>
                    <a:pt x="426381" y="21969"/>
                    <a:pt x="426371" y="21969"/>
                    <a:pt x="426361" y="21969"/>
                  </a:cubicBezTo>
                  <a:cubicBezTo>
                    <a:pt x="407883" y="20921"/>
                    <a:pt x="389357" y="21207"/>
                    <a:pt x="370926" y="228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CB9769-61B1-BD59-5DBC-457445C51EA4}"/>
                </a:ext>
              </a:extLst>
            </p:cNvPr>
            <p:cNvSpPr/>
            <p:nvPr/>
          </p:nvSpPr>
          <p:spPr>
            <a:xfrm>
              <a:off x="8693181" y="5186072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-1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5" y="692277"/>
                    <a:pt x="346138" y="692277"/>
                  </a:cubicBezTo>
                  <a:cubicBezTo>
                    <a:pt x="154971" y="692277"/>
                    <a:pt x="-1" y="537306"/>
                    <a:pt x="-1" y="346139"/>
                  </a:cubicBezTo>
                  <a:cubicBezTo>
                    <a:pt x="-1" y="154971"/>
                    <a:pt x="154971" y="0"/>
                    <a:pt x="346138" y="0"/>
                  </a:cubicBezTo>
                  <a:cubicBezTo>
                    <a:pt x="537305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B3DF6A-FFBC-75F9-F167-4C26D6621FBC}"/>
                </a:ext>
              </a:extLst>
            </p:cNvPr>
            <p:cNvSpPr/>
            <p:nvPr/>
          </p:nvSpPr>
          <p:spPr>
            <a:xfrm>
              <a:off x="8634786" y="5126636"/>
              <a:ext cx="809917" cy="810863"/>
            </a:xfrm>
            <a:custGeom>
              <a:avLst/>
              <a:gdLst>
                <a:gd name="connsiteX0" fmla="*/ 404549 w 809917"/>
                <a:gd name="connsiteY0" fmla="*/ 810810 h 810863"/>
                <a:gd name="connsiteX1" fmla="*/ 396738 w 809917"/>
                <a:gd name="connsiteY1" fmla="*/ 810810 h 810863"/>
                <a:gd name="connsiteX2" fmla="*/ 386261 w 809917"/>
                <a:gd name="connsiteY2" fmla="*/ 799951 h 810863"/>
                <a:gd name="connsiteX3" fmla="*/ 386261 w 809917"/>
                <a:gd name="connsiteY3" fmla="*/ 799951 h 810863"/>
                <a:gd name="connsiteX4" fmla="*/ 396729 w 809917"/>
                <a:gd name="connsiteY4" fmla="*/ 789464 h 810863"/>
                <a:gd name="connsiteX5" fmla="*/ 397214 w 809917"/>
                <a:gd name="connsiteY5" fmla="*/ 789474 h 810863"/>
                <a:gd name="connsiteX6" fmla="*/ 452555 w 809917"/>
                <a:gd name="connsiteY6" fmla="*/ 786521 h 810863"/>
                <a:gd name="connsiteX7" fmla="*/ 464509 w 809917"/>
                <a:gd name="connsiteY7" fmla="*/ 795808 h 810863"/>
                <a:gd name="connsiteX8" fmla="*/ 455222 w 809917"/>
                <a:gd name="connsiteY8" fmla="*/ 807762 h 810863"/>
                <a:gd name="connsiteX9" fmla="*/ 404549 w 809917"/>
                <a:gd name="connsiteY9" fmla="*/ 810810 h 810863"/>
                <a:gd name="connsiteX10" fmla="*/ 340255 w 809917"/>
                <a:gd name="connsiteY10" fmla="*/ 805571 h 810863"/>
                <a:gd name="connsiteX11" fmla="*/ 338445 w 809917"/>
                <a:gd name="connsiteY11" fmla="*/ 805571 h 810863"/>
                <a:gd name="connsiteX12" fmla="*/ 281295 w 809917"/>
                <a:gd name="connsiteY12" fmla="*/ 791950 h 810863"/>
                <a:gd name="connsiteX13" fmla="*/ 274323 w 809917"/>
                <a:gd name="connsiteY13" fmla="*/ 778568 h 810863"/>
                <a:gd name="connsiteX14" fmla="*/ 274342 w 809917"/>
                <a:gd name="connsiteY14" fmla="*/ 778520 h 810863"/>
                <a:gd name="connsiteX15" fmla="*/ 287544 w 809917"/>
                <a:gd name="connsiteY15" fmla="*/ 771491 h 810863"/>
                <a:gd name="connsiteX16" fmla="*/ 287772 w 809917"/>
                <a:gd name="connsiteY16" fmla="*/ 771567 h 810863"/>
                <a:gd name="connsiteX17" fmla="*/ 341684 w 809917"/>
                <a:gd name="connsiteY17" fmla="*/ 784426 h 810863"/>
                <a:gd name="connsiteX18" fmla="*/ 350875 w 809917"/>
                <a:gd name="connsiteY18" fmla="*/ 796389 h 810863"/>
                <a:gd name="connsiteX19" fmla="*/ 339969 w 809917"/>
                <a:gd name="connsiteY19" fmla="*/ 805666 h 810863"/>
                <a:gd name="connsiteX20" fmla="*/ 509800 w 809917"/>
                <a:gd name="connsiteY20" fmla="*/ 796618 h 810863"/>
                <a:gd name="connsiteX21" fmla="*/ 498694 w 809917"/>
                <a:gd name="connsiteY21" fmla="*/ 786407 h 810863"/>
                <a:gd name="connsiteX22" fmla="*/ 506943 w 809917"/>
                <a:gd name="connsiteY22" fmla="*/ 775567 h 810863"/>
                <a:gd name="connsiteX23" fmla="*/ 559139 w 809917"/>
                <a:gd name="connsiteY23" fmla="*/ 756517 h 810863"/>
                <a:gd name="connsiteX24" fmla="*/ 572827 w 809917"/>
                <a:gd name="connsiteY24" fmla="*/ 763185 h 810863"/>
                <a:gd name="connsiteX25" fmla="*/ 567807 w 809917"/>
                <a:gd name="connsiteY25" fmla="*/ 776139 h 810863"/>
                <a:gd name="connsiteX26" fmla="*/ 512657 w 809917"/>
                <a:gd name="connsiteY26" fmla="*/ 795760 h 810863"/>
                <a:gd name="connsiteX27" fmla="*/ 509895 w 809917"/>
                <a:gd name="connsiteY27" fmla="*/ 796618 h 810863"/>
                <a:gd name="connsiteX28" fmla="*/ 231860 w 809917"/>
                <a:gd name="connsiteY28" fmla="*/ 771090 h 810863"/>
                <a:gd name="connsiteX29" fmla="*/ 227193 w 809917"/>
                <a:gd name="connsiteY29" fmla="*/ 770043 h 810863"/>
                <a:gd name="connsiteX30" fmla="*/ 176520 w 809917"/>
                <a:gd name="connsiteY30" fmla="*/ 740611 h 810863"/>
                <a:gd name="connsiteX31" fmla="*/ 173663 w 809917"/>
                <a:gd name="connsiteY31" fmla="*/ 725752 h 810863"/>
                <a:gd name="connsiteX32" fmla="*/ 188617 w 809917"/>
                <a:gd name="connsiteY32" fmla="*/ 722989 h 810863"/>
                <a:gd name="connsiteX33" fmla="*/ 236242 w 809917"/>
                <a:gd name="connsiteY33" fmla="*/ 750802 h 810863"/>
                <a:gd name="connsiteX34" fmla="*/ 241252 w 809917"/>
                <a:gd name="connsiteY34" fmla="*/ 765033 h 810863"/>
                <a:gd name="connsiteX35" fmla="*/ 231575 w 809917"/>
                <a:gd name="connsiteY35" fmla="*/ 771090 h 810863"/>
                <a:gd name="connsiteX36" fmla="*/ 613813 w 809917"/>
                <a:gd name="connsiteY36" fmla="*/ 750802 h 810863"/>
                <a:gd name="connsiteX37" fmla="*/ 603079 w 809917"/>
                <a:gd name="connsiteY37" fmla="*/ 740201 h 810863"/>
                <a:gd name="connsiteX38" fmla="*/ 608098 w 809917"/>
                <a:gd name="connsiteY38" fmla="*/ 731086 h 810863"/>
                <a:gd name="connsiteX39" fmla="*/ 652866 w 809917"/>
                <a:gd name="connsiteY39" fmla="*/ 698320 h 810863"/>
                <a:gd name="connsiteX40" fmla="*/ 667915 w 809917"/>
                <a:gd name="connsiteY40" fmla="*/ 699558 h 810863"/>
                <a:gd name="connsiteX41" fmla="*/ 666677 w 809917"/>
                <a:gd name="connsiteY41" fmla="*/ 714607 h 810863"/>
                <a:gd name="connsiteX42" fmla="*/ 619052 w 809917"/>
                <a:gd name="connsiteY42" fmla="*/ 749183 h 810863"/>
                <a:gd name="connsiteX43" fmla="*/ 613813 w 809917"/>
                <a:gd name="connsiteY43" fmla="*/ 751088 h 810863"/>
                <a:gd name="connsiteX44" fmla="*/ 137563 w 809917"/>
                <a:gd name="connsiteY44" fmla="*/ 707083 h 810863"/>
                <a:gd name="connsiteX45" fmla="*/ 130324 w 809917"/>
                <a:gd name="connsiteY45" fmla="*/ 704321 h 810863"/>
                <a:gd name="connsiteX46" fmla="*/ 90224 w 809917"/>
                <a:gd name="connsiteY46" fmla="*/ 661744 h 810863"/>
                <a:gd name="connsiteX47" fmla="*/ 91748 w 809917"/>
                <a:gd name="connsiteY47" fmla="*/ 646694 h 810863"/>
                <a:gd name="connsiteX48" fmla="*/ 106797 w 809917"/>
                <a:gd name="connsiteY48" fmla="*/ 648218 h 810863"/>
                <a:gd name="connsiteX49" fmla="*/ 144897 w 809917"/>
                <a:gd name="connsiteY49" fmla="*/ 688509 h 810863"/>
                <a:gd name="connsiteX50" fmla="*/ 146726 w 809917"/>
                <a:gd name="connsiteY50" fmla="*/ 703482 h 810863"/>
                <a:gd name="connsiteX51" fmla="*/ 137658 w 809917"/>
                <a:gd name="connsiteY51" fmla="*/ 707559 h 810863"/>
                <a:gd name="connsiteX52" fmla="*/ 700395 w 809917"/>
                <a:gd name="connsiteY52" fmla="*/ 677269 h 810863"/>
                <a:gd name="connsiteX53" fmla="*/ 689651 w 809917"/>
                <a:gd name="connsiteY53" fmla="*/ 666678 h 810863"/>
                <a:gd name="connsiteX54" fmla="*/ 692394 w 809917"/>
                <a:gd name="connsiteY54" fmla="*/ 659458 h 810863"/>
                <a:gd name="connsiteX55" fmla="*/ 726018 w 809917"/>
                <a:gd name="connsiteY55" fmla="*/ 615357 h 810863"/>
                <a:gd name="connsiteX56" fmla="*/ 740877 w 809917"/>
                <a:gd name="connsiteY56" fmla="*/ 612214 h 810863"/>
                <a:gd name="connsiteX57" fmla="*/ 743925 w 809917"/>
                <a:gd name="connsiteY57" fmla="*/ 627072 h 810863"/>
                <a:gd name="connsiteX58" fmla="*/ 708491 w 809917"/>
                <a:gd name="connsiteY58" fmla="*/ 673650 h 810863"/>
                <a:gd name="connsiteX59" fmla="*/ 700395 w 809917"/>
                <a:gd name="connsiteY59" fmla="*/ 677269 h 810863"/>
                <a:gd name="connsiteX60" fmla="*/ 66030 w 809917"/>
                <a:gd name="connsiteY60" fmla="*/ 619072 h 810863"/>
                <a:gd name="connsiteX61" fmla="*/ 56505 w 809917"/>
                <a:gd name="connsiteY61" fmla="*/ 613833 h 810863"/>
                <a:gd name="connsiteX62" fmla="*/ 30121 w 809917"/>
                <a:gd name="connsiteY62" fmla="*/ 561636 h 810863"/>
                <a:gd name="connsiteX63" fmla="*/ 35883 w 809917"/>
                <a:gd name="connsiteY63" fmla="*/ 547682 h 810863"/>
                <a:gd name="connsiteX64" fmla="*/ 49838 w 809917"/>
                <a:gd name="connsiteY64" fmla="*/ 553444 h 810863"/>
                <a:gd name="connsiteX65" fmla="*/ 74889 w 809917"/>
                <a:gd name="connsiteY65" fmla="*/ 602879 h 810863"/>
                <a:gd name="connsiteX66" fmla="*/ 71869 w 809917"/>
                <a:gd name="connsiteY66" fmla="*/ 617662 h 810863"/>
                <a:gd name="connsiteX67" fmla="*/ 71745 w 809917"/>
                <a:gd name="connsiteY67" fmla="*/ 617738 h 810863"/>
                <a:gd name="connsiteX68" fmla="*/ 66030 w 809917"/>
                <a:gd name="connsiteY68" fmla="*/ 619072 h 810863"/>
                <a:gd name="connsiteX69" fmla="*/ 762689 w 809917"/>
                <a:gd name="connsiteY69" fmla="*/ 582019 h 810863"/>
                <a:gd name="connsiteX70" fmla="*/ 758212 w 809917"/>
                <a:gd name="connsiteY70" fmla="*/ 581067 h 810863"/>
                <a:gd name="connsiteX71" fmla="*/ 752945 w 809917"/>
                <a:gd name="connsiteY71" fmla="*/ 566932 h 810863"/>
                <a:gd name="connsiteX72" fmla="*/ 752973 w 809917"/>
                <a:gd name="connsiteY72" fmla="*/ 566874 h 810863"/>
                <a:gd name="connsiteX73" fmla="*/ 772595 w 809917"/>
                <a:gd name="connsiteY73" fmla="*/ 514963 h 810863"/>
                <a:gd name="connsiteX74" fmla="*/ 785882 w 809917"/>
                <a:gd name="connsiteY74" fmla="*/ 507772 h 810863"/>
                <a:gd name="connsiteX75" fmla="*/ 793073 w 809917"/>
                <a:gd name="connsiteY75" fmla="*/ 521059 h 810863"/>
                <a:gd name="connsiteX76" fmla="*/ 772404 w 809917"/>
                <a:gd name="connsiteY76" fmla="*/ 575828 h 810863"/>
                <a:gd name="connsiteX77" fmla="*/ 762689 w 809917"/>
                <a:gd name="connsiteY77" fmla="*/ 582019 h 810863"/>
                <a:gd name="connsiteX78" fmla="*/ 22215 w 809917"/>
                <a:gd name="connsiteY78" fmla="*/ 514201 h 810863"/>
                <a:gd name="connsiteX79" fmla="*/ 11833 w 809917"/>
                <a:gd name="connsiteY79" fmla="*/ 506105 h 810863"/>
                <a:gd name="connsiteX80" fmla="*/ 1451 w 809917"/>
                <a:gd name="connsiteY80" fmla="*/ 448955 h 810863"/>
                <a:gd name="connsiteX81" fmla="*/ 12033 w 809917"/>
                <a:gd name="connsiteY81" fmla="*/ 438011 h 810863"/>
                <a:gd name="connsiteX82" fmla="*/ 22787 w 809917"/>
                <a:gd name="connsiteY82" fmla="*/ 446764 h 810863"/>
                <a:gd name="connsiteX83" fmla="*/ 32312 w 809917"/>
                <a:gd name="connsiteY83" fmla="*/ 501343 h 810863"/>
                <a:gd name="connsiteX84" fmla="*/ 24559 w 809917"/>
                <a:gd name="connsiteY84" fmla="*/ 514287 h 810863"/>
                <a:gd name="connsiteX85" fmla="*/ 24501 w 809917"/>
                <a:gd name="connsiteY85" fmla="*/ 514297 h 810863"/>
                <a:gd name="connsiteX86" fmla="*/ 22215 w 809917"/>
                <a:gd name="connsiteY86" fmla="*/ 514201 h 810863"/>
                <a:gd name="connsiteX87" fmla="*/ 795074 w 809917"/>
                <a:gd name="connsiteY87" fmla="*/ 473053 h 810863"/>
                <a:gd name="connsiteX88" fmla="*/ 793550 w 809917"/>
                <a:gd name="connsiteY88" fmla="*/ 473053 h 810863"/>
                <a:gd name="connsiteX89" fmla="*/ 784501 w 809917"/>
                <a:gd name="connsiteY89" fmla="*/ 460985 h 810863"/>
                <a:gd name="connsiteX90" fmla="*/ 784501 w 809917"/>
                <a:gd name="connsiteY90" fmla="*/ 460957 h 810863"/>
                <a:gd name="connsiteX91" fmla="*/ 788406 w 809917"/>
                <a:gd name="connsiteY91" fmla="*/ 405617 h 810863"/>
                <a:gd name="connsiteX92" fmla="*/ 800132 w 809917"/>
                <a:gd name="connsiteY92" fmla="*/ 395910 h 810863"/>
                <a:gd name="connsiteX93" fmla="*/ 809837 w 809917"/>
                <a:gd name="connsiteY93" fmla="*/ 405617 h 810863"/>
                <a:gd name="connsiteX94" fmla="*/ 805646 w 809917"/>
                <a:gd name="connsiteY94" fmla="*/ 464005 h 810863"/>
                <a:gd name="connsiteX95" fmla="*/ 795074 w 809917"/>
                <a:gd name="connsiteY95" fmla="*/ 473053 h 810863"/>
                <a:gd name="connsiteX96" fmla="*/ 10214 w 809917"/>
                <a:gd name="connsiteY96" fmla="*/ 401140 h 810863"/>
                <a:gd name="connsiteX97" fmla="*/ 10214 w 809917"/>
                <a:gd name="connsiteY97" fmla="*/ 401140 h 810863"/>
                <a:gd name="connsiteX98" fmla="*/ -73 w 809917"/>
                <a:gd name="connsiteY98" fmla="*/ 390110 h 810863"/>
                <a:gd name="connsiteX99" fmla="*/ -73 w 809917"/>
                <a:gd name="connsiteY99" fmla="*/ 389995 h 810863"/>
                <a:gd name="connsiteX100" fmla="*/ 6309 w 809917"/>
                <a:gd name="connsiteY100" fmla="*/ 331893 h 810863"/>
                <a:gd name="connsiteX101" fmla="*/ 18739 w 809917"/>
                <a:gd name="connsiteY101" fmla="*/ 323273 h 810863"/>
                <a:gd name="connsiteX102" fmla="*/ 27359 w 809917"/>
                <a:gd name="connsiteY102" fmla="*/ 335703 h 810863"/>
                <a:gd name="connsiteX103" fmla="*/ 21263 w 809917"/>
                <a:gd name="connsiteY103" fmla="*/ 390853 h 810863"/>
                <a:gd name="connsiteX104" fmla="*/ 10223 w 809917"/>
                <a:gd name="connsiteY104" fmla="*/ 401140 h 810863"/>
                <a:gd name="connsiteX105" fmla="*/ 10214 w 809917"/>
                <a:gd name="connsiteY105" fmla="*/ 401140 h 810863"/>
                <a:gd name="connsiteX106" fmla="*/ 798217 w 809917"/>
                <a:gd name="connsiteY106" fmla="*/ 389138 h 810863"/>
                <a:gd name="connsiteX107" fmla="*/ 787549 w 809917"/>
                <a:gd name="connsiteY107" fmla="*/ 379613 h 810863"/>
                <a:gd name="connsiteX108" fmla="*/ 779834 w 809917"/>
                <a:gd name="connsiteY108" fmla="*/ 324654 h 810863"/>
                <a:gd name="connsiteX109" fmla="*/ 788073 w 809917"/>
                <a:gd name="connsiteY109" fmla="*/ 311938 h 810863"/>
                <a:gd name="connsiteX110" fmla="*/ 800789 w 809917"/>
                <a:gd name="connsiteY110" fmla="*/ 320177 h 810863"/>
                <a:gd name="connsiteX111" fmla="*/ 808885 w 809917"/>
                <a:gd name="connsiteY111" fmla="*/ 378184 h 810863"/>
                <a:gd name="connsiteX112" fmla="*/ 799360 w 809917"/>
                <a:gd name="connsiteY112" fmla="*/ 389519 h 810863"/>
                <a:gd name="connsiteX113" fmla="*/ 30788 w 809917"/>
                <a:gd name="connsiteY113" fmla="*/ 289126 h 810863"/>
                <a:gd name="connsiteX114" fmla="*/ 20062 w 809917"/>
                <a:gd name="connsiteY114" fmla="*/ 278324 h 810863"/>
                <a:gd name="connsiteX115" fmla="*/ 20596 w 809917"/>
                <a:gd name="connsiteY115" fmla="*/ 275029 h 810863"/>
                <a:gd name="connsiteX116" fmla="*/ 43456 w 809917"/>
                <a:gd name="connsiteY116" fmla="*/ 221022 h 810863"/>
                <a:gd name="connsiteX117" fmla="*/ 58029 w 809917"/>
                <a:gd name="connsiteY117" fmla="*/ 217107 h 810863"/>
                <a:gd name="connsiteX118" fmla="*/ 62506 w 809917"/>
                <a:gd name="connsiteY118" fmla="*/ 230547 h 810863"/>
                <a:gd name="connsiteX119" fmla="*/ 40884 w 809917"/>
                <a:gd name="connsiteY119" fmla="*/ 281696 h 810863"/>
                <a:gd name="connsiteX120" fmla="*/ 30788 w 809917"/>
                <a:gd name="connsiteY120" fmla="*/ 289316 h 810863"/>
                <a:gd name="connsiteX121" fmla="*/ 774309 w 809917"/>
                <a:gd name="connsiteY121" fmla="*/ 278077 h 810863"/>
                <a:gd name="connsiteX122" fmla="*/ 764784 w 809917"/>
                <a:gd name="connsiteY122" fmla="*/ 271123 h 810863"/>
                <a:gd name="connsiteX123" fmla="*/ 741639 w 809917"/>
                <a:gd name="connsiteY123" fmla="*/ 220736 h 810863"/>
                <a:gd name="connsiteX124" fmla="*/ 745925 w 809917"/>
                <a:gd name="connsiteY124" fmla="*/ 206163 h 810863"/>
                <a:gd name="connsiteX125" fmla="*/ 760393 w 809917"/>
                <a:gd name="connsiteY125" fmla="*/ 210430 h 810863"/>
                <a:gd name="connsiteX126" fmla="*/ 760403 w 809917"/>
                <a:gd name="connsiteY126" fmla="*/ 210449 h 810863"/>
                <a:gd name="connsiteX127" fmla="*/ 784787 w 809917"/>
                <a:gd name="connsiteY127" fmla="*/ 263599 h 810863"/>
                <a:gd name="connsiteX128" fmla="*/ 778614 w 809917"/>
                <a:gd name="connsiteY128" fmla="*/ 277362 h 810863"/>
                <a:gd name="connsiteX129" fmla="*/ 778500 w 809917"/>
                <a:gd name="connsiteY129" fmla="*/ 277410 h 810863"/>
                <a:gd name="connsiteX130" fmla="*/ 774309 w 809917"/>
                <a:gd name="connsiteY130" fmla="*/ 278267 h 810863"/>
                <a:gd name="connsiteX131" fmla="*/ 82509 w 809917"/>
                <a:gd name="connsiteY131" fmla="*/ 187875 h 810863"/>
                <a:gd name="connsiteX132" fmla="*/ 76317 w 809917"/>
                <a:gd name="connsiteY132" fmla="*/ 185875 h 810863"/>
                <a:gd name="connsiteX133" fmla="*/ 73840 w 809917"/>
                <a:gd name="connsiteY133" fmla="*/ 171016 h 810863"/>
                <a:gd name="connsiteX134" fmla="*/ 110988 w 809917"/>
                <a:gd name="connsiteY134" fmla="*/ 125772 h 810863"/>
                <a:gd name="connsiteX135" fmla="*/ 126133 w 809917"/>
                <a:gd name="connsiteY135" fmla="*/ 125391 h 810863"/>
                <a:gd name="connsiteX136" fmla="*/ 126514 w 809917"/>
                <a:gd name="connsiteY136" fmla="*/ 140536 h 810863"/>
                <a:gd name="connsiteX137" fmla="*/ 91271 w 809917"/>
                <a:gd name="connsiteY137" fmla="*/ 183398 h 810863"/>
                <a:gd name="connsiteX138" fmla="*/ 82509 w 809917"/>
                <a:gd name="connsiteY138" fmla="*/ 188066 h 810863"/>
                <a:gd name="connsiteX139" fmla="*/ 719636 w 809917"/>
                <a:gd name="connsiteY139" fmla="*/ 178350 h 810863"/>
                <a:gd name="connsiteX140" fmla="*/ 711063 w 809917"/>
                <a:gd name="connsiteY140" fmla="*/ 174064 h 810863"/>
                <a:gd name="connsiteX141" fmla="*/ 674582 w 809917"/>
                <a:gd name="connsiteY141" fmla="*/ 132344 h 810863"/>
                <a:gd name="connsiteX142" fmla="*/ 674535 w 809917"/>
                <a:gd name="connsiteY142" fmla="*/ 117247 h 810863"/>
                <a:gd name="connsiteX143" fmla="*/ 689632 w 809917"/>
                <a:gd name="connsiteY143" fmla="*/ 117200 h 810863"/>
                <a:gd name="connsiteX144" fmla="*/ 727732 w 809917"/>
                <a:gd name="connsiteY144" fmla="*/ 161205 h 810863"/>
                <a:gd name="connsiteX145" fmla="*/ 725732 w 809917"/>
                <a:gd name="connsiteY145" fmla="*/ 176159 h 810863"/>
                <a:gd name="connsiteX146" fmla="*/ 725732 w 809917"/>
                <a:gd name="connsiteY146" fmla="*/ 176159 h 810863"/>
                <a:gd name="connsiteX147" fmla="*/ 719445 w 809917"/>
                <a:gd name="connsiteY147" fmla="*/ 178636 h 810863"/>
                <a:gd name="connsiteX148" fmla="*/ 160994 w 809917"/>
                <a:gd name="connsiteY148" fmla="*/ 105484 h 810863"/>
                <a:gd name="connsiteX149" fmla="*/ 150431 w 809917"/>
                <a:gd name="connsiteY149" fmla="*/ 94520 h 810863"/>
                <a:gd name="connsiteX150" fmla="*/ 154327 w 809917"/>
                <a:gd name="connsiteY150" fmla="*/ 86434 h 810863"/>
                <a:gd name="connsiteX151" fmla="*/ 202809 w 809917"/>
                <a:gd name="connsiteY151" fmla="*/ 53668 h 810863"/>
                <a:gd name="connsiteX152" fmla="*/ 217430 w 809917"/>
                <a:gd name="connsiteY152" fmla="*/ 57621 h 810863"/>
                <a:gd name="connsiteX153" fmla="*/ 213477 w 809917"/>
                <a:gd name="connsiteY153" fmla="*/ 72241 h 810863"/>
                <a:gd name="connsiteX154" fmla="*/ 167567 w 809917"/>
                <a:gd name="connsiteY154" fmla="*/ 103293 h 810863"/>
                <a:gd name="connsiteX155" fmla="*/ 160994 w 809917"/>
                <a:gd name="connsiteY155" fmla="*/ 105769 h 810863"/>
                <a:gd name="connsiteX156" fmla="*/ 638769 w 809917"/>
                <a:gd name="connsiteY156" fmla="*/ 98340 h 810863"/>
                <a:gd name="connsiteX157" fmla="*/ 632482 w 809917"/>
                <a:gd name="connsiteY157" fmla="*/ 96244 h 810863"/>
                <a:gd name="connsiteX158" fmla="*/ 585619 w 809917"/>
                <a:gd name="connsiteY158" fmla="*/ 66622 h 810863"/>
                <a:gd name="connsiteX159" fmla="*/ 581142 w 809917"/>
                <a:gd name="connsiteY159" fmla="*/ 52048 h 810863"/>
                <a:gd name="connsiteX160" fmla="*/ 595716 w 809917"/>
                <a:gd name="connsiteY160" fmla="*/ 47572 h 810863"/>
                <a:gd name="connsiteX161" fmla="*/ 645150 w 809917"/>
                <a:gd name="connsiteY161" fmla="*/ 78909 h 810863"/>
                <a:gd name="connsiteX162" fmla="*/ 646941 w 809917"/>
                <a:gd name="connsiteY162" fmla="*/ 93892 h 810863"/>
                <a:gd name="connsiteX163" fmla="*/ 638769 w 809917"/>
                <a:gd name="connsiteY163" fmla="*/ 97959 h 810863"/>
                <a:gd name="connsiteX164" fmla="*/ 259483 w 809917"/>
                <a:gd name="connsiteY164" fmla="*/ 48810 h 810863"/>
                <a:gd name="connsiteX165" fmla="*/ 249958 w 809917"/>
                <a:gd name="connsiteY165" fmla="*/ 42047 h 810863"/>
                <a:gd name="connsiteX166" fmla="*/ 255882 w 809917"/>
                <a:gd name="connsiteY166" fmla="*/ 28169 h 810863"/>
                <a:gd name="connsiteX167" fmla="*/ 255959 w 809917"/>
                <a:gd name="connsiteY167" fmla="*/ 28141 h 810863"/>
                <a:gd name="connsiteX168" fmla="*/ 311775 w 809917"/>
                <a:gd name="connsiteY168" fmla="*/ 10710 h 810863"/>
                <a:gd name="connsiteX169" fmla="*/ 324634 w 809917"/>
                <a:gd name="connsiteY169" fmla="*/ 18606 h 810863"/>
                <a:gd name="connsiteX170" fmla="*/ 324634 w 809917"/>
                <a:gd name="connsiteY170" fmla="*/ 18616 h 810863"/>
                <a:gd name="connsiteX171" fmla="*/ 316929 w 809917"/>
                <a:gd name="connsiteY171" fmla="*/ 31427 h 810863"/>
                <a:gd name="connsiteX172" fmla="*/ 316728 w 809917"/>
                <a:gd name="connsiteY172" fmla="*/ 31475 h 810863"/>
                <a:gd name="connsiteX173" fmla="*/ 263769 w 809917"/>
                <a:gd name="connsiteY173" fmla="*/ 48048 h 810863"/>
                <a:gd name="connsiteX174" fmla="*/ 259483 w 809917"/>
                <a:gd name="connsiteY174" fmla="*/ 49096 h 810863"/>
                <a:gd name="connsiteX175" fmla="*/ 538566 w 809917"/>
                <a:gd name="connsiteY175" fmla="*/ 44714 h 810863"/>
                <a:gd name="connsiteX176" fmla="*/ 534946 w 809917"/>
                <a:gd name="connsiteY176" fmla="*/ 44047 h 810863"/>
                <a:gd name="connsiteX177" fmla="*/ 481511 w 809917"/>
                <a:gd name="connsiteY177" fmla="*/ 28998 h 810863"/>
                <a:gd name="connsiteX178" fmla="*/ 473119 w 809917"/>
                <a:gd name="connsiteY178" fmla="*/ 16463 h 810863"/>
                <a:gd name="connsiteX179" fmla="*/ 473129 w 809917"/>
                <a:gd name="connsiteY179" fmla="*/ 16425 h 810863"/>
                <a:gd name="connsiteX180" fmla="*/ 485797 w 809917"/>
                <a:gd name="connsiteY180" fmla="*/ 8043 h 810863"/>
                <a:gd name="connsiteX181" fmla="*/ 542185 w 809917"/>
                <a:gd name="connsiteY181" fmla="*/ 23950 h 810863"/>
                <a:gd name="connsiteX182" fmla="*/ 548662 w 809917"/>
                <a:gd name="connsiteY182" fmla="*/ 37570 h 810863"/>
                <a:gd name="connsiteX183" fmla="*/ 538470 w 809917"/>
                <a:gd name="connsiteY183" fmla="*/ 45000 h 810863"/>
                <a:gd name="connsiteX184" fmla="*/ 370164 w 809917"/>
                <a:gd name="connsiteY184" fmla="*/ 22807 h 810863"/>
                <a:gd name="connsiteX185" fmla="*/ 359019 w 809917"/>
                <a:gd name="connsiteY185" fmla="*/ 12615 h 810863"/>
                <a:gd name="connsiteX186" fmla="*/ 369211 w 809917"/>
                <a:gd name="connsiteY186" fmla="*/ 1471 h 810863"/>
                <a:gd name="connsiteX187" fmla="*/ 404358 w 809917"/>
                <a:gd name="connsiteY187" fmla="*/ -53 h 810863"/>
                <a:gd name="connsiteX188" fmla="*/ 404358 w 809917"/>
                <a:gd name="connsiteY188" fmla="*/ -53 h 810863"/>
                <a:gd name="connsiteX189" fmla="*/ 427504 w 809917"/>
                <a:gd name="connsiteY189" fmla="*/ 613 h 810863"/>
                <a:gd name="connsiteX190" fmla="*/ 437610 w 809917"/>
                <a:gd name="connsiteY190" fmla="*/ 11634 h 810863"/>
                <a:gd name="connsiteX191" fmla="*/ 437600 w 809917"/>
                <a:gd name="connsiteY191" fmla="*/ 11853 h 810863"/>
                <a:gd name="connsiteX192" fmla="*/ 426361 w 809917"/>
                <a:gd name="connsiteY192" fmla="*/ 21950 h 810863"/>
                <a:gd name="connsiteX193" fmla="*/ 404358 w 809917"/>
                <a:gd name="connsiteY193" fmla="*/ 21283 h 810863"/>
                <a:gd name="connsiteX194" fmla="*/ 404358 w 809917"/>
                <a:gd name="connsiteY194" fmla="*/ 21283 h 810863"/>
                <a:gd name="connsiteX195" fmla="*/ 371021 w 809917"/>
                <a:gd name="connsiteY195" fmla="*/ 22711 h 81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809917" h="810863">
                  <a:moveTo>
                    <a:pt x="404549" y="810810"/>
                  </a:moveTo>
                  <a:lnTo>
                    <a:pt x="396738" y="810810"/>
                  </a:lnTo>
                  <a:cubicBezTo>
                    <a:pt x="390852" y="810705"/>
                    <a:pt x="386156" y="805848"/>
                    <a:pt x="386261" y="799951"/>
                  </a:cubicBezTo>
                  <a:cubicBezTo>
                    <a:pt x="386261" y="799951"/>
                    <a:pt x="386261" y="799951"/>
                    <a:pt x="386261" y="799951"/>
                  </a:cubicBezTo>
                  <a:cubicBezTo>
                    <a:pt x="386251" y="794170"/>
                    <a:pt x="390937" y="789464"/>
                    <a:pt x="396729" y="789464"/>
                  </a:cubicBezTo>
                  <a:cubicBezTo>
                    <a:pt x="396891" y="789464"/>
                    <a:pt x="397053" y="789464"/>
                    <a:pt x="397214" y="789474"/>
                  </a:cubicBezTo>
                  <a:cubicBezTo>
                    <a:pt x="415712" y="789769"/>
                    <a:pt x="434200" y="788788"/>
                    <a:pt x="452555" y="786521"/>
                  </a:cubicBezTo>
                  <a:cubicBezTo>
                    <a:pt x="458422" y="785788"/>
                    <a:pt x="463775" y="789940"/>
                    <a:pt x="464509" y="795808"/>
                  </a:cubicBezTo>
                  <a:cubicBezTo>
                    <a:pt x="465242" y="801675"/>
                    <a:pt x="461089" y="807028"/>
                    <a:pt x="455222" y="807762"/>
                  </a:cubicBezTo>
                  <a:cubicBezTo>
                    <a:pt x="438410" y="809819"/>
                    <a:pt x="421484" y="810839"/>
                    <a:pt x="404549" y="810810"/>
                  </a:cubicBezTo>
                  <a:close/>
                  <a:moveTo>
                    <a:pt x="340255" y="805571"/>
                  </a:moveTo>
                  <a:lnTo>
                    <a:pt x="338445" y="805571"/>
                  </a:lnTo>
                  <a:cubicBezTo>
                    <a:pt x="319091" y="802447"/>
                    <a:pt x="299983" y="797894"/>
                    <a:pt x="281295" y="791950"/>
                  </a:cubicBezTo>
                  <a:cubicBezTo>
                    <a:pt x="275675" y="790179"/>
                    <a:pt x="272551" y="784187"/>
                    <a:pt x="274323" y="778568"/>
                  </a:cubicBezTo>
                  <a:cubicBezTo>
                    <a:pt x="274332" y="778549"/>
                    <a:pt x="274332" y="778539"/>
                    <a:pt x="274342" y="778520"/>
                  </a:cubicBezTo>
                  <a:cubicBezTo>
                    <a:pt x="276047" y="772939"/>
                    <a:pt x="281952" y="769786"/>
                    <a:pt x="287544" y="771491"/>
                  </a:cubicBezTo>
                  <a:cubicBezTo>
                    <a:pt x="287620" y="771519"/>
                    <a:pt x="287696" y="771538"/>
                    <a:pt x="287772" y="771567"/>
                  </a:cubicBezTo>
                  <a:cubicBezTo>
                    <a:pt x="305412" y="777149"/>
                    <a:pt x="323424" y="781444"/>
                    <a:pt x="341684" y="784426"/>
                  </a:cubicBezTo>
                  <a:cubicBezTo>
                    <a:pt x="347523" y="785188"/>
                    <a:pt x="351637" y="790541"/>
                    <a:pt x="350875" y="796389"/>
                  </a:cubicBezTo>
                  <a:cubicBezTo>
                    <a:pt x="350171" y="801828"/>
                    <a:pt x="345446" y="805838"/>
                    <a:pt x="339969" y="805666"/>
                  </a:cubicBezTo>
                  <a:close/>
                  <a:moveTo>
                    <a:pt x="509800" y="796618"/>
                  </a:moveTo>
                  <a:cubicBezTo>
                    <a:pt x="503914" y="796866"/>
                    <a:pt x="498941" y="792293"/>
                    <a:pt x="498694" y="786407"/>
                  </a:cubicBezTo>
                  <a:cubicBezTo>
                    <a:pt x="498484" y="781282"/>
                    <a:pt x="501942" y="776730"/>
                    <a:pt x="506943" y="775567"/>
                  </a:cubicBezTo>
                  <a:cubicBezTo>
                    <a:pt x="524783" y="770510"/>
                    <a:pt x="542233" y="764137"/>
                    <a:pt x="559139" y="756517"/>
                  </a:cubicBezTo>
                  <a:cubicBezTo>
                    <a:pt x="564759" y="754584"/>
                    <a:pt x="570884" y="757565"/>
                    <a:pt x="572827" y="763185"/>
                  </a:cubicBezTo>
                  <a:cubicBezTo>
                    <a:pt x="574532" y="768148"/>
                    <a:pt x="572418" y="773625"/>
                    <a:pt x="567807" y="776139"/>
                  </a:cubicBezTo>
                  <a:cubicBezTo>
                    <a:pt x="549910" y="783978"/>
                    <a:pt x="531479" y="790531"/>
                    <a:pt x="512657" y="795760"/>
                  </a:cubicBezTo>
                  <a:cubicBezTo>
                    <a:pt x="511781" y="796189"/>
                    <a:pt x="510857" y="796475"/>
                    <a:pt x="509895" y="796618"/>
                  </a:cubicBezTo>
                  <a:close/>
                  <a:moveTo>
                    <a:pt x="231860" y="771090"/>
                  </a:moveTo>
                  <a:cubicBezTo>
                    <a:pt x="230241" y="771120"/>
                    <a:pt x="228641" y="770757"/>
                    <a:pt x="227193" y="770043"/>
                  </a:cubicBezTo>
                  <a:cubicBezTo>
                    <a:pt x="209610" y="761480"/>
                    <a:pt x="192675" y="751640"/>
                    <a:pt x="176520" y="740611"/>
                  </a:cubicBezTo>
                  <a:cubicBezTo>
                    <a:pt x="171662" y="737277"/>
                    <a:pt x="170386" y="730648"/>
                    <a:pt x="173663" y="725752"/>
                  </a:cubicBezTo>
                  <a:cubicBezTo>
                    <a:pt x="177063" y="720913"/>
                    <a:pt x="183712" y="719684"/>
                    <a:pt x="188617" y="722989"/>
                  </a:cubicBezTo>
                  <a:cubicBezTo>
                    <a:pt x="203809" y="733381"/>
                    <a:pt x="219726" y="742678"/>
                    <a:pt x="236242" y="750802"/>
                  </a:cubicBezTo>
                  <a:cubicBezTo>
                    <a:pt x="241557" y="753346"/>
                    <a:pt x="243795" y="759718"/>
                    <a:pt x="241252" y="765033"/>
                  </a:cubicBezTo>
                  <a:cubicBezTo>
                    <a:pt x="239471" y="768757"/>
                    <a:pt x="235699" y="771110"/>
                    <a:pt x="231575" y="771090"/>
                  </a:cubicBezTo>
                  <a:close/>
                  <a:moveTo>
                    <a:pt x="613813" y="750802"/>
                  </a:moveTo>
                  <a:cubicBezTo>
                    <a:pt x="607917" y="750841"/>
                    <a:pt x="603116" y="746087"/>
                    <a:pt x="603079" y="740201"/>
                  </a:cubicBezTo>
                  <a:cubicBezTo>
                    <a:pt x="603059" y="736496"/>
                    <a:pt x="604955" y="733048"/>
                    <a:pt x="608098" y="731086"/>
                  </a:cubicBezTo>
                  <a:cubicBezTo>
                    <a:pt x="623767" y="721218"/>
                    <a:pt x="638730" y="710274"/>
                    <a:pt x="652866" y="698320"/>
                  </a:cubicBezTo>
                  <a:cubicBezTo>
                    <a:pt x="657361" y="694510"/>
                    <a:pt x="664105" y="695062"/>
                    <a:pt x="667915" y="699558"/>
                  </a:cubicBezTo>
                  <a:cubicBezTo>
                    <a:pt x="671725" y="704054"/>
                    <a:pt x="671173" y="710798"/>
                    <a:pt x="666677" y="714607"/>
                  </a:cubicBezTo>
                  <a:cubicBezTo>
                    <a:pt x="651675" y="727295"/>
                    <a:pt x="635759" y="738849"/>
                    <a:pt x="619052" y="749183"/>
                  </a:cubicBezTo>
                  <a:cubicBezTo>
                    <a:pt x="617518" y="750298"/>
                    <a:pt x="615699" y="750955"/>
                    <a:pt x="613813" y="751088"/>
                  </a:cubicBezTo>
                  <a:close/>
                  <a:moveTo>
                    <a:pt x="137563" y="707083"/>
                  </a:moveTo>
                  <a:cubicBezTo>
                    <a:pt x="134896" y="707054"/>
                    <a:pt x="132324" y="706073"/>
                    <a:pt x="130324" y="704321"/>
                  </a:cubicBezTo>
                  <a:cubicBezTo>
                    <a:pt x="115989" y="691071"/>
                    <a:pt x="102597" y="676841"/>
                    <a:pt x="90224" y="661744"/>
                  </a:cubicBezTo>
                  <a:cubicBezTo>
                    <a:pt x="86490" y="657172"/>
                    <a:pt x="87166" y="650428"/>
                    <a:pt x="91748" y="646694"/>
                  </a:cubicBezTo>
                  <a:cubicBezTo>
                    <a:pt x="96320" y="642960"/>
                    <a:pt x="103064" y="643646"/>
                    <a:pt x="106797" y="648218"/>
                  </a:cubicBezTo>
                  <a:cubicBezTo>
                    <a:pt x="118523" y="662534"/>
                    <a:pt x="131257" y="676003"/>
                    <a:pt x="144897" y="688509"/>
                  </a:cubicBezTo>
                  <a:cubicBezTo>
                    <a:pt x="149536" y="692138"/>
                    <a:pt x="150355" y="698844"/>
                    <a:pt x="146726" y="703482"/>
                  </a:cubicBezTo>
                  <a:cubicBezTo>
                    <a:pt x="144564" y="706254"/>
                    <a:pt x="141164" y="707778"/>
                    <a:pt x="137658" y="707559"/>
                  </a:cubicBezTo>
                  <a:close/>
                  <a:moveTo>
                    <a:pt x="700395" y="677269"/>
                  </a:moveTo>
                  <a:cubicBezTo>
                    <a:pt x="694499" y="677317"/>
                    <a:pt x="689689" y="672574"/>
                    <a:pt x="689651" y="666678"/>
                  </a:cubicBezTo>
                  <a:cubicBezTo>
                    <a:pt x="689632" y="664010"/>
                    <a:pt x="690613" y="661439"/>
                    <a:pt x="692394" y="659458"/>
                  </a:cubicBezTo>
                  <a:cubicBezTo>
                    <a:pt x="704672" y="645599"/>
                    <a:pt x="715912" y="630864"/>
                    <a:pt x="726018" y="615357"/>
                  </a:cubicBezTo>
                  <a:cubicBezTo>
                    <a:pt x="729294" y="610442"/>
                    <a:pt x="735895" y="609051"/>
                    <a:pt x="740877" y="612214"/>
                  </a:cubicBezTo>
                  <a:cubicBezTo>
                    <a:pt x="745801" y="615490"/>
                    <a:pt x="747163" y="622120"/>
                    <a:pt x="743925" y="627072"/>
                  </a:cubicBezTo>
                  <a:cubicBezTo>
                    <a:pt x="733237" y="643417"/>
                    <a:pt x="721398" y="658982"/>
                    <a:pt x="708491" y="673650"/>
                  </a:cubicBezTo>
                  <a:cubicBezTo>
                    <a:pt x="706444" y="675974"/>
                    <a:pt x="703491" y="677298"/>
                    <a:pt x="700395" y="677269"/>
                  </a:cubicBezTo>
                  <a:close/>
                  <a:moveTo>
                    <a:pt x="66030" y="619072"/>
                  </a:moveTo>
                  <a:cubicBezTo>
                    <a:pt x="62144" y="619176"/>
                    <a:pt x="58496" y="617176"/>
                    <a:pt x="56505" y="613833"/>
                  </a:cubicBezTo>
                  <a:cubicBezTo>
                    <a:pt x="46485" y="597078"/>
                    <a:pt x="37665" y="579638"/>
                    <a:pt x="30121" y="561636"/>
                  </a:cubicBezTo>
                  <a:cubicBezTo>
                    <a:pt x="27864" y="556188"/>
                    <a:pt x="30436" y="549949"/>
                    <a:pt x="35883" y="547682"/>
                  </a:cubicBezTo>
                  <a:cubicBezTo>
                    <a:pt x="41332" y="545425"/>
                    <a:pt x="47580" y="547996"/>
                    <a:pt x="49838" y="553444"/>
                  </a:cubicBezTo>
                  <a:cubicBezTo>
                    <a:pt x="57001" y="570494"/>
                    <a:pt x="65373" y="587020"/>
                    <a:pt x="74889" y="602879"/>
                  </a:cubicBezTo>
                  <a:cubicBezTo>
                    <a:pt x="78137" y="607794"/>
                    <a:pt x="76784" y="614414"/>
                    <a:pt x="71869" y="617662"/>
                  </a:cubicBezTo>
                  <a:cubicBezTo>
                    <a:pt x="71821" y="617691"/>
                    <a:pt x="71784" y="617710"/>
                    <a:pt x="71745" y="617738"/>
                  </a:cubicBezTo>
                  <a:cubicBezTo>
                    <a:pt x="70002" y="618720"/>
                    <a:pt x="68021" y="619176"/>
                    <a:pt x="66030" y="619072"/>
                  </a:cubicBezTo>
                  <a:close/>
                  <a:moveTo>
                    <a:pt x="762689" y="582019"/>
                  </a:moveTo>
                  <a:cubicBezTo>
                    <a:pt x="761146" y="582039"/>
                    <a:pt x="759612" y="581715"/>
                    <a:pt x="758212" y="581067"/>
                  </a:cubicBezTo>
                  <a:cubicBezTo>
                    <a:pt x="752859" y="578619"/>
                    <a:pt x="750497" y="572285"/>
                    <a:pt x="752945" y="566932"/>
                  </a:cubicBezTo>
                  <a:cubicBezTo>
                    <a:pt x="752954" y="566913"/>
                    <a:pt x="752964" y="566894"/>
                    <a:pt x="752973" y="566874"/>
                  </a:cubicBezTo>
                  <a:cubicBezTo>
                    <a:pt x="760746" y="550063"/>
                    <a:pt x="767309" y="532718"/>
                    <a:pt x="772595" y="514963"/>
                  </a:cubicBezTo>
                  <a:cubicBezTo>
                    <a:pt x="774281" y="509306"/>
                    <a:pt x="780224" y="506086"/>
                    <a:pt x="785882" y="507772"/>
                  </a:cubicBezTo>
                  <a:cubicBezTo>
                    <a:pt x="791540" y="509458"/>
                    <a:pt x="794759" y="515402"/>
                    <a:pt x="793073" y="521059"/>
                  </a:cubicBezTo>
                  <a:cubicBezTo>
                    <a:pt x="787530" y="539795"/>
                    <a:pt x="780624" y="558102"/>
                    <a:pt x="772404" y="575828"/>
                  </a:cubicBezTo>
                  <a:cubicBezTo>
                    <a:pt x="770633" y="579600"/>
                    <a:pt x="766851" y="582010"/>
                    <a:pt x="762689" y="582019"/>
                  </a:cubicBezTo>
                  <a:close/>
                  <a:moveTo>
                    <a:pt x="22215" y="514201"/>
                  </a:moveTo>
                  <a:cubicBezTo>
                    <a:pt x="17300" y="514211"/>
                    <a:pt x="13014" y="510868"/>
                    <a:pt x="11833" y="506105"/>
                  </a:cubicBezTo>
                  <a:cubicBezTo>
                    <a:pt x="7013" y="487331"/>
                    <a:pt x="3547" y="468224"/>
                    <a:pt x="1451" y="448955"/>
                  </a:cubicBezTo>
                  <a:cubicBezTo>
                    <a:pt x="1346" y="443012"/>
                    <a:pt x="6089" y="438116"/>
                    <a:pt x="12033" y="438011"/>
                  </a:cubicBezTo>
                  <a:cubicBezTo>
                    <a:pt x="17272" y="437925"/>
                    <a:pt x="21806" y="441621"/>
                    <a:pt x="22787" y="446764"/>
                  </a:cubicBezTo>
                  <a:cubicBezTo>
                    <a:pt x="24635" y="465167"/>
                    <a:pt x="27816" y="483407"/>
                    <a:pt x="32312" y="501343"/>
                  </a:cubicBezTo>
                  <a:cubicBezTo>
                    <a:pt x="33741" y="507058"/>
                    <a:pt x="30273" y="512849"/>
                    <a:pt x="24559" y="514287"/>
                  </a:cubicBezTo>
                  <a:cubicBezTo>
                    <a:pt x="24539" y="514287"/>
                    <a:pt x="24520" y="514297"/>
                    <a:pt x="24501" y="514297"/>
                  </a:cubicBezTo>
                  <a:cubicBezTo>
                    <a:pt x="23739" y="514373"/>
                    <a:pt x="22968" y="514344"/>
                    <a:pt x="22215" y="514201"/>
                  </a:cubicBezTo>
                  <a:close/>
                  <a:moveTo>
                    <a:pt x="795074" y="473053"/>
                  </a:moveTo>
                  <a:lnTo>
                    <a:pt x="793550" y="473053"/>
                  </a:lnTo>
                  <a:cubicBezTo>
                    <a:pt x="787721" y="472225"/>
                    <a:pt x="783663" y="466815"/>
                    <a:pt x="784501" y="460985"/>
                  </a:cubicBezTo>
                  <a:cubicBezTo>
                    <a:pt x="784501" y="460976"/>
                    <a:pt x="784501" y="460966"/>
                    <a:pt x="784501" y="460957"/>
                  </a:cubicBezTo>
                  <a:cubicBezTo>
                    <a:pt x="787092" y="442621"/>
                    <a:pt x="788397" y="424133"/>
                    <a:pt x="788406" y="405617"/>
                  </a:cubicBezTo>
                  <a:cubicBezTo>
                    <a:pt x="788968" y="399701"/>
                    <a:pt x="794216" y="395358"/>
                    <a:pt x="800132" y="395910"/>
                  </a:cubicBezTo>
                  <a:cubicBezTo>
                    <a:pt x="805275" y="396396"/>
                    <a:pt x="809352" y="400473"/>
                    <a:pt x="809837" y="405617"/>
                  </a:cubicBezTo>
                  <a:cubicBezTo>
                    <a:pt x="809828" y="425152"/>
                    <a:pt x="808428" y="444669"/>
                    <a:pt x="805646" y="464005"/>
                  </a:cubicBezTo>
                  <a:cubicBezTo>
                    <a:pt x="804846" y="469224"/>
                    <a:pt x="800351" y="473063"/>
                    <a:pt x="795074" y="473053"/>
                  </a:cubicBezTo>
                  <a:close/>
                  <a:moveTo>
                    <a:pt x="10214" y="401140"/>
                  </a:moveTo>
                  <a:lnTo>
                    <a:pt x="10214" y="401140"/>
                  </a:lnTo>
                  <a:cubicBezTo>
                    <a:pt x="4327" y="400940"/>
                    <a:pt x="-283" y="395996"/>
                    <a:pt x="-73" y="390110"/>
                  </a:cubicBezTo>
                  <a:cubicBezTo>
                    <a:pt x="-73" y="390072"/>
                    <a:pt x="-73" y="390033"/>
                    <a:pt x="-73" y="389995"/>
                  </a:cubicBezTo>
                  <a:cubicBezTo>
                    <a:pt x="612" y="370498"/>
                    <a:pt x="2746" y="351076"/>
                    <a:pt x="6309" y="331893"/>
                  </a:cubicBezTo>
                  <a:cubicBezTo>
                    <a:pt x="7356" y="326083"/>
                    <a:pt x="12929" y="322225"/>
                    <a:pt x="18739" y="323273"/>
                  </a:cubicBezTo>
                  <a:cubicBezTo>
                    <a:pt x="24549" y="324321"/>
                    <a:pt x="28407" y="329893"/>
                    <a:pt x="27359" y="335703"/>
                  </a:cubicBezTo>
                  <a:cubicBezTo>
                    <a:pt x="24035" y="353924"/>
                    <a:pt x="21996" y="372346"/>
                    <a:pt x="21263" y="390853"/>
                  </a:cubicBezTo>
                  <a:cubicBezTo>
                    <a:pt x="21053" y="396739"/>
                    <a:pt x="16119" y="401349"/>
                    <a:pt x="10223" y="401140"/>
                  </a:cubicBezTo>
                  <a:cubicBezTo>
                    <a:pt x="10223" y="401140"/>
                    <a:pt x="10214" y="401140"/>
                    <a:pt x="10214" y="401140"/>
                  </a:cubicBezTo>
                  <a:close/>
                  <a:moveTo>
                    <a:pt x="798217" y="389138"/>
                  </a:moveTo>
                  <a:cubicBezTo>
                    <a:pt x="792740" y="389167"/>
                    <a:pt x="788139" y="385052"/>
                    <a:pt x="787549" y="379613"/>
                  </a:cubicBezTo>
                  <a:cubicBezTo>
                    <a:pt x="786320" y="361125"/>
                    <a:pt x="783739" y="342761"/>
                    <a:pt x="779834" y="324654"/>
                  </a:cubicBezTo>
                  <a:cubicBezTo>
                    <a:pt x="778596" y="318863"/>
                    <a:pt x="782291" y="313176"/>
                    <a:pt x="788073" y="311938"/>
                  </a:cubicBezTo>
                  <a:cubicBezTo>
                    <a:pt x="793855" y="310700"/>
                    <a:pt x="799550" y="314386"/>
                    <a:pt x="800789" y="320177"/>
                  </a:cubicBezTo>
                  <a:cubicBezTo>
                    <a:pt x="804875" y="339294"/>
                    <a:pt x="807580" y="358677"/>
                    <a:pt x="808885" y="378184"/>
                  </a:cubicBezTo>
                  <a:cubicBezTo>
                    <a:pt x="809276" y="383909"/>
                    <a:pt x="805066" y="388919"/>
                    <a:pt x="799360" y="389519"/>
                  </a:cubicBezTo>
                  <a:close/>
                  <a:moveTo>
                    <a:pt x="30788" y="289126"/>
                  </a:moveTo>
                  <a:cubicBezTo>
                    <a:pt x="24844" y="289106"/>
                    <a:pt x="20044" y="284268"/>
                    <a:pt x="20062" y="278324"/>
                  </a:cubicBezTo>
                  <a:cubicBezTo>
                    <a:pt x="20072" y="277200"/>
                    <a:pt x="20253" y="276095"/>
                    <a:pt x="20596" y="275029"/>
                  </a:cubicBezTo>
                  <a:cubicBezTo>
                    <a:pt x="26930" y="256512"/>
                    <a:pt x="34569" y="238462"/>
                    <a:pt x="43456" y="221022"/>
                  </a:cubicBezTo>
                  <a:cubicBezTo>
                    <a:pt x="46399" y="215916"/>
                    <a:pt x="52924" y="214164"/>
                    <a:pt x="58029" y="217107"/>
                  </a:cubicBezTo>
                  <a:cubicBezTo>
                    <a:pt x="62706" y="219803"/>
                    <a:pt x="64630" y="225575"/>
                    <a:pt x="62506" y="230547"/>
                  </a:cubicBezTo>
                  <a:cubicBezTo>
                    <a:pt x="54086" y="247054"/>
                    <a:pt x="46866" y="264151"/>
                    <a:pt x="40884" y="281696"/>
                  </a:cubicBezTo>
                  <a:cubicBezTo>
                    <a:pt x="39579" y="286192"/>
                    <a:pt x="35464" y="289288"/>
                    <a:pt x="30788" y="289316"/>
                  </a:cubicBezTo>
                  <a:close/>
                  <a:moveTo>
                    <a:pt x="774309" y="278077"/>
                  </a:moveTo>
                  <a:cubicBezTo>
                    <a:pt x="770032" y="277857"/>
                    <a:pt x="766299" y="275133"/>
                    <a:pt x="764784" y="271123"/>
                  </a:cubicBezTo>
                  <a:cubicBezTo>
                    <a:pt x="758336" y="253769"/>
                    <a:pt x="750602" y="236929"/>
                    <a:pt x="741639" y="220736"/>
                  </a:cubicBezTo>
                  <a:cubicBezTo>
                    <a:pt x="738810" y="215526"/>
                    <a:pt x="740724" y="209011"/>
                    <a:pt x="745925" y="206163"/>
                  </a:cubicBezTo>
                  <a:cubicBezTo>
                    <a:pt x="751097" y="203343"/>
                    <a:pt x="757574" y="205258"/>
                    <a:pt x="760393" y="210430"/>
                  </a:cubicBezTo>
                  <a:cubicBezTo>
                    <a:pt x="760393" y="210440"/>
                    <a:pt x="760403" y="210440"/>
                    <a:pt x="760403" y="210449"/>
                  </a:cubicBezTo>
                  <a:cubicBezTo>
                    <a:pt x="769842" y="227537"/>
                    <a:pt x="777986" y="245301"/>
                    <a:pt x="784787" y="263599"/>
                  </a:cubicBezTo>
                  <a:cubicBezTo>
                    <a:pt x="786882" y="269104"/>
                    <a:pt x="784120" y="275267"/>
                    <a:pt x="778614" y="277362"/>
                  </a:cubicBezTo>
                  <a:cubicBezTo>
                    <a:pt x="778577" y="277381"/>
                    <a:pt x="778538" y="277391"/>
                    <a:pt x="778500" y="277410"/>
                  </a:cubicBezTo>
                  <a:cubicBezTo>
                    <a:pt x="777157" y="277924"/>
                    <a:pt x="775748" y="278220"/>
                    <a:pt x="774309" y="278267"/>
                  </a:cubicBezTo>
                  <a:close/>
                  <a:moveTo>
                    <a:pt x="82509" y="187875"/>
                  </a:moveTo>
                  <a:cubicBezTo>
                    <a:pt x="80289" y="187856"/>
                    <a:pt x="78127" y="187161"/>
                    <a:pt x="76317" y="185875"/>
                  </a:cubicBezTo>
                  <a:cubicBezTo>
                    <a:pt x="71536" y="182446"/>
                    <a:pt x="70431" y="175807"/>
                    <a:pt x="73840" y="171016"/>
                  </a:cubicBezTo>
                  <a:cubicBezTo>
                    <a:pt x="85109" y="155052"/>
                    <a:pt x="97520" y="139936"/>
                    <a:pt x="110988" y="125772"/>
                  </a:cubicBezTo>
                  <a:cubicBezTo>
                    <a:pt x="115065" y="121486"/>
                    <a:pt x="121847" y="121314"/>
                    <a:pt x="126133" y="125391"/>
                  </a:cubicBezTo>
                  <a:cubicBezTo>
                    <a:pt x="130419" y="129468"/>
                    <a:pt x="130591" y="136250"/>
                    <a:pt x="126514" y="140536"/>
                  </a:cubicBezTo>
                  <a:cubicBezTo>
                    <a:pt x="113760" y="153966"/>
                    <a:pt x="101978" y="168291"/>
                    <a:pt x="91271" y="183398"/>
                  </a:cubicBezTo>
                  <a:cubicBezTo>
                    <a:pt x="89262" y="186265"/>
                    <a:pt x="86004" y="187999"/>
                    <a:pt x="82509" y="188066"/>
                  </a:cubicBezTo>
                  <a:close/>
                  <a:moveTo>
                    <a:pt x="719636" y="178350"/>
                  </a:moveTo>
                  <a:cubicBezTo>
                    <a:pt x="716254" y="178369"/>
                    <a:pt x="713073" y="176778"/>
                    <a:pt x="711063" y="174064"/>
                  </a:cubicBezTo>
                  <a:cubicBezTo>
                    <a:pt x="699909" y="159309"/>
                    <a:pt x="687718" y="145365"/>
                    <a:pt x="674582" y="132344"/>
                  </a:cubicBezTo>
                  <a:cubicBezTo>
                    <a:pt x="670401" y="128191"/>
                    <a:pt x="670382" y="121429"/>
                    <a:pt x="674535" y="117247"/>
                  </a:cubicBezTo>
                  <a:cubicBezTo>
                    <a:pt x="678688" y="113065"/>
                    <a:pt x="685451" y="113047"/>
                    <a:pt x="689632" y="117200"/>
                  </a:cubicBezTo>
                  <a:cubicBezTo>
                    <a:pt x="703377" y="130934"/>
                    <a:pt x="716112" y="145641"/>
                    <a:pt x="727732" y="161205"/>
                  </a:cubicBezTo>
                  <a:cubicBezTo>
                    <a:pt x="731313" y="165882"/>
                    <a:pt x="730418" y="172578"/>
                    <a:pt x="725732" y="176159"/>
                  </a:cubicBezTo>
                  <a:cubicBezTo>
                    <a:pt x="725732" y="176159"/>
                    <a:pt x="725732" y="176159"/>
                    <a:pt x="725732" y="176159"/>
                  </a:cubicBezTo>
                  <a:cubicBezTo>
                    <a:pt x="723969" y="177655"/>
                    <a:pt x="721760" y="178531"/>
                    <a:pt x="719445" y="178636"/>
                  </a:cubicBezTo>
                  <a:close/>
                  <a:moveTo>
                    <a:pt x="160994" y="105484"/>
                  </a:moveTo>
                  <a:cubicBezTo>
                    <a:pt x="155051" y="105369"/>
                    <a:pt x="150327" y="100464"/>
                    <a:pt x="150431" y="94520"/>
                  </a:cubicBezTo>
                  <a:cubicBezTo>
                    <a:pt x="150489" y="91387"/>
                    <a:pt x="151908" y="88434"/>
                    <a:pt x="154327" y="86434"/>
                  </a:cubicBezTo>
                  <a:cubicBezTo>
                    <a:pt x="169700" y="74384"/>
                    <a:pt x="185902" y="63440"/>
                    <a:pt x="202809" y="53668"/>
                  </a:cubicBezTo>
                  <a:cubicBezTo>
                    <a:pt x="207933" y="50724"/>
                    <a:pt x="214487" y="52496"/>
                    <a:pt x="217430" y="57621"/>
                  </a:cubicBezTo>
                  <a:cubicBezTo>
                    <a:pt x="220373" y="62745"/>
                    <a:pt x="218602" y="69298"/>
                    <a:pt x="213477" y="72241"/>
                  </a:cubicBezTo>
                  <a:cubicBezTo>
                    <a:pt x="197437" y="81462"/>
                    <a:pt x="182093" y="91844"/>
                    <a:pt x="167567" y="103293"/>
                  </a:cubicBezTo>
                  <a:cubicBezTo>
                    <a:pt x="165719" y="104826"/>
                    <a:pt x="163404" y="105703"/>
                    <a:pt x="160994" y="105769"/>
                  </a:cubicBezTo>
                  <a:close/>
                  <a:moveTo>
                    <a:pt x="638769" y="98340"/>
                  </a:moveTo>
                  <a:cubicBezTo>
                    <a:pt x="636502" y="98349"/>
                    <a:pt x="634292" y="97607"/>
                    <a:pt x="632482" y="96244"/>
                  </a:cubicBezTo>
                  <a:cubicBezTo>
                    <a:pt x="617585" y="85262"/>
                    <a:pt x="601926" y="75366"/>
                    <a:pt x="585619" y="66622"/>
                  </a:cubicBezTo>
                  <a:cubicBezTo>
                    <a:pt x="580361" y="63831"/>
                    <a:pt x="578352" y="57306"/>
                    <a:pt x="581142" y="52048"/>
                  </a:cubicBezTo>
                  <a:cubicBezTo>
                    <a:pt x="583933" y="46791"/>
                    <a:pt x="590458" y="44781"/>
                    <a:pt x="595716" y="47572"/>
                  </a:cubicBezTo>
                  <a:cubicBezTo>
                    <a:pt x="612946" y="56773"/>
                    <a:pt x="629472" y="67250"/>
                    <a:pt x="645150" y="78909"/>
                  </a:cubicBezTo>
                  <a:cubicBezTo>
                    <a:pt x="649779" y="82548"/>
                    <a:pt x="650580" y="89263"/>
                    <a:pt x="646941" y="93892"/>
                  </a:cubicBezTo>
                  <a:cubicBezTo>
                    <a:pt x="644960" y="96397"/>
                    <a:pt x="641969" y="97892"/>
                    <a:pt x="638769" y="97959"/>
                  </a:cubicBezTo>
                  <a:close/>
                  <a:moveTo>
                    <a:pt x="259483" y="48810"/>
                  </a:moveTo>
                  <a:cubicBezTo>
                    <a:pt x="255235" y="48677"/>
                    <a:pt x="251482" y="46010"/>
                    <a:pt x="249958" y="42047"/>
                  </a:cubicBezTo>
                  <a:cubicBezTo>
                    <a:pt x="247758" y="36580"/>
                    <a:pt x="250415" y="30370"/>
                    <a:pt x="255882" y="28169"/>
                  </a:cubicBezTo>
                  <a:cubicBezTo>
                    <a:pt x="255911" y="28160"/>
                    <a:pt x="255930" y="28150"/>
                    <a:pt x="255959" y="28141"/>
                  </a:cubicBezTo>
                  <a:cubicBezTo>
                    <a:pt x="274104" y="20959"/>
                    <a:pt x="292763" y="15130"/>
                    <a:pt x="311775" y="10710"/>
                  </a:cubicBezTo>
                  <a:cubicBezTo>
                    <a:pt x="317509" y="9338"/>
                    <a:pt x="323262" y="12872"/>
                    <a:pt x="324634" y="18606"/>
                  </a:cubicBezTo>
                  <a:cubicBezTo>
                    <a:pt x="324634" y="18606"/>
                    <a:pt x="324634" y="18616"/>
                    <a:pt x="324634" y="18616"/>
                  </a:cubicBezTo>
                  <a:cubicBezTo>
                    <a:pt x="326044" y="24283"/>
                    <a:pt x="322596" y="30017"/>
                    <a:pt x="316929" y="31427"/>
                  </a:cubicBezTo>
                  <a:cubicBezTo>
                    <a:pt x="316862" y="31446"/>
                    <a:pt x="316795" y="31455"/>
                    <a:pt x="316728" y="31475"/>
                  </a:cubicBezTo>
                  <a:cubicBezTo>
                    <a:pt x="298707" y="35742"/>
                    <a:pt x="281009" y="41276"/>
                    <a:pt x="263769" y="48048"/>
                  </a:cubicBezTo>
                  <a:cubicBezTo>
                    <a:pt x="262445" y="48724"/>
                    <a:pt x="260978" y="49086"/>
                    <a:pt x="259483" y="49096"/>
                  </a:cubicBezTo>
                  <a:close/>
                  <a:moveTo>
                    <a:pt x="538566" y="44714"/>
                  </a:moveTo>
                  <a:cubicBezTo>
                    <a:pt x="537327" y="44686"/>
                    <a:pt x="536108" y="44457"/>
                    <a:pt x="534946" y="44047"/>
                  </a:cubicBezTo>
                  <a:cubicBezTo>
                    <a:pt x="517525" y="37751"/>
                    <a:pt x="499666" y="32713"/>
                    <a:pt x="481511" y="28998"/>
                  </a:cubicBezTo>
                  <a:cubicBezTo>
                    <a:pt x="475729" y="27855"/>
                    <a:pt x="471976" y="22235"/>
                    <a:pt x="473119" y="16463"/>
                  </a:cubicBezTo>
                  <a:cubicBezTo>
                    <a:pt x="473129" y="16444"/>
                    <a:pt x="473129" y="16434"/>
                    <a:pt x="473129" y="16425"/>
                  </a:cubicBezTo>
                  <a:cubicBezTo>
                    <a:pt x="474320" y="10615"/>
                    <a:pt x="479987" y="6871"/>
                    <a:pt x="485797" y="8043"/>
                  </a:cubicBezTo>
                  <a:cubicBezTo>
                    <a:pt x="504961" y="11958"/>
                    <a:pt x="523802" y="17273"/>
                    <a:pt x="542185" y="23950"/>
                  </a:cubicBezTo>
                  <a:cubicBezTo>
                    <a:pt x="547738" y="25921"/>
                    <a:pt x="550634" y="32017"/>
                    <a:pt x="548662" y="37570"/>
                  </a:cubicBezTo>
                  <a:cubicBezTo>
                    <a:pt x="547195" y="41971"/>
                    <a:pt x="543109" y="44952"/>
                    <a:pt x="538470" y="45000"/>
                  </a:cubicBezTo>
                  <a:close/>
                  <a:moveTo>
                    <a:pt x="370164" y="22807"/>
                  </a:moveTo>
                  <a:cubicBezTo>
                    <a:pt x="364268" y="23073"/>
                    <a:pt x="359286" y="18511"/>
                    <a:pt x="359019" y="12615"/>
                  </a:cubicBezTo>
                  <a:cubicBezTo>
                    <a:pt x="358753" y="6719"/>
                    <a:pt x="363315" y="1737"/>
                    <a:pt x="369211" y="1471"/>
                  </a:cubicBezTo>
                  <a:cubicBezTo>
                    <a:pt x="380832" y="423"/>
                    <a:pt x="392738" y="-53"/>
                    <a:pt x="404358" y="-53"/>
                  </a:cubicBezTo>
                  <a:lnTo>
                    <a:pt x="404358" y="-53"/>
                  </a:lnTo>
                  <a:cubicBezTo>
                    <a:pt x="412073" y="-53"/>
                    <a:pt x="419884" y="-53"/>
                    <a:pt x="427504" y="613"/>
                  </a:cubicBezTo>
                  <a:cubicBezTo>
                    <a:pt x="433333" y="861"/>
                    <a:pt x="437867" y="5795"/>
                    <a:pt x="437610" y="11634"/>
                  </a:cubicBezTo>
                  <a:cubicBezTo>
                    <a:pt x="437610" y="11700"/>
                    <a:pt x="437600" y="11777"/>
                    <a:pt x="437600" y="11853"/>
                  </a:cubicBezTo>
                  <a:cubicBezTo>
                    <a:pt x="437239" y="17720"/>
                    <a:pt x="432238" y="22216"/>
                    <a:pt x="426361" y="21950"/>
                  </a:cubicBezTo>
                  <a:cubicBezTo>
                    <a:pt x="419027" y="21950"/>
                    <a:pt x="411693" y="21283"/>
                    <a:pt x="404358" y="21283"/>
                  </a:cubicBezTo>
                  <a:lnTo>
                    <a:pt x="404358" y="21283"/>
                  </a:lnTo>
                  <a:cubicBezTo>
                    <a:pt x="393309" y="21283"/>
                    <a:pt x="382070" y="21283"/>
                    <a:pt x="371021" y="2271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E0CB664-D28B-3AA8-C969-E59F46F845C5}"/>
                </a:ext>
              </a:extLst>
            </p:cNvPr>
            <p:cNvSpPr/>
            <p:nvPr/>
          </p:nvSpPr>
          <p:spPr>
            <a:xfrm>
              <a:off x="2802064" y="5199216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9 w 692277"/>
                <a:gd name="connsiteY1" fmla="*/ 692277 h 692277"/>
                <a:gd name="connsiteX2" fmla="*/ 0 w 692277"/>
                <a:gd name="connsiteY2" fmla="*/ 346139 h 692277"/>
                <a:gd name="connsiteX3" fmla="*/ 346139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6" y="692277"/>
                    <a:pt x="346139" y="692277"/>
                  </a:cubicBezTo>
                  <a:cubicBezTo>
                    <a:pt x="154971" y="692277"/>
                    <a:pt x="0" y="537306"/>
                    <a:pt x="0" y="346139"/>
                  </a:cubicBezTo>
                  <a:cubicBezTo>
                    <a:pt x="0" y="154971"/>
                    <a:pt x="154971" y="0"/>
                    <a:pt x="346139" y="0"/>
                  </a:cubicBezTo>
                  <a:cubicBezTo>
                    <a:pt x="537306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6FBBEA-608E-D34D-A23B-26B321E9074D}"/>
                </a:ext>
              </a:extLst>
            </p:cNvPr>
            <p:cNvSpPr/>
            <p:nvPr/>
          </p:nvSpPr>
          <p:spPr>
            <a:xfrm>
              <a:off x="2743576" y="5140784"/>
              <a:ext cx="809679" cy="809859"/>
            </a:xfrm>
            <a:custGeom>
              <a:avLst/>
              <a:gdLst>
                <a:gd name="connsiteX0" fmla="*/ 404546 w 809679"/>
                <a:gd name="connsiteY0" fmla="*/ 809806 h 809859"/>
                <a:gd name="connsiteX1" fmla="*/ 396831 w 809679"/>
                <a:gd name="connsiteY1" fmla="*/ 809806 h 809859"/>
                <a:gd name="connsiteX2" fmla="*/ 387125 w 809679"/>
                <a:gd name="connsiteY2" fmla="*/ 798080 h 809859"/>
                <a:gd name="connsiteX3" fmla="*/ 396831 w 809679"/>
                <a:gd name="connsiteY3" fmla="*/ 788375 h 809859"/>
                <a:gd name="connsiteX4" fmla="*/ 396831 w 809679"/>
                <a:gd name="connsiteY4" fmla="*/ 788375 h 809859"/>
                <a:gd name="connsiteX5" fmla="*/ 452266 w 809679"/>
                <a:gd name="connsiteY5" fmla="*/ 785517 h 809859"/>
                <a:gd name="connsiteX6" fmla="*/ 464220 w 809679"/>
                <a:gd name="connsiteY6" fmla="*/ 794804 h 809859"/>
                <a:gd name="connsiteX7" fmla="*/ 454934 w 809679"/>
                <a:gd name="connsiteY7" fmla="*/ 806758 h 809859"/>
                <a:gd name="connsiteX8" fmla="*/ 404546 w 809679"/>
                <a:gd name="connsiteY8" fmla="*/ 809806 h 809859"/>
                <a:gd name="connsiteX9" fmla="*/ 340253 w 809679"/>
                <a:gd name="connsiteY9" fmla="*/ 804567 h 809859"/>
                <a:gd name="connsiteX10" fmla="*/ 338538 w 809679"/>
                <a:gd name="connsiteY10" fmla="*/ 804567 h 809859"/>
                <a:gd name="connsiteX11" fmla="*/ 281388 w 809679"/>
                <a:gd name="connsiteY11" fmla="*/ 790851 h 809859"/>
                <a:gd name="connsiteX12" fmla="*/ 274435 w 809679"/>
                <a:gd name="connsiteY12" fmla="*/ 777421 h 809859"/>
                <a:gd name="connsiteX13" fmla="*/ 287865 w 809679"/>
                <a:gd name="connsiteY13" fmla="*/ 770468 h 809859"/>
                <a:gd name="connsiteX14" fmla="*/ 341776 w 809679"/>
                <a:gd name="connsiteY14" fmla="*/ 783421 h 809859"/>
                <a:gd name="connsiteX15" fmla="*/ 350968 w 809679"/>
                <a:gd name="connsiteY15" fmla="*/ 795385 h 809859"/>
                <a:gd name="connsiteX16" fmla="*/ 340062 w 809679"/>
                <a:gd name="connsiteY16" fmla="*/ 804662 h 809859"/>
                <a:gd name="connsiteX17" fmla="*/ 509798 w 809679"/>
                <a:gd name="connsiteY17" fmla="*/ 795613 h 809859"/>
                <a:gd name="connsiteX18" fmla="*/ 498806 w 809679"/>
                <a:gd name="connsiteY18" fmla="*/ 785279 h 809859"/>
                <a:gd name="connsiteX19" fmla="*/ 507035 w 809679"/>
                <a:gd name="connsiteY19" fmla="*/ 774563 h 809859"/>
                <a:gd name="connsiteX20" fmla="*/ 559232 w 809679"/>
                <a:gd name="connsiteY20" fmla="*/ 755513 h 809859"/>
                <a:gd name="connsiteX21" fmla="*/ 574129 w 809679"/>
                <a:gd name="connsiteY21" fmla="*/ 757885 h 809859"/>
                <a:gd name="connsiteX22" fmla="*/ 571767 w 809679"/>
                <a:gd name="connsiteY22" fmla="*/ 772782 h 809859"/>
                <a:gd name="connsiteX23" fmla="*/ 567805 w 809679"/>
                <a:gd name="connsiteY23" fmla="*/ 774563 h 809859"/>
                <a:gd name="connsiteX24" fmla="*/ 512655 w 809679"/>
                <a:gd name="connsiteY24" fmla="*/ 794280 h 809859"/>
                <a:gd name="connsiteX25" fmla="*/ 509798 w 809679"/>
                <a:gd name="connsiteY25" fmla="*/ 795613 h 809859"/>
                <a:gd name="connsiteX26" fmla="*/ 231953 w 809679"/>
                <a:gd name="connsiteY26" fmla="*/ 770086 h 809859"/>
                <a:gd name="connsiteX27" fmla="*/ 227191 w 809679"/>
                <a:gd name="connsiteY27" fmla="*/ 769039 h 809859"/>
                <a:gd name="connsiteX28" fmla="*/ 176613 w 809679"/>
                <a:gd name="connsiteY28" fmla="*/ 739607 h 809859"/>
                <a:gd name="connsiteX29" fmla="*/ 173230 w 809679"/>
                <a:gd name="connsiteY29" fmla="*/ 724900 h 809859"/>
                <a:gd name="connsiteX30" fmla="*/ 187933 w 809679"/>
                <a:gd name="connsiteY30" fmla="*/ 721518 h 809859"/>
                <a:gd name="connsiteX31" fmla="*/ 188614 w 809679"/>
                <a:gd name="connsiteY31" fmla="*/ 721985 h 809859"/>
                <a:gd name="connsiteX32" fmla="*/ 236239 w 809679"/>
                <a:gd name="connsiteY32" fmla="*/ 749798 h 809859"/>
                <a:gd name="connsiteX33" fmla="*/ 241212 w 809679"/>
                <a:gd name="connsiteY33" fmla="*/ 764038 h 809859"/>
                <a:gd name="connsiteX34" fmla="*/ 241192 w 809679"/>
                <a:gd name="connsiteY34" fmla="*/ 764085 h 809859"/>
                <a:gd name="connsiteX35" fmla="*/ 231953 w 809679"/>
                <a:gd name="connsiteY35" fmla="*/ 770086 h 809859"/>
                <a:gd name="connsiteX36" fmla="*/ 613906 w 809679"/>
                <a:gd name="connsiteY36" fmla="*/ 749798 h 809859"/>
                <a:gd name="connsiteX37" fmla="*/ 604381 w 809679"/>
                <a:gd name="connsiteY37" fmla="*/ 744750 h 809859"/>
                <a:gd name="connsiteX38" fmla="*/ 607724 w 809679"/>
                <a:gd name="connsiteY38" fmla="*/ 730034 h 809859"/>
                <a:gd name="connsiteX39" fmla="*/ 607810 w 809679"/>
                <a:gd name="connsiteY39" fmla="*/ 729986 h 809859"/>
                <a:gd name="connsiteX40" fmla="*/ 652482 w 809679"/>
                <a:gd name="connsiteY40" fmla="*/ 697316 h 809859"/>
                <a:gd name="connsiteX41" fmla="*/ 667579 w 809679"/>
                <a:gd name="connsiteY41" fmla="*/ 698506 h 809859"/>
                <a:gd name="connsiteX42" fmla="*/ 666388 w 809679"/>
                <a:gd name="connsiteY42" fmla="*/ 713603 h 809859"/>
                <a:gd name="connsiteX43" fmla="*/ 618763 w 809679"/>
                <a:gd name="connsiteY43" fmla="*/ 748179 h 809859"/>
                <a:gd name="connsiteX44" fmla="*/ 613906 w 809679"/>
                <a:gd name="connsiteY44" fmla="*/ 749798 h 809859"/>
                <a:gd name="connsiteX45" fmla="*/ 137656 w 809679"/>
                <a:gd name="connsiteY45" fmla="*/ 706078 h 809859"/>
                <a:gd name="connsiteX46" fmla="*/ 130417 w 809679"/>
                <a:gd name="connsiteY46" fmla="*/ 703221 h 809859"/>
                <a:gd name="connsiteX47" fmla="*/ 90507 w 809679"/>
                <a:gd name="connsiteY47" fmla="*/ 660739 h 809859"/>
                <a:gd name="connsiteX48" fmla="*/ 92031 w 809679"/>
                <a:gd name="connsiteY48" fmla="*/ 645690 h 809859"/>
                <a:gd name="connsiteX49" fmla="*/ 107080 w 809679"/>
                <a:gd name="connsiteY49" fmla="*/ 647214 h 809859"/>
                <a:gd name="connsiteX50" fmla="*/ 145180 w 809679"/>
                <a:gd name="connsiteY50" fmla="*/ 687600 h 809859"/>
                <a:gd name="connsiteX51" fmla="*/ 147011 w 809679"/>
                <a:gd name="connsiteY51" fmla="*/ 702573 h 809859"/>
                <a:gd name="connsiteX52" fmla="*/ 137941 w 809679"/>
                <a:gd name="connsiteY52" fmla="*/ 706650 h 809859"/>
                <a:gd name="connsiteX53" fmla="*/ 700202 w 809679"/>
                <a:gd name="connsiteY53" fmla="*/ 676170 h 809859"/>
                <a:gd name="connsiteX54" fmla="*/ 689544 w 809679"/>
                <a:gd name="connsiteY54" fmla="*/ 665493 h 809859"/>
                <a:gd name="connsiteX55" fmla="*/ 692201 w 809679"/>
                <a:gd name="connsiteY55" fmla="*/ 658453 h 809859"/>
                <a:gd name="connsiteX56" fmla="*/ 725824 w 809679"/>
                <a:gd name="connsiteY56" fmla="*/ 614353 h 809859"/>
                <a:gd name="connsiteX57" fmla="*/ 740636 w 809679"/>
                <a:gd name="connsiteY57" fmla="*/ 611257 h 809859"/>
                <a:gd name="connsiteX58" fmla="*/ 743732 w 809679"/>
                <a:gd name="connsiteY58" fmla="*/ 626068 h 809859"/>
                <a:gd name="connsiteX59" fmla="*/ 708203 w 809679"/>
                <a:gd name="connsiteY59" fmla="*/ 672646 h 809859"/>
                <a:gd name="connsiteX60" fmla="*/ 700488 w 809679"/>
                <a:gd name="connsiteY60" fmla="*/ 676170 h 809859"/>
                <a:gd name="connsiteX61" fmla="*/ 65742 w 809679"/>
                <a:gd name="connsiteY61" fmla="*/ 618068 h 809859"/>
                <a:gd name="connsiteX62" fmla="*/ 56217 w 809679"/>
                <a:gd name="connsiteY62" fmla="*/ 612828 h 809859"/>
                <a:gd name="connsiteX63" fmla="*/ 29833 w 809679"/>
                <a:gd name="connsiteY63" fmla="*/ 560632 h 809859"/>
                <a:gd name="connsiteX64" fmla="*/ 35548 w 809679"/>
                <a:gd name="connsiteY64" fmla="*/ 546630 h 809859"/>
                <a:gd name="connsiteX65" fmla="*/ 49549 w 809679"/>
                <a:gd name="connsiteY65" fmla="*/ 552345 h 809859"/>
                <a:gd name="connsiteX66" fmla="*/ 74505 w 809679"/>
                <a:gd name="connsiteY66" fmla="*/ 601780 h 809859"/>
                <a:gd name="connsiteX67" fmla="*/ 70799 w 809679"/>
                <a:gd name="connsiteY67" fmla="*/ 616543 h 809859"/>
                <a:gd name="connsiteX68" fmla="*/ 64980 w 809679"/>
                <a:gd name="connsiteY68" fmla="*/ 618068 h 809859"/>
                <a:gd name="connsiteX69" fmla="*/ 762496 w 809679"/>
                <a:gd name="connsiteY69" fmla="*/ 581015 h 809859"/>
                <a:gd name="connsiteX70" fmla="*/ 757924 w 809679"/>
                <a:gd name="connsiteY70" fmla="*/ 580063 h 809859"/>
                <a:gd name="connsiteX71" fmla="*/ 752552 w 809679"/>
                <a:gd name="connsiteY71" fmla="*/ 565966 h 809859"/>
                <a:gd name="connsiteX72" fmla="*/ 752780 w 809679"/>
                <a:gd name="connsiteY72" fmla="*/ 565489 h 809859"/>
                <a:gd name="connsiteX73" fmla="*/ 772402 w 809679"/>
                <a:gd name="connsiteY73" fmla="*/ 513578 h 809859"/>
                <a:gd name="connsiteX74" fmla="*/ 785689 w 809679"/>
                <a:gd name="connsiteY74" fmla="*/ 506387 h 809859"/>
                <a:gd name="connsiteX75" fmla="*/ 792881 w 809679"/>
                <a:gd name="connsiteY75" fmla="*/ 519674 h 809859"/>
                <a:gd name="connsiteX76" fmla="*/ 772116 w 809679"/>
                <a:gd name="connsiteY76" fmla="*/ 574443 h 809859"/>
                <a:gd name="connsiteX77" fmla="*/ 762782 w 809679"/>
                <a:gd name="connsiteY77" fmla="*/ 581015 h 809859"/>
                <a:gd name="connsiteX78" fmla="*/ 22213 w 809679"/>
                <a:gd name="connsiteY78" fmla="*/ 513197 h 809859"/>
                <a:gd name="connsiteX79" fmla="*/ 11830 w 809679"/>
                <a:gd name="connsiteY79" fmla="*/ 505101 h 809859"/>
                <a:gd name="connsiteX80" fmla="*/ 1543 w 809679"/>
                <a:gd name="connsiteY80" fmla="*/ 447474 h 809859"/>
                <a:gd name="connsiteX81" fmla="*/ 10861 w 809679"/>
                <a:gd name="connsiteY81" fmla="*/ 435778 h 809859"/>
                <a:gd name="connsiteX82" fmla="*/ 11068 w 809679"/>
                <a:gd name="connsiteY82" fmla="*/ 435759 h 809859"/>
                <a:gd name="connsiteX83" fmla="*/ 22782 w 809679"/>
                <a:gd name="connsiteY83" fmla="*/ 445265 h 809859"/>
                <a:gd name="connsiteX84" fmla="*/ 22784 w 809679"/>
                <a:gd name="connsiteY84" fmla="*/ 445284 h 809859"/>
                <a:gd name="connsiteX85" fmla="*/ 32309 w 809679"/>
                <a:gd name="connsiteY85" fmla="*/ 499767 h 809859"/>
                <a:gd name="connsiteX86" fmla="*/ 24694 w 809679"/>
                <a:gd name="connsiteY86" fmla="*/ 512788 h 809859"/>
                <a:gd name="connsiteX87" fmla="*/ 24594 w 809679"/>
                <a:gd name="connsiteY87" fmla="*/ 512816 h 809859"/>
                <a:gd name="connsiteX88" fmla="*/ 22213 w 809679"/>
                <a:gd name="connsiteY88" fmla="*/ 513197 h 809859"/>
                <a:gd name="connsiteX89" fmla="*/ 795166 w 809679"/>
                <a:gd name="connsiteY89" fmla="*/ 472049 h 809859"/>
                <a:gd name="connsiteX90" fmla="*/ 793642 w 809679"/>
                <a:gd name="connsiteY90" fmla="*/ 472049 h 809859"/>
                <a:gd name="connsiteX91" fmla="*/ 784098 w 809679"/>
                <a:gd name="connsiteY91" fmla="*/ 460019 h 809859"/>
                <a:gd name="connsiteX92" fmla="*/ 784117 w 809679"/>
                <a:gd name="connsiteY92" fmla="*/ 459857 h 809859"/>
                <a:gd name="connsiteX93" fmla="*/ 788118 w 809679"/>
                <a:gd name="connsiteY93" fmla="*/ 404612 h 809859"/>
                <a:gd name="connsiteX94" fmla="*/ 797824 w 809679"/>
                <a:gd name="connsiteY94" fmla="*/ 392887 h 809859"/>
                <a:gd name="connsiteX95" fmla="*/ 809549 w 809679"/>
                <a:gd name="connsiteY95" fmla="*/ 402593 h 809859"/>
                <a:gd name="connsiteX96" fmla="*/ 809549 w 809679"/>
                <a:gd name="connsiteY96" fmla="*/ 404612 h 809859"/>
                <a:gd name="connsiteX97" fmla="*/ 805358 w 809679"/>
                <a:gd name="connsiteY97" fmla="*/ 463000 h 809859"/>
                <a:gd name="connsiteX98" fmla="*/ 795166 w 809679"/>
                <a:gd name="connsiteY98" fmla="*/ 472049 h 809859"/>
                <a:gd name="connsiteX99" fmla="*/ 10306 w 809679"/>
                <a:gd name="connsiteY99" fmla="*/ 400136 h 809859"/>
                <a:gd name="connsiteX100" fmla="*/ 10306 w 809679"/>
                <a:gd name="connsiteY100" fmla="*/ 400136 h 809859"/>
                <a:gd name="connsiteX101" fmla="*/ -76 w 809679"/>
                <a:gd name="connsiteY101" fmla="*/ 388991 h 809859"/>
                <a:gd name="connsiteX102" fmla="*/ 6401 w 809679"/>
                <a:gd name="connsiteY102" fmla="*/ 330793 h 809859"/>
                <a:gd name="connsiteX103" fmla="*/ 18460 w 809679"/>
                <a:gd name="connsiteY103" fmla="*/ 321725 h 809859"/>
                <a:gd name="connsiteX104" fmla="*/ 27527 w 809679"/>
                <a:gd name="connsiteY104" fmla="*/ 333784 h 809859"/>
                <a:gd name="connsiteX105" fmla="*/ 27356 w 809679"/>
                <a:gd name="connsiteY105" fmla="*/ 334699 h 809859"/>
                <a:gd name="connsiteX106" fmla="*/ 21355 w 809679"/>
                <a:gd name="connsiteY106" fmla="*/ 389848 h 809859"/>
                <a:gd name="connsiteX107" fmla="*/ 10320 w 809679"/>
                <a:gd name="connsiteY107" fmla="*/ 400136 h 809859"/>
                <a:gd name="connsiteX108" fmla="*/ 10306 w 809679"/>
                <a:gd name="connsiteY108" fmla="*/ 400136 h 809859"/>
                <a:gd name="connsiteX109" fmla="*/ 798310 w 809679"/>
                <a:gd name="connsiteY109" fmla="*/ 388324 h 809859"/>
                <a:gd name="connsiteX110" fmla="*/ 787642 w 809679"/>
                <a:gd name="connsiteY110" fmla="*/ 378799 h 809859"/>
                <a:gd name="connsiteX111" fmla="*/ 779927 w 809679"/>
                <a:gd name="connsiteY111" fmla="*/ 323936 h 809859"/>
                <a:gd name="connsiteX112" fmla="*/ 788166 w 809679"/>
                <a:gd name="connsiteY112" fmla="*/ 311219 h 809859"/>
                <a:gd name="connsiteX113" fmla="*/ 800882 w 809679"/>
                <a:gd name="connsiteY113" fmla="*/ 319459 h 809859"/>
                <a:gd name="connsiteX114" fmla="*/ 808978 w 809679"/>
                <a:gd name="connsiteY114" fmla="*/ 377371 h 809859"/>
                <a:gd name="connsiteX115" fmla="*/ 798977 w 809679"/>
                <a:gd name="connsiteY115" fmla="*/ 388801 h 809859"/>
                <a:gd name="connsiteX116" fmla="*/ 30785 w 809679"/>
                <a:gd name="connsiteY116" fmla="*/ 288312 h 809859"/>
                <a:gd name="connsiteX117" fmla="*/ 27356 w 809679"/>
                <a:gd name="connsiteY117" fmla="*/ 287740 h 809859"/>
                <a:gd name="connsiteX118" fmla="*/ 20689 w 809679"/>
                <a:gd name="connsiteY118" fmla="*/ 274120 h 809859"/>
                <a:gd name="connsiteX119" fmla="*/ 43549 w 809679"/>
                <a:gd name="connsiteY119" fmla="*/ 220208 h 809859"/>
                <a:gd name="connsiteX120" fmla="*/ 57553 w 809679"/>
                <a:gd name="connsiteY120" fmla="*/ 214598 h 809859"/>
                <a:gd name="connsiteX121" fmla="*/ 63164 w 809679"/>
                <a:gd name="connsiteY121" fmla="*/ 228600 h 809859"/>
                <a:gd name="connsiteX122" fmla="*/ 62599 w 809679"/>
                <a:gd name="connsiteY122" fmla="*/ 229733 h 809859"/>
                <a:gd name="connsiteX123" fmla="*/ 40977 w 809679"/>
                <a:gd name="connsiteY123" fmla="*/ 280882 h 809859"/>
                <a:gd name="connsiteX124" fmla="*/ 30785 w 809679"/>
                <a:gd name="connsiteY124" fmla="*/ 288312 h 809859"/>
                <a:gd name="connsiteX125" fmla="*/ 774402 w 809679"/>
                <a:gd name="connsiteY125" fmla="*/ 277168 h 809859"/>
                <a:gd name="connsiteX126" fmla="*/ 764401 w 809679"/>
                <a:gd name="connsiteY126" fmla="*/ 270214 h 809859"/>
                <a:gd name="connsiteX127" fmla="*/ 741255 w 809679"/>
                <a:gd name="connsiteY127" fmla="*/ 219922 h 809859"/>
                <a:gd name="connsiteX128" fmla="*/ 745589 w 809679"/>
                <a:gd name="connsiteY128" fmla="*/ 205206 h 809859"/>
                <a:gd name="connsiteX129" fmla="*/ 760305 w 809679"/>
                <a:gd name="connsiteY129" fmla="*/ 209540 h 809859"/>
                <a:gd name="connsiteX130" fmla="*/ 784689 w 809679"/>
                <a:gd name="connsiteY130" fmla="*/ 262785 h 809859"/>
                <a:gd name="connsiteX131" fmla="*/ 778583 w 809679"/>
                <a:gd name="connsiteY131" fmla="*/ 276434 h 809859"/>
                <a:gd name="connsiteX132" fmla="*/ 778403 w 809679"/>
                <a:gd name="connsiteY132" fmla="*/ 276501 h 809859"/>
                <a:gd name="connsiteX133" fmla="*/ 774402 w 809679"/>
                <a:gd name="connsiteY133" fmla="*/ 277168 h 809859"/>
                <a:gd name="connsiteX134" fmla="*/ 82601 w 809679"/>
                <a:gd name="connsiteY134" fmla="*/ 187061 h 809859"/>
                <a:gd name="connsiteX135" fmla="*/ 76410 w 809679"/>
                <a:gd name="connsiteY135" fmla="*/ 185061 h 809859"/>
                <a:gd name="connsiteX136" fmla="*/ 73838 w 809679"/>
                <a:gd name="connsiteY136" fmla="*/ 170107 h 809859"/>
                <a:gd name="connsiteX137" fmla="*/ 111081 w 809679"/>
                <a:gd name="connsiteY137" fmla="*/ 124958 h 809859"/>
                <a:gd name="connsiteX138" fmla="*/ 126226 w 809679"/>
                <a:gd name="connsiteY138" fmla="*/ 124577 h 809859"/>
                <a:gd name="connsiteX139" fmla="*/ 126607 w 809679"/>
                <a:gd name="connsiteY139" fmla="*/ 139722 h 809859"/>
                <a:gd name="connsiteX140" fmla="*/ 91364 w 809679"/>
                <a:gd name="connsiteY140" fmla="*/ 182489 h 809859"/>
                <a:gd name="connsiteX141" fmla="*/ 82601 w 809679"/>
                <a:gd name="connsiteY141" fmla="*/ 187061 h 809859"/>
                <a:gd name="connsiteX142" fmla="*/ 719728 w 809679"/>
                <a:gd name="connsiteY142" fmla="*/ 177536 h 809859"/>
                <a:gd name="connsiteX143" fmla="*/ 711156 w 809679"/>
                <a:gd name="connsiteY143" fmla="*/ 173250 h 809859"/>
                <a:gd name="connsiteX144" fmla="*/ 674675 w 809679"/>
                <a:gd name="connsiteY144" fmla="*/ 131530 h 809859"/>
                <a:gd name="connsiteX145" fmla="*/ 674580 w 809679"/>
                <a:gd name="connsiteY145" fmla="*/ 116386 h 809859"/>
                <a:gd name="connsiteX146" fmla="*/ 689725 w 809679"/>
                <a:gd name="connsiteY146" fmla="*/ 116290 h 809859"/>
                <a:gd name="connsiteX147" fmla="*/ 727825 w 809679"/>
                <a:gd name="connsiteY147" fmla="*/ 160391 h 809859"/>
                <a:gd name="connsiteX148" fmla="*/ 725901 w 809679"/>
                <a:gd name="connsiteY148" fmla="*/ 175222 h 809859"/>
                <a:gd name="connsiteX149" fmla="*/ 725729 w 809679"/>
                <a:gd name="connsiteY149" fmla="*/ 175345 h 809859"/>
                <a:gd name="connsiteX150" fmla="*/ 719728 w 809679"/>
                <a:gd name="connsiteY150" fmla="*/ 177631 h 809859"/>
                <a:gd name="connsiteX151" fmla="*/ 160992 w 809679"/>
                <a:gd name="connsiteY151" fmla="*/ 104574 h 809859"/>
                <a:gd name="connsiteX152" fmla="*/ 152610 w 809679"/>
                <a:gd name="connsiteY152" fmla="*/ 100479 h 809859"/>
                <a:gd name="connsiteX153" fmla="*/ 154420 w 809679"/>
                <a:gd name="connsiteY153" fmla="*/ 85524 h 809859"/>
                <a:gd name="connsiteX154" fmla="*/ 202902 w 809679"/>
                <a:gd name="connsiteY154" fmla="*/ 52759 h 809859"/>
                <a:gd name="connsiteX155" fmla="*/ 217523 w 809679"/>
                <a:gd name="connsiteY155" fmla="*/ 56711 h 809859"/>
                <a:gd name="connsiteX156" fmla="*/ 213570 w 809679"/>
                <a:gd name="connsiteY156" fmla="*/ 71332 h 809859"/>
                <a:gd name="connsiteX157" fmla="*/ 167659 w 809679"/>
                <a:gd name="connsiteY157" fmla="*/ 102289 h 809859"/>
                <a:gd name="connsiteX158" fmla="*/ 160992 w 809679"/>
                <a:gd name="connsiteY158" fmla="*/ 104670 h 809859"/>
                <a:gd name="connsiteX159" fmla="*/ 638861 w 809679"/>
                <a:gd name="connsiteY159" fmla="*/ 97526 h 809859"/>
                <a:gd name="connsiteX160" fmla="*/ 632479 w 809679"/>
                <a:gd name="connsiteY160" fmla="*/ 95431 h 809859"/>
                <a:gd name="connsiteX161" fmla="*/ 585616 w 809679"/>
                <a:gd name="connsiteY161" fmla="*/ 65808 h 809859"/>
                <a:gd name="connsiteX162" fmla="*/ 581140 w 809679"/>
                <a:gd name="connsiteY162" fmla="*/ 51235 h 809859"/>
                <a:gd name="connsiteX163" fmla="*/ 595713 w 809679"/>
                <a:gd name="connsiteY163" fmla="*/ 46758 h 809859"/>
                <a:gd name="connsiteX164" fmla="*/ 645243 w 809679"/>
                <a:gd name="connsiteY164" fmla="*/ 78095 h 809859"/>
                <a:gd name="connsiteX165" fmla="*/ 647529 w 809679"/>
                <a:gd name="connsiteY165" fmla="*/ 93049 h 809859"/>
                <a:gd name="connsiteX166" fmla="*/ 638480 w 809679"/>
                <a:gd name="connsiteY166" fmla="*/ 97621 h 809859"/>
                <a:gd name="connsiteX167" fmla="*/ 259576 w 809679"/>
                <a:gd name="connsiteY167" fmla="*/ 47996 h 809859"/>
                <a:gd name="connsiteX168" fmla="*/ 248612 w 809679"/>
                <a:gd name="connsiteY168" fmla="*/ 37633 h 809859"/>
                <a:gd name="connsiteX169" fmla="*/ 255575 w 809679"/>
                <a:gd name="connsiteY169" fmla="*/ 27327 h 809859"/>
                <a:gd name="connsiteX170" fmla="*/ 311487 w 809679"/>
                <a:gd name="connsiteY170" fmla="*/ 9801 h 809859"/>
                <a:gd name="connsiteX171" fmla="*/ 324346 w 809679"/>
                <a:gd name="connsiteY171" fmla="*/ 17802 h 809859"/>
                <a:gd name="connsiteX172" fmla="*/ 316345 w 809679"/>
                <a:gd name="connsiteY172" fmla="*/ 30661 h 809859"/>
                <a:gd name="connsiteX173" fmla="*/ 263481 w 809679"/>
                <a:gd name="connsiteY173" fmla="*/ 47234 h 809859"/>
                <a:gd name="connsiteX174" fmla="*/ 259576 w 809679"/>
                <a:gd name="connsiteY174" fmla="*/ 48091 h 809859"/>
                <a:gd name="connsiteX175" fmla="*/ 538658 w 809679"/>
                <a:gd name="connsiteY175" fmla="*/ 43805 h 809859"/>
                <a:gd name="connsiteX176" fmla="*/ 534944 w 809679"/>
                <a:gd name="connsiteY176" fmla="*/ 43234 h 809859"/>
                <a:gd name="connsiteX177" fmla="*/ 481603 w 809679"/>
                <a:gd name="connsiteY177" fmla="*/ 28184 h 809859"/>
                <a:gd name="connsiteX178" fmla="*/ 473221 w 809679"/>
                <a:gd name="connsiteY178" fmla="*/ 15611 h 809859"/>
                <a:gd name="connsiteX179" fmla="*/ 485794 w 809679"/>
                <a:gd name="connsiteY179" fmla="*/ 7229 h 809859"/>
                <a:gd name="connsiteX180" fmla="*/ 542278 w 809679"/>
                <a:gd name="connsiteY180" fmla="*/ 23040 h 809859"/>
                <a:gd name="connsiteX181" fmla="*/ 548660 w 809679"/>
                <a:gd name="connsiteY181" fmla="*/ 36757 h 809859"/>
                <a:gd name="connsiteX182" fmla="*/ 538658 w 809679"/>
                <a:gd name="connsiteY182" fmla="*/ 43900 h 809859"/>
                <a:gd name="connsiteX183" fmla="*/ 370161 w 809679"/>
                <a:gd name="connsiteY183" fmla="*/ 22564 h 809859"/>
                <a:gd name="connsiteX184" fmla="*/ 359588 w 809679"/>
                <a:gd name="connsiteY184" fmla="*/ 13039 h 809859"/>
                <a:gd name="connsiteX185" fmla="*/ 369113 w 809679"/>
                <a:gd name="connsiteY185" fmla="*/ 1514 h 809859"/>
                <a:gd name="connsiteX186" fmla="*/ 427597 w 809679"/>
                <a:gd name="connsiteY186" fmla="*/ 562 h 809859"/>
                <a:gd name="connsiteX187" fmla="*/ 436846 w 809679"/>
                <a:gd name="connsiteY187" fmla="*/ 12649 h 809859"/>
                <a:gd name="connsiteX188" fmla="*/ 426359 w 809679"/>
                <a:gd name="connsiteY188" fmla="*/ 21993 h 809859"/>
                <a:gd name="connsiteX189" fmla="*/ 370923 w 809679"/>
                <a:gd name="connsiteY189" fmla="*/ 22755 h 80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809679" h="809859">
                  <a:moveTo>
                    <a:pt x="404546" y="809806"/>
                  </a:moveTo>
                  <a:lnTo>
                    <a:pt x="396831" y="809806"/>
                  </a:lnTo>
                  <a:cubicBezTo>
                    <a:pt x="390916" y="809244"/>
                    <a:pt x="386573" y="803995"/>
                    <a:pt x="387125" y="798080"/>
                  </a:cubicBezTo>
                  <a:cubicBezTo>
                    <a:pt x="387611" y="792937"/>
                    <a:pt x="391687" y="788860"/>
                    <a:pt x="396831" y="788375"/>
                  </a:cubicBezTo>
                  <a:lnTo>
                    <a:pt x="396831" y="788375"/>
                  </a:lnTo>
                  <a:cubicBezTo>
                    <a:pt x="415357" y="788755"/>
                    <a:pt x="433883" y="787803"/>
                    <a:pt x="452266" y="785517"/>
                  </a:cubicBezTo>
                  <a:cubicBezTo>
                    <a:pt x="458134" y="784784"/>
                    <a:pt x="463487" y="788936"/>
                    <a:pt x="464220" y="794804"/>
                  </a:cubicBezTo>
                  <a:cubicBezTo>
                    <a:pt x="464954" y="800671"/>
                    <a:pt x="460801" y="806024"/>
                    <a:pt x="454934" y="806758"/>
                  </a:cubicBezTo>
                  <a:cubicBezTo>
                    <a:pt x="438217" y="808805"/>
                    <a:pt x="421386" y="809824"/>
                    <a:pt x="404546" y="809806"/>
                  </a:cubicBezTo>
                  <a:close/>
                  <a:moveTo>
                    <a:pt x="340253" y="804567"/>
                  </a:moveTo>
                  <a:lnTo>
                    <a:pt x="338538" y="804567"/>
                  </a:lnTo>
                  <a:cubicBezTo>
                    <a:pt x="319183" y="801395"/>
                    <a:pt x="300076" y="796804"/>
                    <a:pt x="281388" y="790851"/>
                  </a:cubicBezTo>
                  <a:cubicBezTo>
                    <a:pt x="275759" y="789060"/>
                    <a:pt x="272644" y="783050"/>
                    <a:pt x="274435" y="777421"/>
                  </a:cubicBezTo>
                  <a:cubicBezTo>
                    <a:pt x="276225" y="771791"/>
                    <a:pt x="282236" y="768676"/>
                    <a:pt x="287865" y="770468"/>
                  </a:cubicBezTo>
                  <a:cubicBezTo>
                    <a:pt x="305496" y="776106"/>
                    <a:pt x="323508" y="780430"/>
                    <a:pt x="341776" y="783421"/>
                  </a:cubicBezTo>
                  <a:cubicBezTo>
                    <a:pt x="347615" y="784184"/>
                    <a:pt x="351740" y="789536"/>
                    <a:pt x="350968" y="795385"/>
                  </a:cubicBezTo>
                  <a:cubicBezTo>
                    <a:pt x="350263" y="800823"/>
                    <a:pt x="345539" y="804834"/>
                    <a:pt x="340062" y="804662"/>
                  </a:cubicBezTo>
                  <a:close/>
                  <a:moveTo>
                    <a:pt x="509798" y="795613"/>
                  </a:moveTo>
                  <a:cubicBezTo>
                    <a:pt x="503911" y="795795"/>
                    <a:pt x="498987" y="791174"/>
                    <a:pt x="498806" y="785279"/>
                  </a:cubicBezTo>
                  <a:cubicBezTo>
                    <a:pt x="498644" y="780202"/>
                    <a:pt x="502092" y="775716"/>
                    <a:pt x="507035" y="774563"/>
                  </a:cubicBezTo>
                  <a:cubicBezTo>
                    <a:pt x="524876" y="769505"/>
                    <a:pt x="542325" y="763133"/>
                    <a:pt x="559232" y="755513"/>
                  </a:cubicBezTo>
                  <a:cubicBezTo>
                    <a:pt x="564004" y="752055"/>
                    <a:pt x="570672" y="753113"/>
                    <a:pt x="574129" y="757885"/>
                  </a:cubicBezTo>
                  <a:cubicBezTo>
                    <a:pt x="577596" y="762647"/>
                    <a:pt x="576530" y="769325"/>
                    <a:pt x="571767" y="772782"/>
                  </a:cubicBezTo>
                  <a:cubicBezTo>
                    <a:pt x="570577" y="773639"/>
                    <a:pt x="569233" y="774249"/>
                    <a:pt x="567805" y="774563"/>
                  </a:cubicBezTo>
                  <a:cubicBezTo>
                    <a:pt x="549926" y="782478"/>
                    <a:pt x="531495" y="789060"/>
                    <a:pt x="512655" y="794280"/>
                  </a:cubicBezTo>
                  <a:cubicBezTo>
                    <a:pt x="511788" y="794880"/>
                    <a:pt x="510817" y="795328"/>
                    <a:pt x="509798" y="795613"/>
                  </a:cubicBezTo>
                  <a:close/>
                  <a:moveTo>
                    <a:pt x="231953" y="770086"/>
                  </a:moveTo>
                  <a:cubicBezTo>
                    <a:pt x="230305" y="770115"/>
                    <a:pt x="228677" y="769753"/>
                    <a:pt x="227191" y="769039"/>
                  </a:cubicBezTo>
                  <a:cubicBezTo>
                    <a:pt x="209655" y="760437"/>
                    <a:pt x="192748" y="750608"/>
                    <a:pt x="176613" y="739607"/>
                  </a:cubicBezTo>
                  <a:cubicBezTo>
                    <a:pt x="171619" y="736482"/>
                    <a:pt x="170105" y="729900"/>
                    <a:pt x="173230" y="724900"/>
                  </a:cubicBezTo>
                  <a:cubicBezTo>
                    <a:pt x="176356" y="719908"/>
                    <a:pt x="182939" y="718394"/>
                    <a:pt x="187933" y="721518"/>
                  </a:cubicBezTo>
                  <a:cubicBezTo>
                    <a:pt x="188166" y="721671"/>
                    <a:pt x="188394" y="721823"/>
                    <a:pt x="188614" y="721985"/>
                  </a:cubicBezTo>
                  <a:cubicBezTo>
                    <a:pt x="203807" y="732377"/>
                    <a:pt x="219723" y="741664"/>
                    <a:pt x="236239" y="749798"/>
                  </a:cubicBezTo>
                  <a:cubicBezTo>
                    <a:pt x="241545" y="752361"/>
                    <a:pt x="243774" y="758733"/>
                    <a:pt x="241212" y="764038"/>
                  </a:cubicBezTo>
                  <a:cubicBezTo>
                    <a:pt x="241212" y="764057"/>
                    <a:pt x="241202" y="764067"/>
                    <a:pt x="241192" y="764085"/>
                  </a:cubicBezTo>
                  <a:cubicBezTo>
                    <a:pt x="239449" y="767629"/>
                    <a:pt x="235897" y="769934"/>
                    <a:pt x="231953" y="770086"/>
                  </a:cubicBezTo>
                  <a:close/>
                  <a:moveTo>
                    <a:pt x="613906" y="749798"/>
                  </a:moveTo>
                  <a:cubicBezTo>
                    <a:pt x="610058" y="749922"/>
                    <a:pt x="606438" y="747998"/>
                    <a:pt x="604381" y="744750"/>
                  </a:cubicBezTo>
                  <a:cubicBezTo>
                    <a:pt x="601237" y="739759"/>
                    <a:pt x="602742" y="733177"/>
                    <a:pt x="607724" y="730034"/>
                  </a:cubicBezTo>
                  <a:cubicBezTo>
                    <a:pt x="607753" y="730024"/>
                    <a:pt x="607781" y="730005"/>
                    <a:pt x="607810" y="729986"/>
                  </a:cubicBezTo>
                  <a:cubicBezTo>
                    <a:pt x="623488" y="720214"/>
                    <a:pt x="638414" y="709288"/>
                    <a:pt x="652482" y="697316"/>
                  </a:cubicBezTo>
                  <a:cubicBezTo>
                    <a:pt x="656978" y="693477"/>
                    <a:pt x="663740" y="694010"/>
                    <a:pt x="667579" y="698506"/>
                  </a:cubicBezTo>
                  <a:cubicBezTo>
                    <a:pt x="671418" y="703002"/>
                    <a:pt x="670884" y="709764"/>
                    <a:pt x="666388" y="713603"/>
                  </a:cubicBezTo>
                  <a:cubicBezTo>
                    <a:pt x="651339" y="726224"/>
                    <a:pt x="635432" y="737778"/>
                    <a:pt x="618763" y="748179"/>
                  </a:cubicBezTo>
                  <a:cubicBezTo>
                    <a:pt x="617297" y="749093"/>
                    <a:pt x="615630" y="749646"/>
                    <a:pt x="613906" y="749798"/>
                  </a:cubicBezTo>
                  <a:close/>
                  <a:moveTo>
                    <a:pt x="137656" y="706078"/>
                  </a:moveTo>
                  <a:cubicBezTo>
                    <a:pt x="134971" y="706059"/>
                    <a:pt x="132388" y="705040"/>
                    <a:pt x="130417" y="703221"/>
                  </a:cubicBezTo>
                  <a:cubicBezTo>
                    <a:pt x="116085" y="690067"/>
                    <a:pt x="102746" y="675865"/>
                    <a:pt x="90507" y="660739"/>
                  </a:cubicBezTo>
                  <a:cubicBezTo>
                    <a:pt x="86772" y="656168"/>
                    <a:pt x="87454" y="649424"/>
                    <a:pt x="92031" y="645690"/>
                  </a:cubicBezTo>
                  <a:cubicBezTo>
                    <a:pt x="96608" y="641956"/>
                    <a:pt x="103346" y="642632"/>
                    <a:pt x="107080" y="647214"/>
                  </a:cubicBezTo>
                  <a:cubicBezTo>
                    <a:pt x="118809" y="661559"/>
                    <a:pt x="131541" y="675055"/>
                    <a:pt x="145180" y="687600"/>
                  </a:cubicBezTo>
                  <a:cubicBezTo>
                    <a:pt x="149821" y="691229"/>
                    <a:pt x="150640" y="697935"/>
                    <a:pt x="147011" y="702573"/>
                  </a:cubicBezTo>
                  <a:cubicBezTo>
                    <a:pt x="144844" y="705345"/>
                    <a:pt x="141451" y="706869"/>
                    <a:pt x="137941" y="706650"/>
                  </a:cubicBezTo>
                  <a:close/>
                  <a:moveTo>
                    <a:pt x="700202" y="676170"/>
                  </a:moveTo>
                  <a:cubicBezTo>
                    <a:pt x="694306" y="676170"/>
                    <a:pt x="689534" y="671388"/>
                    <a:pt x="689544" y="665493"/>
                  </a:cubicBezTo>
                  <a:cubicBezTo>
                    <a:pt x="689544" y="662901"/>
                    <a:pt x="690487" y="660396"/>
                    <a:pt x="692201" y="658453"/>
                  </a:cubicBezTo>
                  <a:cubicBezTo>
                    <a:pt x="704422" y="644557"/>
                    <a:pt x="715661" y="629822"/>
                    <a:pt x="725824" y="614353"/>
                  </a:cubicBezTo>
                  <a:cubicBezTo>
                    <a:pt x="729063" y="609409"/>
                    <a:pt x="735692" y="608019"/>
                    <a:pt x="740636" y="611257"/>
                  </a:cubicBezTo>
                  <a:cubicBezTo>
                    <a:pt x="745579" y="614496"/>
                    <a:pt x="746970" y="621125"/>
                    <a:pt x="743732" y="626068"/>
                  </a:cubicBezTo>
                  <a:cubicBezTo>
                    <a:pt x="733016" y="642423"/>
                    <a:pt x="721138" y="657987"/>
                    <a:pt x="708203" y="672646"/>
                  </a:cubicBezTo>
                  <a:cubicBezTo>
                    <a:pt x="706232" y="674846"/>
                    <a:pt x="703441" y="676122"/>
                    <a:pt x="700488" y="676170"/>
                  </a:cubicBezTo>
                  <a:close/>
                  <a:moveTo>
                    <a:pt x="65742" y="618068"/>
                  </a:moveTo>
                  <a:cubicBezTo>
                    <a:pt x="61849" y="618191"/>
                    <a:pt x="58197" y="616182"/>
                    <a:pt x="56217" y="612828"/>
                  </a:cubicBezTo>
                  <a:cubicBezTo>
                    <a:pt x="46123" y="596122"/>
                    <a:pt x="37303" y="578672"/>
                    <a:pt x="29833" y="560632"/>
                  </a:cubicBezTo>
                  <a:cubicBezTo>
                    <a:pt x="27545" y="555184"/>
                    <a:pt x="30103" y="548916"/>
                    <a:pt x="35548" y="546630"/>
                  </a:cubicBezTo>
                  <a:cubicBezTo>
                    <a:pt x="40992" y="544344"/>
                    <a:pt x="47262" y="546896"/>
                    <a:pt x="49549" y="552345"/>
                  </a:cubicBezTo>
                  <a:cubicBezTo>
                    <a:pt x="56658" y="569404"/>
                    <a:pt x="64998" y="585930"/>
                    <a:pt x="74505" y="601780"/>
                  </a:cubicBezTo>
                  <a:cubicBezTo>
                    <a:pt x="77559" y="606885"/>
                    <a:pt x="75898" y="613486"/>
                    <a:pt x="70799" y="616543"/>
                  </a:cubicBezTo>
                  <a:cubicBezTo>
                    <a:pt x="69043" y="617591"/>
                    <a:pt x="67025" y="618125"/>
                    <a:pt x="64980" y="618068"/>
                  </a:cubicBezTo>
                  <a:close/>
                  <a:moveTo>
                    <a:pt x="762496" y="581015"/>
                  </a:moveTo>
                  <a:cubicBezTo>
                    <a:pt x="760924" y="581024"/>
                    <a:pt x="759362" y="580701"/>
                    <a:pt x="757924" y="580063"/>
                  </a:cubicBezTo>
                  <a:cubicBezTo>
                    <a:pt x="752552" y="577653"/>
                    <a:pt x="750142" y="571338"/>
                    <a:pt x="752552" y="565966"/>
                  </a:cubicBezTo>
                  <a:cubicBezTo>
                    <a:pt x="752628" y="565804"/>
                    <a:pt x="752704" y="565642"/>
                    <a:pt x="752780" y="565489"/>
                  </a:cubicBezTo>
                  <a:cubicBezTo>
                    <a:pt x="760553" y="548678"/>
                    <a:pt x="767115" y="531333"/>
                    <a:pt x="772402" y="513578"/>
                  </a:cubicBezTo>
                  <a:cubicBezTo>
                    <a:pt x="774088" y="507920"/>
                    <a:pt x="780031" y="504701"/>
                    <a:pt x="785689" y="506387"/>
                  </a:cubicBezTo>
                  <a:cubicBezTo>
                    <a:pt x="791347" y="508073"/>
                    <a:pt x="794566" y="514016"/>
                    <a:pt x="792881" y="519674"/>
                  </a:cubicBezTo>
                  <a:cubicBezTo>
                    <a:pt x="787346" y="538429"/>
                    <a:pt x="780412" y="556736"/>
                    <a:pt x="772116" y="574443"/>
                  </a:cubicBezTo>
                  <a:cubicBezTo>
                    <a:pt x="770554" y="578272"/>
                    <a:pt x="766906" y="580834"/>
                    <a:pt x="762782" y="581015"/>
                  </a:cubicBezTo>
                  <a:close/>
                  <a:moveTo>
                    <a:pt x="22213" y="513197"/>
                  </a:moveTo>
                  <a:cubicBezTo>
                    <a:pt x="17312" y="513178"/>
                    <a:pt x="13045" y="509844"/>
                    <a:pt x="11830" y="505101"/>
                  </a:cubicBezTo>
                  <a:cubicBezTo>
                    <a:pt x="7018" y="486165"/>
                    <a:pt x="3580" y="466906"/>
                    <a:pt x="1543" y="447474"/>
                  </a:cubicBezTo>
                  <a:cubicBezTo>
                    <a:pt x="887" y="441674"/>
                    <a:pt x="5058" y="436435"/>
                    <a:pt x="10861" y="435778"/>
                  </a:cubicBezTo>
                  <a:cubicBezTo>
                    <a:pt x="10929" y="435769"/>
                    <a:pt x="10999" y="435769"/>
                    <a:pt x="11068" y="435759"/>
                  </a:cubicBezTo>
                  <a:cubicBezTo>
                    <a:pt x="16928" y="435149"/>
                    <a:pt x="22174" y="439407"/>
                    <a:pt x="22782" y="445265"/>
                  </a:cubicBezTo>
                  <a:cubicBezTo>
                    <a:pt x="22783" y="445274"/>
                    <a:pt x="22783" y="445274"/>
                    <a:pt x="22784" y="445284"/>
                  </a:cubicBezTo>
                  <a:cubicBezTo>
                    <a:pt x="24669" y="463648"/>
                    <a:pt x="27852" y="481850"/>
                    <a:pt x="32309" y="499767"/>
                  </a:cubicBezTo>
                  <a:cubicBezTo>
                    <a:pt x="33803" y="505463"/>
                    <a:pt x="30393" y="511302"/>
                    <a:pt x="24694" y="512788"/>
                  </a:cubicBezTo>
                  <a:cubicBezTo>
                    <a:pt x="24661" y="512797"/>
                    <a:pt x="24627" y="512807"/>
                    <a:pt x="24594" y="512816"/>
                  </a:cubicBezTo>
                  <a:cubicBezTo>
                    <a:pt x="23814" y="513016"/>
                    <a:pt x="23017" y="513150"/>
                    <a:pt x="22213" y="513197"/>
                  </a:cubicBezTo>
                  <a:close/>
                  <a:moveTo>
                    <a:pt x="795166" y="472049"/>
                  </a:moveTo>
                  <a:lnTo>
                    <a:pt x="793642" y="472049"/>
                  </a:lnTo>
                  <a:cubicBezTo>
                    <a:pt x="787689" y="471363"/>
                    <a:pt x="783413" y="465982"/>
                    <a:pt x="784098" y="460019"/>
                  </a:cubicBezTo>
                  <a:cubicBezTo>
                    <a:pt x="784108" y="459962"/>
                    <a:pt x="784108" y="459914"/>
                    <a:pt x="784117" y="459857"/>
                  </a:cubicBezTo>
                  <a:cubicBezTo>
                    <a:pt x="786785" y="441560"/>
                    <a:pt x="788128" y="423100"/>
                    <a:pt x="788118" y="404612"/>
                  </a:cubicBezTo>
                  <a:cubicBezTo>
                    <a:pt x="787556" y="398697"/>
                    <a:pt x="791899" y="393439"/>
                    <a:pt x="797824" y="392887"/>
                  </a:cubicBezTo>
                  <a:cubicBezTo>
                    <a:pt x="803739" y="392325"/>
                    <a:pt x="808987" y="396668"/>
                    <a:pt x="809549" y="402593"/>
                  </a:cubicBezTo>
                  <a:cubicBezTo>
                    <a:pt x="809616" y="403259"/>
                    <a:pt x="809616" y="403936"/>
                    <a:pt x="809549" y="404612"/>
                  </a:cubicBezTo>
                  <a:cubicBezTo>
                    <a:pt x="809540" y="424148"/>
                    <a:pt x="808140" y="443665"/>
                    <a:pt x="805358" y="463000"/>
                  </a:cubicBezTo>
                  <a:cubicBezTo>
                    <a:pt x="804549" y="468058"/>
                    <a:pt x="800281" y="471840"/>
                    <a:pt x="795166" y="472049"/>
                  </a:cubicBezTo>
                  <a:close/>
                  <a:moveTo>
                    <a:pt x="10306" y="400136"/>
                  </a:moveTo>
                  <a:lnTo>
                    <a:pt x="10306" y="400136"/>
                  </a:lnTo>
                  <a:cubicBezTo>
                    <a:pt x="4384" y="399878"/>
                    <a:pt x="-238" y="394916"/>
                    <a:pt x="-76" y="388991"/>
                  </a:cubicBezTo>
                  <a:cubicBezTo>
                    <a:pt x="690" y="369465"/>
                    <a:pt x="2854" y="350015"/>
                    <a:pt x="6401" y="330793"/>
                  </a:cubicBezTo>
                  <a:cubicBezTo>
                    <a:pt x="7228" y="324964"/>
                    <a:pt x="12627" y="320897"/>
                    <a:pt x="18460" y="321725"/>
                  </a:cubicBezTo>
                  <a:cubicBezTo>
                    <a:pt x="24294" y="322554"/>
                    <a:pt x="28353" y="327955"/>
                    <a:pt x="27527" y="333784"/>
                  </a:cubicBezTo>
                  <a:cubicBezTo>
                    <a:pt x="27483" y="334089"/>
                    <a:pt x="27427" y="334394"/>
                    <a:pt x="27356" y="334699"/>
                  </a:cubicBezTo>
                  <a:cubicBezTo>
                    <a:pt x="24062" y="352920"/>
                    <a:pt x="22057" y="371351"/>
                    <a:pt x="21355" y="389848"/>
                  </a:cubicBezTo>
                  <a:cubicBezTo>
                    <a:pt x="21149" y="395735"/>
                    <a:pt x="16208" y="400345"/>
                    <a:pt x="10320" y="400136"/>
                  </a:cubicBezTo>
                  <a:cubicBezTo>
                    <a:pt x="10316" y="400136"/>
                    <a:pt x="10311" y="400136"/>
                    <a:pt x="10306" y="400136"/>
                  </a:cubicBezTo>
                  <a:close/>
                  <a:moveTo>
                    <a:pt x="798310" y="388324"/>
                  </a:moveTo>
                  <a:cubicBezTo>
                    <a:pt x="792833" y="388353"/>
                    <a:pt x="788232" y="384238"/>
                    <a:pt x="787642" y="378799"/>
                  </a:cubicBezTo>
                  <a:cubicBezTo>
                    <a:pt x="786403" y="360350"/>
                    <a:pt x="783832" y="342014"/>
                    <a:pt x="779927" y="323936"/>
                  </a:cubicBezTo>
                  <a:cubicBezTo>
                    <a:pt x="778688" y="318144"/>
                    <a:pt x="782374" y="312458"/>
                    <a:pt x="788166" y="311219"/>
                  </a:cubicBezTo>
                  <a:cubicBezTo>
                    <a:pt x="793957" y="309981"/>
                    <a:pt x="799643" y="313668"/>
                    <a:pt x="800882" y="319459"/>
                  </a:cubicBezTo>
                  <a:cubicBezTo>
                    <a:pt x="804920" y="338556"/>
                    <a:pt x="807625" y="357901"/>
                    <a:pt x="808978" y="377371"/>
                  </a:cubicBezTo>
                  <a:cubicBezTo>
                    <a:pt x="809359" y="383286"/>
                    <a:pt x="804891" y="388391"/>
                    <a:pt x="798977" y="388801"/>
                  </a:cubicBezTo>
                  <a:close/>
                  <a:moveTo>
                    <a:pt x="30785" y="288312"/>
                  </a:moveTo>
                  <a:cubicBezTo>
                    <a:pt x="29619" y="288302"/>
                    <a:pt x="28463" y="288112"/>
                    <a:pt x="27356" y="287740"/>
                  </a:cubicBezTo>
                  <a:cubicBezTo>
                    <a:pt x="21770" y="285807"/>
                    <a:pt x="18792" y="279720"/>
                    <a:pt x="20689" y="274120"/>
                  </a:cubicBezTo>
                  <a:cubicBezTo>
                    <a:pt x="26982" y="255613"/>
                    <a:pt x="34622" y="237601"/>
                    <a:pt x="43549" y="220208"/>
                  </a:cubicBezTo>
                  <a:cubicBezTo>
                    <a:pt x="45867" y="214788"/>
                    <a:pt x="52137" y="212283"/>
                    <a:pt x="57553" y="214598"/>
                  </a:cubicBezTo>
                  <a:cubicBezTo>
                    <a:pt x="62970" y="216912"/>
                    <a:pt x="65482" y="223189"/>
                    <a:pt x="63164" y="228600"/>
                  </a:cubicBezTo>
                  <a:cubicBezTo>
                    <a:pt x="62998" y="228990"/>
                    <a:pt x="62809" y="229371"/>
                    <a:pt x="62599" y="229733"/>
                  </a:cubicBezTo>
                  <a:cubicBezTo>
                    <a:pt x="54122" y="246221"/>
                    <a:pt x="46896" y="263318"/>
                    <a:pt x="40977" y="280882"/>
                  </a:cubicBezTo>
                  <a:cubicBezTo>
                    <a:pt x="39514" y="285283"/>
                    <a:pt x="35420" y="288264"/>
                    <a:pt x="30785" y="288312"/>
                  </a:cubicBezTo>
                  <a:close/>
                  <a:moveTo>
                    <a:pt x="774402" y="277168"/>
                  </a:moveTo>
                  <a:cubicBezTo>
                    <a:pt x="769944" y="277168"/>
                    <a:pt x="765953" y="274396"/>
                    <a:pt x="764401" y="270214"/>
                  </a:cubicBezTo>
                  <a:cubicBezTo>
                    <a:pt x="757933" y="252908"/>
                    <a:pt x="750199" y="236096"/>
                    <a:pt x="741255" y="219922"/>
                  </a:cubicBezTo>
                  <a:cubicBezTo>
                    <a:pt x="738388" y="214665"/>
                    <a:pt x="740331" y="208073"/>
                    <a:pt x="745589" y="205206"/>
                  </a:cubicBezTo>
                  <a:cubicBezTo>
                    <a:pt x="750847" y="202339"/>
                    <a:pt x="757438" y="204282"/>
                    <a:pt x="760305" y="209540"/>
                  </a:cubicBezTo>
                  <a:cubicBezTo>
                    <a:pt x="769744" y="226657"/>
                    <a:pt x="777888" y="244459"/>
                    <a:pt x="784689" y="262785"/>
                  </a:cubicBezTo>
                  <a:cubicBezTo>
                    <a:pt x="786775" y="268243"/>
                    <a:pt x="784041" y="274348"/>
                    <a:pt x="778583" y="276434"/>
                  </a:cubicBezTo>
                  <a:cubicBezTo>
                    <a:pt x="778526" y="276453"/>
                    <a:pt x="778460" y="276482"/>
                    <a:pt x="778403" y="276501"/>
                  </a:cubicBezTo>
                  <a:cubicBezTo>
                    <a:pt x="777126" y="276987"/>
                    <a:pt x="775764" y="277215"/>
                    <a:pt x="774402" y="277168"/>
                  </a:cubicBezTo>
                  <a:close/>
                  <a:moveTo>
                    <a:pt x="82601" y="187061"/>
                  </a:moveTo>
                  <a:cubicBezTo>
                    <a:pt x="80380" y="187052"/>
                    <a:pt x="78215" y="186356"/>
                    <a:pt x="76410" y="185061"/>
                  </a:cubicBezTo>
                  <a:cubicBezTo>
                    <a:pt x="71587" y="181632"/>
                    <a:pt x="70439" y="174955"/>
                    <a:pt x="73838" y="170107"/>
                  </a:cubicBezTo>
                  <a:cubicBezTo>
                    <a:pt x="85193" y="154210"/>
                    <a:pt x="97637" y="139131"/>
                    <a:pt x="111081" y="124958"/>
                  </a:cubicBezTo>
                  <a:cubicBezTo>
                    <a:pt x="115158" y="120672"/>
                    <a:pt x="121938" y="120501"/>
                    <a:pt x="126226" y="124577"/>
                  </a:cubicBezTo>
                  <a:cubicBezTo>
                    <a:pt x="130513" y="128654"/>
                    <a:pt x="130683" y="135436"/>
                    <a:pt x="126607" y="139722"/>
                  </a:cubicBezTo>
                  <a:cubicBezTo>
                    <a:pt x="113853" y="153114"/>
                    <a:pt x="102075" y="167411"/>
                    <a:pt x="91364" y="182489"/>
                  </a:cubicBezTo>
                  <a:cubicBezTo>
                    <a:pt x="89357" y="185347"/>
                    <a:pt x="86090" y="187052"/>
                    <a:pt x="82601" y="187061"/>
                  </a:cubicBezTo>
                  <a:close/>
                  <a:moveTo>
                    <a:pt x="719728" y="177536"/>
                  </a:moveTo>
                  <a:cubicBezTo>
                    <a:pt x="716357" y="177517"/>
                    <a:pt x="713194" y="175927"/>
                    <a:pt x="711156" y="173250"/>
                  </a:cubicBezTo>
                  <a:cubicBezTo>
                    <a:pt x="699974" y="158515"/>
                    <a:pt x="687782" y="144580"/>
                    <a:pt x="674675" y="131530"/>
                  </a:cubicBezTo>
                  <a:cubicBezTo>
                    <a:pt x="670465" y="127377"/>
                    <a:pt x="670427" y="120596"/>
                    <a:pt x="674580" y="116386"/>
                  </a:cubicBezTo>
                  <a:cubicBezTo>
                    <a:pt x="678733" y="112175"/>
                    <a:pt x="685515" y="112137"/>
                    <a:pt x="689725" y="116290"/>
                  </a:cubicBezTo>
                  <a:cubicBezTo>
                    <a:pt x="703450" y="130073"/>
                    <a:pt x="716176" y="144808"/>
                    <a:pt x="727825" y="160391"/>
                  </a:cubicBezTo>
                  <a:cubicBezTo>
                    <a:pt x="731387" y="165020"/>
                    <a:pt x="730520" y="171659"/>
                    <a:pt x="725901" y="175222"/>
                  </a:cubicBezTo>
                  <a:cubicBezTo>
                    <a:pt x="725844" y="175260"/>
                    <a:pt x="725786" y="175307"/>
                    <a:pt x="725729" y="175345"/>
                  </a:cubicBezTo>
                  <a:cubicBezTo>
                    <a:pt x="724005" y="176698"/>
                    <a:pt x="721919" y="177498"/>
                    <a:pt x="719728" y="177631"/>
                  </a:cubicBezTo>
                  <a:close/>
                  <a:moveTo>
                    <a:pt x="160992" y="104574"/>
                  </a:moveTo>
                  <a:cubicBezTo>
                    <a:pt x="157708" y="104613"/>
                    <a:pt x="154599" y="103089"/>
                    <a:pt x="152610" y="100479"/>
                  </a:cubicBezTo>
                  <a:cubicBezTo>
                    <a:pt x="148990" y="95850"/>
                    <a:pt x="149799" y="89163"/>
                    <a:pt x="154420" y="85524"/>
                  </a:cubicBezTo>
                  <a:cubicBezTo>
                    <a:pt x="169768" y="73447"/>
                    <a:pt x="185971" y="62493"/>
                    <a:pt x="202902" y="52759"/>
                  </a:cubicBezTo>
                  <a:cubicBezTo>
                    <a:pt x="208026" y="49815"/>
                    <a:pt x="214580" y="51587"/>
                    <a:pt x="217523" y="56711"/>
                  </a:cubicBezTo>
                  <a:cubicBezTo>
                    <a:pt x="220466" y="61836"/>
                    <a:pt x="218694" y="68389"/>
                    <a:pt x="213570" y="71332"/>
                  </a:cubicBezTo>
                  <a:cubicBezTo>
                    <a:pt x="197539" y="80534"/>
                    <a:pt x="182197" y="90878"/>
                    <a:pt x="167659" y="102289"/>
                  </a:cubicBezTo>
                  <a:cubicBezTo>
                    <a:pt x="165789" y="103851"/>
                    <a:pt x="163427" y="104689"/>
                    <a:pt x="160992" y="104670"/>
                  </a:cubicBezTo>
                  <a:close/>
                  <a:moveTo>
                    <a:pt x="638861" y="97526"/>
                  </a:moveTo>
                  <a:cubicBezTo>
                    <a:pt x="636566" y="97536"/>
                    <a:pt x="634327" y="96802"/>
                    <a:pt x="632479" y="95431"/>
                  </a:cubicBezTo>
                  <a:cubicBezTo>
                    <a:pt x="617611" y="84410"/>
                    <a:pt x="601952" y="74504"/>
                    <a:pt x="585616" y="65808"/>
                  </a:cubicBezTo>
                  <a:cubicBezTo>
                    <a:pt x="580359" y="63017"/>
                    <a:pt x="578349" y="56493"/>
                    <a:pt x="581140" y="51235"/>
                  </a:cubicBezTo>
                  <a:cubicBezTo>
                    <a:pt x="583931" y="45977"/>
                    <a:pt x="590455" y="43967"/>
                    <a:pt x="595713" y="46758"/>
                  </a:cubicBezTo>
                  <a:cubicBezTo>
                    <a:pt x="612982" y="55959"/>
                    <a:pt x="629536" y="66436"/>
                    <a:pt x="645243" y="78095"/>
                  </a:cubicBezTo>
                  <a:cubicBezTo>
                    <a:pt x="649967" y="81610"/>
                    <a:pt x="650987" y="88277"/>
                    <a:pt x="647529" y="93049"/>
                  </a:cubicBezTo>
                  <a:cubicBezTo>
                    <a:pt x="645433" y="95945"/>
                    <a:pt x="642062" y="97650"/>
                    <a:pt x="638480" y="97621"/>
                  </a:cubicBezTo>
                  <a:close/>
                  <a:moveTo>
                    <a:pt x="259576" y="47996"/>
                  </a:moveTo>
                  <a:cubicBezTo>
                    <a:pt x="253689" y="48158"/>
                    <a:pt x="248774" y="43519"/>
                    <a:pt x="248612" y="37633"/>
                  </a:cubicBezTo>
                  <a:cubicBezTo>
                    <a:pt x="248489" y="33061"/>
                    <a:pt x="251289" y="28917"/>
                    <a:pt x="255575" y="27327"/>
                  </a:cubicBezTo>
                  <a:cubicBezTo>
                    <a:pt x="273777" y="20174"/>
                    <a:pt x="292456" y="14316"/>
                    <a:pt x="311487" y="9801"/>
                  </a:cubicBezTo>
                  <a:cubicBezTo>
                    <a:pt x="317250" y="8458"/>
                    <a:pt x="323003" y="12039"/>
                    <a:pt x="324346" y="17802"/>
                  </a:cubicBezTo>
                  <a:cubicBezTo>
                    <a:pt x="325689" y="23565"/>
                    <a:pt x="322107" y="29318"/>
                    <a:pt x="316345" y="30661"/>
                  </a:cubicBezTo>
                  <a:cubicBezTo>
                    <a:pt x="298342" y="34899"/>
                    <a:pt x="280674" y="40433"/>
                    <a:pt x="263481" y="47234"/>
                  </a:cubicBezTo>
                  <a:cubicBezTo>
                    <a:pt x="262252" y="47796"/>
                    <a:pt x="260919" y="48082"/>
                    <a:pt x="259576" y="48091"/>
                  </a:cubicBezTo>
                  <a:close/>
                  <a:moveTo>
                    <a:pt x="538658" y="43805"/>
                  </a:moveTo>
                  <a:cubicBezTo>
                    <a:pt x="537401" y="43805"/>
                    <a:pt x="536144" y="43605"/>
                    <a:pt x="534944" y="43234"/>
                  </a:cubicBezTo>
                  <a:cubicBezTo>
                    <a:pt x="517551" y="36938"/>
                    <a:pt x="499720" y="31899"/>
                    <a:pt x="481603" y="28184"/>
                  </a:cubicBezTo>
                  <a:cubicBezTo>
                    <a:pt x="475812" y="27032"/>
                    <a:pt x="472069" y="21402"/>
                    <a:pt x="473221" y="15611"/>
                  </a:cubicBezTo>
                  <a:cubicBezTo>
                    <a:pt x="474374" y="9829"/>
                    <a:pt x="480003" y="6077"/>
                    <a:pt x="485794" y="7229"/>
                  </a:cubicBezTo>
                  <a:cubicBezTo>
                    <a:pt x="504968" y="11153"/>
                    <a:pt x="523847" y="16440"/>
                    <a:pt x="542278" y="23040"/>
                  </a:cubicBezTo>
                  <a:cubicBezTo>
                    <a:pt x="547802" y="25098"/>
                    <a:pt x="550650" y="31213"/>
                    <a:pt x="548660" y="36757"/>
                  </a:cubicBezTo>
                  <a:cubicBezTo>
                    <a:pt x="547221" y="41052"/>
                    <a:pt x="543183" y="43929"/>
                    <a:pt x="538658" y="43900"/>
                  </a:cubicBezTo>
                  <a:close/>
                  <a:moveTo>
                    <a:pt x="370161" y="22564"/>
                  </a:moveTo>
                  <a:cubicBezTo>
                    <a:pt x="364722" y="22545"/>
                    <a:pt x="360169" y="18440"/>
                    <a:pt x="359588" y="13039"/>
                  </a:cubicBezTo>
                  <a:cubicBezTo>
                    <a:pt x="359036" y="7229"/>
                    <a:pt x="363303" y="2066"/>
                    <a:pt x="369113" y="1514"/>
                  </a:cubicBezTo>
                  <a:cubicBezTo>
                    <a:pt x="388563" y="-181"/>
                    <a:pt x="408109" y="-505"/>
                    <a:pt x="427597" y="562"/>
                  </a:cubicBezTo>
                  <a:cubicBezTo>
                    <a:pt x="433493" y="1343"/>
                    <a:pt x="437636" y="6753"/>
                    <a:pt x="436846" y="12649"/>
                  </a:cubicBezTo>
                  <a:cubicBezTo>
                    <a:pt x="436150" y="17935"/>
                    <a:pt x="431683" y="21907"/>
                    <a:pt x="426359" y="21993"/>
                  </a:cubicBezTo>
                  <a:cubicBezTo>
                    <a:pt x="407880" y="20964"/>
                    <a:pt x="389363" y="21212"/>
                    <a:pt x="370923" y="2275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F98306-236D-0130-B656-BB9F0FEAA250}"/>
                </a:ext>
              </a:extLst>
            </p:cNvPr>
            <p:cNvSpPr/>
            <p:nvPr/>
          </p:nvSpPr>
          <p:spPr>
            <a:xfrm>
              <a:off x="8693181" y="1347973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-1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5" y="692277"/>
                    <a:pt x="346138" y="692277"/>
                  </a:cubicBezTo>
                  <a:cubicBezTo>
                    <a:pt x="154971" y="692277"/>
                    <a:pt x="-1" y="537306"/>
                    <a:pt x="-1" y="346139"/>
                  </a:cubicBezTo>
                  <a:cubicBezTo>
                    <a:pt x="-1" y="154971"/>
                    <a:pt x="154971" y="0"/>
                    <a:pt x="346138" y="0"/>
                  </a:cubicBezTo>
                  <a:cubicBezTo>
                    <a:pt x="537305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D3FE4C-71C5-24DF-8BC6-0F0E762D7C48}"/>
                </a:ext>
              </a:extLst>
            </p:cNvPr>
            <p:cNvSpPr/>
            <p:nvPr/>
          </p:nvSpPr>
          <p:spPr>
            <a:xfrm>
              <a:off x="8634786" y="1289089"/>
              <a:ext cx="809917" cy="810312"/>
            </a:xfrm>
            <a:custGeom>
              <a:avLst/>
              <a:gdLst>
                <a:gd name="connsiteX0" fmla="*/ 404549 w 809917"/>
                <a:gd name="connsiteY0" fmla="*/ 810258 h 810312"/>
                <a:gd name="connsiteX1" fmla="*/ 396739 w 809917"/>
                <a:gd name="connsiteY1" fmla="*/ 810258 h 810312"/>
                <a:gd name="connsiteX2" fmla="*/ 386262 w 809917"/>
                <a:gd name="connsiteY2" fmla="*/ 799399 h 810312"/>
                <a:gd name="connsiteX3" fmla="*/ 386262 w 809917"/>
                <a:gd name="connsiteY3" fmla="*/ 799399 h 810312"/>
                <a:gd name="connsiteX4" fmla="*/ 397215 w 809917"/>
                <a:gd name="connsiteY4" fmla="*/ 788922 h 810312"/>
                <a:gd name="connsiteX5" fmla="*/ 452555 w 809917"/>
                <a:gd name="connsiteY5" fmla="*/ 785969 h 810312"/>
                <a:gd name="connsiteX6" fmla="*/ 464509 w 809917"/>
                <a:gd name="connsiteY6" fmla="*/ 795256 h 810312"/>
                <a:gd name="connsiteX7" fmla="*/ 455222 w 809917"/>
                <a:gd name="connsiteY7" fmla="*/ 807210 h 810312"/>
                <a:gd name="connsiteX8" fmla="*/ 404549 w 809917"/>
                <a:gd name="connsiteY8" fmla="*/ 810258 h 810312"/>
                <a:gd name="connsiteX9" fmla="*/ 340256 w 809917"/>
                <a:gd name="connsiteY9" fmla="*/ 805019 h 810312"/>
                <a:gd name="connsiteX10" fmla="*/ 338446 w 809917"/>
                <a:gd name="connsiteY10" fmla="*/ 805019 h 810312"/>
                <a:gd name="connsiteX11" fmla="*/ 281296 w 809917"/>
                <a:gd name="connsiteY11" fmla="*/ 791398 h 810312"/>
                <a:gd name="connsiteX12" fmla="*/ 274343 w 809917"/>
                <a:gd name="connsiteY12" fmla="*/ 777968 h 810312"/>
                <a:gd name="connsiteX13" fmla="*/ 287773 w 809917"/>
                <a:gd name="connsiteY13" fmla="*/ 771015 h 810312"/>
                <a:gd name="connsiteX14" fmla="*/ 341685 w 809917"/>
                <a:gd name="connsiteY14" fmla="*/ 783874 h 810312"/>
                <a:gd name="connsiteX15" fmla="*/ 350876 w 809917"/>
                <a:gd name="connsiteY15" fmla="*/ 795837 h 810312"/>
                <a:gd name="connsiteX16" fmla="*/ 339970 w 809917"/>
                <a:gd name="connsiteY16" fmla="*/ 805115 h 810312"/>
                <a:gd name="connsiteX17" fmla="*/ 509801 w 809917"/>
                <a:gd name="connsiteY17" fmla="*/ 796066 h 810312"/>
                <a:gd name="connsiteX18" fmla="*/ 499104 w 809917"/>
                <a:gd name="connsiteY18" fmla="*/ 785426 h 810312"/>
                <a:gd name="connsiteX19" fmla="*/ 506943 w 809917"/>
                <a:gd name="connsiteY19" fmla="*/ 775111 h 810312"/>
                <a:gd name="connsiteX20" fmla="*/ 559140 w 809917"/>
                <a:gd name="connsiteY20" fmla="*/ 756061 h 810312"/>
                <a:gd name="connsiteX21" fmla="*/ 572828 w 809917"/>
                <a:gd name="connsiteY21" fmla="*/ 762728 h 810312"/>
                <a:gd name="connsiteX22" fmla="*/ 567808 w 809917"/>
                <a:gd name="connsiteY22" fmla="*/ 775682 h 810312"/>
                <a:gd name="connsiteX23" fmla="*/ 512658 w 809917"/>
                <a:gd name="connsiteY23" fmla="*/ 795304 h 810312"/>
                <a:gd name="connsiteX24" fmla="*/ 509896 w 809917"/>
                <a:gd name="connsiteY24" fmla="*/ 796066 h 810312"/>
                <a:gd name="connsiteX25" fmla="*/ 231861 w 809917"/>
                <a:gd name="connsiteY25" fmla="*/ 770539 h 810312"/>
                <a:gd name="connsiteX26" fmla="*/ 227194 w 809917"/>
                <a:gd name="connsiteY26" fmla="*/ 769491 h 810312"/>
                <a:gd name="connsiteX27" fmla="*/ 176521 w 809917"/>
                <a:gd name="connsiteY27" fmla="*/ 740535 h 810312"/>
                <a:gd name="connsiteX28" fmla="*/ 173140 w 809917"/>
                <a:gd name="connsiteY28" fmla="*/ 725828 h 810312"/>
                <a:gd name="connsiteX29" fmla="*/ 187836 w 809917"/>
                <a:gd name="connsiteY29" fmla="*/ 722447 h 810312"/>
                <a:gd name="connsiteX30" fmla="*/ 188522 w 809917"/>
                <a:gd name="connsiteY30" fmla="*/ 722914 h 810312"/>
                <a:gd name="connsiteX31" fmla="*/ 236147 w 809917"/>
                <a:gd name="connsiteY31" fmla="*/ 750727 h 810312"/>
                <a:gd name="connsiteX32" fmla="*/ 241158 w 809917"/>
                <a:gd name="connsiteY32" fmla="*/ 764957 h 810312"/>
                <a:gd name="connsiteX33" fmla="*/ 231480 w 809917"/>
                <a:gd name="connsiteY33" fmla="*/ 771015 h 810312"/>
                <a:gd name="connsiteX34" fmla="*/ 613813 w 809917"/>
                <a:gd name="connsiteY34" fmla="*/ 750251 h 810312"/>
                <a:gd name="connsiteX35" fmla="*/ 603079 w 809917"/>
                <a:gd name="connsiteY35" fmla="*/ 739649 h 810312"/>
                <a:gd name="connsiteX36" fmla="*/ 608099 w 809917"/>
                <a:gd name="connsiteY36" fmla="*/ 730534 h 810312"/>
                <a:gd name="connsiteX37" fmla="*/ 652866 w 809917"/>
                <a:gd name="connsiteY37" fmla="*/ 697768 h 810312"/>
                <a:gd name="connsiteX38" fmla="*/ 667916 w 809917"/>
                <a:gd name="connsiteY38" fmla="*/ 699006 h 810312"/>
                <a:gd name="connsiteX39" fmla="*/ 666678 w 809917"/>
                <a:gd name="connsiteY39" fmla="*/ 714056 h 810312"/>
                <a:gd name="connsiteX40" fmla="*/ 619053 w 809917"/>
                <a:gd name="connsiteY40" fmla="*/ 748631 h 810312"/>
                <a:gd name="connsiteX41" fmla="*/ 613813 w 809917"/>
                <a:gd name="connsiteY41" fmla="*/ 750060 h 810312"/>
                <a:gd name="connsiteX42" fmla="*/ 137563 w 809917"/>
                <a:gd name="connsiteY42" fmla="*/ 706531 h 810312"/>
                <a:gd name="connsiteX43" fmla="*/ 130325 w 809917"/>
                <a:gd name="connsiteY43" fmla="*/ 703769 h 810312"/>
                <a:gd name="connsiteX44" fmla="*/ 90129 w 809917"/>
                <a:gd name="connsiteY44" fmla="*/ 661192 h 810312"/>
                <a:gd name="connsiteX45" fmla="*/ 92834 w 809917"/>
                <a:gd name="connsiteY45" fmla="*/ 646209 h 810312"/>
                <a:gd name="connsiteX46" fmla="*/ 106798 w 809917"/>
                <a:gd name="connsiteY46" fmla="*/ 647666 h 810312"/>
                <a:gd name="connsiteX47" fmla="*/ 144898 w 809917"/>
                <a:gd name="connsiteY47" fmla="*/ 687957 h 810312"/>
                <a:gd name="connsiteX48" fmla="*/ 146727 w 809917"/>
                <a:gd name="connsiteY48" fmla="*/ 702930 h 810312"/>
                <a:gd name="connsiteX49" fmla="*/ 137659 w 809917"/>
                <a:gd name="connsiteY49" fmla="*/ 707007 h 810312"/>
                <a:gd name="connsiteX50" fmla="*/ 700396 w 809917"/>
                <a:gd name="connsiteY50" fmla="*/ 676718 h 810312"/>
                <a:gd name="connsiteX51" fmla="*/ 693348 w 809917"/>
                <a:gd name="connsiteY51" fmla="*/ 674050 h 810312"/>
                <a:gd name="connsiteX52" fmla="*/ 692395 w 809917"/>
                <a:gd name="connsiteY52" fmla="*/ 658906 h 810312"/>
                <a:gd name="connsiteX53" fmla="*/ 726018 w 809917"/>
                <a:gd name="connsiteY53" fmla="*/ 614805 h 810312"/>
                <a:gd name="connsiteX54" fmla="*/ 740877 w 809917"/>
                <a:gd name="connsiteY54" fmla="*/ 611662 h 810312"/>
                <a:gd name="connsiteX55" fmla="*/ 743925 w 809917"/>
                <a:gd name="connsiteY55" fmla="*/ 626521 h 810312"/>
                <a:gd name="connsiteX56" fmla="*/ 708492 w 809917"/>
                <a:gd name="connsiteY56" fmla="*/ 673098 h 810312"/>
                <a:gd name="connsiteX57" fmla="*/ 700396 w 809917"/>
                <a:gd name="connsiteY57" fmla="*/ 676718 h 810312"/>
                <a:gd name="connsiteX58" fmla="*/ 65936 w 809917"/>
                <a:gd name="connsiteY58" fmla="*/ 618520 h 810312"/>
                <a:gd name="connsiteX59" fmla="*/ 56411 w 809917"/>
                <a:gd name="connsiteY59" fmla="*/ 613281 h 810312"/>
                <a:gd name="connsiteX60" fmla="*/ 30026 w 809917"/>
                <a:gd name="connsiteY60" fmla="*/ 561084 h 810312"/>
                <a:gd name="connsiteX61" fmla="*/ 35789 w 809917"/>
                <a:gd name="connsiteY61" fmla="*/ 547130 h 810312"/>
                <a:gd name="connsiteX62" fmla="*/ 49743 w 809917"/>
                <a:gd name="connsiteY62" fmla="*/ 552893 h 810312"/>
                <a:gd name="connsiteX63" fmla="*/ 74794 w 809917"/>
                <a:gd name="connsiteY63" fmla="*/ 602327 h 810312"/>
                <a:gd name="connsiteX64" fmla="*/ 71746 w 809917"/>
                <a:gd name="connsiteY64" fmla="*/ 616710 h 810312"/>
                <a:gd name="connsiteX65" fmla="*/ 65936 w 809917"/>
                <a:gd name="connsiteY65" fmla="*/ 618520 h 810312"/>
                <a:gd name="connsiteX66" fmla="*/ 762689 w 809917"/>
                <a:gd name="connsiteY66" fmla="*/ 581563 h 810312"/>
                <a:gd name="connsiteX67" fmla="*/ 758117 w 809917"/>
                <a:gd name="connsiteY67" fmla="*/ 580515 h 810312"/>
                <a:gd name="connsiteX68" fmla="*/ 752964 w 809917"/>
                <a:gd name="connsiteY68" fmla="*/ 566332 h 810312"/>
                <a:gd name="connsiteX69" fmla="*/ 752974 w 809917"/>
                <a:gd name="connsiteY69" fmla="*/ 566323 h 810312"/>
                <a:gd name="connsiteX70" fmla="*/ 772596 w 809917"/>
                <a:gd name="connsiteY70" fmla="*/ 514412 h 810312"/>
                <a:gd name="connsiteX71" fmla="*/ 785883 w 809917"/>
                <a:gd name="connsiteY71" fmla="*/ 507220 h 810312"/>
                <a:gd name="connsiteX72" fmla="*/ 793074 w 809917"/>
                <a:gd name="connsiteY72" fmla="*/ 520508 h 810312"/>
                <a:gd name="connsiteX73" fmla="*/ 772405 w 809917"/>
                <a:gd name="connsiteY73" fmla="*/ 575372 h 810312"/>
                <a:gd name="connsiteX74" fmla="*/ 762689 w 809917"/>
                <a:gd name="connsiteY74" fmla="*/ 581563 h 810312"/>
                <a:gd name="connsiteX75" fmla="*/ 22216 w 809917"/>
                <a:gd name="connsiteY75" fmla="*/ 513650 h 810312"/>
                <a:gd name="connsiteX76" fmla="*/ 11834 w 809917"/>
                <a:gd name="connsiteY76" fmla="*/ 505553 h 810312"/>
                <a:gd name="connsiteX77" fmla="*/ 1451 w 809917"/>
                <a:gd name="connsiteY77" fmla="*/ 448403 h 810312"/>
                <a:gd name="connsiteX78" fmla="*/ 12034 w 809917"/>
                <a:gd name="connsiteY78" fmla="*/ 437459 h 810312"/>
                <a:gd name="connsiteX79" fmla="*/ 22787 w 809917"/>
                <a:gd name="connsiteY79" fmla="*/ 446212 h 810312"/>
                <a:gd name="connsiteX80" fmla="*/ 32312 w 809917"/>
                <a:gd name="connsiteY80" fmla="*/ 500791 h 810312"/>
                <a:gd name="connsiteX81" fmla="*/ 24769 w 809917"/>
                <a:gd name="connsiteY81" fmla="*/ 513697 h 810312"/>
                <a:gd name="connsiteX82" fmla="*/ 24597 w 809917"/>
                <a:gd name="connsiteY82" fmla="*/ 513745 h 810312"/>
                <a:gd name="connsiteX83" fmla="*/ 22216 w 809917"/>
                <a:gd name="connsiteY83" fmla="*/ 513650 h 810312"/>
                <a:gd name="connsiteX84" fmla="*/ 795074 w 809917"/>
                <a:gd name="connsiteY84" fmla="*/ 472502 h 810312"/>
                <a:gd name="connsiteX85" fmla="*/ 793551 w 809917"/>
                <a:gd name="connsiteY85" fmla="*/ 472502 h 810312"/>
                <a:gd name="connsiteX86" fmla="*/ 784502 w 809917"/>
                <a:gd name="connsiteY86" fmla="*/ 460433 h 810312"/>
                <a:gd name="connsiteX87" fmla="*/ 784502 w 809917"/>
                <a:gd name="connsiteY87" fmla="*/ 460405 h 810312"/>
                <a:gd name="connsiteX88" fmla="*/ 788407 w 809917"/>
                <a:gd name="connsiteY88" fmla="*/ 405064 h 810312"/>
                <a:gd name="connsiteX89" fmla="*/ 800132 w 809917"/>
                <a:gd name="connsiteY89" fmla="*/ 395360 h 810312"/>
                <a:gd name="connsiteX90" fmla="*/ 809838 w 809917"/>
                <a:gd name="connsiteY90" fmla="*/ 405064 h 810312"/>
                <a:gd name="connsiteX91" fmla="*/ 805647 w 809917"/>
                <a:gd name="connsiteY91" fmla="*/ 463453 h 810312"/>
                <a:gd name="connsiteX92" fmla="*/ 795074 w 809917"/>
                <a:gd name="connsiteY92" fmla="*/ 472502 h 810312"/>
                <a:gd name="connsiteX93" fmla="*/ 10214 w 809917"/>
                <a:gd name="connsiteY93" fmla="*/ 400588 h 810312"/>
                <a:gd name="connsiteX94" fmla="*/ 10214 w 809917"/>
                <a:gd name="connsiteY94" fmla="*/ 400588 h 810312"/>
                <a:gd name="connsiteX95" fmla="*/ -72 w 809917"/>
                <a:gd name="connsiteY95" fmla="*/ 389443 h 810312"/>
                <a:gd name="connsiteX96" fmla="*/ 6309 w 809917"/>
                <a:gd name="connsiteY96" fmla="*/ 331341 h 810312"/>
                <a:gd name="connsiteX97" fmla="*/ 18739 w 809917"/>
                <a:gd name="connsiteY97" fmla="*/ 322721 h 810312"/>
                <a:gd name="connsiteX98" fmla="*/ 27360 w 809917"/>
                <a:gd name="connsiteY98" fmla="*/ 335151 h 810312"/>
                <a:gd name="connsiteX99" fmla="*/ 21264 w 809917"/>
                <a:gd name="connsiteY99" fmla="*/ 390301 h 810312"/>
                <a:gd name="connsiteX100" fmla="*/ 10224 w 809917"/>
                <a:gd name="connsiteY100" fmla="*/ 400589 h 810312"/>
                <a:gd name="connsiteX101" fmla="*/ 10214 w 809917"/>
                <a:gd name="connsiteY101" fmla="*/ 400588 h 810312"/>
                <a:gd name="connsiteX102" fmla="*/ 798218 w 809917"/>
                <a:gd name="connsiteY102" fmla="*/ 388777 h 810312"/>
                <a:gd name="connsiteX103" fmla="*/ 787550 w 809917"/>
                <a:gd name="connsiteY103" fmla="*/ 379252 h 810312"/>
                <a:gd name="connsiteX104" fmla="*/ 779835 w 809917"/>
                <a:gd name="connsiteY104" fmla="*/ 324293 h 810312"/>
                <a:gd name="connsiteX105" fmla="*/ 788074 w 809917"/>
                <a:gd name="connsiteY105" fmla="*/ 311577 h 810312"/>
                <a:gd name="connsiteX106" fmla="*/ 800789 w 809917"/>
                <a:gd name="connsiteY106" fmla="*/ 319816 h 810312"/>
                <a:gd name="connsiteX107" fmla="*/ 808886 w 809917"/>
                <a:gd name="connsiteY107" fmla="*/ 377728 h 810312"/>
                <a:gd name="connsiteX108" fmla="*/ 799361 w 809917"/>
                <a:gd name="connsiteY108" fmla="*/ 389158 h 810312"/>
                <a:gd name="connsiteX109" fmla="*/ 30789 w 809917"/>
                <a:gd name="connsiteY109" fmla="*/ 288764 h 810312"/>
                <a:gd name="connsiteX110" fmla="*/ 20063 w 809917"/>
                <a:gd name="connsiteY110" fmla="*/ 277959 h 810312"/>
                <a:gd name="connsiteX111" fmla="*/ 20597 w 809917"/>
                <a:gd name="connsiteY111" fmla="*/ 274667 h 810312"/>
                <a:gd name="connsiteX112" fmla="*/ 43457 w 809917"/>
                <a:gd name="connsiteY112" fmla="*/ 220660 h 810312"/>
                <a:gd name="connsiteX113" fmla="*/ 57839 w 809917"/>
                <a:gd name="connsiteY113" fmla="*/ 215993 h 810312"/>
                <a:gd name="connsiteX114" fmla="*/ 62507 w 809917"/>
                <a:gd name="connsiteY114" fmla="*/ 230471 h 810312"/>
                <a:gd name="connsiteX115" fmla="*/ 40885 w 809917"/>
                <a:gd name="connsiteY115" fmla="*/ 281525 h 810312"/>
                <a:gd name="connsiteX116" fmla="*/ 30789 w 809917"/>
                <a:gd name="connsiteY116" fmla="*/ 288764 h 810312"/>
                <a:gd name="connsiteX117" fmla="*/ 774310 w 809917"/>
                <a:gd name="connsiteY117" fmla="*/ 277715 h 810312"/>
                <a:gd name="connsiteX118" fmla="*/ 764785 w 809917"/>
                <a:gd name="connsiteY118" fmla="*/ 270762 h 810312"/>
                <a:gd name="connsiteX119" fmla="*/ 741735 w 809917"/>
                <a:gd name="connsiteY119" fmla="*/ 220375 h 810312"/>
                <a:gd name="connsiteX120" fmla="*/ 746116 w 809917"/>
                <a:gd name="connsiteY120" fmla="*/ 205706 h 810312"/>
                <a:gd name="connsiteX121" fmla="*/ 760785 w 809917"/>
                <a:gd name="connsiteY121" fmla="*/ 210088 h 810312"/>
                <a:gd name="connsiteX122" fmla="*/ 785169 w 809917"/>
                <a:gd name="connsiteY122" fmla="*/ 263237 h 810312"/>
                <a:gd name="connsiteX123" fmla="*/ 779063 w 809917"/>
                <a:gd name="connsiteY123" fmla="*/ 276886 h 810312"/>
                <a:gd name="connsiteX124" fmla="*/ 778882 w 809917"/>
                <a:gd name="connsiteY124" fmla="*/ 276953 h 810312"/>
                <a:gd name="connsiteX125" fmla="*/ 774310 w 809917"/>
                <a:gd name="connsiteY125" fmla="*/ 277715 h 810312"/>
                <a:gd name="connsiteX126" fmla="*/ 82509 w 809917"/>
                <a:gd name="connsiteY126" fmla="*/ 187514 h 810312"/>
                <a:gd name="connsiteX127" fmla="*/ 71794 w 809917"/>
                <a:gd name="connsiteY127" fmla="*/ 176894 h 810312"/>
                <a:gd name="connsiteX128" fmla="*/ 73841 w 809917"/>
                <a:gd name="connsiteY128" fmla="*/ 170559 h 810312"/>
                <a:gd name="connsiteX129" fmla="*/ 110989 w 809917"/>
                <a:gd name="connsiteY129" fmla="*/ 125410 h 810312"/>
                <a:gd name="connsiteX130" fmla="*/ 126276 w 809917"/>
                <a:gd name="connsiteY130" fmla="*/ 125172 h 810312"/>
                <a:gd name="connsiteX131" fmla="*/ 126515 w 809917"/>
                <a:gd name="connsiteY131" fmla="*/ 140460 h 810312"/>
                <a:gd name="connsiteX132" fmla="*/ 91272 w 809917"/>
                <a:gd name="connsiteY132" fmla="*/ 183322 h 810312"/>
                <a:gd name="connsiteX133" fmla="*/ 82509 w 809917"/>
                <a:gd name="connsiteY133" fmla="*/ 187514 h 810312"/>
                <a:gd name="connsiteX134" fmla="*/ 719446 w 809917"/>
                <a:gd name="connsiteY134" fmla="*/ 178560 h 810312"/>
                <a:gd name="connsiteX135" fmla="*/ 710873 w 809917"/>
                <a:gd name="connsiteY135" fmla="*/ 174274 h 810312"/>
                <a:gd name="connsiteX136" fmla="*/ 674393 w 809917"/>
                <a:gd name="connsiteY136" fmla="*/ 132554 h 810312"/>
                <a:gd name="connsiteX137" fmla="*/ 674345 w 809917"/>
                <a:gd name="connsiteY137" fmla="*/ 117457 h 810312"/>
                <a:gd name="connsiteX138" fmla="*/ 689442 w 809917"/>
                <a:gd name="connsiteY138" fmla="*/ 117410 h 810312"/>
                <a:gd name="connsiteX139" fmla="*/ 727542 w 809917"/>
                <a:gd name="connsiteY139" fmla="*/ 161415 h 810312"/>
                <a:gd name="connsiteX140" fmla="*/ 725542 w 809917"/>
                <a:gd name="connsiteY140" fmla="*/ 176369 h 810312"/>
                <a:gd name="connsiteX141" fmla="*/ 725542 w 809917"/>
                <a:gd name="connsiteY141" fmla="*/ 176369 h 810312"/>
                <a:gd name="connsiteX142" fmla="*/ 719446 w 809917"/>
                <a:gd name="connsiteY142" fmla="*/ 178560 h 810312"/>
                <a:gd name="connsiteX143" fmla="*/ 160995 w 809917"/>
                <a:gd name="connsiteY143" fmla="*/ 105218 h 810312"/>
                <a:gd name="connsiteX144" fmla="*/ 150432 w 809917"/>
                <a:gd name="connsiteY144" fmla="*/ 94257 h 810312"/>
                <a:gd name="connsiteX145" fmla="*/ 154327 w 809917"/>
                <a:gd name="connsiteY145" fmla="*/ 86167 h 810312"/>
                <a:gd name="connsiteX146" fmla="*/ 202810 w 809917"/>
                <a:gd name="connsiteY146" fmla="*/ 53401 h 810312"/>
                <a:gd name="connsiteX147" fmla="*/ 217431 w 809917"/>
                <a:gd name="connsiteY147" fmla="*/ 57354 h 810312"/>
                <a:gd name="connsiteX148" fmla="*/ 213478 w 809917"/>
                <a:gd name="connsiteY148" fmla="*/ 71975 h 810312"/>
                <a:gd name="connsiteX149" fmla="*/ 167567 w 809917"/>
                <a:gd name="connsiteY149" fmla="*/ 103027 h 810312"/>
                <a:gd name="connsiteX150" fmla="*/ 160995 w 809917"/>
                <a:gd name="connsiteY150" fmla="*/ 105218 h 810312"/>
                <a:gd name="connsiteX151" fmla="*/ 638769 w 809917"/>
                <a:gd name="connsiteY151" fmla="*/ 98074 h 810312"/>
                <a:gd name="connsiteX152" fmla="*/ 632483 w 809917"/>
                <a:gd name="connsiteY152" fmla="*/ 95978 h 810312"/>
                <a:gd name="connsiteX153" fmla="*/ 586096 w 809917"/>
                <a:gd name="connsiteY153" fmla="*/ 66356 h 810312"/>
                <a:gd name="connsiteX154" fmla="*/ 581619 w 809917"/>
                <a:gd name="connsiteY154" fmla="*/ 51782 h 810312"/>
                <a:gd name="connsiteX155" fmla="*/ 596192 w 809917"/>
                <a:gd name="connsiteY155" fmla="*/ 47306 h 810312"/>
                <a:gd name="connsiteX156" fmla="*/ 645627 w 809917"/>
                <a:gd name="connsiteY156" fmla="*/ 78643 h 810312"/>
                <a:gd name="connsiteX157" fmla="*/ 647418 w 809917"/>
                <a:gd name="connsiteY157" fmla="*/ 93624 h 810312"/>
                <a:gd name="connsiteX158" fmla="*/ 639246 w 809917"/>
                <a:gd name="connsiteY158" fmla="*/ 97693 h 810312"/>
                <a:gd name="connsiteX159" fmla="*/ 259484 w 809917"/>
                <a:gd name="connsiteY159" fmla="*/ 48544 h 810312"/>
                <a:gd name="connsiteX160" fmla="*/ 248873 w 809917"/>
                <a:gd name="connsiteY160" fmla="*/ 37822 h 810312"/>
                <a:gd name="connsiteX161" fmla="*/ 255578 w 809917"/>
                <a:gd name="connsiteY161" fmla="*/ 27970 h 810312"/>
                <a:gd name="connsiteX162" fmla="*/ 311395 w 809917"/>
                <a:gd name="connsiteY162" fmla="*/ 10444 h 810312"/>
                <a:gd name="connsiteX163" fmla="*/ 324254 w 809917"/>
                <a:gd name="connsiteY163" fmla="*/ 18349 h 810312"/>
                <a:gd name="connsiteX164" fmla="*/ 316348 w 809917"/>
                <a:gd name="connsiteY164" fmla="*/ 31208 h 810312"/>
                <a:gd name="connsiteX165" fmla="*/ 263389 w 809917"/>
                <a:gd name="connsiteY165" fmla="*/ 47782 h 810312"/>
                <a:gd name="connsiteX166" fmla="*/ 259484 w 809917"/>
                <a:gd name="connsiteY166" fmla="*/ 48544 h 810312"/>
                <a:gd name="connsiteX167" fmla="*/ 538566 w 809917"/>
                <a:gd name="connsiteY167" fmla="*/ 44448 h 810312"/>
                <a:gd name="connsiteX168" fmla="*/ 534947 w 809917"/>
                <a:gd name="connsiteY168" fmla="*/ 43781 h 810312"/>
                <a:gd name="connsiteX169" fmla="*/ 481321 w 809917"/>
                <a:gd name="connsiteY169" fmla="*/ 28732 h 810312"/>
                <a:gd name="connsiteX170" fmla="*/ 472987 w 809917"/>
                <a:gd name="connsiteY170" fmla="*/ 16111 h 810312"/>
                <a:gd name="connsiteX171" fmla="*/ 485607 w 809917"/>
                <a:gd name="connsiteY171" fmla="*/ 7777 h 810312"/>
                <a:gd name="connsiteX172" fmla="*/ 541995 w 809917"/>
                <a:gd name="connsiteY172" fmla="*/ 23684 h 810312"/>
                <a:gd name="connsiteX173" fmla="*/ 548472 w 809917"/>
                <a:gd name="connsiteY173" fmla="*/ 37304 h 810312"/>
                <a:gd name="connsiteX174" fmla="*/ 538471 w 809917"/>
                <a:gd name="connsiteY174" fmla="*/ 44448 h 810312"/>
                <a:gd name="connsiteX175" fmla="*/ 370164 w 809917"/>
                <a:gd name="connsiteY175" fmla="*/ 22540 h 810312"/>
                <a:gd name="connsiteX176" fmla="*/ 359496 w 809917"/>
                <a:gd name="connsiteY176" fmla="*/ 13015 h 810312"/>
                <a:gd name="connsiteX177" fmla="*/ 369021 w 809917"/>
                <a:gd name="connsiteY177" fmla="*/ 1490 h 810312"/>
                <a:gd name="connsiteX178" fmla="*/ 427504 w 809917"/>
                <a:gd name="connsiteY178" fmla="*/ 633 h 810312"/>
                <a:gd name="connsiteX179" fmla="*/ 437601 w 809917"/>
                <a:gd name="connsiteY179" fmla="*/ 11872 h 810312"/>
                <a:gd name="connsiteX180" fmla="*/ 426361 w 809917"/>
                <a:gd name="connsiteY180" fmla="*/ 21969 h 810312"/>
                <a:gd name="connsiteX181" fmla="*/ 370831 w 809917"/>
                <a:gd name="connsiteY181" fmla="*/ 22826 h 81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809917" h="810312">
                  <a:moveTo>
                    <a:pt x="404549" y="810258"/>
                  </a:moveTo>
                  <a:lnTo>
                    <a:pt x="396739" y="810258"/>
                  </a:lnTo>
                  <a:cubicBezTo>
                    <a:pt x="390853" y="810153"/>
                    <a:pt x="386156" y="805295"/>
                    <a:pt x="386262" y="799399"/>
                  </a:cubicBezTo>
                  <a:cubicBezTo>
                    <a:pt x="386262" y="799399"/>
                    <a:pt x="386262" y="799399"/>
                    <a:pt x="386262" y="799399"/>
                  </a:cubicBezTo>
                  <a:cubicBezTo>
                    <a:pt x="386519" y="793532"/>
                    <a:pt x="391348" y="788912"/>
                    <a:pt x="397215" y="788922"/>
                  </a:cubicBezTo>
                  <a:cubicBezTo>
                    <a:pt x="415713" y="789274"/>
                    <a:pt x="434201" y="788284"/>
                    <a:pt x="452555" y="785969"/>
                  </a:cubicBezTo>
                  <a:cubicBezTo>
                    <a:pt x="458423" y="785236"/>
                    <a:pt x="463776" y="789389"/>
                    <a:pt x="464509" y="795256"/>
                  </a:cubicBezTo>
                  <a:cubicBezTo>
                    <a:pt x="465243" y="801123"/>
                    <a:pt x="461090" y="806477"/>
                    <a:pt x="455222" y="807210"/>
                  </a:cubicBezTo>
                  <a:cubicBezTo>
                    <a:pt x="438411" y="809277"/>
                    <a:pt x="421485" y="810296"/>
                    <a:pt x="404549" y="810258"/>
                  </a:cubicBezTo>
                  <a:close/>
                  <a:moveTo>
                    <a:pt x="340256" y="805019"/>
                  </a:moveTo>
                  <a:lnTo>
                    <a:pt x="338446" y="805019"/>
                  </a:lnTo>
                  <a:cubicBezTo>
                    <a:pt x="319091" y="801866"/>
                    <a:pt x="299994" y="797314"/>
                    <a:pt x="281296" y="791398"/>
                  </a:cubicBezTo>
                  <a:cubicBezTo>
                    <a:pt x="275667" y="789608"/>
                    <a:pt x="272552" y="783598"/>
                    <a:pt x="274343" y="777968"/>
                  </a:cubicBezTo>
                  <a:cubicBezTo>
                    <a:pt x="276133" y="772339"/>
                    <a:pt x="282144" y="769224"/>
                    <a:pt x="287773" y="771015"/>
                  </a:cubicBezTo>
                  <a:cubicBezTo>
                    <a:pt x="305413" y="776587"/>
                    <a:pt x="323425" y="780883"/>
                    <a:pt x="341685" y="783874"/>
                  </a:cubicBezTo>
                  <a:cubicBezTo>
                    <a:pt x="347523" y="784636"/>
                    <a:pt x="351638" y="789989"/>
                    <a:pt x="350876" y="795837"/>
                  </a:cubicBezTo>
                  <a:cubicBezTo>
                    <a:pt x="350171" y="801276"/>
                    <a:pt x="345447" y="805286"/>
                    <a:pt x="339970" y="805115"/>
                  </a:cubicBezTo>
                  <a:close/>
                  <a:moveTo>
                    <a:pt x="509801" y="796066"/>
                  </a:moveTo>
                  <a:cubicBezTo>
                    <a:pt x="503904" y="796085"/>
                    <a:pt x="499113" y="791322"/>
                    <a:pt x="499104" y="785426"/>
                  </a:cubicBezTo>
                  <a:cubicBezTo>
                    <a:pt x="499085" y="780616"/>
                    <a:pt x="502305" y="776387"/>
                    <a:pt x="506943" y="775111"/>
                  </a:cubicBezTo>
                  <a:cubicBezTo>
                    <a:pt x="524774" y="770024"/>
                    <a:pt x="542224" y="763652"/>
                    <a:pt x="559140" y="756061"/>
                  </a:cubicBezTo>
                  <a:cubicBezTo>
                    <a:pt x="564760" y="754127"/>
                    <a:pt x="570885" y="757109"/>
                    <a:pt x="572828" y="762728"/>
                  </a:cubicBezTo>
                  <a:cubicBezTo>
                    <a:pt x="574533" y="767691"/>
                    <a:pt x="572418" y="773168"/>
                    <a:pt x="567808" y="775682"/>
                  </a:cubicBezTo>
                  <a:cubicBezTo>
                    <a:pt x="549920" y="783550"/>
                    <a:pt x="531489" y="790103"/>
                    <a:pt x="512658" y="795304"/>
                  </a:cubicBezTo>
                  <a:cubicBezTo>
                    <a:pt x="511782" y="795694"/>
                    <a:pt x="510848" y="795951"/>
                    <a:pt x="509896" y="796066"/>
                  </a:cubicBezTo>
                  <a:close/>
                  <a:moveTo>
                    <a:pt x="231861" y="770539"/>
                  </a:moveTo>
                  <a:cubicBezTo>
                    <a:pt x="230242" y="770567"/>
                    <a:pt x="228642" y="770205"/>
                    <a:pt x="227194" y="769491"/>
                  </a:cubicBezTo>
                  <a:cubicBezTo>
                    <a:pt x="209620" y="761080"/>
                    <a:pt x="192685" y="751403"/>
                    <a:pt x="176521" y="740535"/>
                  </a:cubicBezTo>
                  <a:cubicBezTo>
                    <a:pt x="171530" y="737411"/>
                    <a:pt x="170015" y="730829"/>
                    <a:pt x="173140" y="725828"/>
                  </a:cubicBezTo>
                  <a:cubicBezTo>
                    <a:pt x="176264" y="720837"/>
                    <a:pt x="182846" y="719323"/>
                    <a:pt x="187836" y="722447"/>
                  </a:cubicBezTo>
                  <a:cubicBezTo>
                    <a:pt x="188075" y="722599"/>
                    <a:pt x="188303" y="722752"/>
                    <a:pt x="188522" y="722914"/>
                  </a:cubicBezTo>
                  <a:cubicBezTo>
                    <a:pt x="203715" y="733306"/>
                    <a:pt x="219631" y="742592"/>
                    <a:pt x="236147" y="750727"/>
                  </a:cubicBezTo>
                  <a:cubicBezTo>
                    <a:pt x="241462" y="753270"/>
                    <a:pt x="243701" y="759642"/>
                    <a:pt x="241158" y="764957"/>
                  </a:cubicBezTo>
                  <a:cubicBezTo>
                    <a:pt x="239376" y="768681"/>
                    <a:pt x="235604" y="771034"/>
                    <a:pt x="231480" y="771015"/>
                  </a:cubicBezTo>
                  <a:close/>
                  <a:moveTo>
                    <a:pt x="613813" y="750251"/>
                  </a:moveTo>
                  <a:cubicBezTo>
                    <a:pt x="607918" y="750289"/>
                    <a:pt x="603117" y="745536"/>
                    <a:pt x="603079" y="739649"/>
                  </a:cubicBezTo>
                  <a:cubicBezTo>
                    <a:pt x="603060" y="735944"/>
                    <a:pt x="604955" y="732496"/>
                    <a:pt x="608099" y="730534"/>
                  </a:cubicBezTo>
                  <a:cubicBezTo>
                    <a:pt x="623767" y="720666"/>
                    <a:pt x="638731" y="709722"/>
                    <a:pt x="652866" y="697768"/>
                  </a:cubicBezTo>
                  <a:cubicBezTo>
                    <a:pt x="657362" y="693958"/>
                    <a:pt x="664106" y="694510"/>
                    <a:pt x="667916" y="699006"/>
                  </a:cubicBezTo>
                  <a:cubicBezTo>
                    <a:pt x="671726" y="703502"/>
                    <a:pt x="671173" y="710246"/>
                    <a:pt x="666678" y="714056"/>
                  </a:cubicBezTo>
                  <a:cubicBezTo>
                    <a:pt x="651676" y="726743"/>
                    <a:pt x="635759" y="738297"/>
                    <a:pt x="619053" y="748631"/>
                  </a:cubicBezTo>
                  <a:cubicBezTo>
                    <a:pt x="617471" y="749574"/>
                    <a:pt x="615662" y="750070"/>
                    <a:pt x="613813" y="750060"/>
                  </a:cubicBezTo>
                  <a:close/>
                  <a:moveTo>
                    <a:pt x="137563" y="706531"/>
                  </a:moveTo>
                  <a:cubicBezTo>
                    <a:pt x="134897" y="706502"/>
                    <a:pt x="132325" y="705521"/>
                    <a:pt x="130325" y="703769"/>
                  </a:cubicBezTo>
                  <a:cubicBezTo>
                    <a:pt x="115990" y="690491"/>
                    <a:pt x="102559" y="676270"/>
                    <a:pt x="90129" y="661192"/>
                  </a:cubicBezTo>
                  <a:cubicBezTo>
                    <a:pt x="86738" y="656305"/>
                    <a:pt x="87948" y="649600"/>
                    <a:pt x="92834" y="646209"/>
                  </a:cubicBezTo>
                  <a:cubicBezTo>
                    <a:pt x="97206" y="643180"/>
                    <a:pt x="103140" y="643799"/>
                    <a:pt x="106798" y="647666"/>
                  </a:cubicBezTo>
                  <a:cubicBezTo>
                    <a:pt x="118495" y="662011"/>
                    <a:pt x="131229" y="675470"/>
                    <a:pt x="144898" y="687957"/>
                  </a:cubicBezTo>
                  <a:cubicBezTo>
                    <a:pt x="149536" y="691586"/>
                    <a:pt x="150356" y="698292"/>
                    <a:pt x="146727" y="702930"/>
                  </a:cubicBezTo>
                  <a:cubicBezTo>
                    <a:pt x="144565" y="705702"/>
                    <a:pt x="141164" y="707226"/>
                    <a:pt x="137659" y="707007"/>
                  </a:cubicBezTo>
                  <a:close/>
                  <a:moveTo>
                    <a:pt x="700396" y="676718"/>
                  </a:moveTo>
                  <a:cubicBezTo>
                    <a:pt x="697805" y="676679"/>
                    <a:pt x="695310" y="675736"/>
                    <a:pt x="693348" y="674050"/>
                  </a:cubicBezTo>
                  <a:cubicBezTo>
                    <a:pt x="688918" y="670126"/>
                    <a:pt x="688490" y="663354"/>
                    <a:pt x="692395" y="658906"/>
                  </a:cubicBezTo>
                  <a:cubicBezTo>
                    <a:pt x="704672" y="645047"/>
                    <a:pt x="715912" y="630312"/>
                    <a:pt x="726018" y="614805"/>
                  </a:cubicBezTo>
                  <a:cubicBezTo>
                    <a:pt x="729295" y="609890"/>
                    <a:pt x="735895" y="608499"/>
                    <a:pt x="740877" y="611662"/>
                  </a:cubicBezTo>
                  <a:cubicBezTo>
                    <a:pt x="745802" y="614938"/>
                    <a:pt x="747163" y="621568"/>
                    <a:pt x="743925" y="626521"/>
                  </a:cubicBezTo>
                  <a:cubicBezTo>
                    <a:pt x="733247" y="642875"/>
                    <a:pt x="721399" y="658439"/>
                    <a:pt x="708492" y="673098"/>
                  </a:cubicBezTo>
                  <a:cubicBezTo>
                    <a:pt x="706444" y="675422"/>
                    <a:pt x="703492" y="676746"/>
                    <a:pt x="700396" y="676718"/>
                  </a:cubicBezTo>
                  <a:close/>
                  <a:moveTo>
                    <a:pt x="65936" y="618520"/>
                  </a:moveTo>
                  <a:cubicBezTo>
                    <a:pt x="62040" y="618644"/>
                    <a:pt x="58392" y="616634"/>
                    <a:pt x="56411" y="613281"/>
                  </a:cubicBezTo>
                  <a:cubicBezTo>
                    <a:pt x="46352" y="596546"/>
                    <a:pt x="37532" y="579105"/>
                    <a:pt x="30026" y="561084"/>
                  </a:cubicBezTo>
                  <a:cubicBezTo>
                    <a:pt x="27769" y="555636"/>
                    <a:pt x="30341" y="549387"/>
                    <a:pt x="35789" y="547130"/>
                  </a:cubicBezTo>
                  <a:cubicBezTo>
                    <a:pt x="41237" y="544872"/>
                    <a:pt x="47486" y="547444"/>
                    <a:pt x="49743" y="552893"/>
                  </a:cubicBezTo>
                  <a:cubicBezTo>
                    <a:pt x="56925" y="569942"/>
                    <a:pt x="65297" y="586459"/>
                    <a:pt x="74794" y="602327"/>
                  </a:cubicBezTo>
                  <a:cubicBezTo>
                    <a:pt x="77775" y="607166"/>
                    <a:pt x="76432" y="613491"/>
                    <a:pt x="71746" y="616710"/>
                  </a:cubicBezTo>
                  <a:cubicBezTo>
                    <a:pt x="70031" y="617872"/>
                    <a:pt x="68012" y="618501"/>
                    <a:pt x="65936" y="618520"/>
                  </a:cubicBezTo>
                  <a:close/>
                  <a:moveTo>
                    <a:pt x="762689" y="581563"/>
                  </a:moveTo>
                  <a:cubicBezTo>
                    <a:pt x="761108" y="581534"/>
                    <a:pt x="759556" y="581172"/>
                    <a:pt x="758117" y="580515"/>
                  </a:cubicBezTo>
                  <a:cubicBezTo>
                    <a:pt x="752783" y="578020"/>
                    <a:pt x="750478" y="571676"/>
                    <a:pt x="752964" y="566332"/>
                  </a:cubicBezTo>
                  <a:cubicBezTo>
                    <a:pt x="752974" y="566332"/>
                    <a:pt x="752974" y="566323"/>
                    <a:pt x="752974" y="566323"/>
                  </a:cubicBezTo>
                  <a:cubicBezTo>
                    <a:pt x="760746" y="549511"/>
                    <a:pt x="767309" y="532166"/>
                    <a:pt x="772596" y="514412"/>
                  </a:cubicBezTo>
                  <a:cubicBezTo>
                    <a:pt x="774282" y="508754"/>
                    <a:pt x="780225" y="505534"/>
                    <a:pt x="785883" y="507220"/>
                  </a:cubicBezTo>
                  <a:cubicBezTo>
                    <a:pt x="791540" y="508906"/>
                    <a:pt x="794760" y="514850"/>
                    <a:pt x="793074" y="520508"/>
                  </a:cubicBezTo>
                  <a:cubicBezTo>
                    <a:pt x="787521" y="539272"/>
                    <a:pt x="780615" y="557607"/>
                    <a:pt x="772405" y="575372"/>
                  </a:cubicBezTo>
                  <a:cubicBezTo>
                    <a:pt x="770614" y="579124"/>
                    <a:pt x="766842" y="581525"/>
                    <a:pt x="762689" y="581563"/>
                  </a:cubicBezTo>
                  <a:close/>
                  <a:moveTo>
                    <a:pt x="22216" y="513650"/>
                  </a:moveTo>
                  <a:cubicBezTo>
                    <a:pt x="17301" y="513659"/>
                    <a:pt x="13015" y="510316"/>
                    <a:pt x="11834" y="505553"/>
                  </a:cubicBezTo>
                  <a:cubicBezTo>
                    <a:pt x="7014" y="486779"/>
                    <a:pt x="3547" y="467672"/>
                    <a:pt x="1451" y="448403"/>
                  </a:cubicBezTo>
                  <a:cubicBezTo>
                    <a:pt x="1347" y="442460"/>
                    <a:pt x="6090" y="437560"/>
                    <a:pt x="12034" y="437459"/>
                  </a:cubicBezTo>
                  <a:cubicBezTo>
                    <a:pt x="17272" y="437369"/>
                    <a:pt x="21806" y="441065"/>
                    <a:pt x="22787" y="446212"/>
                  </a:cubicBezTo>
                  <a:cubicBezTo>
                    <a:pt x="24683" y="464605"/>
                    <a:pt x="27864" y="482846"/>
                    <a:pt x="32312" y="500791"/>
                  </a:cubicBezTo>
                  <a:cubicBezTo>
                    <a:pt x="33798" y="506439"/>
                    <a:pt x="30417" y="512221"/>
                    <a:pt x="24769" y="513697"/>
                  </a:cubicBezTo>
                  <a:cubicBezTo>
                    <a:pt x="24712" y="513716"/>
                    <a:pt x="24655" y="513735"/>
                    <a:pt x="24597" y="513745"/>
                  </a:cubicBezTo>
                  <a:cubicBezTo>
                    <a:pt x="23806" y="513830"/>
                    <a:pt x="22997" y="513802"/>
                    <a:pt x="22216" y="513650"/>
                  </a:cubicBezTo>
                  <a:close/>
                  <a:moveTo>
                    <a:pt x="795074" y="472502"/>
                  </a:moveTo>
                  <a:lnTo>
                    <a:pt x="793551" y="472502"/>
                  </a:lnTo>
                  <a:cubicBezTo>
                    <a:pt x="787721" y="471673"/>
                    <a:pt x="783664" y="466263"/>
                    <a:pt x="784502" y="460433"/>
                  </a:cubicBezTo>
                  <a:cubicBezTo>
                    <a:pt x="784502" y="460424"/>
                    <a:pt x="784502" y="460414"/>
                    <a:pt x="784502" y="460405"/>
                  </a:cubicBezTo>
                  <a:cubicBezTo>
                    <a:pt x="787092" y="442071"/>
                    <a:pt x="788398" y="423579"/>
                    <a:pt x="788407" y="405064"/>
                  </a:cubicBezTo>
                  <a:cubicBezTo>
                    <a:pt x="788969" y="399147"/>
                    <a:pt x="794217" y="394801"/>
                    <a:pt x="800132" y="395360"/>
                  </a:cubicBezTo>
                  <a:cubicBezTo>
                    <a:pt x="805276" y="395846"/>
                    <a:pt x="809353" y="399920"/>
                    <a:pt x="809838" y="405064"/>
                  </a:cubicBezTo>
                  <a:cubicBezTo>
                    <a:pt x="809829" y="424602"/>
                    <a:pt x="808428" y="444114"/>
                    <a:pt x="805647" y="463453"/>
                  </a:cubicBezTo>
                  <a:cubicBezTo>
                    <a:pt x="804847" y="468672"/>
                    <a:pt x="800351" y="472511"/>
                    <a:pt x="795074" y="472502"/>
                  </a:cubicBezTo>
                  <a:close/>
                  <a:moveTo>
                    <a:pt x="10214" y="400588"/>
                  </a:moveTo>
                  <a:lnTo>
                    <a:pt x="10214" y="400588"/>
                  </a:lnTo>
                  <a:cubicBezTo>
                    <a:pt x="4309" y="400330"/>
                    <a:pt x="-292" y="395354"/>
                    <a:pt x="-72" y="389443"/>
                  </a:cubicBezTo>
                  <a:cubicBezTo>
                    <a:pt x="613" y="369945"/>
                    <a:pt x="2747" y="350524"/>
                    <a:pt x="6309" y="331341"/>
                  </a:cubicBezTo>
                  <a:cubicBezTo>
                    <a:pt x="7357" y="325528"/>
                    <a:pt x="12929" y="321668"/>
                    <a:pt x="18739" y="322721"/>
                  </a:cubicBezTo>
                  <a:cubicBezTo>
                    <a:pt x="24549" y="323773"/>
                    <a:pt x="28407" y="329338"/>
                    <a:pt x="27360" y="335151"/>
                  </a:cubicBezTo>
                  <a:cubicBezTo>
                    <a:pt x="23988" y="353361"/>
                    <a:pt x="21949" y="371794"/>
                    <a:pt x="21264" y="390301"/>
                  </a:cubicBezTo>
                  <a:cubicBezTo>
                    <a:pt x="21054" y="396189"/>
                    <a:pt x="16120" y="400794"/>
                    <a:pt x="10224" y="400589"/>
                  </a:cubicBezTo>
                  <a:cubicBezTo>
                    <a:pt x="10224" y="400588"/>
                    <a:pt x="10214" y="400588"/>
                    <a:pt x="10214" y="400588"/>
                  </a:cubicBezTo>
                  <a:close/>
                  <a:moveTo>
                    <a:pt x="798218" y="388777"/>
                  </a:moveTo>
                  <a:cubicBezTo>
                    <a:pt x="792741" y="388808"/>
                    <a:pt x="788140" y="384693"/>
                    <a:pt x="787550" y="379252"/>
                  </a:cubicBezTo>
                  <a:cubicBezTo>
                    <a:pt x="786321" y="360769"/>
                    <a:pt x="783740" y="342399"/>
                    <a:pt x="779835" y="324293"/>
                  </a:cubicBezTo>
                  <a:cubicBezTo>
                    <a:pt x="778596" y="318506"/>
                    <a:pt x="782292" y="312813"/>
                    <a:pt x="788074" y="311577"/>
                  </a:cubicBezTo>
                  <a:cubicBezTo>
                    <a:pt x="793855" y="310340"/>
                    <a:pt x="799551" y="314029"/>
                    <a:pt x="800789" y="319816"/>
                  </a:cubicBezTo>
                  <a:cubicBezTo>
                    <a:pt x="804876" y="338901"/>
                    <a:pt x="807581" y="358255"/>
                    <a:pt x="808886" y="377728"/>
                  </a:cubicBezTo>
                  <a:cubicBezTo>
                    <a:pt x="809276" y="383472"/>
                    <a:pt x="805085" y="388509"/>
                    <a:pt x="799361" y="389158"/>
                  </a:cubicBezTo>
                  <a:close/>
                  <a:moveTo>
                    <a:pt x="30789" y="288764"/>
                  </a:moveTo>
                  <a:cubicBezTo>
                    <a:pt x="24845" y="288741"/>
                    <a:pt x="20044" y="283904"/>
                    <a:pt x="20063" y="277959"/>
                  </a:cubicBezTo>
                  <a:cubicBezTo>
                    <a:pt x="20073" y="276841"/>
                    <a:pt x="20254" y="275730"/>
                    <a:pt x="20597" y="274667"/>
                  </a:cubicBezTo>
                  <a:cubicBezTo>
                    <a:pt x="26931" y="256147"/>
                    <a:pt x="34570" y="238099"/>
                    <a:pt x="43457" y="220660"/>
                  </a:cubicBezTo>
                  <a:cubicBezTo>
                    <a:pt x="46171" y="215432"/>
                    <a:pt x="52572" y="213352"/>
                    <a:pt x="57839" y="215993"/>
                  </a:cubicBezTo>
                  <a:cubicBezTo>
                    <a:pt x="63078" y="218741"/>
                    <a:pt x="65154" y="225180"/>
                    <a:pt x="62507" y="230471"/>
                  </a:cubicBezTo>
                  <a:cubicBezTo>
                    <a:pt x="54067" y="246943"/>
                    <a:pt x="46847" y="264005"/>
                    <a:pt x="40885" y="281525"/>
                  </a:cubicBezTo>
                  <a:cubicBezTo>
                    <a:pt x="39437" y="285870"/>
                    <a:pt x="35370" y="288792"/>
                    <a:pt x="30789" y="288764"/>
                  </a:cubicBezTo>
                  <a:close/>
                  <a:moveTo>
                    <a:pt x="774310" y="277715"/>
                  </a:moveTo>
                  <a:cubicBezTo>
                    <a:pt x="770033" y="277498"/>
                    <a:pt x="766299" y="274767"/>
                    <a:pt x="764785" y="270762"/>
                  </a:cubicBezTo>
                  <a:cubicBezTo>
                    <a:pt x="758308" y="253439"/>
                    <a:pt x="750611" y="236600"/>
                    <a:pt x="741735" y="220375"/>
                  </a:cubicBezTo>
                  <a:cubicBezTo>
                    <a:pt x="738896" y="215114"/>
                    <a:pt x="740858" y="208547"/>
                    <a:pt x="746116" y="205706"/>
                  </a:cubicBezTo>
                  <a:cubicBezTo>
                    <a:pt x="751374" y="202866"/>
                    <a:pt x="757946" y="204827"/>
                    <a:pt x="760785" y="210088"/>
                  </a:cubicBezTo>
                  <a:cubicBezTo>
                    <a:pt x="770224" y="227175"/>
                    <a:pt x="778367" y="244941"/>
                    <a:pt x="785169" y="263237"/>
                  </a:cubicBezTo>
                  <a:cubicBezTo>
                    <a:pt x="787255" y="268692"/>
                    <a:pt x="784520" y="274803"/>
                    <a:pt x="779063" y="276886"/>
                  </a:cubicBezTo>
                  <a:cubicBezTo>
                    <a:pt x="779006" y="276909"/>
                    <a:pt x="778939" y="276931"/>
                    <a:pt x="778882" y="276953"/>
                  </a:cubicBezTo>
                  <a:cubicBezTo>
                    <a:pt x="777444" y="277580"/>
                    <a:pt x="775872" y="277842"/>
                    <a:pt x="774310" y="277715"/>
                  </a:cubicBezTo>
                  <a:close/>
                  <a:moveTo>
                    <a:pt x="82509" y="187514"/>
                  </a:moveTo>
                  <a:cubicBezTo>
                    <a:pt x="76613" y="187540"/>
                    <a:pt x="71822" y="182786"/>
                    <a:pt x="71794" y="176894"/>
                  </a:cubicBezTo>
                  <a:cubicBezTo>
                    <a:pt x="71784" y="174619"/>
                    <a:pt x="72498" y="172398"/>
                    <a:pt x="73841" y="170559"/>
                  </a:cubicBezTo>
                  <a:cubicBezTo>
                    <a:pt x="85167" y="154667"/>
                    <a:pt x="97577" y="139582"/>
                    <a:pt x="110989" y="125410"/>
                  </a:cubicBezTo>
                  <a:cubicBezTo>
                    <a:pt x="115142" y="121123"/>
                    <a:pt x="121990" y="121017"/>
                    <a:pt x="126276" y="125172"/>
                  </a:cubicBezTo>
                  <a:cubicBezTo>
                    <a:pt x="130563" y="129328"/>
                    <a:pt x="130667" y="136173"/>
                    <a:pt x="126515" y="140460"/>
                  </a:cubicBezTo>
                  <a:cubicBezTo>
                    <a:pt x="113770" y="153894"/>
                    <a:pt x="101988" y="168218"/>
                    <a:pt x="91272" y="183322"/>
                  </a:cubicBezTo>
                  <a:cubicBezTo>
                    <a:pt x="89167" y="186009"/>
                    <a:pt x="85929" y="187559"/>
                    <a:pt x="82509" y="187514"/>
                  </a:cubicBezTo>
                  <a:close/>
                  <a:moveTo>
                    <a:pt x="719446" y="178560"/>
                  </a:moveTo>
                  <a:cubicBezTo>
                    <a:pt x="716065" y="178583"/>
                    <a:pt x="712883" y="176990"/>
                    <a:pt x="710873" y="174274"/>
                  </a:cubicBezTo>
                  <a:cubicBezTo>
                    <a:pt x="699720" y="159518"/>
                    <a:pt x="687528" y="145576"/>
                    <a:pt x="674393" y="132554"/>
                  </a:cubicBezTo>
                  <a:cubicBezTo>
                    <a:pt x="670211" y="128399"/>
                    <a:pt x="670192" y="121640"/>
                    <a:pt x="674345" y="117457"/>
                  </a:cubicBezTo>
                  <a:cubicBezTo>
                    <a:pt x="678498" y="113275"/>
                    <a:pt x="685261" y="113254"/>
                    <a:pt x="689442" y="117410"/>
                  </a:cubicBezTo>
                  <a:cubicBezTo>
                    <a:pt x="703187" y="131140"/>
                    <a:pt x="715922" y="145847"/>
                    <a:pt x="727542" y="161415"/>
                  </a:cubicBezTo>
                  <a:cubicBezTo>
                    <a:pt x="731124" y="166097"/>
                    <a:pt x="730228" y="172792"/>
                    <a:pt x="725542" y="176369"/>
                  </a:cubicBezTo>
                  <a:cubicBezTo>
                    <a:pt x="725542" y="176369"/>
                    <a:pt x="725542" y="176369"/>
                    <a:pt x="725542" y="176369"/>
                  </a:cubicBezTo>
                  <a:cubicBezTo>
                    <a:pt x="723789" y="177726"/>
                    <a:pt x="721656" y="178492"/>
                    <a:pt x="719446" y="178560"/>
                  </a:cubicBezTo>
                  <a:close/>
                  <a:moveTo>
                    <a:pt x="160995" y="105218"/>
                  </a:moveTo>
                  <a:cubicBezTo>
                    <a:pt x="155051" y="105108"/>
                    <a:pt x="150327" y="100201"/>
                    <a:pt x="150432" y="94257"/>
                  </a:cubicBezTo>
                  <a:cubicBezTo>
                    <a:pt x="150489" y="91122"/>
                    <a:pt x="151908" y="88168"/>
                    <a:pt x="154327" y="86167"/>
                  </a:cubicBezTo>
                  <a:cubicBezTo>
                    <a:pt x="169701" y="74121"/>
                    <a:pt x="185903" y="63172"/>
                    <a:pt x="202810" y="53401"/>
                  </a:cubicBezTo>
                  <a:cubicBezTo>
                    <a:pt x="207934" y="50455"/>
                    <a:pt x="214488" y="52225"/>
                    <a:pt x="217431" y="57354"/>
                  </a:cubicBezTo>
                  <a:cubicBezTo>
                    <a:pt x="220374" y="62484"/>
                    <a:pt x="218603" y="69029"/>
                    <a:pt x="213478" y="71975"/>
                  </a:cubicBezTo>
                  <a:cubicBezTo>
                    <a:pt x="197438" y="81197"/>
                    <a:pt x="182093" y="91576"/>
                    <a:pt x="167567" y="103027"/>
                  </a:cubicBezTo>
                  <a:cubicBezTo>
                    <a:pt x="165681" y="104461"/>
                    <a:pt x="163367" y="105232"/>
                    <a:pt x="160995" y="105218"/>
                  </a:cubicBezTo>
                  <a:close/>
                  <a:moveTo>
                    <a:pt x="638769" y="98074"/>
                  </a:moveTo>
                  <a:cubicBezTo>
                    <a:pt x="636502" y="98080"/>
                    <a:pt x="634292" y="97345"/>
                    <a:pt x="632483" y="95978"/>
                  </a:cubicBezTo>
                  <a:cubicBezTo>
                    <a:pt x="617738" y="85018"/>
                    <a:pt x="602241" y="75118"/>
                    <a:pt x="586096" y="66356"/>
                  </a:cubicBezTo>
                  <a:cubicBezTo>
                    <a:pt x="580838" y="63568"/>
                    <a:pt x="578828" y="57043"/>
                    <a:pt x="581619" y="51782"/>
                  </a:cubicBezTo>
                  <a:cubicBezTo>
                    <a:pt x="584410" y="46522"/>
                    <a:pt x="590935" y="44518"/>
                    <a:pt x="596192" y="47306"/>
                  </a:cubicBezTo>
                  <a:cubicBezTo>
                    <a:pt x="613395" y="56566"/>
                    <a:pt x="629911" y="67037"/>
                    <a:pt x="645627" y="78643"/>
                  </a:cubicBezTo>
                  <a:cubicBezTo>
                    <a:pt x="650257" y="82286"/>
                    <a:pt x="651056" y="88993"/>
                    <a:pt x="647418" y="93624"/>
                  </a:cubicBezTo>
                  <a:cubicBezTo>
                    <a:pt x="645436" y="96135"/>
                    <a:pt x="642446" y="97628"/>
                    <a:pt x="639246" y="97693"/>
                  </a:cubicBezTo>
                  <a:close/>
                  <a:moveTo>
                    <a:pt x="259484" y="48544"/>
                  </a:moveTo>
                  <a:cubicBezTo>
                    <a:pt x="253588" y="48514"/>
                    <a:pt x="248844" y="43714"/>
                    <a:pt x="248873" y="37822"/>
                  </a:cubicBezTo>
                  <a:cubicBezTo>
                    <a:pt x="248892" y="33478"/>
                    <a:pt x="251549" y="29581"/>
                    <a:pt x="255578" y="27970"/>
                  </a:cubicBezTo>
                  <a:cubicBezTo>
                    <a:pt x="273714" y="20714"/>
                    <a:pt x="292374" y="14854"/>
                    <a:pt x="311395" y="10444"/>
                  </a:cubicBezTo>
                  <a:cubicBezTo>
                    <a:pt x="317129" y="9076"/>
                    <a:pt x="322882" y="12615"/>
                    <a:pt x="324254" y="18349"/>
                  </a:cubicBezTo>
                  <a:cubicBezTo>
                    <a:pt x="325625" y="24084"/>
                    <a:pt x="322082" y="29840"/>
                    <a:pt x="316348" y="31208"/>
                  </a:cubicBezTo>
                  <a:cubicBezTo>
                    <a:pt x="298327" y="35475"/>
                    <a:pt x="280629" y="41014"/>
                    <a:pt x="263389" y="47782"/>
                  </a:cubicBezTo>
                  <a:cubicBezTo>
                    <a:pt x="262151" y="48308"/>
                    <a:pt x="260827" y="48568"/>
                    <a:pt x="259484" y="48544"/>
                  </a:cubicBezTo>
                  <a:close/>
                  <a:moveTo>
                    <a:pt x="538566" y="44448"/>
                  </a:moveTo>
                  <a:cubicBezTo>
                    <a:pt x="537328" y="44419"/>
                    <a:pt x="536109" y="44195"/>
                    <a:pt x="534947" y="43781"/>
                  </a:cubicBezTo>
                  <a:cubicBezTo>
                    <a:pt x="517459" y="37472"/>
                    <a:pt x="499533" y="32442"/>
                    <a:pt x="481321" y="28732"/>
                  </a:cubicBezTo>
                  <a:cubicBezTo>
                    <a:pt x="475539" y="27548"/>
                    <a:pt x="471805" y="21898"/>
                    <a:pt x="472987" y="16111"/>
                  </a:cubicBezTo>
                  <a:cubicBezTo>
                    <a:pt x="474168" y="10325"/>
                    <a:pt x="479816" y="6593"/>
                    <a:pt x="485607" y="7777"/>
                  </a:cubicBezTo>
                  <a:cubicBezTo>
                    <a:pt x="504771" y="11680"/>
                    <a:pt x="523621" y="16997"/>
                    <a:pt x="541995" y="23684"/>
                  </a:cubicBezTo>
                  <a:cubicBezTo>
                    <a:pt x="547548" y="25658"/>
                    <a:pt x="550444" y="31754"/>
                    <a:pt x="548472" y="37304"/>
                  </a:cubicBezTo>
                  <a:cubicBezTo>
                    <a:pt x="546938" y="41525"/>
                    <a:pt x="542957" y="44364"/>
                    <a:pt x="538471" y="44448"/>
                  </a:cubicBezTo>
                  <a:close/>
                  <a:moveTo>
                    <a:pt x="370164" y="22540"/>
                  </a:moveTo>
                  <a:cubicBezTo>
                    <a:pt x="364687" y="22572"/>
                    <a:pt x="360086" y="18457"/>
                    <a:pt x="359496" y="13015"/>
                  </a:cubicBezTo>
                  <a:cubicBezTo>
                    <a:pt x="358943" y="7202"/>
                    <a:pt x="363211" y="2043"/>
                    <a:pt x="369021" y="1490"/>
                  </a:cubicBezTo>
                  <a:cubicBezTo>
                    <a:pt x="388471" y="-224"/>
                    <a:pt x="408017" y="-511"/>
                    <a:pt x="427504" y="633"/>
                  </a:cubicBezTo>
                  <a:cubicBezTo>
                    <a:pt x="433401" y="948"/>
                    <a:pt x="437915" y="5980"/>
                    <a:pt x="437601" y="11872"/>
                  </a:cubicBezTo>
                  <a:cubicBezTo>
                    <a:pt x="437287" y="17765"/>
                    <a:pt x="432258" y="22284"/>
                    <a:pt x="426361" y="21969"/>
                  </a:cubicBezTo>
                  <a:cubicBezTo>
                    <a:pt x="407854" y="20920"/>
                    <a:pt x="389300" y="21207"/>
                    <a:pt x="370831" y="228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69398DA-C834-244E-3022-980BEDA639C4}"/>
                </a:ext>
              </a:extLst>
            </p:cNvPr>
            <p:cNvGrpSpPr/>
            <p:nvPr/>
          </p:nvGrpSpPr>
          <p:grpSpPr>
            <a:xfrm>
              <a:off x="4102313" y="3430647"/>
              <a:ext cx="287162" cy="273925"/>
              <a:chOff x="4102313" y="3430647"/>
              <a:chExt cx="287162" cy="273925"/>
            </a:xfrm>
            <a:solidFill>
              <a:schemeClr val="accent2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58389A1-031B-C612-2F01-87BE2A2C7515}"/>
                  </a:ext>
                </a:extLst>
              </p:cNvPr>
              <p:cNvSpPr/>
              <p:nvPr/>
            </p:nvSpPr>
            <p:spPr>
              <a:xfrm>
                <a:off x="4315491" y="3635430"/>
                <a:ext cx="60388" cy="60388"/>
              </a:xfrm>
              <a:custGeom>
                <a:avLst/>
                <a:gdLst>
                  <a:gd name="connsiteX0" fmla="*/ 51450 w 60388"/>
                  <a:gd name="connsiteY0" fmla="*/ 8777 h 60388"/>
                  <a:gd name="connsiteX1" fmla="*/ 51479 w 60388"/>
                  <a:gd name="connsiteY1" fmla="*/ 51477 h 60388"/>
                  <a:gd name="connsiteX2" fmla="*/ 8778 w 60388"/>
                  <a:gd name="connsiteY2" fmla="*/ 51506 h 60388"/>
                  <a:gd name="connsiteX3" fmla="*/ 8750 w 60388"/>
                  <a:gd name="connsiteY3" fmla="*/ 8805 h 60388"/>
                  <a:gd name="connsiteX4" fmla="*/ 8778 w 60388"/>
                  <a:gd name="connsiteY4" fmla="*/ 8777 h 60388"/>
                  <a:gd name="connsiteX5" fmla="*/ 51450 w 60388"/>
                  <a:gd name="connsiteY5" fmla="*/ 8777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388" h="60388">
                    <a:moveTo>
                      <a:pt x="51450" y="8777"/>
                    </a:moveTo>
                    <a:cubicBezTo>
                      <a:pt x="63252" y="20559"/>
                      <a:pt x="63261" y="39676"/>
                      <a:pt x="51479" y="51477"/>
                    </a:cubicBezTo>
                    <a:cubicBezTo>
                      <a:pt x="39697" y="63279"/>
                      <a:pt x="20580" y="63288"/>
                      <a:pt x="8778" y="51506"/>
                    </a:cubicBezTo>
                    <a:cubicBezTo>
                      <a:pt x="-3023" y="39723"/>
                      <a:pt x="-3033" y="20607"/>
                      <a:pt x="8750" y="8805"/>
                    </a:cubicBezTo>
                    <a:cubicBezTo>
                      <a:pt x="8759" y="8796"/>
                      <a:pt x="8769" y="8786"/>
                      <a:pt x="8778" y="8777"/>
                    </a:cubicBezTo>
                    <a:cubicBezTo>
                      <a:pt x="20570" y="-2996"/>
                      <a:pt x="39658" y="-2996"/>
                      <a:pt x="51450" y="87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AEA9E4-9CEC-91D0-4B9A-B66F2F4B87D7}"/>
                  </a:ext>
                </a:extLst>
              </p:cNvPr>
              <p:cNvSpPr/>
              <p:nvPr/>
            </p:nvSpPr>
            <p:spPr>
              <a:xfrm>
                <a:off x="4229576" y="3555183"/>
                <a:ext cx="152565" cy="143485"/>
              </a:xfrm>
              <a:custGeom>
                <a:avLst/>
                <a:gdLst>
                  <a:gd name="connsiteX0" fmla="*/ 148034 w 152565"/>
                  <a:gd name="connsiteY0" fmla="*/ 25968 h 143485"/>
                  <a:gd name="connsiteX1" fmla="*/ 136985 w 152565"/>
                  <a:gd name="connsiteY1" fmla="*/ 30445 h 143485"/>
                  <a:gd name="connsiteX2" fmla="*/ 30305 w 152565"/>
                  <a:gd name="connsiteY2" fmla="*/ 129886 h 143485"/>
                  <a:gd name="connsiteX3" fmla="*/ 13465 w 152565"/>
                  <a:gd name="connsiteY3" fmla="*/ 143335 h 143485"/>
                  <a:gd name="connsiteX4" fmla="*/ -80 w 152565"/>
                  <a:gd name="connsiteY4" fmla="*/ 128362 h 143485"/>
                  <a:gd name="connsiteX5" fmla="*/ 27638 w 152565"/>
                  <a:gd name="connsiteY5" fmla="*/ 52924 h 143485"/>
                  <a:gd name="connsiteX6" fmla="*/ 137556 w 152565"/>
                  <a:gd name="connsiteY6" fmla="*/ -35 h 143485"/>
                  <a:gd name="connsiteX7" fmla="*/ 152482 w 152565"/>
                  <a:gd name="connsiteY7" fmla="*/ 15510 h 143485"/>
                  <a:gd name="connsiteX8" fmla="*/ 148034 w 152565"/>
                  <a:gd name="connsiteY8" fmla="*/ 25968 h 1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565" h="143485">
                    <a:moveTo>
                      <a:pt x="148034" y="25968"/>
                    </a:moveTo>
                    <a:cubicBezTo>
                      <a:pt x="145129" y="28921"/>
                      <a:pt x="141128" y="30540"/>
                      <a:pt x="136985" y="30445"/>
                    </a:cubicBezTo>
                    <a:cubicBezTo>
                      <a:pt x="80406" y="29340"/>
                      <a:pt x="33172" y="73365"/>
                      <a:pt x="30305" y="129886"/>
                    </a:cubicBezTo>
                    <a:cubicBezTo>
                      <a:pt x="29371" y="138249"/>
                      <a:pt x="21828" y="144278"/>
                      <a:pt x="13465" y="143335"/>
                    </a:cubicBezTo>
                    <a:cubicBezTo>
                      <a:pt x="5816" y="142488"/>
                      <a:pt x="6" y="136058"/>
                      <a:pt x="-80" y="128362"/>
                    </a:cubicBezTo>
                    <a:cubicBezTo>
                      <a:pt x="1215" y="100968"/>
                      <a:pt x="10893" y="74641"/>
                      <a:pt x="27638" y="52924"/>
                    </a:cubicBezTo>
                    <a:cubicBezTo>
                      <a:pt x="53851" y="18891"/>
                      <a:pt x="94608" y="-740"/>
                      <a:pt x="137556" y="-35"/>
                    </a:cubicBezTo>
                    <a:cubicBezTo>
                      <a:pt x="145967" y="137"/>
                      <a:pt x="152653" y="7099"/>
                      <a:pt x="152482" y="15510"/>
                    </a:cubicBezTo>
                    <a:cubicBezTo>
                      <a:pt x="152406" y="19444"/>
                      <a:pt x="150806" y="23187"/>
                      <a:pt x="148034" y="259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4B2879A-9278-7611-1719-C1DF3D299872}"/>
                  </a:ext>
                </a:extLst>
              </p:cNvPr>
              <p:cNvSpPr/>
              <p:nvPr/>
            </p:nvSpPr>
            <p:spPr>
              <a:xfrm>
                <a:off x="4167835" y="3495821"/>
                <a:ext cx="221640" cy="208751"/>
              </a:xfrm>
              <a:custGeom>
                <a:avLst/>
                <a:gdLst>
                  <a:gd name="connsiteX0" fmla="*/ 217109 w 221640"/>
                  <a:gd name="connsiteY0" fmla="*/ 25990 h 208751"/>
                  <a:gd name="connsiteX1" fmla="*/ 206060 w 221640"/>
                  <a:gd name="connsiteY1" fmla="*/ 30466 h 208751"/>
                  <a:gd name="connsiteX2" fmla="*/ 30419 w 221640"/>
                  <a:gd name="connsiteY2" fmla="*/ 194201 h 208751"/>
                  <a:gd name="connsiteX3" fmla="*/ 14417 w 221640"/>
                  <a:gd name="connsiteY3" fmla="*/ 208679 h 208751"/>
                  <a:gd name="connsiteX4" fmla="*/ -61 w 221640"/>
                  <a:gd name="connsiteY4" fmla="*/ 192677 h 208751"/>
                  <a:gd name="connsiteX5" fmla="*/ 206632 w 221640"/>
                  <a:gd name="connsiteY5" fmla="*/ -14 h 208751"/>
                  <a:gd name="connsiteX6" fmla="*/ 221557 w 221640"/>
                  <a:gd name="connsiteY6" fmla="*/ 15531 h 208751"/>
                  <a:gd name="connsiteX7" fmla="*/ 217109 w 221640"/>
                  <a:gd name="connsiteY7" fmla="*/ 25990 h 20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640" h="208751">
                    <a:moveTo>
                      <a:pt x="217109" y="25990"/>
                    </a:moveTo>
                    <a:cubicBezTo>
                      <a:pt x="214204" y="28942"/>
                      <a:pt x="210204" y="30562"/>
                      <a:pt x="206060" y="30466"/>
                    </a:cubicBezTo>
                    <a:cubicBezTo>
                      <a:pt x="112877" y="28599"/>
                      <a:pt x="35086" y="101123"/>
                      <a:pt x="30419" y="194201"/>
                    </a:cubicBezTo>
                    <a:cubicBezTo>
                      <a:pt x="30000" y="202621"/>
                      <a:pt x="22837" y="209098"/>
                      <a:pt x="14417" y="208679"/>
                    </a:cubicBezTo>
                    <a:cubicBezTo>
                      <a:pt x="5997" y="208260"/>
                      <a:pt x="-480" y="201097"/>
                      <a:pt x="-61" y="192677"/>
                    </a:cubicBezTo>
                    <a:cubicBezTo>
                      <a:pt x="5473" y="83159"/>
                      <a:pt x="96999" y="-2157"/>
                      <a:pt x="206632" y="-14"/>
                    </a:cubicBezTo>
                    <a:cubicBezTo>
                      <a:pt x="215042" y="158"/>
                      <a:pt x="221729" y="7120"/>
                      <a:pt x="221557" y="15531"/>
                    </a:cubicBezTo>
                    <a:cubicBezTo>
                      <a:pt x="221481" y="19465"/>
                      <a:pt x="219881" y="23208"/>
                      <a:pt x="217109" y="259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724FB36-CC56-EC9E-F0FC-5FC1D6C4964A}"/>
                  </a:ext>
                </a:extLst>
              </p:cNvPr>
              <p:cNvSpPr/>
              <p:nvPr/>
            </p:nvSpPr>
            <p:spPr>
              <a:xfrm>
                <a:off x="4102313" y="3430647"/>
                <a:ext cx="278362" cy="264156"/>
              </a:xfrm>
              <a:custGeom>
                <a:avLst/>
                <a:gdLst>
                  <a:gd name="connsiteX0" fmla="*/ 273773 w 278362"/>
                  <a:gd name="connsiteY0" fmla="*/ 26012 h 264156"/>
                  <a:gd name="connsiteX1" fmla="*/ 264248 w 278362"/>
                  <a:gd name="connsiteY1" fmla="*/ 30394 h 264156"/>
                  <a:gd name="connsiteX2" fmla="*/ 85368 w 278362"/>
                  <a:gd name="connsiteY2" fmla="*/ 130501 h 264156"/>
                  <a:gd name="connsiteX3" fmla="*/ 30123 w 278362"/>
                  <a:gd name="connsiteY3" fmla="*/ 251755 h 264156"/>
                  <a:gd name="connsiteX4" fmla="*/ 12264 w 278362"/>
                  <a:gd name="connsiteY4" fmla="*/ 263823 h 264156"/>
                  <a:gd name="connsiteX5" fmla="*/ 24 w 278362"/>
                  <a:gd name="connsiteY5" fmla="*/ 247087 h 264156"/>
                  <a:gd name="connsiteX6" fmla="*/ 61651 w 278362"/>
                  <a:gd name="connsiteY6" fmla="*/ 111356 h 264156"/>
                  <a:gd name="connsiteX7" fmla="*/ 261676 w 278362"/>
                  <a:gd name="connsiteY7" fmla="*/ 9 h 264156"/>
                  <a:gd name="connsiteX8" fmla="*/ 278221 w 278362"/>
                  <a:gd name="connsiteY8" fmla="*/ 13820 h 264156"/>
                  <a:gd name="connsiteX9" fmla="*/ 273773 w 278362"/>
                  <a:gd name="connsiteY9" fmla="*/ 26012 h 26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362" h="264156">
                    <a:moveTo>
                      <a:pt x="273773" y="26012"/>
                    </a:moveTo>
                    <a:cubicBezTo>
                      <a:pt x="271210" y="28546"/>
                      <a:pt x="267838" y="30098"/>
                      <a:pt x="264248" y="30394"/>
                    </a:cubicBezTo>
                    <a:cubicBezTo>
                      <a:pt x="198144" y="36109"/>
                      <a:pt x="130898" y="73542"/>
                      <a:pt x="85368" y="130501"/>
                    </a:cubicBezTo>
                    <a:cubicBezTo>
                      <a:pt x="56622" y="165363"/>
                      <a:pt x="37562" y="207187"/>
                      <a:pt x="30123" y="251755"/>
                    </a:cubicBezTo>
                    <a:cubicBezTo>
                      <a:pt x="28523" y="260022"/>
                      <a:pt x="20531" y="265423"/>
                      <a:pt x="12264" y="263823"/>
                    </a:cubicBezTo>
                    <a:cubicBezTo>
                      <a:pt x="4434" y="262308"/>
                      <a:pt x="-900" y="255012"/>
                      <a:pt x="24" y="247087"/>
                    </a:cubicBezTo>
                    <a:cubicBezTo>
                      <a:pt x="8292" y="197215"/>
                      <a:pt x="29552" y="150409"/>
                      <a:pt x="61651" y="111356"/>
                    </a:cubicBezTo>
                    <a:cubicBezTo>
                      <a:pt x="110552" y="48748"/>
                      <a:pt x="182704" y="8591"/>
                      <a:pt x="261676" y="9"/>
                    </a:cubicBezTo>
                    <a:cubicBezTo>
                      <a:pt x="270058" y="-744"/>
                      <a:pt x="277468" y="5438"/>
                      <a:pt x="278221" y="13820"/>
                    </a:cubicBezTo>
                    <a:cubicBezTo>
                      <a:pt x="278630" y="18345"/>
                      <a:pt x="277002" y="22812"/>
                      <a:pt x="273773" y="26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69FA989-8786-B71A-CEB2-D144BEC58CB9}"/>
                </a:ext>
              </a:extLst>
            </p:cNvPr>
            <p:cNvGrpSpPr/>
            <p:nvPr/>
          </p:nvGrpSpPr>
          <p:grpSpPr>
            <a:xfrm>
              <a:off x="7392047" y="2889984"/>
              <a:ext cx="273831" cy="287109"/>
              <a:chOff x="7392047" y="2889984"/>
              <a:chExt cx="273831" cy="287109"/>
            </a:xfrm>
            <a:solidFill>
              <a:schemeClr val="accent1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454F055-60C7-B429-476D-7527AD0F547E}"/>
                  </a:ext>
                </a:extLst>
              </p:cNvPr>
              <p:cNvSpPr/>
              <p:nvPr/>
            </p:nvSpPr>
            <p:spPr>
              <a:xfrm>
                <a:off x="7400801" y="3103240"/>
                <a:ext cx="60426" cy="60388"/>
              </a:xfrm>
              <a:custGeom>
                <a:avLst/>
                <a:gdLst>
                  <a:gd name="connsiteX0" fmla="*/ 51479 w 60426"/>
                  <a:gd name="connsiteY0" fmla="*/ 51477 h 60388"/>
                  <a:gd name="connsiteX1" fmla="*/ 8778 w 60426"/>
                  <a:gd name="connsiteY1" fmla="*/ 51506 h 60388"/>
                  <a:gd name="connsiteX2" fmla="*/ 8750 w 60426"/>
                  <a:gd name="connsiteY2" fmla="*/ 8805 h 60388"/>
                  <a:gd name="connsiteX3" fmla="*/ 51451 w 60426"/>
                  <a:gd name="connsiteY3" fmla="*/ 8776 h 60388"/>
                  <a:gd name="connsiteX4" fmla="*/ 51479 w 60426"/>
                  <a:gd name="connsiteY4" fmla="*/ 8805 h 60388"/>
                  <a:gd name="connsiteX5" fmla="*/ 51584 w 60426"/>
                  <a:gd name="connsiteY5" fmla="*/ 51372 h 60388"/>
                  <a:gd name="connsiteX6" fmla="*/ 51479 w 60426"/>
                  <a:gd name="connsiteY6" fmla="*/ 51477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26" h="60388">
                    <a:moveTo>
                      <a:pt x="51479" y="51477"/>
                    </a:moveTo>
                    <a:cubicBezTo>
                      <a:pt x="39697" y="63278"/>
                      <a:pt x="20580" y="63288"/>
                      <a:pt x="8778" y="51506"/>
                    </a:cubicBezTo>
                    <a:cubicBezTo>
                      <a:pt x="-3023" y="39723"/>
                      <a:pt x="-3033" y="20607"/>
                      <a:pt x="8750" y="8805"/>
                    </a:cubicBezTo>
                    <a:cubicBezTo>
                      <a:pt x="20532" y="-2996"/>
                      <a:pt x="39649" y="-3006"/>
                      <a:pt x="51451" y="8776"/>
                    </a:cubicBezTo>
                    <a:cubicBezTo>
                      <a:pt x="51460" y="8786"/>
                      <a:pt x="51469" y="8796"/>
                      <a:pt x="51479" y="8805"/>
                    </a:cubicBezTo>
                    <a:cubicBezTo>
                      <a:pt x="63261" y="20530"/>
                      <a:pt x="63309" y="39590"/>
                      <a:pt x="51584" y="51372"/>
                    </a:cubicBezTo>
                    <a:cubicBezTo>
                      <a:pt x="51546" y="51410"/>
                      <a:pt x="51517" y="51439"/>
                      <a:pt x="51479" y="514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F43EE799-2E78-8788-775D-A933B88E44CB}"/>
                  </a:ext>
                </a:extLst>
              </p:cNvPr>
              <p:cNvSpPr/>
              <p:nvPr/>
            </p:nvSpPr>
            <p:spPr>
              <a:xfrm>
                <a:off x="7396180" y="3017228"/>
                <a:ext cx="145258" cy="152661"/>
              </a:xfrm>
              <a:custGeom>
                <a:avLst/>
                <a:gdLst>
                  <a:gd name="connsiteX0" fmla="*/ 119155 w 145258"/>
                  <a:gd name="connsiteY0" fmla="*/ 148157 h 152661"/>
                  <a:gd name="connsiteX1" fmla="*/ 114678 w 145258"/>
                  <a:gd name="connsiteY1" fmla="*/ 137108 h 152661"/>
                  <a:gd name="connsiteX2" fmla="*/ 73720 w 145258"/>
                  <a:gd name="connsiteY2" fmla="*/ 51955 h 152661"/>
                  <a:gd name="connsiteX3" fmla="*/ 15332 w 145258"/>
                  <a:gd name="connsiteY3" fmla="*/ 30428 h 152661"/>
                  <a:gd name="connsiteX4" fmla="*/ -79 w 145258"/>
                  <a:gd name="connsiteY4" fmla="*/ 15360 h 152661"/>
                  <a:gd name="connsiteX5" fmla="*/ 14999 w 145258"/>
                  <a:gd name="connsiteY5" fmla="*/ -52 h 152661"/>
                  <a:gd name="connsiteX6" fmla="*/ 16856 w 145258"/>
                  <a:gd name="connsiteY6" fmla="*/ 44 h 152661"/>
                  <a:gd name="connsiteX7" fmla="*/ 92199 w 145258"/>
                  <a:gd name="connsiteY7" fmla="*/ 27761 h 152661"/>
                  <a:gd name="connsiteX8" fmla="*/ 145158 w 145258"/>
                  <a:gd name="connsiteY8" fmla="*/ 137680 h 152661"/>
                  <a:gd name="connsiteX9" fmla="*/ 129614 w 145258"/>
                  <a:gd name="connsiteY9" fmla="*/ 152605 h 152661"/>
                  <a:gd name="connsiteX10" fmla="*/ 119155 w 145258"/>
                  <a:gd name="connsiteY10" fmla="*/ 148157 h 15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258" h="152661">
                    <a:moveTo>
                      <a:pt x="119155" y="148157"/>
                    </a:moveTo>
                    <a:cubicBezTo>
                      <a:pt x="116288" y="145195"/>
                      <a:pt x="114678" y="141233"/>
                      <a:pt x="114678" y="137108"/>
                    </a:cubicBezTo>
                    <a:cubicBezTo>
                      <a:pt x="115326" y="103828"/>
                      <a:pt x="100124" y="72224"/>
                      <a:pt x="73720" y="51955"/>
                    </a:cubicBezTo>
                    <a:cubicBezTo>
                      <a:pt x="56919" y="38972"/>
                      <a:pt x="36545" y="31457"/>
                      <a:pt x="15332" y="30428"/>
                    </a:cubicBezTo>
                    <a:cubicBezTo>
                      <a:pt x="6912" y="30524"/>
                      <a:pt x="16" y="23770"/>
                      <a:pt x="-79" y="15360"/>
                    </a:cubicBezTo>
                    <a:cubicBezTo>
                      <a:pt x="-165" y="6940"/>
                      <a:pt x="6579" y="44"/>
                      <a:pt x="14999" y="-52"/>
                    </a:cubicBezTo>
                    <a:cubicBezTo>
                      <a:pt x="15618" y="-61"/>
                      <a:pt x="16237" y="-23"/>
                      <a:pt x="16856" y="44"/>
                    </a:cubicBezTo>
                    <a:cubicBezTo>
                      <a:pt x="44212" y="1358"/>
                      <a:pt x="70511" y="11035"/>
                      <a:pt x="92199" y="27761"/>
                    </a:cubicBezTo>
                    <a:cubicBezTo>
                      <a:pt x="126270" y="53945"/>
                      <a:pt x="145911" y="94722"/>
                      <a:pt x="145158" y="137680"/>
                    </a:cubicBezTo>
                    <a:cubicBezTo>
                      <a:pt x="144986" y="146090"/>
                      <a:pt x="138024" y="152777"/>
                      <a:pt x="129614" y="152605"/>
                    </a:cubicBezTo>
                    <a:cubicBezTo>
                      <a:pt x="125679" y="152529"/>
                      <a:pt x="121936" y="150929"/>
                      <a:pt x="119155" y="148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E4C0EB0-7053-9576-9A87-C4376B51D8BF}"/>
                  </a:ext>
                </a:extLst>
              </p:cNvPr>
              <p:cNvSpPr/>
              <p:nvPr/>
            </p:nvSpPr>
            <p:spPr>
              <a:xfrm>
                <a:off x="7392047" y="2955488"/>
                <a:ext cx="208751" cy="221605"/>
              </a:xfrm>
              <a:custGeom>
                <a:avLst/>
                <a:gdLst>
                  <a:gd name="connsiteX0" fmla="*/ 182629 w 208751"/>
                  <a:gd name="connsiteY0" fmla="*/ 217136 h 221605"/>
                  <a:gd name="connsiteX1" fmla="*/ 178248 w 208751"/>
                  <a:gd name="connsiteY1" fmla="*/ 206087 h 221605"/>
                  <a:gd name="connsiteX2" fmla="*/ 110620 w 208751"/>
                  <a:gd name="connsiteY2" fmla="*/ 65784 h 221605"/>
                  <a:gd name="connsiteX3" fmla="*/ 14418 w 208751"/>
                  <a:gd name="connsiteY3" fmla="*/ 30446 h 221605"/>
                  <a:gd name="connsiteX4" fmla="*/ -61 w 208751"/>
                  <a:gd name="connsiteY4" fmla="*/ 14444 h 221605"/>
                  <a:gd name="connsiteX5" fmla="*/ 15941 w 208751"/>
                  <a:gd name="connsiteY5" fmla="*/ -34 h 221605"/>
                  <a:gd name="connsiteX6" fmla="*/ 208632 w 208751"/>
                  <a:gd name="connsiteY6" fmla="*/ 206658 h 221605"/>
                  <a:gd name="connsiteX7" fmla="*/ 192868 w 208751"/>
                  <a:gd name="connsiteY7" fmla="*/ 221546 h 221605"/>
                  <a:gd name="connsiteX8" fmla="*/ 182629 w 208751"/>
                  <a:gd name="connsiteY8" fmla="*/ 217231 h 22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751" h="221605">
                    <a:moveTo>
                      <a:pt x="182629" y="217136"/>
                    </a:moveTo>
                    <a:cubicBezTo>
                      <a:pt x="179752" y="214183"/>
                      <a:pt x="178171" y="210211"/>
                      <a:pt x="178248" y="206087"/>
                    </a:cubicBezTo>
                    <a:cubicBezTo>
                      <a:pt x="179152" y="151261"/>
                      <a:pt x="154073" y="99236"/>
                      <a:pt x="110620" y="65784"/>
                    </a:cubicBezTo>
                    <a:cubicBezTo>
                      <a:pt x="82921" y="44438"/>
                      <a:pt x="49346" y="32103"/>
                      <a:pt x="14418" y="30446"/>
                    </a:cubicBezTo>
                    <a:cubicBezTo>
                      <a:pt x="5997" y="30027"/>
                      <a:pt x="-480" y="22864"/>
                      <a:pt x="-61" y="14444"/>
                    </a:cubicBezTo>
                    <a:cubicBezTo>
                      <a:pt x="358" y="6024"/>
                      <a:pt x="7521" y="-453"/>
                      <a:pt x="15941" y="-34"/>
                    </a:cubicBezTo>
                    <a:cubicBezTo>
                      <a:pt x="125460" y="5500"/>
                      <a:pt x="210775" y="97026"/>
                      <a:pt x="208632" y="206658"/>
                    </a:cubicBezTo>
                    <a:cubicBezTo>
                      <a:pt x="208394" y="215126"/>
                      <a:pt x="201326" y="221794"/>
                      <a:pt x="192868" y="221546"/>
                    </a:cubicBezTo>
                    <a:cubicBezTo>
                      <a:pt x="189030" y="221441"/>
                      <a:pt x="185382" y="219898"/>
                      <a:pt x="182629" y="2172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D4AC16-81F9-8A2E-27E0-7A2C4159D760}"/>
                  </a:ext>
                </a:extLst>
              </p:cNvPr>
              <p:cNvSpPr/>
              <p:nvPr/>
            </p:nvSpPr>
            <p:spPr>
              <a:xfrm>
                <a:off x="7400695" y="2889984"/>
                <a:ext cx="265183" cy="278453"/>
              </a:xfrm>
              <a:custGeom>
                <a:avLst/>
                <a:gdLst>
                  <a:gd name="connsiteX0" fmla="*/ 239036 w 265183"/>
                  <a:gd name="connsiteY0" fmla="*/ 273877 h 278453"/>
                  <a:gd name="connsiteX1" fmla="*/ 234655 w 265183"/>
                  <a:gd name="connsiteY1" fmla="*/ 264352 h 278453"/>
                  <a:gd name="connsiteX2" fmla="*/ 134547 w 265183"/>
                  <a:gd name="connsiteY2" fmla="*/ 85568 h 278453"/>
                  <a:gd name="connsiteX3" fmla="*/ 13389 w 265183"/>
                  <a:gd name="connsiteY3" fmla="*/ 30323 h 278453"/>
                  <a:gd name="connsiteX4" fmla="*/ 25 w 265183"/>
                  <a:gd name="connsiteY4" fmla="*/ 13416 h 278453"/>
                  <a:gd name="connsiteX5" fmla="*/ 16932 w 265183"/>
                  <a:gd name="connsiteY5" fmla="*/ 52 h 278453"/>
                  <a:gd name="connsiteX6" fmla="*/ 18056 w 265183"/>
                  <a:gd name="connsiteY6" fmla="*/ 224 h 278453"/>
                  <a:gd name="connsiteX7" fmla="*/ 153692 w 265183"/>
                  <a:gd name="connsiteY7" fmla="*/ 61850 h 278453"/>
                  <a:gd name="connsiteX8" fmla="*/ 265039 w 265183"/>
                  <a:gd name="connsiteY8" fmla="*/ 261875 h 278453"/>
                  <a:gd name="connsiteX9" fmla="*/ 251343 w 265183"/>
                  <a:gd name="connsiteY9" fmla="*/ 278344 h 278453"/>
                  <a:gd name="connsiteX10" fmla="*/ 251229 w 265183"/>
                  <a:gd name="connsiteY10" fmla="*/ 278354 h 278453"/>
                  <a:gd name="connsiteX11" fmla="*/ 239036 w 265183"/>
                  <a:gd name="connsiteY11" fmla="*/ 273877 h 27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183" h="278453">
                    <a:moveTo>
                      <a:pt x="239036" y="273877"/>
                    </a:moveTo>
                    <a:cubicBezTo>
                      <a:pt x="236550" y="271277"/>
                      <a:pt x="235008" y="267924"/>
                      <a:pt x="234655" y="264352"/>
                    </a:cubicBezTo>
                    <a:cubicBezTo>
                      <a:pt x="228940" y="198344"/>
                      <a:pt x="191507" y="131002"/>
                      <a:pt x="134547" y="85568"/>
                    </a:cubicBezTo>
                    <a:cubicBezTo>
                      <a:pt x="99714" y="56831"/>
                      <a:pt x="57928" y="37781"/>
                      <a:pt x="13389" y="30323"/>
                    </a:cubicBezTo>
                    <a:cubicBezTo>
                      <a:pt x="5026" y="29341"/>
                      <a:pt x="-955" y="21779"/>
                      <a:pt x="25" y="13416"/>
                    </a:cubicBezTo>
                    <a:cubicBezTo>
                      <a:pt x="997" y="5053"/>
                      <a:pt x="8570" y="-929"/>
                      <a:pt x="16932" y="52"/>
                    </a:cubicBezTo>
                    <a:cubicBezTo>
                      <a:pt x="17304" y="90"/>
                      <a:pt x="17685" y="147"/>
                      <a:pt x="18056" y="224"/>
                    </a:cubicBezTo>
                    <a:cubicBezTo>
                      <a:pt x="67910" y="8453"/>
                      <a:pt x="114697" y="29713"/>
                      <a:pt x="153692" y="61850"/>
                    </a:cubicBezTo>
                    <a:cubicBezTo>
                      <a:pt x="216300" y="110752"/>
                      <a:pt x="256457" y="182904"/>
                      <a:pt x="265039" y="261875"/>
                    </a:cubicBezTo>
                    <a:cubicBezTo>
                      <a:pt x="265802" y="270200"/>
                      <a:pt x="259677" y="277582"/>
                      <a:pt x="251343" y="278344"/>
                    </a:cubicBezTo>
                    <a:cubicBezTo>
                      <a:pt x="251305" y="278344"/>
                      <a:pt x="251266" y="278354"/>
                      <a:pt x="251229" y="278354"/>
                    </a:cubicBezTo>
                    <a:cubicBezTo>
                      <a:pt x="246704" y="278706"/>
                      <a:pt x="242256" y="277068"/>
                      <a:pt x="239036" y="2738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D3C5CB2-0DE3-6FD1-7433-8FDB90CB13E2}"/>
                </a:ext>
              </a:extLst>
            </p:cNvPr>
            <p:cNvGrpSpPr/>
            <p:nvPr/>
          </p:nvGrpSpPr>
          <p:grpSpPr>
            <a:xfrm>
              <a:off x="6156939" y="2198909"/>
              <a:ext cx="371369" cy="247772"/>
              <a:chOff x="6156939" y="2198909"/>
              <a:chExt cx="371369" cy="247772"/>
            </a:xfrm>
            <a:solidFill>
              <a:schemeClr val="tx2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20EE951-0462-B270-9DBE-C2D0F1D0515A}"/>
                  </a:ext>
                </a:extLst>
              </p:cNvPr>
              <p:cNvSpPr/>
              <p:nvPr/>
            </p:nvSpPr>
            <p:spPr>
              <a:xfrm>
                <a:off x="6313551" y="2386293"/>
                <a:ext cx="60388" cy="60388"/>
              </a:xfrm>
              <a:custGeom>
                <a:avLst/>
                <a:gdLst>
                  <a:gd name="connsiteX0" fmla="*/ 60309 w 60388"/>
                  <a:gd name="connsiteY0" fmla="*/ 30141 h 60388"/>
                  <a:gd name="connsiteX1" fmla="*/ 30114 w 60388"/>
                  <a:gd name="connsiteY1" fmla="*/ 60335 h 60388"/>
                  <a:gd name="connsiteX2" fmla="*/ -80 w 60388"/>
                  <a:gd name="connsiteY2" fmla="*/ 30141 h 60388"/>
                  <a:gd name="connsiteX3" fmla="*/ 30114 w 60388"/>
                  <a:gd name="connsiteY3" fmla="*/ -53 h 60388"/>
                  <a:gd name="connsiteX4" fmla="*/ 60309 w 60388"/>
                  <a:gd name="connsiteY4" fmla="*/ 30141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88" h="60388">
                    <a:moveTo>
                      <a:pt x="60309" y="30141"/>
                    </a:moveTo>
                    <a:cubicBezTo>
                      <a:pt x="60309" y="46819"/>
                      <a:pt x="46793" y="60335"/>
                      <a:pt x="30114" y="60335"/>
                    </a:cubicBezTo>
                    <a:cubicBezTo>
                      <a:pt x="13436" y="60335"/>
                      <a:pt x="-80" y="46819"/>
                      <a:pt x="-80" y="30141"/>
                    </a:cubicBezTo>
                    <a:cubicBezTo>
                      <a:pt x="-80" y="13463"/>
                      <a:pt x="13436" y="-53"/>
                      <a:pt x="30114" y="-53"/>
                    </a:cubicBezTo>
                    <a:cubicBezTo>
                      <a:pt x="46793" y="-53"/>
                      <a:pt x="60309" y="13463"/>
                      <a:pt x="60309" y="301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E75B5E-A509-B7B4-568E-4B054899F24F}"/>
                  </a:ext>
                </a:extLst>
              </p:cNvPr>
              <p:cNvSpPr/>
              <p:nvPr/>
            </p:nvSpPr>
            <p:spPr>
              <a:xfrm>
                <a:off x="6243185" y="2312170"/>
                <a:ext cx="198073" cy="67265"/>
              </a:xfrm>
              <a:custGeom>
                <a:avLst/>
                <a:gdLst>
                  <a:gd name="connsiteX0" fmla="*/ 182776 w 198073"/>
                  <a:gd name="connsiteY0" fmla="*/ 67212 h 67265"/>
                  <a:gd name="connsiteX1" fmla="*/ 171822 w 198073"/>
                  <a:gd name="connsiteY1" fmla="*/ 62545 h 67265"/>
                  <a:gd name="connsiteX2" fmla="*/ 82572 w 198073"/>
                  <a:gd name="connsiteY2" fmla="*/ 31303 h 67265"/>
                  <a:gd name="connsiteX3" fmla="*/ 26089 w 198073"/>
                  <a:gd name="connsiteY3" fmla="*/ 57401 h 67265"/>
                  <a:gd name="connsiteX4" fmla="*/ 4544 w 198073"/>
                  <a:gd name="connsiteY4" fmla="*/ 57706 h 67265"/>
                  <a:gd name="connsiteX5" fmla="*/ 4229 w 198073"/>
                  <a:gd name="connsiteY5" fmla="*/ 36161 h 67265"/>
                  <a:gd name="connsiteX6" fmla="*/ 5706 w 198073"/>
                  <a:gd name="connsiteY6" fmla="*/ 34827 h 67265"/>
                  <a:gd name="connsiteX7" fmla="*/ 193729 w 198073"/>
                  <a:gd name="connsiteY7" fmla="*/ 41399 h 67265"/>
                  <a:gd name="connsiteX8" fmla="*/ 193329 w 198073"/>
                  <a:gd name="connsiteY8" fmla="*/ 62945 h 67265"/>
                  <a:gd name="connsiteX9" fmla="*/ 182776 w 198073"/>
                  <a:gd name="connsiteY9" fmla="*/ 67212 h 6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8073" h="67265">
                    <a:moveTo>
                      <a:pt x="182776" y="67212"/>
                    </a:moveTo>
                    <a:cubicBezTo>
                      <a:pt x="178641" y="67193"/>
                      <a:pt x="174698" y="65517"/>
                      <a:pt x="171822" y="62545"/>
                    </a:cubicBezTo>
                    <a:cubicBezTo>
                      <a:pt x="148733" y="38532"/>
                      <a:pt x="115596" y="26940"/>
                      <a:pt x="82572" y="31303"/>
                    </a:cubicBezTo>
                    <a:cubicBezTo>
                      <a:pt x="61522" y="34036"/>
                      <a:pt x="41815" y="43142"/>
                      <a:pt x="26089" y="57401"/>
                    </a:cubicBezTo>
                    <a:cubicBezTo>
                      <a:pt x="20222" y="63440"/>
                      <a:pt x="10573" y="63573"/>
                      <a:pt x="4544" y="57706"/>
                    </a:cubicBezTo>
                    <a:cubicBezTo>
                      <a:pt x="-1495" y="51839"/>
                      <a:pt x="-1638" y="42190"/>
                      <a:pt x="4229" y="36161"/>
                    </a:cubicBezTo>
                    <a:cubicBezTo>
                      <a:pt x="4696" y="35684"/>
                      <a:pt x="5182" y="35237"/>
                      <a:pt x="5706" y="34827"/>
                    </a:cubicBezTo>
                    <a:cubicBezTo>
                      <a:pt x="59874" y="-14122"/>
                      <a:pt x="143113" y="-11207"/>
                      <a:pt x="193729" y="41399"/>
                    </a:cubicBezTo>
                    <a:cubicBezTo>
                      <a:pt x="199568" y="47457"/>
                      <a:pt x="199387" y="57106"/>
                      <a:pt x="193329" y="62945"/>
                    </a:cubicBezTo>
                    <a:cubicBezTo>
                      <a:pt x="190491" y="65679"/>
                      <a:pt x="186709" y="67202"/>
                      <a:pt x="182776" y="672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D1CDD27-2685-0428-B990-8F782C0B7BD9}"/>
                  </a:ext>
                </a:extLst>
              </p:cNvPr>
              <p:cNvSpPr/>
              <p:nvPr/>
            </p:nvSpPr>
            <p:spPr>
              <a:xfrm>
                <a:off x="6196035" y="2254583"/>
                <a:ext cx="292371" cy="87991"/>
              </a:xfrm>
              <a:custGeom>
                <a:avLst/>
                <a:gdLst>
                  <a:gd name="connsiteX0" fmla="*/ 277074 w 292371"/>
                  <a:gd name="connsiteY0" fmla="*/ 87938 h 87991"/>
                  <a:gd name="connsiteX1" fmla="*/ 266120 w 292371"/>
                  <a:gd name="connsiteY1" fmla="*/ 83270 h 87991"/>
                  <a:gd name="connsiteX2" fmla="*/ 26091 w 292371"/>
                  <a:gd name="connsiteY2" fmla="*/ 74888 h 87991"/>
                  <a:gd name="connsiteX3" fmla="*/ 4535 w 292371"/>
                  <a:gd name="connsiteY3" fmla="*/ 75193 h 87991"/>
                  <a:gd name="connsiteX4" fmla="*/ 4231 w 292371"/>
                  <a:gd name="connsiteY4" fmla="*/ 53648 h 87991"/>
                  <a:gd name="connsiteX5" fmla="*/ 5707 w 292371"/>
                  <a:gd name="connsiteY5" fmla="*/ 52314 h 87991"/>
                  <a:gd name="connsiteX6" fmla="*/ 115149 w 292371"/>
                  <a:gd name="connsiteY6" fmla="*/ 1641 h 87991"/>
                  <a:gd name="connsiteX7" fmla="*/ 288028 w 292371"/>
                  <a:gd name="connsiteY7" fmla="*/ 62125 h 87991"/>
                  <a:gd name="connsiteX8" fmla="*/ 287628 w 292371"/>
                  <a:gd name="connsiteY8" fmla="*/ 83670 h 87991"/>
                  <a:gd name="connsiteX9" fmla="*/ 277074 w 292371"/>
                  <a:gd name="connsiteY9" fmla="*/ 87938 h 87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2371" h="87991">
                    <a:moveTo>
                      <a:pt x="277074" y="87938"/>
                    </a:moveTo>
                    <a:cubicBezTo>
                      <a:pt x="272931" y="87966"/>
                      <a:pt x="268968" y="86271"/>
                      <a:pt x="266120" y="83270"/>
                    </a:cubicBezTo>
                    <a:cubicBezTo>
                      <a:pt x="201512" y="16090"/>
                      <a:pt x="95223" y="12376"/>
                      <a:pt x="26091" y="74888"/>
                    </a:cubicBezTo>
                    <a:cubicBezTo>
                      <a:pt x="20223" y="80927"/>
                      <a:pt x="10574" y="81061"/>
                      <a:pt x="4535" y="75193"/>
                    </a:cubicBezTo>
                    <a:cubicBezTo>
                      <a:pt x="-1494" y="69326"/>
                      <a:pt x="-1637" y="59677"/>
                      <a:pt x="4231" y="53648"/>
                    </a:cubicBezTo>
                    <a:cubicBezTo>
                      <a:pt x="4697" y="53171"/>
                      <a:pt x="5183" y="52724"/>
                      <a:pt x="5707" y="52314"/>
                    </a:cubicBezTo>
                    <a:cubicBezTo>
                      <a:pt x="36168" y="24663"/>
                      <a:pt x="74354" y="6985"/>
                      <a:pt x="115149" y="1641"/>
                    </a:cubicBezTo>
                    <a:cubicBezTo>
                      <a:pt x="179091" y="-6646"/>
                      <a:pt x="243194" y="15776"/>
                      <a:pt x="288028" y="62125"/>
                    </a:cubicBezTo>
                    <a:cubicBezTo>
                      <a:pt x="293867" y="68183"/>
                      <a:pt x="293686" y="77832"/>
                      <a:pt x="287628" y="83670"/>
                    </a:cubicBezTo>
                    <a:cubicBezTo>
                      <a:pt x="284789" y="86404"/>
                      <a:pt x="281008" y="87928"/>
                      <a:pt x="277074" y="879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EB19301-20DF-6A65-7F4C-4B6B2B7DA224}"/>
                  </a:ext>
                </a:extLst>
              </p:cNvPr>
              <p:cNvSpPr/>
              <p:nvPr/>
            </p:nvSpPr>
            <p:spPr>
              <a:xfrm>
                <a:off x="6156939" y="2198909"/>
                <a:ext cx="371369" cy="91752"/>
              </a:xfrm>
              <a:custGeom>
                <a:avLst/>
                <a:gdLst>
                  <a:gd name="connsiteX0" fmla="*/ 355985 w 371369"/>
                  <a:gd name="connsiteY0" fmla="*/ 91318 h 91752"/>
                  <a:gd name="connsiteX1" fmla="*/ 346460 w 371369"/>
                  <a:gd name="connsiteY1" fmla="*/ 87699 h 91752"/>
                  <a:gd name="connsiteX2" fmla="*/ 149197 w 371369"/>
                  <a:gd name="connsiteY2" fmla="*/ 32073 h 91752"/>
                  <a:gd name="connsiteX3" fmla="*/ 24229 w 371369"/>
                  <a:gd name="connsiteY3" fmla="*/ 78364 h 91752"/>
                  <a:gd name="connsiteX4" fmla="*/ 2894 w 371369"/>
                  <a:gd name="connsiteY4" fmla="*/ 75126 h 91752"/>
                  <a:gd name="connsiteX5" fmla="*/ 6132 w 371369"/>
                  <a:gd name="connsiteY5" fmla="*/ 53790 h 91752"/>
                  <a:gd name="connsiteX6" fmla="*/ 145673 w 371369"/>
                  <a:gd name="connsiteY6" fmla="*/ 2164 h 91752"/>
                  <a:gd name="connsiteX7" fmla="*/ 365796 w 371369"/>
                  <a:gd name="connsiteY7" fmla="*/ 64744 h 91752"/>
                  <a:gd name="connsiteX8" fmla="*/ 367768 w 371369"/>
                  <a:gd name="connsiteY8" fmla="*/ 86203 h 91752"/>
                  <a:gd name="connsiteX9" fmla="*/ 356271 w 371369"/>
                  <a:gd name="connsiteY9" fmla="*/ 91699 h 9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1369" h="91752">
                    <a:moveTo>
                      <a:pt x="355985" y="91318"/>
                    </a:moveTo>
                    <a:cubicBezTo>
                      <a:pt x="352490" y="91223"/>
                      <a:pt x="349137" y="89947"/>
                      <a:pt x="346460" y="87699"/>
                    </a:cubicBezTo>
                    <a:cubicBezTo>
                      <a:pt x="295692" y="45122"/>
                      <a:pt x="221969" y="24263"/>
                      <a:pt x="149197" y="32073"/>
                    </a:cubicBezTo>
                    <a:cubicBezTo>
                      <a:pt x="104201" y="36283"/>
                      <a:pt x="61110" y="52247"/>
                      <a:pt x="24229" y="78364"/>
                    </a:cubicBezTo>
                    <a:cubicBezTo>
                      <a:pt x="17448" y="83365"/>
                      <a:pt x="7894" y="81908"/>
                      <a:pt x="2894" y="75126"/>
                    </a:cubicBezTo>
                    <a:cubicBezTo>
                      <a:pt x="-2107" y="68344"/>
                      <a:pt x="-650" y="58791"/>
                      <a:pt x="6132" y="53790"/>
                    </a:cubicBezTo>
                    <a:cubicBezTo>
                      <a:pt x="47347" y="24701"/>
                      <a:pt x="95448" y="6898"/>
                      <a:pt x="145673" y="2164"/>
                    </a:cubicBezTo>
                    <a:cubicBezTo>
                      <a:pt x="224493" y="-7570"/>
                      <a:pt x="303884" y="15004"/>
                      <a:pt x="365796" y="64744"/>
                    </a:cubicBezTo>
                    <a:cubicBezTo>
                      <a:pt x="372264" y="70125"/>
                      <a:pt x="373149" y="79736"/>
                      <a:pt x="367768" y="86203"/>
                    </a:cubicBezTo>
                    <a:cubicBezTo>
                      <a:pt x="364920" y="89633"/>
                      <a:pt x="360719" y="91633"/>
                      <a:pt x="356271" y="916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D45CCC2-104F-FF76-9CCD-7873B381FFD8}"/>
                </a:ext>
              </a:extLst>
            </p:cNvPr>
            <p:cNvSpPr/>
            <p:nvPr/>
          </p:nvSpPr>
          <p:spPr>
            <a:xfrm>
              <a:off x="3656171" y="1782217"/>
              <a:ext cx="1368933" cy="1233011"/>
            </a:xfrm>
            <a:custGeom>
              <a:avLst/>
              <a:gdLst>
                <a:gd name="connsiteX0" fmla="*/ 1368933 w 1368933"/>
                <a:gd name="connsiteY0" fmla="*/ 1233011 h 1233011"/>
                <a:gd name="connsiteX1" fmla="*/ 1344549 w 1368933"/>
                <a:gd name="connsiteY1" fmla="*/ 1233011 h 1233011"/>
                <a:gd name="connsiteX2" fmla="*/ 1344549 w 1368933"/>
                <a:gd name="connsiteY2" fmla="*/ 266414 h 1233011"/>
                <a:gd name="connsiteX3" fmla="*/ 1102519 w 1368933"/>
                <a:gd name="connsiteY3" fmla="*/ 24384 h 1233011"/>
                <a:gd name="connsiteX4" fmla="*/ 0 w 1368933"/>
                <a:gd name="connsiteY4" fmla="*/ 24384 h 1233011"/>
                <a:gd name="connsiteX5" fmla="*/ 0 w 1368933"/>
                <a:gd name="connsiteY5" fmla="*/ 0 h 1233011"/>
                <a:gd name="connsiteX6" fmla="*/ 1112615 w 1368933"/>
                <a:gd name="connsiteY6" fmla="*/ 0 h 1233011"/>
                <a:gd name="connsiteX7" fmla="*/ 1368933 w 1368933"/>
                <a:gd name="connsiteY7" fmla="*/ 256222 h 1233011"/>
                <a:gd name="connsiteX8" fmla="*/ 1368933 w 1368933"/>
                <a:gd name="connsiteY8" fmla="*/ 1233011 h 12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8933" h="1233011">
                  <a:moveTo>
                    <a:pt x="1368933" y="1233011"/>
                  </a:moveTo>
                  <a:lnTo>
                    <a:pt x="1344549" y="1233011"/>
                  </a:lnTo>
                  <a:lnTo>
                    <a:pt x="1344549" y="266414"/>
                  </a:lnTo>
                  <a:lnTo>
                    <a:pt x="1102519" y="24384"/>
                  </a:lnTo>
                  <a:lnTo>
                    <a:pt x="0" y="24384"/>
                  </a:lnTo>
                  <a:lnTo>
                    <a:pt x="0" y="0"/>
                  </a:lnTo>
                  <a:lnTo>
                    <a:pt x="1112615" y="0"/>
                  </a:lnTo>
                  <a:lnTo>
                    <a:pt x="1368933" y="256222"/>
                  </a:lnTo>
                  <a:lnTo>
                    <a:pt x="1368933" y="1233011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229A4B-21AA-A5E1-BC40-06AFC76C4230}"/>
                </a:ext>
              </a:extLst>
            </p:cNvPr>
            <p:cNvSpPr/>
            <p:nvPr/>
          </p:nvSpPr>
          <p:spPr>
            <a:xfrm>
              <a:off x="3612356" y="1748499"/>
              <a:ext cx="91821" cy="91821"/>
            </a:xfrm>
            <a:custGeom>
              <a:avLst/>
              <a:gdLst>
                <a:gd name="connsiteX0" fmla="*/ 45926 w 91821"/>
                <a:gd name="connsiteY0" fmla="*/ -53 h 91821"/>
                <a:gd name="connsiteX1" fmla="*/ -80 w 91821"/>
                <a:gd name="connsiteY1" fmla="*/ 45762 h 91821"/>
                <a:gd name="connsiteX2" fmla="*/ 45735 w 91821"/>
                <a:gd name="connsiteY2" fmla="*/ 91768 h 91821"/>
                <a:gd name="connsiteX3" fmla="*/ 91741 w 91821"/>
                <a:gd name="connsiteY3" fmla="*/ 45953 h 91821"/>
                <a:gd name="connsiteX4" fmla="*/ 91741 w 91821"/>
                <a:gd name="connsiteY4" fmla="*/ 45857 h 91821"/>
                <a:gd name="connsiteX5" fmla="*/ 45926 w 91821"/>
                <a:gd name="connsiteY5" fmla="*/ -53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926" y="-53"/>
                  </a:moveTo>
                  <a:cubicBezTo>
                    <a:pt x="20570" y="-110"/>
                    <a:pt x="-23" y="20407"/>
                    <a:pt x="-80" y="45762"/>
                  </a:cubicBezTo>
                  <a:cubicBezTo>
                    <a:pt x="-137" y="71118"/>
                    <a:pt x="20380" y="91711"/>
                    <a:pt x="45735" y="91768"/>
                  </a:cubicBez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41" y="45924"/>
                    <a:pt x="91741" y="45886"/>
                    <a:pt x="91741" y="45857"/>
                  </a:cubicBezTo>
                  <a:cubicBezTo>
                    <a:pt x="91741" y="20540"/>
                    <a:pt x="71243" y="4"/>
                    <a:pt x="45926" y="-5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474F335-1469-31C5-02C9-56AD3A4097C2}"/>
                </a:ext>
              </a:extLst>
            </p:cNvPr>
            <p:cNvSpPr/>
            <p:nvPr/>
          </p:nvSpPr>
          <p:spPr>
            <a:xfrm>
              <a:off x="3719607" y="2962270"/>
              <a:ext cx="949832" cy="345757"/>
            </a:xfrm>
            <a:custGeom>
              <a:avLst/>
              <a:gdLst>
                <a:gd name="connsiteX0" fmla="*/ 949833 w 949832"/>
                <a:gd name="connsiteY0" fmla="*/ 345758 h 345757"/>
                <a:gd name="connsiteX1" fmla="*/ 609600 w 949832"/>
                <a:gd name="connsiteY1" fmla="*/ 345758 h 345757"/>
                <a:gd name="connsiteX2" fmla="*/ 606647 w 949832"/>
                <a:gd name="connsiteY2" fmla="*/ 343852 h 345757"/>
                <a:gd name="connsiteX3" fmla="*/ 101251 w 949832"/>
                <a:gd name="connsiteY3" fmla="*/ 24384 h 345757"/>
                <a:gd name="connsiteX4" fmla="*/ 0 w 949832"/>
                <a:gd name="connsiteY4" fmla="*/ 24384 h 345757"/>
                <a:gd name="connsiteX5" fmla="*/ 0 w 949832"/>
                <a:gd name="connsiteY5" fmla="*/ 0 h 345757"/>
                <a:gd name="connsiteX6" fmla="*/ 108299 w 949832"/>
                <a:gd name="connsiteY6" fmla="*/ 0 h 345757"/>
                <a:gd name="connsiteX7" fmla="*/ 111252 w 949832"/>
                <a:gd name="connsiteY7" fmla="*/ 1905 h 345757"/>
                <a:gd name="connsiteX8" fmla="*/ 616649 w 949832"/>
                <a:gd name="connsiteY8" fmla="*/ 321278 h 345757"/>
                <a:gd name="connsiteX9" fmla="*/ 949833 w 949832"/>
                <a:gd name="connsiteY9" fmla="*/ 321278 h 345757"/>
                <a:gd name="connsiteX10" fmla="*/ 949833 w 949832"/>
                <a:gd name="connsiteY10" fmla="*/ 345758 h 34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9832" h="345757">
                  <a:moveTo>
                    <a:pt x="949833" y="345758"/>
                  </a:moveTo>
                  <a:lnTo>
                    <a:pt x="609600" y="345758"/>
                  </a:lnTo>
                  <a:lnTo>
                    <a:pt x="606647" y="343852"/>
                  </a:lnTo>
                  <a:lnTo>
                    <a:pt x="101251" y="24384"/>
                  </a:lnTo>
                  <a:lnTo>
                    <a:pt x="0" y="24384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11252" y="1905"/>
                  </a:lnTo>
                  <a:lnTo>
                    <a:pt x="616649" y="321278"/>
                  </a:lnTo>
                  <a:lnTo>
                    <a:pt x="949833" y="321278"/>
                  </a:lnTo>
                  <a:lnTo>
                    <a:pt x="949833" y="345758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76589F9-2375-81EC-BBD5-6EAC4D365A02}"/>
                </a:ext>
              </a:extLst>
            </p:cNvPr>
            <p:cNvSpPr/>
            <p:nvPr/>
          </p:nvSpPr>
          <p:spPr>
            <a:xfrm>
              <a:off x="3675983" y="2928646"/>
              <a:ext cx="91821" cy="91821"/>
            </a:xfrm>
            <a:custGeom>
              <a:avLst/>
              <a:gdLst>
                <a:gd name="connsiteX0" fmla="*/ 45926 w 91821"/>
                <a:gd name="connsiteY0" fmla="*/ -53 h 91821"/>
                <a:gd name="connsiteX1" fmla="*/ -80 w 91821"/>
                <a:gd name="connsiteY1" fmla="*/ 45762 h 91821"/>
                <a:gd name="connsiteX2" fmla="*/ 45735 w 91821"/>
                <a:gd name="connsiteY2" fmla="*/ 91768 h 91821"/>
                <a:gd name="connsiteX3" fmla="*/ 91741 w 91821"/>
                <a:gd name="connsiteY3" fmla="*/ 45953 h 91821"/>
                <a:gd name="connsiteX4" fmla="*/ 91741 w 91821"/>
                <a:gd name="connsiteY4" fmla="*/ 45762 h 91821"/>
                <a:gd name="connsiteX5" fmla="*/ 45926 w 91821"/>
                <a:gd name="connsiteY5" fmla="*/ -53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926" y="-53"/>
                  </a:moveTo>
                  <a:cubicBezTo>
                    <a:pt x="20570" y="-110"/>
                    <a:pt x="-23" y="20407"/>
                    <a:pt x="-80" y="45762"/>
                  </a:cubicBezTo>
                  <a:cubicBezTo>
                    <a:pt x="-137" y="71118"/>
                    <a:pt x="20380" y="91711"/>
                    <a:pt x="45735" y="91768"/>
                  </a:cubicBez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41" y="45886"/>
                    <a:pt x="91741" y="45829"/>
                    <a:pt x="91741" y="45762"/>
                  </a:cubicBezTo>
                  <a:cubicBezTo>
                    <a:pt x="91741" y="20464"/>
                    <a:pt x="71224" y="-53"/>
                    <a:pt x="45926" y="-5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22A9234-F9CC-65B0-2A58-B3F914331430}"/>
                </a:ext>
              </a:extLst>
            </p:cNvPr>
            <p:cNvSpPr/>
            <p:nvPr/>
          </p:nvSpPr>
          <p:spPr>
            <a:xfrm>
              <a:off x="3719607" y="4253479"/>
              <a:ext cx="389001" cy="24384"/>
            </a:xfrm>
            <a:custGeom>
              <a:avLst/>
              <a:gdLst>
                <a:gd name="connsiteX0" fmla="*/ 0 w 389001"/>
                <a:gd name="connsiteY0" fmla="*/ 0 h 24384"/>
                <a:gd name="connsiteX1" fmla="*/ 389001 w 389001"/>
                <a:gd name="connsiteY1" fmla="*/ 0 h 24384"/>
                <a:gd name="connsiteX2" fmla="*/ 389001 w 389001"/>
                <a:gd name="connsiteY2" fmla="*/ 24384 h 24384"/>
                <a:gd name="connsiteX3" fmla="*/ 0 w 389001"/>
                <a:gd name="connsiteY3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1" h="24384">
                  <a:moveTo>
                    <a:pt x="0" y="0"/>
                  </a:moveTo>
                  <a:lnTo>
                    <a:pt x="389001" y="0"/>
                  </a:lnTo>
                  <a:lnTo>
                    <a:pt x="389001" y="24384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4443D3B-C114-A3C2-BFD5-6874AF678700}"/>
                </a:ext>
              </a:extLst>
            </p:cNvPr>
            <p:cNvSpPr/>
            <p:nvPr/>
          </p:nvSpPr>
          <p:spPr>
            <a:xfrm>
              <a:off x="3675983" y="4219760"/>
              <a:ext cx="91821" cy="91821"/>
            </a:xfrm>
            <a:custGeom>
              <a:avLst/>
              <a:gdLst>
                <a:gd name="connsiteX0" fmla="*/ 45926 w 91821"/>
                <a:gd name="connsiteY0" fmla="*/ -53 h 91821"/>
                <a:gd name="connsiteX1" fmla="*/ -80 w 91821"/>
                <a:gd name="connsiteY1" fmla="*/ 45762 h 91821"/>
                <a:gd name="connsiteX2" fmla="*/ 45735 w 91821"/>
                <a:gd name="connsiteY2" fmla="*/ 91768 h 91821"/>
                <a:gd name="connsiteX3" fmla="*/ 91741 w 91821"/>
                <a:gd name="connsiteY3" fmla="*/ 45953 h 91821"/>
                <a:gd name="connsiteX4" fmla="*/ 91741 w 91821"/>
                <a:gd name="connsiteY4" fmla="*/ 45857 h 91821"/>
                <a:gd name="connsiteX5" fmla="*/ 45926 w 91821"/>
                <a:gd name="connsiteY5" fmla="*/ -53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926" y="-53"/>
                  </a:moveTo>
                  <a:cubicBezTo>
                    <a:pt x="20570" y="-110"/>
                    <a:pt x="-23" y="20407"/>
                    <a:pt x="-80" y="45762"/>
                  </a:cubicBezTo>
                  <a:cubicBezTo>
                    <a:pt x="-137" y="71118"/>
                    <a:pt x="20380" y="91711"/>
                    <a:pt x="45735" y="91768"/>
                  </a:cubicBez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41" y="45924"/>
                    <a:pt x="91741" y="45886"/>
                    <a:pt x="91741" y="45857"/>
                  </a:cubicBezTo>
                  <a:cubicBezTo>
                    <a:pt x="91741" y="20540"/>
                    <a:pt x="71243" y="4"/>
                    <a:pt x="45926" y="-5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55E7C2D-EF7A-1280-3387-C2BE5BC19F45}"/>
                </a:ext>
              </a:extLst>
            </p:cNvPr>
            <p:cNvSpPr/>
            <p:nvPr/>
          </p:nvSpPr>
          <p:spPr>
            <a:xfrm>
              <a:off x="3695985" y="4929849"/>
              <a:ext cx="983741" cy="637032"/>
            </a:xfrm>
            <a:custGeom>
              <a:avLst/>
              <a:gdLst>
                <a:gd name="connsiteX0" fmla="*/ 18193 w 983741"/>
                <a:gd name="connsiteY0" fmla="*/ 637032 h 637032"/>
                <a:gd name="connsiteX1" fmla="*/ 0 w 983741"/>
                <a:gd name="connsiteY1" fmla="*/ 620839 h 637032"/>
                <a:gd name="connsiteX2" fmla="*/ 278987 w 983741"/>
                <a:gd name="connsiteY2" fmla="*/ 307467 h 637032"/>
                <a:gd name="connsiteX3" fmla="*/ 773144 w 983741"/>
                <a:gd name="connsiteY3" fmla="*/ 296608 h 637032"/>
                <a:gd name="connsiteX4" fmla="*/ 963168 w 983741"/>
                <a:gd name="connsiteY4" fmla="*/ 0 h 637032"/>
                <a:gd name="connsiteX5" fmla="*/ 983742 w 983741"/>
                <a:gd name="connsiteY5" fmla="*/ 13145 h 637032"/>
                <a:gd name="connsiteX6" fmla="*/ 786670 w 983741"/>
                <a:gd name="connsiteY6" fmla="*/ 320707 h 637032"/>
                <a:gd name="connsiteX7" fmla="*/ 290132 w 983741"/>
                <a:gd name="connsiteY7" fmla="*/ 331565 h 637032"/>
                <a:gd name="connsiteX8" fmla="*/ 18193 w 983741"/>
                <a:gd name="connsiteY8" fmla="*/ 637032 h 6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41" h="637032">
                  <a:moveTo>
                    <a:pt x="18193" y="637032"/>
                  </a:moveTo>
                  <a:lnTo>
                    <a:pt x="0" y="620839"/>
                  </a:lnTo>
                  <a:lnTo>
                    <a:pt x="278987" y="307467"/>
                  </a:lnTo>
                  <a:lnTo>
                    <a:pt x="773144" y="296608"/>
                  </a:lnTo>
                  <a:lnTo>
                    <a:pt x="963168" y="0"/>
                  </a:lnTo>
                  <a:lnTo>
                    <a:pt x="983742" y="13145"/>
                  </a:lnTo>
                  <a:lnTo>
                    <a:pt x="786670" y="320707"/>
                  </a:lnTo>
                  <a:lnTo>
                    <a:pt x="290132" y="331565"/>
                  </a:lnTo>
                  <a:lnTo>
                    <a:pt x="18193" y="637032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06BD103-4A6E-DE4C-8CD7-97711AB38B37}"/>
                </a:ext>
              </a:extLst>
            </p:cNvPr>
            <p:cNvSpPr/>
            <p:nvPr/>
          </p:nvSpPr>
          <p:spPr>
            <a:xfrm>
              <a:off x="3660697" y="5511164"/>
              <a:ext cx="91824" cy="91822"/>
            </a:xfrm>
            <a:custGeom>
              <a:avLst/>
              <a:gdLst>
                <a:gd name="connsiteX0" fmla="*/ 11587 w 91824"/>
                <a:gd name="connsiteY0" fmla="*/ 15278 h 91822"/>
                <a:gd name="connsiteX1" fmla="*/ 15254 w 91824"/>
                <a:gd name="connsiteY1" fmla="*/ 80105 h 91822"/>
                <a:gd name="connsiteX2" fmla="*/ 80081 w 91824"/>
                <a:gd name="connsiteY2" fmla="*/ 76438 h 91822"/>
                <a:gd name="connsiteX3" fmla="*/ 76414 w 91824"/>
                <a:gd name="connsiteY3" fmla="*/ 11611 h 91822"/>
                <a:gd name="connsiteX4" fmla="*/ 76357 w 91824"/>
                <a:gd name="connsiteY4" fmla="*/ 11564 h 91822"/>
                <a:gd name="connsiteX5" fmla="*/ 11587 w 91824"/>
                <a:gd name="connsiteY5" fmla="*/ 15278 h 9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4" h="91822">
                  <a:moveTo>
                    <a:pt x="11587" y="15278"/>
                  </a:moveTo>
                  <a:cubicBezTo>
                    <a:pt x="-5301" y="34195"/>
                    <a:pt x="-3663" y="63218"/>
                    <a:pt x="15254" y="80105"/>
                  </a:cubicBezTo>
                  <a:cubicBezTo>
                    <a:pt x="34171" y="96993"/>
                    <a:pt x="63193" y="95345"/>
                    <a:pt x="80081" y="76438"/>
                  </a:cubicBezTo>
                  <a:cubicBezTo>
                    <a:pt x="96969" y="57521"/>
                    <a:pt x="95321" y="28499"/>
                    <a:pt x="76414" y="11611"/>
                  </a:cubicBezTo>
                  <a:cubicBezTo>
                    <a:pt x="76395" y="11592"/>
                    <a:pt x="76376" y="11582"/>
                    <a:pt x="76357" y="11564"/>
                  </a:cubicBezTo>
                  <a:cubicBezTo>
                    <a:pt x="57440" y="-5277"/>
                    <a:pt x="28456" y="-3610"/>
                    <a:pt x="11587" y="1527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CFCE240-5B3C-B46E-4BDA-B00A504A24BB}"/>
                </a:ext>
              </a:extLst>
            </p:cNvPr>
            <p:cNvSpPr/>
            <p:nvPr/>
          </p:nvSpPr>
          <p:spPr>
            <a:xfrm>
              <a:off x="7173277" y="1782217"/>
              <a:ext cx="1368933" cy="1233011"/>
            </a:xfrm>
            <a:custGeom>
              <a:avLst/>
              <a:gdLst>
                <a:gd name="connsiteX0" fmla="*/ 24384 w 1368933"/>
                <a:gd name="connsiteY0" fmla="*/ 1233011 h 1233011"/>
                <a:gd name="connsiteX1" fmla="*/ 0 w 1368933"/>
                <a:gd name="connsiteY1" fmla="*/ 1233011 h 1233011"/>
                <a:gd name="connsiteX2" fmla="*/ 0 w 1368933"/>
                <a:gd name="connsiteY2" fmla="*/ 256222 h 1233011"/>
                <a:gd name="connsiteX3" fmla="*/ 256318 w 1368933"/>
                <a:gd name="connsiteY3" fmla="*/ 0 h 1233011"/>
                <a:gd name="connsiteX4" fmla="*/ 1368933 w 1368933"/>
                <a:gd name="connsiteY4" fmla="*/ 0 h 1233011"/>
                <a:gd name="connsiteX5" fmla="*/ 1368933 w 1368933"/>
                <a:gd name="connsiteY5" fmla="*/ 24384 h 1233011"/>
                <a:gd name="connsiteX6" fmla="*/ 266414 w 1368933"/>
                <a:gd name="connsiteY6" fmla="*/ 24384 h 1233011"/>
                <a:gd name="connsiteX7" fmla="*/ 24384 w 1368933"/>
                <a:gd name="connsiteY7" fmla="*/ 266414 h 1233011"/>
                <a:gd name="connsiteX8" fmla="*/ 24384 w 1368933"/>
                <a:gd name="connsiteY8" fmla="*/ 1233011 h 12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8933" h="1233011">
                  <a:moveTo>
                    <a:pt x="24384" y="1233011"/>
                  </a:moveTo>
                  <a:lnTo>
                    <a:pt x="0" y="1233011"/>
                  </a:lnTo>
                  <a:lnTo>
                    <a:pt x="0" y="256222"/>
                  </a:lnTo>
                  <a:lnTo>
                    <a:pt x="256318" y="0"/>
                  </a:lnTo>
                  <a:lnTo>
                    <a:pt x="1368933" y="0"/>
                  </a:lnTo>
                  <a:lnTo>
                    <a:pt x="1368933" y="24384"/>
                  </a:lnTo>
                  <a:lnTo>
                    <a:pt x="266414" y="24384"/>
                  </a:lnTo>
                  <a:lnTo>
                    <a:pt x="24384" y="266414"/>
                  </a:lnTo>
                  <a:lnTo>
                    <a:pt x="24384" y="1233011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7AE4E8B-C478-5104-8D99-F608484B7687}"/>
                </a:ext>
              </a:extLst>
            </p:cNvPr>
            <p:cNvSpPr/>
            <p:nvPr/>
          </p:nvSpPr>
          <p:spPr>
            <a:xfrm>
              <a:off x="8494109" y="1748404"/>
              <a:ext cx="91821" cy="91821"/>
            </a:xfrm>
            <a:custGeom>
              <a:avLst/>
              <a:gdLst>
                <a:gd name="connsiteX0" fmla="*/ 45735 w 91821"/>
                <a:gd name="connsiteY0" fmla="*/ 91768 h 91821"/>
                <a:gd name="connsiteX1" fmla="*/ 91741 w 91821"/>
                <a:gd name="connsiteY1" fmla="*/ 45953 h 91821"/>
                <a:gd name="connsiteX2" fmla="*/ 45926 w 91821"/>
                <a:gd name="connsiteY2" fmla="*/ -53 h 91821"/>
                <a:gd name="connsiteX3" fmla="*/ -80 w 91821"/>
                <a:gd name="connsiteY3" fmla="*/ 45762 h 91821"/>
                <a:gd name="connsiteX4" fmla="*/ -80 w 91821"/>
                <a:gd name="connsiteY4" fmla="*/ 45953 h 91821"/>
                <a:gd name="connsiteX5" fmla="*/ 45735 w 91821"/>
                <a:gd name="connsiteY5" fmla="*/ 91768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735" y="91768"/>
                  </a:move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89" y="20597"/>
                    <a:pt x="71281" y="4"/>
                    <a:pt x="45926" y="-53"/>
                  </a:cubicBezTo>
                  <a:cubicBezTo>
                    <a:pt x="20570" y="-101"/>
                    <a:pt x="-32" y="20407"/>
                    <a:pt x="-80" y="45762"/>
                  </a:cubicBezTo>
                  <a:cubicBezTo>
                    <a:pt x="-80" y="45829"/>
                    <a:pt x="-80" y="45886"/>
                    <a:pt x="-80" y="45953"/>
                  </a:cubicBezTo>
                  <a:cubicBezTo>
                    <a:pt x="-32" y="71232"/>
                    <a:pt x="20456" y="91711"/>
                    <a:pt x="45735" y="9176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78C1258-475E-A92D-2540-D8F5AC9C96D0}"/>
                </a:ext>
              </a:extLst>
            </p:cNvPr>
            <p:cNvSpPr/>
            <p:nvPr/>
          </p:nvSpPr>
          <p:spPr>
            <a:xfrm>
              <a:off x="7529036" y="2962270"/>
              <a:ext cx="949737" cy="345757"/>
            </a:xfrm>
            <a:custGeom>
              <a:avLst/>
              <a:gdLst>
                <a:gd name="connsiteX0" fmla="*/ 340137 w 949737"/>
                <a:gd name="connsiteY0" fmla="*/ 345758 h 345757"/>
                <a:gd name="connsiteX1" fmla="*/ 0 w 949737"/>
                <a:gd name="connsiteY1" fmla="*/ 345758 h 345757"/>
                <a:gd name="connsiteX2" fmla="*/ 0 w 949737"/>
                <a:gd name="connsiteY2" fmla="*/ 321278 h 345757"/>
                <a:gd name="connsiteX3" fmla="*/ 333089 w 949737"/>
                <a:gd name="connsiteY3" fmla="*/ 321278 h 345757"/>
                <a:gd name="connsiteX4" fmla="*/ 841438 w 949737"/>
                <a:gd name="connsiteY4" fmla="*/ 0 h 345757"/>
                <a:gd name="connsiteX5" fmla="*/ 949737 w 949737"/>
                <a:gd name="connsiteY5" fmla="*/ 0 h 345757"/>
                <a:gd name="connsiteX6" fmla="*/ 949737 w 949737"/>
                <a:gd name="connsiteY6" fmla="*/ 24384 h 345757"/>
                <a:gd name="connsiteX7" fmla="*/ 848487 w 949737"/>
                <a:gd name="connsiteY7" fmla="*/ 24384 h 345757"/>
                <a:gd name="connsiteX8" fmla="*/ 340137 w 949737"/>
                <a:gd name="connsiteY8" fmla="*/ 345758 h 34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737" h="345757">
                  <a:moveTo>
                    <a:pt x="340137" y="345758"/>
                  </a:moveTo>
                  <a:lnTo>
                    <a:pt x="0" y="345758"/>
                  </a:lnTo>
                  <a:lnTo>
                    <a:pt x="0" y="321278"/>
                  </a:lnTo>
                  <a:lnTo>
                    <a:pt x="333089" y="321278"/>
                  </a:lnTo>
                  <a:lnTo>
                    <a:pt x="841438" y="0"/>
                  </a:lnTo>
                  <a:lnTo>
                    <a:pt x="949737" y="0"/>
                  </a:lnTo>
                  <a:lnTo>
                    <a:pt x="949737" y="24384"/>
                  </a:lnTo>
                  <a:lnTo>
                    <a:pt x="848487" y="24384"/>
                  </a:lnTo>
                  <a:lnTo>
                    <a:pt x="340137" y="345758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6D7A537-9646-EF9E-75F4-492AFA424305}"/>
                </a:ext>
              </a:extLst>
            </p:cNvPr>
            <p:cNvSpPr/>
            <p:nvPr/>
          </p:nvSpPr>
          <p:spPr>
            <a:xfrm>
              <a:off x="8430673" y="2928456"/>
              <a:ext cx="91820" cy="91821"/>
            </a:xfrm>
            <a:custGeom>
              <a:avLst/>
              <a:gdLst>
                <a:gd name="connsiteX0" fmla="*/ 45735 w 91820"/>
                <a:gd name="connsiteY0" fmla="*/ 91768 h 91821"/>
                <a:gd name="connsiteX1" fmla="*/ 91741 w 91820"/>
                <a:gd name="connsiteY1" fmla="*/ 45953 h 91821"/>
                <a:gd name="connsiteX2" fmla="*/ 45925 w 91820"/>
                <a:gd name="connsiteY2" fmla="*/ -53 h 91821"/>
                <a:gd name="connsiteX3" fmla="*/ -80 w 91820"/>
                <a:gd name="connsiteY3" fmla="*/ 45762 h 91821"/>
                <a:gd name="connsiteX4" fmla="*/ -80 w 91820"/>
                <a:gd name="connsiteY4" fmla="*/ 45857 h 91821"/>
                <a:gd name="connsiteX5" fmla="*/ 45735 w 91820"/>
                <a:gd name="connsiteY5" fmla="*/ 91768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0" h="91821">
                  <a:moveTo>
                    <a:pt x="45735" y="91768"/>
                  </a:move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98" y="20597"/>
                    <a:pt x="71281" y="4"/>
                    <a:pt x="45925" y="-53"/>
                  </a:cubicBezTo>
                  <a:cubicBezTo>
                    <a:pt x="20570" y="-101"/>
                    <a:pt x="-23" y="20407"/>
                    <a:pt x="-80" y="45762"/>
                  </a:cubicBezTo>
                  <a:cubicBezTo>
                    <a:pt x="-80" y="45791"/>
                    <a:pt x="-80" y="45829"/>
                    <a:pt x="-80" y="45857"/>
                  </a:cubicBezTo>
                  <a:cubicBezTo>
                    <a:pt x="-80" y="71175"/>
                    <a:pt x="20418" y="91711"/>
                    <a:pt x="45735" y="9176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948D365-EF17-F0E3-8E45-4B91B385067A}"/>
                </a:ext>
              </a:extLst>
            </p:cNvPr>
            <p:cNvSpPr/>
            <p:nvPr/>
          </p:nvSpPr>
          <p:spPr>
            <a:xfrm>
              <a:off x="8089773" y="4253479"/>
              <a:ext cx="389001" cy="24384"/>
            </a:xfrm>
            <a:custGeom>
              <a:avLst/>
              <a:gdLst>
                <a:gd name="connsiteX0" fmla="*/ 0 w 389001"/>
                <a:gd name="connsiteY0" fmla="*/ 0 h 24384"/>
                <a:gd name="connsiteX1" fmla="*/ 389001 w 389001"/>
                <a:gd name="connsiteY1" fmla="*/ 0 h 24384"/>
                <a:gd name="connsiteX2" fmla="*/ 389001 w 389001"/>
                <a:gd name="connsiteY2" fmla="*/ 24384 h 24384"/>
                <a:gd name="connsiteX3" fmla="*/ 0 w 389001"/>
                <a:gd name="connsiteY3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1" h="24384">
                  <a:moveTo>
                    <a:pt x="0" y="0"/>
                  </a:moveTo>
                  <a:lnTo>
                    <a:pt x="389001" y="0"/>
                  </a:lnTo>
                  <a:lnTo>
                    <a:pt x="389001" y="24384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D6D0478-7864-3372-DACA-67F1E0519023}"/>
                </a:ext>
              </a:extLst>
            </p:cNvPr>
            <p:cNvSpPr/>
            <p:nvPr/>
          </p:nvSpPr>
          <p:spPr>
            <a:xfrm>
              <a:off x="8430673" y="4219665"/>
              <a:ext cx="91820" cy="91821"/>
            </a:xfrm>
            <a:custGeom>
              <a:avLst/>
              <a:gdLst>
                <a:gd name="connsiteX0" fmla="*/ 45735 w 91820"/>
                <a:gd name="connsiteY0" fmla="*/ 91768 h 91821"/>
                <a:gd name="connsiteX1" fmla="*/ 91741 w 91820"/>
                <a:gd name="connsiteY1" fmla="*/ 45953 h 91821"/>
                <a:gd name="connsiteX2" fmla="*/ 45925 w 91820"/>
                <a:gd name="connsiteY2" fmla="*/ -53 h 91821"/>
                <a:gd name="connsiteX3" fmla="*/ -80 w 91820"/>
                <a:gd name="connsiteY3" fmla="*/ 45762 h 91821"/>
                <a:gd name="connsiteX4" fmla="*/ -80 w 91820"/>
                <a:gd name="connsiteY4" fmla="*/ 45953 h 91821"/>
                <a:gd name="connsiteX5" fmla="*/ 45735 w 91820"/>
                <a:gd name="connsiteY5" fmla="*/ 91768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0" h="91821">
                  <a:moveTo>
                    <a:pt x="45735" y="91768"/>
                  </a:move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88" y="20597"/>
                    <a:pt x="71281" y="4"/>
                    <a:pt x="45925" y="-53"/>
                  </a:cubicBezTo>
                  <a:cubicBezTo>
                    <a:pt x="20570" y="-110"/>
                    <a:pt x="-23" y="20406"/>
                    <a:pt x="-80" y="45762"/>
                  </a:cubicBezTo>
                  <a:cubicBezTo>
                    <a:pt x="-80" y="45829"/>
                    <a:pt x="-80" y="45886"/>
                    <a:pt x="-80" y="45953"/>
                  </a:cubicBezTo>
                  <a:cubicBezTo>
                    <a:pt x="-23" y="71232"/>
                    <a:pt x="20455" y="91720"/>
                    <a:pt x="45735" y="9176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D0325E8-4279-4A11-1926-249545D7E69C}"/>
                </a:ext>
              </a:extLst>
            </p:cNvPr>
            <p:cNvSpPr/>
            <p:nvPr/>
          </p:nvSpPr>
          <p:spPr>
            <a:xfrm>
              <a:off x="7518749" y="4929849"/>
              <a:ext cx="983742" cy="637032"/>
            </a:xfrm>
            <a:custGeom>
              <a:avLst/>
              <a:gdLst>
                <a:gd name="connsiteX0" fmla="*/ 965549 w 983742"/>
                <a:gd name="connsiteY0" fmla="*/ 637032 h 637032"/>
                <a:gd name="connsiteX1" fmla="*/ 693515 w 983742"/>
                <a:gd name="connsiteY1" fmla="*/ 331565 h 637032"/>
                <a:gd name="connsiteX2" fmla="*/ 196977 w 983742"/>
                <a:gd name="connsiteY2" fmla="*/ 320707 h 637032"/>
                <a:gd name="connsiteX3" fmla="*/ 0 w 983742"/>
                <a:gd name="connsiteY3" fmla="*/ 13145 h 637032"/>
                <a:gd name="connsiteX4" fmla="*/ 20479 w 983742"/>
                <a:gd name="connsiteY4" fmla="*/ 0 h 637032"/>
                <a:gd name="connsiteX5" fmla="*/ 210502 w 983742"/>
                <a:gd name="connsiteY5" fmla="*/ 296608 h 637032"/>
                <a:gd name="connsiteX6" fmla="*/ 704659 w 983742"/>
                <a:gd name="connsiteY6" fmla="*/ 307467 h 637032"/>
                <a:gd name="connsiteX7" fmla="*/ 983742 w 983742"/>
                <a:gd name="connsiteY7" fmla="*/ 620839 h 637032"/>
                <a:gd name="connsiteX8" fmla="*/ 965549 w 983742"/>
                <a:gd name="connsiteY8" fmla="*/ 637032 h 6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42" h="637032">
                  <a:moveTo>
                    <a:pt x="965549" y="637032"/>
                  </a:moveTo>
                  <a:lnTo>
                    <a:pt x="693515" y="331565"/>
                  </a:lnTo>
                  <a:lnTo>
                    <a:pt x="196977" y="320707"/>
                  </a:lnTo>
                  <a:lnTo>
                    <a:pt x="0" y="13145"/>
                  </a:lnTo>
                  <a:lnTo>
                    <a:pt x="20479" y="0"/>
                  </a:lnTo>
                  <a:lnTo>
                    <a:pt x="210502" y="296608"/>
                  </a:lnTo>
                  <a:lnTo>
                    <a:pt x="704659" y="307467"/>
                  </a:lnTo>
                  <a:lnTo>
                    <a:pt x="983742" y="620839"/>
                  </a:lnTo>
                  <a:lnTo>
                    <a:pt x="965549" y="637032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717A61A-39D0-3656-14EC-36FE3C5B44DA}"/>
                </a:ext>
              </a:extLst>
            </p:cNvPr>
            <p:cNvSpPr/>
            <p:nvPr/>
          </p:nvSpPr>
          <p:spPr>
            <a:xfrm>
              <a:off x="8446011" y="5511114"/>
              <a:ext cx="91821" cy="91823"/>
            </a:xfrm>
            <a:custGeom>
              <a:avLst/>
              <a:gdLst>
                <a:gd name="connsiteX0" fmla="*/ 11537 w 91821"/>
                <a:gd name="connsiteY0" fmla="*/ 76383 h 91823"/>
                <a:gd name="connsiteX1" fmla="*/ 76354 w 91821"/>
                <a:gd name="connsiteY1" fmla="*/ 80155 h 91823"/>
                <a:gd name="connsiteX2" fmla="*/ 80126 w 91821"/>
                <a:gd name="connsiteY2" fmla="*/ 15337 h 91823"/>
                <a:gd name="connsiteX3" fmla="*/ 15308 w 91821"/>
                <a:gd name="connsiteY3" fmla="*/ 11566 h 91823"/>
                <a:gd name="connsiteX4" fmla="*/ 15251 w 91821"/>
                <a:gd name="connsiteY4" fmla="*/ 11613 h 91823"/>
                <a:gd name="connsiteX5" fmla="*/ 11537 w 91821"/>
                <a:gd name="connsiteY5" fmla="*/ 76383 h 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3">
                  <a:moveTo>
                    <a:pt x="11537" y="76383"/>
                  </a:moveTo>
                  <a:cubicBezTo>
                    <a:pt x="28396" y="95319"/>
                    <a:pt x="57419" y="97014"/>
                    <a:pt x="76354" y="80155"/>
                  </a:cubicBezTo>
                  <a:cubicBezTo>
                    <a:pt x="95290" y="63296"/>
                    <a:pt x="96985" y="34273"/>
                    <a:pt x="80126" y="15337"/>
                  </a:cubicBezTo>
                  <a:cubicBezTo>
                    <a:pt x="63267" y="-3608"/>
                    <a:pt x="34245" y="-5294"/>
                    <a:pt x="15308" y="11566"/>
                  </a:cubicBezTo>
                  <a:cubicBezTo>
                    <a:pt x="15290" y="11584"/>
                    <a:pt x="15271" y="11594"/>
                    <a:pt x="15251" y="11613"/>
                  </a:cubicBezTo>
                  <a:cubicBezTo>
                    <a:pt x="-3636" y="28482"/>
                    <a:pt x="-5304" y="57467"/>
                    <a:pt x="11537" y="7638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07FC608-9F10-21A0-2484-050B9CA94859}"/>
                </a:ext>
              </a:extLst>
            </p:cNvPr>
            <p:cNvSpPr/>
            <p:nvPr/>
          </p:nvSpPr>
          <p:spPr>
            <a:xfrm>
              <a:off x="4952428" y="3615875"/>
              <a:ext cx="390525" cy="950595"/>
            </a:xfrm>
            <a:custGeom>
              <a:avLst/>
              <a:gdLst>
                <a:gd name="connsiteX0" fmla="*/ 0 w 390525"/>
                <a:gd name="connsiteY0" fmla="*/ 0 h 950595"/>
                <a:gd name="connsiteX1" fmla="*/ 390525 w 390525"/>
                <a:gd name="connsiteY1" fmla="*/ 0 h 950595"/>
                <a:gd name="connsiteX2" fmla="*/ 390525 w 390525"/>
                <a:gd name="connsiteY2" fmla="*/ 950595 h 950595"/>
                <a:gd name="connsiteX3" fmla="*/ 0 w 390525"/>
                <a:gd name="connsiteY3" fmla="*/ 950595 h 95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950595">
                  <a:moveTo>
                    <a:pt x="0" y="0"/>
                  </a:moveTo>
                  <a:lnTo>
                    <a:pt x="390525" y="0"/>
                  </a:lnTo>
                  <a:lnTo>
                    <a:pt x="390525" y="950595"/>
                  </a:lnTo>
                  <a:lnTo>
                    <a:pt x="0" y="95059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81608FC-5C8F-061A-8FDC-E22170AD65E3}"/>
                </a:ext>
              </a:extLst>
            </p:cNvPr>
            <p:cNvSpPr/>
            <p:nvPr/>
          </p:nvSpPr>
          <p:spPr>
            <a:xfrm>
              <a:off x="5021389" y="3528722"/>
              <a:ext cx="252698" cy="89439"/>
            </a:xfrm>
            <a:custGeom>
              <a:avLst/>
              <a:gdLst>
                <a:gd name="connsiteX0" fmla="*/ 0 w 252698"/>
                <a:gd name="connsiteY0" fmla="*/ 0 h 89439"/>
                <a:gd name="connsiteX1" fmla="*/ 252698 w 252698"/>
                <a:gd name="connsiteY1" fmla="*/ 0 h 89439"/>
                <a:gd name="connsiteX2" fmla="*/ 252698 w 252698"/>
                <a:gd name="connsiteY2" fmla="*/ 89440 h 89439"/>
                <a:gd name="connsiteX3" fmla="*/ 0 w 252698"/>
                <a:gd name="connsiteY3" fmla="*/ 89440 h 8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698" h="89439">
                  <a:moveTo>
                    <a:pt x="0" y="0"/>
                  </a:moveTo>
                  <a:lnTo>
                    <a:pt x="252698" y="0"/>
                  </a:lnTo>
                  <a:lnTo>
                    <a:pt x="252698" y="89440"/>
                  </a:lnTo>
                  <a:lnTo>
                    <a:pt x="0" y="8944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E6FF4A-3931-E1AA-B836-80FA52463E76}"/>
                </a:ext>
              </a:extLst>
            </p:cNvPr>
            <p:cNvSpPr/>
            <p:nvPr/>
          </p:nvSpPr>
          <p:spPr>
            <a:xfrm>
              <a:off x="5104733" y="3687313"/>
              <a:ext cx="86010" cy="802481"/>
            </a:xfrm>
            <a:custGeom>
              <a:avLst/>
              <a:gdLst>
                <a:gd name="connsiteX0" fmla="*/ 42973 w 86010"/>
                <a:gd name="connsiteY0" fmla="*/ 802428 h 802481"/>
                <a:gd name="connsiteX1" fmla="*/ 42973 w 86010"/>
                <a:gd name="connsiteY1" fmla="*/ 802428 h 802481"/>
                <a:gd name="connsiteX2" fmla="*/ -80 w 86010"/>
                <a:gd name="connsiteY2" fmla="*/ 759375 h 802481"/>
                <a:gd name="connsiteX3" fmla="*/ -80 w 86010"/>
                <a:gd name="connsiteY3" fmla="*/ 42905 h 802481"/>
                <a:gd name="connsiteX4" fmla="*/ 42878 w 86010"/>
                <a:gd name="connsiteY4" fmla="*/ -53 h 802481"/>
                <a:gd name="connsiteX5" fmla="*/ 42973 w 86010"/>
                <a:gd name="connsiteY5" fmla="*/ -53 h 802481"/>
                <a:gd name="connsiteX6" fmla="*/ 42973 w 86010"/>
                <a:gd name="connsiteY6" fmla="*/ -53 h 802481"/>
                <a:gd name="connsiteX7" fmla="*/ 85931 w 86010"/>
                <a:gd name="connsiteY7" fmla="*/ 42905 h 802481"/>
                <a:gd name="connsiteX8" fmla="*/ 85931 w 86010"/>
                <a:gd name="connsiteY8" fmla="*/ 759375 h 802481"/>
                <a:gd name="connsiteX9" fmla="*/ 43068 w 86010"/>
                <a:gd name="connsiteY9" fmla="*/ 802428 h 802481"/>
                <a:gd name="connsiteX10" fmla="*/ 42973 w 86010"/>
                <a:gd name="connsiteY10" fmla="*/ 802428 h 80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010" h="802481">
                  <a:moveTo>
                    <a:pt x="42973" y="802428"/>
                  </a:moveTo>
                  <a:lnTo>
                    <a:pt x="42973" y="802428"/>
                  </a:lnTo>
                  <a:cubicBezTo>
                    <a:pt x="19199" y="802428"/>
                    <a:pt x="-80" y="783150"/>
                    <a:pt x="-80" y="759375"/>
                  </a:cubicBezTo>
                  <a:lnTo>
                    <a:pt x="-80" y="42905"/>
                  </a:lnTo>
                  <a:cubicBezTo>
                    <a:pt x="-80" y="19178"/>
                    <a:pt x="19151" y="-53"/>
                    <a:pt x="42878" y="-53"/>
                  </a:cubicBezTo>
                  <a:cubicBezTo>
                    <a:pt x="42906" y="-53"/>
                    <a:pt x="42944" y="-53"/>
                    <a:pt x="42973" y="-53"/>
                  </a:cubicBezTo>
                  <a:lnTo>
                    <a:pt x="42973" y="-53"/>
                  </a:lnTo>
                  <a:cubicBezTo>
                    <a:pt x="66700" y="-53"/>
                    <a:pt x="85931" y="19178"/>
                    <a:pt x="85931" y="42905"/>
                  </a:cubicBezTo>
                  <a:lnTo>
                    <a:pt x="85931" y="759375"/>
                  </a:lnTo>
                  <a:cubicBezTo>
                    <a:pt x="85988" y="783102"/>
                    <a:pt x="66795" y="802371"/>
                    <a:pt x="43068" y="802428"/>
                  </a:cubicBezTo>
                  <a:cubicBezTo>
                    <a:pt x="43040" y="802428"/>
                    <a:pt x="43001" y="802428"/>
                    <a:pt x="42973" y="802428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51F5F7-E55A-4A6C-F005-5BC53C97B4B3}"/>
                </a:ext>
              </a:extLst>
            </p:cNvPr>
            <p:cNvSpPr/>
            <p:nvPr/>
          </p:nvSpPr>
          <p:spPr>
            <a:xfrm>
              <a:off x="4982337" y="3703886"/>
              <a:ext cx="94107" cy="133921"/>
            </a:xfrm>
            <a:custGeom>
              <a:avLst/>
              <a:gdLst>
                <a:gd name="connsiteX0" fmla="*/ 93932 w 94107"/>
                <a:gd name="connsiteY0" fmla="*/ 133868 h 133921"/>
                <a:gd name="connsiteX1" fmla="*/ -80 w 94107"/>
                <a:gd name="connsiteY1" fmla="*/ 133868 h 133921"/>
                <a:gd name="connsiteX2" fmla="*/ -80 w 94107"/>
                <a:gd name="connsiteY2" fmla="*/ 47000 h 133921"/>
                <a:gd name="connsiteX3" fmla="*/ 46974 w 94107"/>
                <a:gd name="connsiteY3" fmla="*/ -53 h 133921"/>
                <a:gd name="connsiteX4" fmla="*/ 46974 w 94107"/>
                <a:gd name="connsiteY4" fmla="*/ -53 h 133921"/>
                <a:gd name="connsiteX5" fmla="*/ 94027 w 94107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7" h="133921">
                  <a:moveTo>
                    <a:pt x="93932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5A66E6F-1A07-88AC-148B-AB99DDD0DB9F}"/>
                </a:ext>
              </a:extLst>
            </p:cNvPr>
            <p:cNvSpPr/>
            <p:nvPr/>
          </p:nvSpPr>
          <p:spPr>
            <a:xfrm>
              <a:off x="5220462" y="3703886"/>
              <a:ext cx="94488" cy="133921"/>
            </a:xfrm>
            <a:custGeom>
              <a:avLst/>
              <a:gdLst>
                <a:gd name="connsiteX0" fmla="*/ 94408 w 94488"/>
                <a:gd name="connsiteY0" fmla="*/ 133868 h 133921"/>
                <a:gd name="connsiteX1" fmla="*/ -80 w 94488"/>
                <a:gd name="connsiteY1" fmla="*/ 133868 h 133921"/>
                <a:gd name="connsiteX2" fmla="*/ -80 w 94488"/>
                <a:gd name="connsiteY2" fmla="*/ 47000 h 133921"/>
                <a:gd name="connsiteX3" fmla="*/ 46974 w 94488"/>
                <a:gd name="connsiteY3" fmla="*/ -53 h 133921"/>
                <a:gd name="connsiteX4" fmla="*/ 46974 w 94488"/>
                <a:gd name="connsiteY4" fmla="*/ -53 h 133921"/>
                <a:gd name="connsiteX5" fmla="*/ 94027 w 94488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88" h="133921">
                  <a:moveTo>
                    <a:pt x="94408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5BFDA51-7B1B-7A53-6E48-D59D761CB944}"/>
                </a:ext>
              </a:extLst>
            </p:cNvPr>
            <p:cNvSpPr/>
            <p:nvPr/>
          </p:nvSpPr>
          <p:spPr>
            <a:xfrm>
              <a:off x="4982337" y="3870479"/>
              <a:ext cx="94107" cy="133921"/>
            </a:xfrm>
            <a:custGeom>
              <a:avLst/>
              <a:gdLst>
                <a:gd name="connsiteX0" fmla="*/ 93932 w 94107"/>
                <a:gd name="connsiteY0" fmla="*/ 133868 h 133921"/>
                <a:gd name="connsiteX1" fmla="*/ -80 w 94107"/>
                <a:gd name="connsiteY1" fmla="*/ 133868 h 133921"/>
                <a:gd name="connsiteX2" fmla="*/ -80 w 94107"/>
                <a:gd name="connsiteY2" fmla="*/ 47000 h 133921"/>
                <a:gd name="connsiteX3" fmla="*/ 46974 w 94107"/>
                <a:gd name="connsiteY3" fmla="*/ -53 h 133921"/>
                <a:gd name="connsiteX4" fmla="*/ 46974 w 94107"/>
                <a:gd name="connsiteY4" fmla="*/ -53 h 133921"/>
                <a:gd name="connsiteX5" fmla="*/ 94027 w 94107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7" h="133921">
                  <a:moveTo>
                    <a:pt x="93932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F15628B-155F-5A78-7730-12B4861A4A37}"/>
                </a:ext>
              </a:extLst>
            </p:cNvPr>
            <p:cNvSpPr/>
            <p:nvPr/>
          </p:nvSpPr>
          <p:spPr>
            <a:xfrm>
              <a:off x="5220462" y="3870479"/>
              <a:ext cx="94488" cy="133921"/>
            </a:xfrm>
            <a:custGeom>
              <a:avLst/>
              <a:gdLst>
                <a:gd name="connsiteX0" fmla="*/ 94408 w 94488"/>
                <a:gd name="connsiteY0" fmla="*/ 133868 h 133921"/>
                <a:gd name="connsiteX1" fmla="*/ -80 w 94488"/>
                <a:gd name="connsiteY1" fmla="*/ 133868 h 133921"/>
                <a:gd name="connsiteX2" fmla="*/ -80 w 94488"/>
                <a:gd name="connsiteY2" fmla="*/ 47000 h 133921"/>
                <a:gd name="connsiteX3" fmla="*/ 46974 w 94488"/>
                <a:gd name="connsiteY3" fmla="*/ -53 h 133921"/>
                <a:gd name="connsiteX4" fmla="*/ 46974 w 94488"/>
                <a:gd name="connsiteY4" fmla="*/ -53 h 133921"/>
                <a:gd name="connsiteX5" fmla="*/ 94027 w 94488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88" h="133921">
                  <a:moveTo>
                    <a:pt x="94408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3C69E73-C421-C2C6-BFD4-578C5F64D18E}"/>
                </a:ext>
              </a:extLst>
            </p:cNvPr>
            <p:cNvSpPr/>
            <p:nvPr/>
          </p:nvSpPr>
          <p:spPr>
            <a:xfrm>
              <a:off x="4982337" y="4037071"/>
              <a:ext cx="94107" cy="133921"/>
            </a:xfrm>
            <a:custGeom>
              <a:avLst/>
              <a:gdLst>
                <a:gd name="connsiteX0" fmla="*/ 93932 w 94107"/>
                <a:gd name="connsiteY0" fmla="*/ 133868 h 133921"/>
                <a:gd name="connsiteX1" fmla="*/ -80 w 94107"/>
                <a:gd name="connsiteY1" fmla="*/ 133868 h 133921"/>
                <a:gd name="connsiteX2" fmla="*/ -80 w 94107"/>
                <a:gd name="connsiteY2" fmla="*/ 47000 h 133921"/>
                <a:gd name="connsiteX3" fmla="*/ 46974 w 94107"/>
                <a:gd name="connsiteY3" fmla="*/ -53 h 133921"/>
                <a:gd name="connsiteX4" fmla="*/ 46974 w 94107"/>
                <a:gd name="connsiteY4" fmla="*/ -53 h 133921"/>
                <a:gd name="connsiteX5" fmla="*/ 94027 w 94107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7" h="133921">
                  <a:moveTo>
                    <a:pt x="93932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321F8A0-7562-FDAE-E013-6DC9F783AFAC}"/>
                </a:ext>
              </a:extLst>
            </p:cNvPr>
            <p:cNvSpPr/>
            <p:nvPr/>
          </p:nvSpPr>
          <p:spPr>
            <a:xfrm>
              <a:off x="5220462" y="4037071"/>
              <a:ext cx="94488" cy="133921"/>
            </a:xfrm>
            <a:custGeom>
              <a:avLst/>
              <a:gdLst>
                <a:gd name="connsiteX0" fmla="*/ 94408 w 94488"/>
                <a:gd name="connsiteY0" fmla="*/ 133868 h 133921"/>
                <a:gd name="connsiteX1" fmla="*/ -80 w 94488"/>
                <a:gd name="connsiteY1" fmla="*/ 133868 h 133921"/>
                <a:gd name="connsiteX2" fmla="*/ -80 w 94488"/>
                <a:gd name="connsiteY2" fmla="*/ 47000 h 133921"/>
                <a:gd name="connsiteX3" fmla="*/ 46974 w 94488"/>
                <a:gd name="connsiteY3" fmla="*/ -53 h 133921"/>
                <a:gd name="connsiteX4" fmla="*/ 46974 w 94488"/>
                <a:gd name="connsiteY4" fmla="*/ -53 h 133921"/>
                <a:gd name="connsiteX5" fmla="*/ 94027 w 94488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88" h="133921">
                  <a:moveTo>
                    <a:pt x="94408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FC1E8A3-5E05-FE8F-2274-AB9FF85FF71B}"/>
                </a:ext>
              </a:extLst>
            </p:cNvPr>
            <p:cNvSpPr/>
            <p:nvPr/>
          </p:nvSpPr>
          <p:spPr>
            <a:xfrm>
              <a:off x="5395150" y="4323392"/>
              <a:ext cx="470344" cy="237077"/>
            </a:xfrm>
            <a:custGeom>
              <a:avLst/>
              <a:gdLst>
                <a:gd name="connsiteX0" fmla="*/ 0 w 470344"/>
                <a:gd name="connsiteY0" fmla="*/ 0 h 237077"/>
                <a:gd name="connsiteX1" fmla="*/ 470345 w 470344"/>
                <a:gd name="connsiteY1" fmla="*/ 0 h 237077"/>
                <a:gd name="connsiteX2" fmla="*/ 470345 w 470344"/>
                <a:gd name="connsiteY2" fmla="*/ 237077 h 237077"/>
                <a:gd name="connsiteX3" fmla="*/ 0 w 470344"/>
                <a:gd name="connsiteY3" fmla="*/ 237077 h 23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44" h="237077">
                  <a:moveTo>
                    <a:pt x="0" y="0"/>
                  </a:moveTo>
                  <a:lnTo>
                    <a:pt x="470345" y="0"/>
                  </a:lnTo>
                  <a:lnTo>
                    <a:pt x="470345" y="237077"/>
                  </a:lnTo>
                  <a:lnTo>
                    <a:pt x="0" y="2370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3216C0E-5524-7898-F58E-374CEB692B50}"/>
                </a:ext>
              </a:extLst>
            </p:cNvPr>
            <p:cNvSpPr/>
            <p:nvPr/>
          </p:nvSpPr>
          <p:spPr>
            <a:xfrm>
              <a:off x="5395150" y="4056883"/>
              <a:ext cx="470344" cy="266509"/>
            </a:xfrm>
            <a:custGeom>
              <a:avLst/>
              <a:gdLst>
                <a:gd name="connsiteX0" fmla="*/ 0 w 470344"/>
                <a:gd name="connsiteY0" fmla="*/ 266510 h 266509"/>
                <a:gd name="connsiteX1" fmla="*/ 235172 w 470344"/>
                <a:gd name="connsiteY1" fmla="*/ 0 h 266509"/>
                <a:gd name="connsiteX2" fmla="*/ 470344 w 470344"/>
                <a:gd name="connsiteY2" fmla="*/ 266510 h 266509"/>
                <a:gd name="connsiteX3" fmla="*/ 0 w 470344"/>
                <a:gd name="connsiteY3" fmla="*/ 266510 h 26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44" h="266509">
                  <a:moveTo>
                    <a:pt x="0" y="266510"/>
                  </a:moveTo>
                  <a:lnTo>
                    <a:pt x="235172" y="0"/>
                  </a:lnTo>
                  <a:lnTo>
                    <a:pt x="470344" y="266510"/>
                  </a:lnTo>
                  <a:lnTo>
                    <a:pt x="0" y="2665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5B372A4-84DD-DE0E-CC75-B9FC74BE0E82}"/>
                </a:ext>
              </a:extLst>
            </p:cNvPr>
            <p:cNvSpPr/>
            <p:nvPr/>
          </p:nvSpPr>
          <p:spPr>
            <a:xfrm>
              <a:off x="5442108" y="4361778"/>
              <a:ext cx="103155" cy="103155"/>
            </a:xfrm>
            <a:custGeom>
              <a:avLst/>
              <a:gdLst>
                <a:gd name="connsiteX0" fmla="*/ 63437 w 103155"/>
                <a:gd name="connsiteY0" fmla="*/ 0 h 103155"/>
                <a:gd name="connsiteX1" fmla="*/ 103156 w 103155"/>
                <a:gd name="connsiteY1" fmla="*/ 0 h 103155"/>
                <a:gd name="connsiteX2" fmla="*/ 103156 w 103155"/>
                <a:gd name="connsiteY2" fmla="*/ 103156 h 103155"/>
                <a:gd name="connsiteX3" fmla="*/ 63437 w 103155"/>
                <a:gd name="connsiteY3" fmla="*/ 103156 h 103155"/>
                <a:gd name="connsiteX4" fmla="*/ 39719 w 103155"/>
                <a:gd name="connsiteY4" fmla="*/ 103156 h 103155"/>
                <a:gd name="connsiteX5" fmla="*/ 0 w 103155"/>
                <a:gd name="connsiteY5" fmla="*/ 103156 h 103155"/>
                <a:gd name="connsiteX6" fmla="*/ 0 w 103155"/>
                <a:gd name="connsiteY6" fmla="*/ 0 h 103155"/>
                <a:gd name="connsiteX7" fmla="*/ 39719 w 103155"/>
                <a:gd name="connsiteY7" fmla="*/ 0 h 10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155" h="103155">
                  <a:moveTo>
                    <a:pt x="63437" y="0"/>
                  </a:moveTo>
                  <a:cubicBezTo>
                    <a:pt x="85373" y="0"/>
                    <a:pt x="103156" y="0"/>
                    <a:pt x="103156" y="0"/>
                  </a:cubicBezTo>
                  <a:lnTo>
                    <a:pt x="103156" y="103156"/>
                  </a:lnTo>
                  <a:cubicBezTo>
                    <a:pt x="103156" y="103156"/>
                    <a:pt x="85373" y="103156"/>
                    <a:pt x="63437" y="103156"/>
                  </a:cubicBezTo>
                  <a:lnTo>
                    <a:pt x="39719" y="103156"/>
                  </a:lnTo>
                  <a:cubicBezTo>
                    <a:pt x="17783" y="103156"/>
                    <a:pt x="0" y="103156"/>
                    <a:pt x="0" y="103156"/>
                  </a:cubicBezTo>
                  <a:lnTo>
                    <a:pt x="0" y="0"/>
                  </a:lnTo>
                  <a:cubicBezTo>
                    <a:pt x="0" y="0"/>
                    <a:pt x="17783" y="0"/>
                    <a:pt x="397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0B3E34D-C96E-C0B2-BEC1-91237E3CE235}"/>
                </a:ext>
              </a:extLst>
            </p:cNvPr>
            <p:cNvSpPr/>
            <p:nvPr/>
          </p:nvSpPr>
          <p:spPr>
            <a:xfrm>
              <a:off x="5578792" y="4361778"/>
              <a:ext cx="103155" cy="103155"/>
            </a:xfrm>
            <a:custGeom>
              <a:avLst/>
              <a:gdLst>
                <a:gd name="connsiteX0" fmla="*/ 63436 w 103155"/>
                <a:gd name="connsiteY0" fmla="*/ 0 h 103155"/>
                <a:gd name="connsiteX1" fmla="*/ 103156 w 103155"/>
                <a:gd name="connsiteY1" fmla="*/ 0 h 103155"/>
                <a:gd name="connsiteX2" fmla="*/ 103156 w 103155"/>
                <a:gd name="connsiteY2" fmla="*/ 103156 h 103155"/>
                <a:gd name="connsiteX3" fmla="*/ 63436 w 103155"/>
                <a:gd name="connsiteY3" fmla="*/ 103156 h 103155"/>
                <a:gd name="connsiteX4" fmla="*/ 39719 w 103155"/>
                <a:gd name="connsiteY4" fmla="*/ 103156 h 103155"/>
                <a:gd name="connsiteX5" fmla="*/ 0 w 103155"/>
                <a:gd name="connsiteY5" fmla="*/ 103156 h 103155"/>
                <a:gd name="connsiteX6" fmla="*/ 0 w 103155"/>
                <a:gd name="connsiteY6" fmla="*/ 0 h 103155"/>
                <a:gd name="connsiteX7" fmla="*/ 39719 w 103155"/>
                <a:gd name="connsiteY7" fmla="*/ 0 h 10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155" h="103155">
                  <a:moveTo>
                    <a:pt x="63436" y="0"/>
                  </a:moveTo>
                  <a:cubicBezTo>
                    <a:pt x="85373" y="0"/>
                    <a:pt x="103156" y="0"/>
                    <a:pt x="103156" y="0"/>
                  </a:cubicBezTo>
                  <a:lnTo>
                    <a:pt x="103156" y="103156"/>
                  </a:lnTo>
                  <a:cubicBezTo>
                    <a:pt x="103156" y="103156"/>
                    <a:pt x="85373" y="103156"/>
                    <a:pt x="63436" y="103156"/>
                  </a:cubicBezTo>
                  <a:lnTo>
                    <a:pt x="39719" y="103156"/>
                  </a:lnTo>
                  <a:cubicBezTo>
                    <a:pt x="17783" y="103156"/>
                    <a:pt x="0" y="103156"/>
                    <a:pt x="0" y="103156"/>
                  </a:cubicBezTo>
                  <a:lnTo>
                    <a:pt x="0" y="0"/>
                  </a:lnTo>
                  <a:cubicBezTo>
                    <a:pt x="0" y="0"/>
                    <a:pt x="17783" y="0"/>
                    <a:pt x="397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6BD032-E716-63E4-B89E-66E79C399144}"/>
                </a:ext>
              </a:extLst>
            </p:cNvPr>
            <p:cNvSpPr/>
            <p:nvPr/>
          </p:nvSpPr>
          <p:spPr>
            <a:xfrm>
              <a:off x="5714333" y="4380828"/>
              <a:ext cx="108013" cy="179736"/>
            </a:xfrm>
            <a:custGeom>
              <a:avLst/>
              <a:gdLst>
                <a:gd name="connsiteX0" fmla="*/ 0 w 108013"/>
                <a:gd name="connsiteY0" fmla="*/ 0 h 179736"/>
                <a:gd name="connsiteX1" fmla="*/ 108013 w 108013"/>
                <a:gd name="connsiteY1" fmla="*/ 0 h 179736"/>
                <a:gd name="connsiteX2" fmla="*/ 108013 w 108013"/>
                <a:gd name="connsiteY2" fmla="*/ 179737 h 179736"/>
                <a:gd name="connsiteX3" fmla="*/ 0 w 108013"/>
                <a:gd name="connsiteY3" fmla="*/ 179737 h 17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13" h="179736">
                  <a:moveTo>
                    <a:pt x="0" y="0"/>
                  </a:moveTo>
                  <a:lnTo>
                    <a:pt x="108013" y="0"/>
                  </a:lnTo>
                  <a:lnTo>
                    <a:pt x="108013" y="179737"/>
                  </a:lnTo>
                  <a:lnTo>
                    <a:pt x="0" y="17973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F4C51D5-556B-FEF2-6F41-5123BEC8D7D7}"/>
                </a:ext>
              </a:extLst>
            </p:cNvPr>
            <p:cNvSpPr/>
            <p:nvPr/>
          </p:nvSpPr>
          <p:spPr>
            <a:xfrm>
              <a:off x="5923311" y="3257545"/>
              <a:ext cx="399954" cy="1313878"/>
            </a:xfrm>
            <a:custGeom>
              <a:avLst/>
              <a:gdLst>
                <a:gd name="connsiteX0" fmla="*/ 343376 w 399954"/>
                <a:gd name="connsiteY0" fmla="*/ 119539 h 1313878"/>
                <a:gd name="connsiteX1" fmla="*/ 343376 w 399954"/>
                <a:gd name="connsiteY1" fmla="*/ 62865 h 1313878"/>
                <a:gd name="connsiteX2" fmla="*/ 343376 w 399954"/>
                <a:gd name="connsiteY2" fmla="*/ 0 h 1313878"/>
                <a:gd name="connsiteX3" fmla="*/ 157067 w 399954"/>
                <a:gd name="connsiteY3" fmla="*/ 0 h 1313878"/>
                <a:gd name="connsiteX4" fmla="*/ 157067 w 399954"/>
                <a:gd name="connsiteY4" fmla="*/ 62865 h 1313878"/>
                <a:gd name="connsiteX5" fmla="*/ 56483 w 399954"/>
                <a:gd name="connsiteY5" fmla="*/ 62865 h 1313878"/>
                <a:gd name="connsiteX6" fmla="*/ 56483 w 399954"/>
                <a:gd name="connsiteY6" fmla="*/ 119539 h 1313878"/>
                <a:gd name="connsiteX7" fmla="*/ 0 w 399954"/>
                <a:gd name="connsiteY7" fmla="*/ 119539 h 1313878"/>
                <a:gd name="connsiteX8" fmla="*/ 0 w 399954"/>
                <a:gd name="connsiteY8" fmla="*/ 1313879 h 1313878"/>
                <a:gd name="connsiteX9" fmla="*/ 399955 w 399954"/>
                <a:gd name="connsiteY9" fmla="*/ 1313879 h 1313878"/>
                <a:gd name="connsiteX10" fmla="*/ 399955 w 399954"/>
                <a:gd name="connsiteY10" fmla="*/ 119539 h 1313878"/>
                <a:gd name="connsiteX11" fmla="*/ 343376 w 399954"/>
                <a:gd name="connsiteY11" fmla="*/ 119539 h 13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954" h="1313878">
                  <a:moveTo>
                    <a:pt x="343376" y="119539"/>
                  </a:moveTo>
                  <a:lnTo>
                    <a:pt x="343376" y="62865"/>
                  </a:lnTo>
                  <a:lnTo>
                    <a:pt x="343376" y="0"/>
                  </a:lnTo>
                  <a:lnTo>
                    <a:pt x="157067" y="0"/>
                  </a:lnTo>
                  <a:lnTo>
                    <a:pt x="157067" y="62865"/>
                  </a:lnTo>
                  <a:lnTo>
                    <a:pt x="56483" y="62865"/>
                  </a:lnTo>
                  <a:lnTo>
                    <a:pt x="56483" y="119539"/>
                  </a:lnTo>
                  <a:lnTo>
                    <a:pt x="0" y="119539"/>
                  </a:lnTo>
                  <a:lnTo>
                    <a:pt x="0" y="1313879"/>
                  </a:lnTo>
                  <a:lnTo>
                    <a:pt x="399955" y="1313879"/>
                  </a:lnTo>
                  <a:lnTo>
                    <a:pt x="399955" y="119539"/>
                  </a:lnTo>
                  <a:lnTo>
                    <a:pt x="343376" y="11953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25643CF-711B-A7EB-B6AF-871DE3309E30}"/>
                </a:ext>
              </a:extLst>
            </p:cNvPr>
            <p:cNvSpPr/>
            <p:nvPr/>
          </p:nvSpPr>
          <p:spPr>
            <a:xfrm>
              <a:off x="5951696" y="3434805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1C19452-F600-790A-9D3E-8939992B47A1}"/>
                </a:ext>
              </a:extLst>
            </p:cNvPr>
            <p:cNvSpPr/>
            <p:nvPr/>
          </p:nvSpPr>
          <p:spPr>
            <a:xfrm>
              <a:off x="5951696" y="3514720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D6EF905-7BA2-D6D0-14BE-4259F2A33ACE}"/>
                </a:ext>
              </a:extLst>
            </p:cNvPr>
            <p:cNvSpPr/>
            <p:nvPr/>
          </p:nvSpPr>
          <p:spPr>
            <a:xfrm>
              <a:off x="5951696" y="3594635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810E14-3050-4D2D-7784-8F42DEAECCC1}"/>
                </a:ext>
              </a:extLst>
            </p:cNvPr>
            <p:cNvSpPr/>
            <p:nvPr/>
          </p:nvSpPr>
          <p:spPr>
            <a:xfrm>
              <a:off x="5951696" y="3674549"/>
              <a:ext cx="346329" cy="63246"/>
            </a:xfrm>
            <a:custGeom>
              <a:avLst/>
              <a:gdLst>
                <a:gd name="connsiteX0" fmla="*/ 0 w 346329"/>
                <a:gd name="connsiteY0" fmla="*/ 0 h 63246"/>
                <a:gd name="connsiteX1" fmla="*/ 346329 w 346329"/>
                <a:gd name="connsiteY1" fmla="*/ 0 h 63246"/>
                <a:gd name="connsiteX2" fmla="*/ 346329 w 346329"/>
                <a:gd name="connsiteY2" fmla="*/ 63246 h 63246"/>
                <a:gd name="connsiteX3" fmla="*/ 0 w 346329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6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EF0AF05-1588-2B14-2E1E-16CDE130B820}"/>
                </a:ext>
              </a:extLst>
            </p:cNvPr>
            <p:cNvSpPr/>
            <p:nvPr/>
          </p:nvSpPr>
          <p:spPr>
            <a:xfrm>
              <a:off x="5951696" y="3754559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FBF1737-74C4-809B-4A48-E7327651F023}"/>
                </a:ext>
              </a:extLst>
            </p:cNvPr>
            <p:cNvSpPr/>
            <p:nvPr/>
          </p:nvSpPr>
          <p:spPr>
            <a:xfrm>
              <a:off x="5951696" y="3834474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55BC04B-6453-F8A1-10CA-701CB861D67B}"/>
                </a:ext>
              </a:extLst>
            </p:cNvPr>
            <p:cNvSpPr/>
            <p:nvPr/>
          </p:nvSpPr>
          <p:spPr>
            <a:xfrm>
              <a:off x="5951696" y="3914389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C1586D3-8DF8-01F7-5580-B707D3EC3DDD}"/>
                </a:ext>
              </a:extLst>
            </p:cNvPr>
            <p:cNvSpPr/>
            <p:nvPr/>
          </p:nvSpPr>
          <p:spPr>
            <a:xfrm>
              <a:off x="5951696" y="3994304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88333FD-2BE7-6596-4726-8E4A1C6DEF70}"/>
                </a:ext>
              </a:extLst>
            </p:cNvPr>
            <p:cNvSpPr/>
            <p:nvPr/>
          </p:nvSpPr>
          <p:spPr>
            <a:xfrm>
              <a:off x="5951696" y="4074314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6F4B97A-74FB-8BF0-AC0E-E84E382DBEB4}"/>
                </a:ext>
              </a:extLst>
            </p:cNvPr>
            <p:cNvSpPr/>
            <p:nvPr/>
          </p:nvSpPr>
          <p:spPr>
            <a:xfrm>
              <a:off x="6479571" y="3563530"/>
              <a:ext cx="130626" cy="109135"/>
            </a:xfrm>
            <a:custGeom>
              <a:avLst/>
              <a:gdLst>
                <a:gd name="connsiteX0" fmla="*/ 96599 w 130626"/>
                <a:gd name="connsiteY0" fmla="*/ 32003 h 109135"/>
                <a:gd name="connsiteX1" fmla="*/ 81549 w 130626"/>
                <a:gd name="connsiteY1" fmla="*/ 35909 h 109135"/>
                <a:gd name="connsiteX2" fmla="*/ 62499 w 130626"/>
                <a:gd name="connsiteY2" fmla="*/ 22002 h 109135"/>
                <a:gd name="connsiteX3" fmla="*/ 21961 w 130626"/>
                <a:gd name="connsiteY3" fmla="*/ 1571 h 109135"/>
                <a:gd name="connsiteX4" fmla="*/ -80 w 130626"/>
                <a:gd name="connsiteY4" fmla="*/ 31527 h 109135"/>
                <a:gd name="connsiteX5" fmla="*/ 4206 w 130626"/>
                <a:gd name="connsiteY5" fmla="*/ 47148 h 109135"/>
                <a:gd name="connsiteX6" fmla="*/ 29333 w 130626"/>
                <a:gd name="connsiteY6" fmla="*/ 105841 h 109135"/>
                <a:gd name="connsiteX7" fmla="*/ 81549 w 130626"/>
                <a:gd name="connsiteY7" fmla="*/ 91916 h 109135"/>
                <a:gd name="connsiteX8" fmla="*/ 96599 w 130626"/>
                <a:gd name="connsiteY8" fmla="*/ 95821 h 109135"/>
                <a:gd name="connsiteX9" fmla="*/ 130498 w 130626"/>
                <a:gd name="connsiteY9" fmla="*/ 65427 h 109135"/>
                <a:gd name="connsiteX10" fmla="*/ 100104 w 130626"/>
                <a:gd name="connsiteY10" fmla="*/ 31527 h 109135"/>
                <a:gd name="connsiteX11" fmla="*/ 96599 w 130626"/>
                <a:gd name="connsiteY11" fmla="*/ 31527 h 10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626" h="109135">
                  <a:moveTo>
                    <a:pt x="96599" y="32003"/>
                  </a:moveTo>
                  <a:cubicBezTo>
                    <a:pt x="91331" y="31994"/>
                    <a:pt x="86150" y="33337"/>
                    <a:pt x="81549" y="35909"/>
                  </a:cubicBezTo>
                  <a:cubicBezTo>
                    <a:pt x="76558" y="29660"/>
                    <a:pt x="69977" y="24860"/>
                    <a:pt x="62499" y="22002"/>
                  </a:cubicBezTo>
                  <a:cubicBezTo>
                    <a:pt x="56946" y="5162"/>
                    <a:pt x="38801" y="-3982"/>
                    <a:pt x="21961" y="1571"/>
                  </a:cubicBezTo>
                  <a:cubicBezTo>
                    <a:pt x="8988" y="5848"/>
                    <a:pt x="149" y="17868"/>
                    <a:pt x="-80" y="31527"/>
                  </a:cubicBezTo>
                  <a:cubicBezTo>
                    <a:pt x="-32" y="37023"/>
                    <a:pt x="1444" y="42405"/>
                    <a:pt x="4206" y="47148"/>
                  </a:cubicBezTo>
                  <a:cubicBezTo>
                    <a:pt x="-5062" y="70294"/>
                    <a:pt x="6187" y="96573"/>
                    <a:pt x="29333" y="105841"/>
                  </a:cubicBezTo>
                  <a:cubicBezTo>
                    <a:pt x="47907" y="113280"/>
                    <a:pt x="69148" y="107613"/>
                    <a:pt x="81549" y="91916"/>
                  </a:cubicBezTo>
                  <a:cubicBezTo>
                    <a:pt x="86169" y="94440"/>
                    <a:pt x="91341" y="95783"/>
                    <a:pt x="96599" y="95821"/>
                  </a:cubicBezTo>
                  <a:cubicBezTo>
                    <a:pt x="114354" y="96793"/>
                    <a:pt x="129527" y="83181"/>
                    <a:pt x="130498" y="65427"/>
                  </a:cubicBezTo>
                  <a:cubicBezTo>
                    <a:pt x="131460" y="47672"/>
                    <a:pt x="117859" y="32499"/>
                    <a:pt x="100104" y="31527"/>
                  </a:cubicBezTo>
                  <a:cubicBezTo>
                    <a:pt x="98932" y="31460"/>
                    <a:pt x="97761" y="31460"/>
                    <a:pt x="96599" y="315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F08B56-CDB8-9C7A-A1E4-B09DF3B82983}"/>
                </a:ext>
              </a:extLst>
            </p:cNvPr>
            <p:cNvSpPr/>
            <p:nvPr/>
          </p:nvSpPr>
          <p:spPr>
            <a:xfrm>
              <a:off x="6640258" y="3355695"/>
              <a:ext cx="57771" cy="48867"/>
            </a:xfrm>
            <a:custGeom>
              <a:avLst/>
              <a:gdLst>
                <a:gd name="connsiteX0" fmla="*/ 43164 w 57771"/>
                <a:gd name="connsiteY0" fmla="*/ 14191 h 48867"/>
                <a:gd name="connsiteX1" fmla="*/ 36496 w 57771"/>
                <a:gd name="connsiteY1" fmla="*/ 15906 h 48867"/>
                <a:gd name="connsiteX2" fmla="*/ 27924 w 57771"/>
                <a:gd name="connsiteY2" fmla="*/ 9714 h 48867"/>
                <a:gd name="connsiteX3" fmla="*/ 9683 w 57771"/>
                <a:gd name="connsiteY3" fmla="*/ 714 h 48867"/>
                <a:gd name="connsiteX4" fmla="*/ -80 w 57771"/>
                <a:gd name="connsiteY4" fmla="*/ 14191 h 48867"/>
                <a:gd name="connsiteX5" fmla="*/ 1825 w 57771"/>
                <a:gd name="connsiteY5" fmla="*/ 21240 h 48867"/>
                <a:gd name="connsiteX6" fmla="*/ 396 w 57771"/>
                <a:gd name="connsiteY6" fmla="*/ 28574 h 48867"/>
                <a:gd name="connsiteX7" fmla="*/ 20732 w 57771"/>
                <a:gd name="connsiteY7" fmla="*/ 48815 h 48867"/>
                <a:gd name="connsiteX8" fmla="*/ 36496 w 57771"/>
                <a:gd name="connsiteY8" fmla="*/ 41242 h 48867"/>
                <a:gd name="connsiteX9" fmla="*/ 55975 w 57771"/>
                <a:gd name="connsiteY9" fmla="*/ 35384 h 48867"/>
                <a:gd name="connsiteX10" fmla="*/ 50117 w 57771"/>
                <a:gd name="connsiteY10" fmla="*/ 15906 h 48867"/>
                <a:gd name="connsiteX11" fmla="*/ 43164 w 57771"/>
                <a:gd name="connsiteY11" fmla="*/ 14191 h 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771" h="48867">
                  <a:moveTo>
                    <a:pt x="43164" y="14191"/>
                  </a:moveTo>
                  <a:cubicBezTo>
                    <a:pt x="40839" y="14220"/>
                    <a:pt x="38544" y="14810"/>
                    <a:pt x="36496" y="15906"/>
                  </a:cubicBezTo>
                  <a:cubicBezTo>
                    <a:pt x="34201" y="13153"/>
                    <a:pt x="31258" y="11029"/>
                    <a:pt x="27924" y="9714"/>
                  </a:cubicBezTo>
                  <a:cubicBezTo>
                    <a:pt x="25371" y="2190"/>
                    <a:pt x="17208" y="-1839"/>
                    <a:pt x="9683" y="714"/>
                  </a:cubicBezTo>
                  <a:cubicBezTo>
                    <a:pt x="3892" y="2676"/>
                    <a:pt x="-23" y="8076"/>
                    <a:pt x="-80" y="14191"/>
                  </a:cubicBezTo>
                  <a:cubicBezTo>
                    <a:pt x="-89" y="16668"/>
                    <a:pt x="568" y="19106"/>
                    <a:pt x="1825" y="21240"/>
                  </a:cubicBezTo>
                  <a:cubicBezTo>
                    <a:pt x="873" y="23564"/>
                    <a:pt x="387" y="26059"/>
                    <a:pt x="396" y="28574"/>
                  </a:cubicBezTo>
                  <a:cubicBezTo>
                    <a:pt x="425" y="39775"/>
                    <a:pt x="9521" y="48843"/>
                    <a:pt x="20732" y="48815"/>
                  </a:cubicBezTo>
                  <a:cubicBezTo>
                    <a:pt x="26857" y="48805"/>
                    <a:pt x="32658" y="46024"/>
                    <a:pt x="36496" y="41242"/>
                  </a:cubicBezTo>
                  <a:cubicBezTo>
                    <a:pt x="43497" y="45005"/>
                    <a:pt x="52212" y="42376"/>
                    <a:pt x="55975" y="35384"/>
                  </a:cubicBezTo>
                  <a:cubicBezTo>
                    <a:pt x="59737" y="28384"/>
                    <a:pt x="57108" y="19668"/>
                    <a:pt x="50117" y="15906"/>
                  </a:cubicBezTo>
                  <a:cubicBezTo>
                    <a:pt x="47983" y="14753"/>
                    <a:pt x="45593" y="14163"/>
                    <a:pt x="43164" y="141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5F1C36-D945-FE26-AC23-6E70202A7ED8}"/>
                </a:ext>
              </a:extLst>
            </p:cNvPr>
            <p:cNvSpPr/>
            <p:nvPr/>
          </p:nvSpPr>
          <p:spPr>
            <a:xfrm>
              <a:off x="6550137" y="3442547"/>
              <a:ext cx="78324" cy="87912"/>
            </a:xfrm>
            <a:custGeom>
              <a:avLst/>
              <a:gdLst>
                <a:gd name="connsiteX0" fmla="*/ 33939 w 78324"/>
                <a:gd name="connsiteY0" fmla="*/ 16684 h 87912"/>
                <a:gd name="connsiteX1" fmla="*/ 33939 w 78324"/>
                <a:gd name="connsiteY1" fmla="*/ 27543 h 87912"/>
                <a:gd name="connsiteX2" fmla="*/ 21176 w 78324"/>
                <a:gd name="connsiteY2" fmla="*/ 37830 h 87912"/>
                <a:gd name="connsiteX3" fmla="*/ -55 w 78324"/>
                <a:gd name="connsiteY3" fmla="*/ 61128 h 87912"/>
                <a:gd name="connsiteX4" fmla="*/ 16889 w 78324"/>
                <a:gd name="connsiteY4" fmla="*/ 81740 h 87912"/>
                <a:gd name="connsiteX5" fmla="*/ 28129 w 78324"/>
                <a:gd name="connsiteY5" fmla="*/ 81740 h 87912"/>
                <a:gd name="connsiteX6" fmla="*/ 38702 w 78324"/>
                <a:gd name="connsiteY6" fmla="*/ 86788 h 87912"/>
                <a:gd name="connsiteX7" fmla="*/ 77183 w 78324"/>
                <a:gd name="connsiteY7" fmla="*/ 64528 h 87912"/>
                <a:gd name="connsiteX8" fmla="*/ 71944 w 78324"/>
                <a:gd name="connsiteY8" fmla="*/ 37544 h 87912"/>
                <a:gd name="connsiteX9" fmla="*/ 77278 w 78324"/>
                <a:gd name="connsiteY9" fmla="*/ 28019 h 87912"/>
                <a:gd name="connsiteX10" fmla="*/ 61276 w 78324"/>
                <a:gd name="connsiteY10" fmla="*/ 682 h 87912"/>
                <a:gd name="connsiteX11" fmla="*/ 33939 w 78324"/>
                <a:gd name="connsiteY11" fmla="*/ 16684 h 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324" h="87912">
                  <a:moveTo>
                    <a:pt x="33939" y="16684"/>
                  </a:moveTo>
                  <a:cubicBezTo>
                    <a:pt x="33034" y="20246"/>
                    <a:pt x="33034" y="23980"/>
                    <a:pt x="33939" y="27543"/>
                  </a:cubicBezTo>
                  <a:cubicBezTo>
                    <a:pt x="28843" y="29771"/>
                    <a:pt x="24433" y="33324"/>
                    <a:pt x="21176" y="37830"/>
                  </a:cubicBezTo>
                  <a:cubicBezTo>
                    <a:pt x="8879" y="38401"/>
                    <a:pt x="-627" y="48831"/>
                    <a:pt x="-55" y="61128"/>
                  </a:cubicBezTo>
                  <a:cubicBezTo>
                    <a:pt x="392" y="70996"/>
                    <a:pt x="7298" y="79387"/>
                    <a:pt x="16889" y="81740"/>
                  </a:cubicBezTo>
                  <a:cubicBezTo>
                    <a:pt x="20566" y="82740"/>
                    <a:pt x="24452" y="82740"/>
                    <a:pt x="28129" y="81740"/>
                  </a:cubicBezTo>
                  <a:cubicBezTo>
                    <a:pt x="31310" y="84064"/>
                    <a:pt x="34892" y="85769"/>
                    <a:pt x="38702" y="86788"/>
                  </a:cubicBezTo>
                  <a:cubicBezTo>
                    <a:pt x="55475" y="91265"/>
                    <a:pt x="72697" y="81302"/>
                    <a:pt x="77183" y="64528"/>
                  </a:cubicBezTo>
                  <a:cubicBezTo>
                    <a:pt x="79669" y="55203"/>
                    <a:pt x="77735" y="45259"/>
                    <a:pt x="71944" y="37544"/>
                  </a:cubicBezTo>
                  <a:cubicBezTo>
                    <a:pt x="74525" y="34896"/>
                    <a:pt x="76373" y="31610"/>
                    <a:pt x="77278" y="28019"/>
                  </a:cubicBezTo>
                  <a:cubicBezTo>
                    <a:pt x="80412" y="16055"/>
                    <a:pt x="73239" y="3816"/>
                    <a:pt x="61276" y="682"/>
                  </a:cubicBezTo>
                  <a:cubicBezTo>
                    <a:pt x="49312" y="-2452"/>
                    <a:pt x="37073" y="4721"/>
                    <a:pt x="33939" y="166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7C4B44-E88A-E0D4-6212-E6FED855D54F}"/>
                </a:ext>
              </a:extLst>
            </p:cNvPr>
            <p:cNvSpPr/>
            <p:nvPr/>
          </p:nvSpPr>
          <p:spPr>
            <a:xfrm>
              <a:off x="6359556" y="4090125"/>
              <a:ext cx="546354" cy="482250"/>
            </a:xfrm>
            <a:custGeom>
              <a:avLst/>
              <a:gdLst>
                <a:gd name="connsiteX0" fmla="*/ 0 w 546354"/>
                <a:gd name="connsiteY0" fmla="*/ 0 h 482250"/>
                <a:gd name="connsiteX1" fmla="*/ 546354 w 546354"/>
                <a:gd name="connsiteY1" fmla="*/ 0 h 482250"/>
                <a:gd name="connsiteX2" fmla="*/ 546354 w 546354"/>
                <a:gd name="connsiteY2" fmla="*/ 482251 h 482250"/>
                <a:gd name="connsiteX3" fmla="*/ 0 w 546354"/>
                <a:gd name="connsiteY3" fmla="*/ 482251 h 4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354" h="482250">
                  <a:moveTo>
                    <a:pt x="0" y="0"/>
                  </a:moveTo>
                  <a:lnTo>
                    <a:pt x="546354" y="0"/>
                  </a:lnTo>
                  <a:lnTo>
                    <a:pt x="546354" y="482251"/>
                  </a:lnTo>
                  <a:lnTo>
                    <a:pt x="0" y="482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7609F98-D5D4-B3DC-58C3-0232B6FD9F13}"/>
                </a:ext>
              </a:extLst>
            </p:cNvPr>
            <p:cNvSpPr/>
            <p:nvPr/>
          </p:nvSpPr>
          <p:spPr>
            <a:xfrm>
              <a:off x="6452520" y="3994304"/>
              <a:ext cx="360425" cy="128206"/>
            </a:xfrm>
            <a:custGeom>
              <a:avLst/>
              <a:gdLst>
                <a:gd name="connsiteX0" fmla="*/ 0 w 360425"/>
                <a:gd name="connsiteY0" fmla="*/ 0 h 128206"/>
                <a:gd name="connsiteX1" fmla="*/ 360426 w 360425"/>
                <a:gd name="connsiteY1" fmla="*/ 0 h 128206"/>
                <a:gd name="connsiteX2" fmla="*/ 360426 w 360425"/>
                <a:gd name="connsiteY2" fmla="*/ 128207 h 128206"/>
                <a:gd name="connsiteX3" fmla="*/ 0 w 360425"/>
                <a:gd name="connsiteY3" fmla="*/ 128207 h 12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425" h="128206">
                  <a:moveTo>
                    <a:pt x="0" y="0"/>
                  </a:moveTo>
                  <a:lnTo>
                    <a:pt x="360426" y="0"/>
                  </a:lnTo>
                  <a:lnTo>
                    <a:pt x="360426" y="128207"/>
                  </a:lnTo>
                  <a:lnTo>
                    <a:pt x="0" y="12820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953ADCE-1A09-E44A-335B-227EC45102A5}"/>
                </a:ext>
              </a:extLst>
            </p:cNvPr>
            <p:cNvSpPr/>
            <p:nvPr/>
          </p:nvSpPr>
          <p:spPr>
            <a:xfrm>
              <a:off x="6494430" y="3706172"/>
              <a:ext cx="70294" cy="303561"/>
            </a:xfrm>
            <a:custGeom>
              <a:avLst/>
              <a:gdLst>
                <a:gd name="connsiteX0" fmla="*/ 27432 w 70294"/>
                <a:gd name="connsiteY0" fmla="*/ 0 h 303561"/>
                <a:gd name="connsiteX1" fmla="*/ 42958 w 70294"/>
                <a:gd name="connsiteY1" fmla="*/ 0 h 303561"/>
                <a:gd name="connsiteX2" fmla="*/ 70295 w 70294"/>
                <a:gd name="connsiteY2" fmla="*/ 27337 h 303561"/>
                <a:gd name="connsiteX3" fmla="*/ 70295 w 70294"/>
                <a:gd name="connsiteY3" fmla="*/ 303562 h 303561"/>
                <a:gd name="connsiteX4" fmla="*/ 70295 w 70294"/>
                <a:gd name="connsiteY4" fmla="*/ 303562 h 303561"/>
                <a:gd name="connsiteX5" fmla="*/ 0 w 70294"/>
                <a:gd name="connsiteY5" fmla="*/ 303562 h 303561"/>
                <a:gd name="connsiteX6" fmla="*/ 0 w 70294"/>
                <a:gd name="connsiteY6" fmla="*/ 303562 h 303561"/>
                <a:gd name="connsiteX7" fmla="*/ 0 w 70294"/>
                <a:gd name="connsiteY7" fmla="*/ 27337 h 303561"/>
                <a:gd name="connsiteX8" fmla="*/ 27337 w 70294"/>
                <a:gd name="connsiteY8" fmla="*/ 0 h 303561"/>
                <a:gd name="connsiteX9" fmla="*/ 27432 w 70294"/>
                <a:gd name="connsiteY9" fmla="*/ 0 h 3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94" h="303561">
                  <a:moveTo>
                    <a:pt x="27432" y="0"/>
                  </a:moveTo>
                  <a:lnTo>
                    <a:pt x="42958" y="0"/>
                  </a:lnTo>
                  <a:cubicBezTo>
                    <a:pt x="58055" y="0"/>
                    <a:pt x="70295" y="12240"/>
                    <a:pt x="70295" y="27337"/>
                  </a:cubicBezTo>
                  <a:lnTo>
                    <a:pt x="70295" y="303562"/>
                  </a:lnTo>
                  <a:lnTo>
                    <a:pt x="70295" y="303562"/>
                  </a:lnTo>
                  <a:lnTo>
                    <a:pt x="0" y="303562"/>
                  </a:lnTo>
                  <a:lnTo>
                    <a:pt x="0" y="303562"/>
                  </a:lnTo>
                  <a:lnTo>
                    <a:pt x="0" y="27337"/>
                  </a:lnTo>
                  <a:cubicBezTo>
                    <a:pt x="0" y="12240"/>
                    <a:pt x="12240" y="0"/>
                    <a:pt x="27337" y="0"/>
                  </a:cubicBezTo>
                  <a:cubicBezTo>
                    <a:pt x="27365" y="0"/>
                    <a:pt x="27404" y="0"/>
                    <a:pt x="27432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D29CE23-523B-32D3-C03E-C3E6DE0457E5}"/>
                </a:ext>
              </a:extLst>
            </p:cNvPr>
            <p:cNvSpPr/>
            <p:nvPr/>
          </p:nvSpPr>
          <p:spPr>
            <a:xfrm>
              <a:off x="6494526" y="3756845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0 h 17430"/>
                <a:gd name="connsiteX3" fmla="*/ 0 w 70294"/>
                <a:gd name="connsiteY3" fmla="*/ 17430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0"/>
                  </a:lnTo>
                  <a:lnTo>
                    <a:pt x="0" y="17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2A8026C-AFA6-EFE7-B887-28C79F2C2EDC}"/>
                </a:ext>
              </a:extLst>
            </p:cNvPr>
            <p:cNvSpPr/>
            <p:nvPr/>
          </p:nvSpPr>
          <p:spPr>
            <a:xfrm>
              <a:off x="6494526" y="3809042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1 h 17430"/>
                <a:gd name="connsiteX3" fmla="*/ 0 w 70294"/>
                <a:gd name="connsiteY3" fmla="*/ 17431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1"/>
                  </a:lnTo>
                  <a:lnTo>
                    <a:pt x="0" y="17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1C6D1E3-B2F4-0314-9267-8A1C1575D746}"/>
                </a:ext>
              </a:extLst>
            </p:cNvPr>
            <p:cNvSpPr/>
            <p:nvPr/>
          </p:nvSpPr>
          <p:spPr>
            <a:xfrm>
              <a:off x="6494526" y="3861335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0 h 17430"/>
                <a:gd name="connsiteX3" fmla="*/ 0 w 70294"/>
                <a:gd name="connsiteY3" fmla="*/ 17430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0"/>
                  </a:lnTo>
                  <a:lnTo>
                    <a:pt x="0" y="17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14BF666-FDED-76D7-AA88-F50B9A91AB79}"/>
                </a:ext>
              </a:extLst>
            </p:cNvPr>
            <p:cNvSpPr/>
            <p:nvPr/>
          </p:nvSpPr>
          <p:spPr>
            <a:xfrm>
              <a:off x="6494526" y="3913532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1 h 17430"/>
                <a:gd name="connsiteX3" fmla="*/ 0 w 70294"/>
                <a:gd name="connsiteY3" fmla="*/ 17431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1"/>
                  </a:lnTo>
                  <a:lnTo>
                    <a:pt x="0" y="17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149322C-E884-C187-966B-3F612D3F7432}"/>
                </a:ext>
              </a:extLst>
            </p:cNvPr>
            <p:cNvSpPr/>
            <p:nvPr/>
          </p:nvSpPr>
          <p:spPr>
            <a:xfrm>
              <a:off x="6494526" y="4025927"/>
              <a:ext cx="287369" cy="48291"/>
            </a:xfrm>
            <a:custGeom>
              <a:avLst/>
              <a:gdLst>
                <a:gd name="connsiteX0" fmla="*/ 0 w 287369"/>
                <a:gd name="connsiteY0" fmla="*/ 0 h 48291"/>
                <a:gd name="connsiteX1" fmla="*/ 287369 w 287369"/>
                <a:gd name="connsiteY1" fmla="*/ 0 h 48291"/>
                <a:gd name="connsiteX2" fmla="*/ 287369 w 287369"/>
                <a:gd name="connsiteY2" fmla="*/ 48292 h 48291"/>
                <a:gd name="connsiteX3" fmla="*/ 0 w 287369"/>
                <a:gd name="connsiteY3" fmla="*/ 48292 h 4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69" h="48291">
                  <a:moveTo>
                    <a:pt x="0" y="0"/>
                  </a:moveTo>
                  <a:lnTo>
                    <a:pt x="287369" y="0"/>
                  </a:lnTo>
                  <a:lnTo>
                    <a:pt x="287369" y="48292"/>
                  </a:lnTo>
                  <a:lnTo>
                    <a:pt x="0" y="48292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0DDE271-6B33-AF04-1D07-6BE72EB3ABB0}"/>
                </a:ext>
              </a:extLst>
            </p:cNvPr>
            <p:cNvSpPr/>
            <p:nvPr/>
          </p:nvSpPr>
          <p:spPr>
            <a:xfrm>
              <a:off x="6397847" y="4137560"/>
              <a:ext cx="146208" cy="146208"/>
            </a:xfrm>
            <a:custGeom>
              <a:avLst/>
              <a:gdLst>
                <a:gd name="connsiteX0" fmla="*/ 0 w 146208"/>
                <a:gd name="connsiteY0" fmla="*/ 0 h 146208"/>
                <a:gd name="connsiteX1" fmla="*/ 146209 w 146208"/>
                <a:gd name="connsiteY1" fmla="*/ 0 h 146208"/>
                <a:gd name="connsiteX2" fmla="*/ 146209 w 146208"/>
                <a:gd name="connsiteY2" fmla="*/ 146209 h 146208"/>
                <a:gd name="connsiteX3" fmla="*/ 0 w 146208"/>
                <a:gd name="connsiteY3" fmla="*/ 146209 h 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08" h="146208">
                  <a:moveTo>
                    <a:pt x="0" y="0"/>
                  </a:moveTo>
                  <a:lnTo>
                    <a:pt x="146209" y="0"/>
                  </a:lnTo>
                  <a:lnTo>
                    <a:pt x="146209" y="146209"/>
                  </a:lnTo>
                  <a:lnTo>
                    <a:pt x="0" y="14620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2755D16-5D85-3043-710F-F8E48A17FDAF}"/>
                </a:ext>
              </a:extLst>
            </p:cNvPr>
            <p:cNvSpPr/>
            <p:nvPr/>
          </p:nvSpPr>
          <p:spPr>
            <a:xfrm>
              <a:off x="6397847" y="4354444"/>
              <a:ext cx="451675" cy="146208"/>
            </a:xfrm>
            <a:custGeom>
              <a:avLst/>
              <a:gdLst>
                <a:gd name="connsiteX0" fmla="*/ 0 w 451675"/>
                <a:gd name="connsiteY0" fmla="*/ 0 h 146208"/>
                <a:gd name="connsiteX1" fmla="*/ 451676 w 451675"/>
                <a:gd name="connsiteY1" fmla="*/ 0 h 146208"/>
                <a:gd name="connsiteX2" fmla="*/ 451676 w 451675"/>
                <a:gd name="connsiteY2" fmla="*/ 146209 h 146208"/>
                <a:gd name="connsiteX3" fmla="*/ 0 w 451675"/>
                <a:gd name="connsiteY3" fmla="*/ 146209 h 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675" h="146208">
                  <a:moveTo>
                    <a:pt x="0" y="0"/>
                  </a:moveTo>
                  <a:lnTo>
                    <a:pt x="451676" y="0"/>
                  </a:lnTo>
                  <a:lnTo>
                    <a:pt x="451676" y="146209"/>
                  </a:lnTo>
                  <a:lnTo>
                    <a:pt x="0" y="14620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3286B78-E905-85E7-5444-ED1FC3C19DD6}"/>
                </a:ext>
              </a:extLst>
            </p:cNvPr>
            <p:cNvSpPr/>
            <p:nvPr/>
          </p:nvSpPr>
          <p:spPr>
            <a:xfrm>
              <a:off x="5215604" y="4029260"/>
              <a:ext cx="176022" cy="27622"/>
            </a:xfrm>
            <a:custGeom>
              <a:avLst/>
              <a:gdLst>
                <a:gd name="connsiteX0" fmla="*/ 162131 w 176022"/>
                <a:gd name="connsiteY0" fmla="*/ -53 h 27622"/>
                <a:gd name="connsiteX1" fmla="*/ 13731 w 176022"/>
                <a:gd name="connsiteY1" fmla="*/ -53 h 27622"/>
                <a:gd name="connsiteX2" fmla="*/ -80 w 176022"/>
                <a:gd name="connsiteY2" fmla="*/ 13758 h 27622"/>
                <a:gd name="connsiteX3" fmla="*/ 13731 w 176022"/>
                <a:gd name="connsiteY3" fmla="*/ 27569 h 27622"/>
                <a:gd name="connsiteX4" fmla="*/ 162131 w 176022"/>
                <a:gd name="connsiteY4" fmla="*/ 27569 h 27622"/>
                <a:gd name="connsiteX5" fmla="*/ 175942 w 176022"/>
                <a:gd name="connsiteY5" fmla="*/ 13758 h 27622"/>
                <a:gd name="connsiteX6" fmla="*/ 162131 w 176022"/>
                <a:gd name="connsiteY6" fmla="*/ -53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22" h="27622">
                  <a:moveTo>
                    <a:pt x="162131" y="-53"/>
                  </a:moveTo>
                  <a:lnTo>
                    <a:pt x="13731" y="-53"/>
                  </a:lnTo>
                  <a:cubicBezTo>
                    <a:pt x="6102" y="-53"/>
                    <a:pt x="-80" y="6129"/>
                    <a:pt x="-80" y="13758"/>
                  </a:cubicBezTo>
                  <a:cubicBezTo>
                    <a:pt x="-80" y="21388"/>
                    <a:pt x="6102" y="27569"/>
                    <a:pt x="13731" y="27569"/>
                  </a:cubicBezTo>
                  <a:lnTo>
                    <a:pt x="162131" y="27569"/>
                  </a:lnTo>
                  <a:cubicBezTo>
                    <a:pt x="169761" y="27569"/>
                    <a:pt x="175942" y="21388"/>
                    <a:pt x="175942" y="13758"/>
                  </a:cubicBezTo>
                  <a:cubicBezTo>
                    <a:pt x="175942" y="6129"/>
                    <a:pt x="169761" y="-53"/>
                    <a:pt x="162131" y="-53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8D4E622-C422-FEFB-3414-A0A9EF4EDBDC}"/>
                </a:ext>
              </a:extLst>
            </p:cNvPr>
            <p:cNvSpPr/>
            <p:nvPr/>
          </p:nvSpPr>
          <p:spPr>
            <a:xfrm>
              <a:off x="5432678" y="4029260"/>
              <a:ext cx="176022" cy="27622"/>
            </a:xfrm>
            <a:custGeom>
              <a:avLst/>
              <a:gdLst>
                <a:gd name="connsiteX0" fmla="*/ 162131 w 176022"/>
                <a:gd name="connsiteY0" fmla="*/ -53 h 27622"/>
                <a:gd name="connsiteX1" fmla="*/ 13731 w 176022"/>
                <a:gd name="connsiteY1" fmla="*/ -53 h 27622"/>
                <a:gd name="connsiteX2" fmla="*/ -80 w 176022"/>
                <a:gd name="connsiteY2" fmla="*/ 13758 h 27622"/>
                <a:gd name="connsiteX3" fmla="*/ 13731 w 176022"/>
                <a:gd name="connsiteY3" fmla="*/ 27569 h 27622"/>
                <a:gd name="connsiteX4" fmla="*/ 162131 w 176022"/>
                <a:gd name="connsiteY4" fmla="*/ 27569 h 27622"/>
                <a:gd name="connsiteX5" fmla="*/ 175942 w 176022"/>
                <a:gd name="connsiteY5" fmla="*/ 13758 h 27622"/>
                <a:gd name="connsiteX6" fmla="*/ 162131 w 176022"/>
                <a:gd name="connsiteY6" fmla="*/ -53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22" h="27622">
                  <a:moveTo>
                    <a:pt x="162131" y="-53"/>
                  </a:moveTo>
                  <a:lnTo>
                    <a:pt x="13731" y="-53"/>
                  </a:lnTo>
                  <a:cubicBezTo>
                    <a:pt x="6102" y="-53"/>
                    <a:pt x="-80" y="6129"/>
                    <a:pt x="-80" y="13758"/>
                  </a:cubicBezTo>
                  <a:cubicBezTo>
                    <a:pt x="-80" y="21388"/>
                    <a:pt x="6102" y="27569"/>
                    <a:pt x="13731" y="27569"/>
                  </a:cubicBezTo>
                  <a:lnTo>
                    <a:pt x="162131" y="27569"/>
                  </a:lnTo>
                  <a:cubicBezTo>
                    <a:pt x="169760" y="27569"/>
                    <a:pt x="175942" y="21388"/>
                    <a:pt x="175942" y="13758"/>
                  </a:cubicBezTo>
                  <a:cubicBezTo>
                    <a:pt x="175942" y="6129"/>
                    <a:pt x="169760" y="-53"/>
                    <a:pt x="162131" y="-53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4718AB8-E221-B67E-ACBB-56C5900F73A5}"/>
                </a:ext>
              </a:extLst>
            </p:cNvPr>
            <p:cNvSpPr/>
            <p:nvPr/>
          </p:nvSpPr>
          <p:spPr>
            <a:xfrm>
              <a:off x="5186553" y="4007353"/>
              <a:ext cx="638175" cy="61245"/>
            </a:xfrm>
            <a:custGeom>
              <a:avLst/>
              <a:gdLst>
                <a:gd name="connsiteX0" fmla="*/ 637809 w 638175"/>
                <a:gd name="connsiteY0" fmla="*/ 56240 h 61245"/>
                <a:gd name="connsiteX1" fmla="*/ 581517 w 638175"/>
                <a:gd name="connsiteY1" fmla="*/ -53 h 61245"/>
                <a:gd name="connsiteX2" fmla="*/ 6207 w 638175"/>
                <a:gd name="connsiteY2" fmla="*/ -53 h 61245"/>
                <a:gd name="connsiteX3" fmla="*/ -80 w 638175"/>
                <a:gd name="connsiteY3" fmla="*/ 6233 h 61245"/>
                <a:gd name="connsiteX4" fmla="*/ -80 w 638175"/>
                <a:gd name="connsiteY4" fmla="*/ 61192 h 61245"/>
                <a:gd name="connsiteX5" fmla="*/ 638095 w 638175"/>
                <a:gd name="connsiteY5" fmla="*/ 61192 h 61245"/>
                <a:gd name="connsiteX6" fmla="*/ 191182 w 638175"/>
                <a:gd name="connsiteY6" fmla="*/ 49477 h 61245"/>
                <a:gd name="connsiteX7" fmla="*/ 42783 w 638175"/>
                <a:gd name="connsiteY7" fmla="*/ 49477 h 61245"/>
                <a:gd name="connsiteX8" fmla="*/ 28971 w 638175"/>
                <a:gd name="connsiteY8" fmla="*/ 35666 h 61245"/>
                <a:gd name="connsiteX9" fmla="*/ 42783 w 638175"/>
                <a:gd name="connsiteY9" fmla="*/ 21854 h 61245"/>
                <a:gd name="connsiteX10" fmla="*/ 191182 w 638175"/>
                <a:gd name="connsiteY10" fmla="*/ 21854 h 61245"/>
                <a:gd name="connsiteX11" fmla="*/ 204993 w 638175"/>
                <a:gd name="connsiteY11" fmla="*/ 35666 h 61245"/>
                <a:gd name="connsiteX12" fmla="*/ 191182 w 638175"/>
                <a:gd name="connsiteY12" fmla="*/ 49477 h 61245"/>
                <a:gd name="connsiteX13" fmla="*/ 407971 w 638175"/>
                <a:gd name="connsiteY13" fmla="*/ 49477 h 61245"/>
                <a:gd name="connsiteX14" fmla="*/ 259572 w 638175"/>
                <a:gd name="connsiteY14" fmla="*/ 49477 h 61245"/>
                <a:gd name="connsiteX15" fmla="*/ 245760 w 638175"/>
                <a:gd name="connsiteY15" fmla="*/ 35666 h 61245"/>
                <a:gd name="connsiteX16" fmla="*/ 259572 w 638175"/>
                <a:gd name="connsiteY16" fmla="*/ 21854 h 61245"/>
                <a:gd name="connsiteX17" fmla="*/ 407971 w 638175"/>
                <a:gd name="connsiteY17" fmla="*/ 21854 h 61245"/>
                <a:gd name="connsiteX18" fmla="*/ 421782 w 638175"/>
                <a:gd name="connsiteY18" fmla="*/ 35666 h 61245"/>
                <a:gd name="connsiteX19" fmla="*/ 407971 w 638175"/>
                <a:gd name="connsiteY19" fmla="*/ 49477 h 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8175" h="61245">
                  <a:moveTo>
                    <a:pt x="637809" y="56240"/>
                  </a:moveTo>
                  <a:cubicBezTo>
                    <a:pt x="637762" y="25169"/>
                    <a:pt x="612587" y="4"/>
                    <a:pt x="581517" y="-53"/>
                  </a:cubicBezTo>
                  <a:lnTo>
                    <a:pt x="6207" y="-53"/>
                  </a:lnTo>
                  <a:cubicBezTo>
                    <a:pt x="2739" y="-53"/>
                    <a:pt x="-80" y="2766"/>
                    <a:pt x="-80" y="6233"/>
                  </a:cubicBezTo>
                  <a:lnTo>
                    <a:pt x="-80" y="61192"/>
                  </a:lnTo>
                  <a:lnTo>
                    <a:pt x="638095" y="61192"/>
                  </a:lnTo>
                  <a:close/>
                  <a:moveTo>
                    <a:pt x="191182" y="49477"/>
                  </a:moveTo>
                  <a:lnTo>
                    <a:pt x="42783" y="49477"/>
                  </a:lnTo>
                  <a:cubicBezTo>
                    <a:pt x="35153" y="49477"/>
                    <a:pt x="28971" y="43295"/>
                    <a:pt x="28971" y="35666"/>
                  </a:cubicBezTo>
                  <a:cubicBezTo>
                    <a:pt x="28971" y="28036"/>
                    <a:pt x="35153" y="21854"/>
                    <a:pt x="42783" y="21854"/>
                  </a:cubicBezTo>
                  <a:lnTo>
                    <a:pt x="191182" y="21854"/>
                  </a:lnTo>
                  <a:cubicBezTo>
                    <a:pt x="198812" y="21854"/>
                    <a:pt x="204993" y="28036"/>
                    <a:pt x="204993" y="35666"/>
                  </a:cubicBezTo>
                  <a:cubicBezTo>
                    <a:pt x="204993" y="43295"/>
                    <a:pt x="198812" y="49477"/>
                    <a:pt x="191182" y="49477"/>
                  </a:cubicBezTo>
                  <a:close/>
                  <a:moveTo>
                    <a:pt x="407971" y="49477"/>
                  </a:moveTo>
                  <a:lnTo>
                    <a:pt x="259572" y="49477"/>
                  </a:lnTo>
                  <a:cubicBezTo>
                    <a:pt x="251942" y="49477"/>
                    <a:pt x="245760" y="43295"/>
                    <a:pt x="245760" y="35666"/>
                  </a:cubicBezTo>
                  <a:cubicBezTo>
                    <a:pt x="245760" y="28036"/>
                    <a:pt x="251942" y="21854"/>
                    <a:pt x="259572" y="21854"/>
                  </a:cubicBezTo>
                  <a:lnTo>
                    <a:pt x="407971" y="21854"/>
                  </a:lnTo>
                  <a:cubicBezTo>
                    <a:pt x="415601" y="21854"/>
                    <a:pt x="421782" y="28036"/>
                    <a:pt x="421782" y="35666"/>
                  </a:cubicBezTo>
                  <a:cubicBezTo>
                    <a:pt x="421782" y="43295"/>
                    <a:pt x="415601" y="49477"/>
                    <a:pt x="407971" y="49477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46E9BC5-C350-BDF8-3D6C-16B229973125}"/>
                </a:ext>
              </a:extLst>
            </p:cNvPr>
            <p:cNvSpPr/>
            <p:nvPr/>
          </p:nvSpPr>
          <p:spPr>
            <a:xfrm>
              <a:off x="5186267" y="4069265"/>
              <a:ext cx="638175" cy="82105"/>
            </a:xfrm>
            <a:custGeom>
              <a:avLst/>
              <a:gdLst>
                <a:gd name="connsiteX0" fmla="*/ 206 w 638175"/>
                <a:gd name="connsiteY0" fmla="*/ 55858 h 82105"/>
                <a:gd name="connsiteX1" fmla="*/ 592661 w 638175"/>
                <a:gd name="connsiteY1" fmla="*/ 55858 h 82105"/>
                <a:gd name="connsiteX2" fmla="*/ 603138 w 638175"/>
                <a:gd name="connsiteY2" fmla="*/ 65383 h 82105"/>
                <a:gd name="connsiteX3" fmla="*/ 594509 w 638175"/>
                <a:gd name="connsiteY3" fmla="*/ 75728 h 82105"/>
                <a:gd name="connsiteX4" fmla="*/ 593613 w 638175"/>
                <a:gd name="connsiteY4" fmla="*/ 75766 h 82105"/>
                <a:gd name="connsiteX5" fmla="*/ 206 w 638175"/>
                <a:gd name="connsiteY5" fmla="*/ 75766 h 82105"/>
                <a:gd name="connsiteX6" fmla="*/ 6492 w 638175"/>
                <a:gd name="connsiteY6" fmla="*/ 82052 h 82105"/>
                <a:gd name="connsiteX7" fmla="*/ 624665 w 638175"/>
                <a:gd name="connsiteY7" fmla="*/ 82052 h 82105"/>
                <a:gd name="connsiteX8" fmla="*/ 638095 w 638175"/>
                <a:gd name="connsiteY8" fmla="*/ 68622 h 82105"/>
                <a:gd name="connsiteX9" fmla="*/ 638095 w 638175"/>
                <a:gd name="connsiteY9" fmla="*/ -53 h 82105"/>
                <a:gd name="connsiteX10" fmla="*/ -80 w 638175"/>
                <a:gd name="connsiteY10" fmla="*/ -53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8175" h="82105">
                  <a:moveTo>
                    <a:pt x="206" y="55858"/>
                  </a:moveTo>
                  <a:lnTo>
                    <a:pt x="592661" y="55858"/>
                  </a:lnTo>
                  <a:cubicBezTo>
                    <a:pt x="598128" y="55744"/>
                    <a:pt x="602738" y="59926"/>
                    <a:pt x="603138" y="65383"/>
                  </a:cubicBezTo>
                  <a:cubicBezTo>
                    <a:pt x="603615" y="70622"/>
                    <a:pt x="599747" y="75251"/>
                    <a:pt x="594509" y="75728"/>
                  </a:cubicBezTo>
                  <a:cubicBezTo>
                    <a:pt x="594213" y="75756"/>
                    <a:pt x="593909" y="75766"/>
                    <a:pt x="593613" y="75766"/>
                  </a:cubicBezTo>
                  <a:lnTo>
                    <a:pt x="206" y="75766"/>
                  </a:lnTo>
                  <a:cubicBezTo>
                    <a:pt x="206" y="79233"/>
                    <a:pt x="3025" y="82052"/>
                    <a:pt x="6492" y="82052"/>
                  </a:cubicBezTo>
                  <a:lnTo>
                    <a:pt x="624665" y="82052"/>
                  </a:lnTo>
                  <a:cubicBezTo>
                    <a:pt x="632085" y="82052"/>
                    <a:pt x="638095" y="76042"/>
                    <a:pt x="638095" y="68622"/>
                  </a:cubicBezTo>
                  <a:lnTo>
                    <a:pt x="638095" y="-53"/>
                  </a:lnTo>
                  <a:lnTo>
                    <a:pt x="-80" y="-53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92399A4-2104-5C77-83CB-A76C874F786B}"/>
                </a:ext>
              </a:extLst>
            </p:cNvPr>
            <p:cNvSpPr/>
            <p:nvPr/>
          </p:nvSpPr>
          <p:spPr>
            <a:xfrm>
              <a:off x="5186553" y="4124415"/>
              <a:ext cx="602932" cy="19811"/>
            </a:xfrm>
            <a:custGeom>
              <a:avLst/>
              <a:gdLst>
                <a:gd name="connsiteX0" fmla="*/ 592947 w 602932"/>
                <a:gd name="connsiteY0" fmla="*/ 19759 h 19811"/>
                <a:gd name="connsiteX1" fmla="*/ 602852 w 602932"/>
                <a:gd name="connsiteY1" fmla="*/ 9853 h 19811"/>
                <a:gd name="connsiteX2" fmla="*/ 592947 w 602932"/>
                <a:gd name="connsiteY2" fmla="*/ -53 h 19811"/>
                <a:gd name="connsiteX3" fmla="*/ -80 w 602932"/>
                <a:gd name="connsiteY3" fmla="*/ -53 h 19811"/>
                <a:gd name="connsiteX4" fmla="*/ -80 w 602932"/>
                <a:gd name="connsiteY4" fmla="*/ 19759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932" h="19811">
                  <a:moveTo>
                    <a:pt x="592947" y="19759"/>
                  </a:moveTo>
                  <a:cubicBezTo>
                    <a:pt x="598414" y="19759"/>
                    <a:pt x="602852" y="15320"/>
                    <a:pt x="602852" y="9853"/>
                  </a:cubicBezTo>
                  <a:cubicBezTo>
                    <a:pt x="602852" y="4385"/>
                    <a:pt x="598414" y="-53"/>
                    <a:pt x="592947" y="-53"/>
                  </a:cubicBezTo>
                  <a:lnTo>
                    <a:pt x="-80" y="-53"/>
                  </a:lnTo>
                  <a:lnTo>
                    <a:pt x="-80" y="19759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F983092-49BB-DA69-9143-10BBAF3EB022}"/>
                </a:ext>
              </a:extLst>
            </p:cNvPr>
            <p:cNvSpPr/>
            <p:nvPr/>
          </p:nvSpPr>
          <p:spPr>
            <a:xfrm>
              <a:off x="4750879" y="4007352"/>
              <a:ext cx="420719" cy="61341"/>
            </a:xfrm>
            <a:custGeom>
              <a:avLst/>
              <a:gdLst>
                <a:gd name="connsiteX0" fmla="*/ 420639 w 420719"/>
                <a:gd name="connsiteY0" fmla="*/ 61193 h 61341"/>
                <a:gd name="connsiteX1" fmla="*/ 420639 w 420719"/>
                <a:gd name="connsiteY1" fmla="*/ 6234 h 61341"/>
                <a:gd name="connsiteX2" fmla="*/ 414353 w 420719"/>
                <a:gd name="connsiteY2" fmla="*/ -53 h 61341"/>
                <a:gd name="connsiteX3" fmla="*/ 110315 w 420719"/>
                <a:gd name="connsiteY3" fmla="*/ -53 h 61341"/>
                <a:gd name="connsiteX4" fmla="*/ 38210 w 420719"/>
                <a:gd name="connsiteY4" fmla="*/ 21855 h 61341"/>
                <a:gd name="connsiteX5" fmla="*/ 8302 w 420719"/>
                <a:gd name="connsiteY5" fmla="*/ 49477 h 61341"/>
                <a:gd name="connsiteX6" fmla="*/ -80 w 420719"/>
                <a:gd name="connsiteY6" fmla="*/ 61288 h 61341"/>
                <a:gd name="connsiteX7" fmla="*/ 420639 w 420719"/>
                <a:gd name="connsiteY7" fmla="*/ 61288 h 61341"/>
                <a:gd name="connsiteX8" fmla="*/ 246808 w 420719"/>
                <a:gd name="connsiteY8" fmla="*/ 21855 h 61341"/>
                <a:gd name="connsiteX9" fmla="*/ 395112 w 420719"/>
                <a:gd name="connsiteY9" fmla="*/ 21855 h 61341"/>
                <a:gd name="connsiteX10" fmla="*/ 408924 w 420719"/>
                <a:gd name="connsiteY10" fmla="*/ 35666 h 61341"/>
                <a:gd name="connsiteX11" fmla="*/ 395112 w 420719"/>
                <a:gd name="connsiteY11" fmla="*/ 49477 h 61341"/>
                <a:gd name="connsiteX12" fmla="*/ 246808 w 420719"/>
                <a:gd name="connsiteY12" fmla="*/ 49477 h 61341"/>
                <a:gd name="connsiteX13" fmla="*/ 232997 w 420719"/>
                <a:gd name="connsiteY13" fmla="*/ 35666 h 61341"/>
                <a:gd name="connsiteX14" fmla="*/ 246808 w 420719"/>
                <a:gd name="connsiteY14" fmla="*/ 21855 h 6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719" h="61341">
                  <a:moveTo>
                    <a:pt x="420639" y="61193"/>
                  </a:moveTo>
                  <a:lnTo>
                    <a:pt x="420639" y="6234"/>
                  </a:lnTo>
                  <a:cubicBezTo>
                    <a:pt x="420592" y="2786"/>
                    <a:pt x="417801" y="-5"/>
                    <a:pt x="414353" y="-53"/>
                  </a:cubicBezTo>
                  <a:lnTo>
                    <a:pt x="110315" y="-53"/>
                  </a:lnTo>
                  <a:cubicBezTo>
                    <a:pt x="84635" y="-120"/>
                    <a:pt x="59518" y="7519"/>
                    <a:pt x="38210" y="21855"/>
                  </a:cubicBezTo>
                  <a:cubicBezTo>
                    <a:pt x="26800" y="29370"/>
                    <a:pt x="16693" y="38695"/>
                    <a:pt x="8302" y="49477"/>
                  </a:cubicBezTo>
                  <a:cubicBezTo>
                    <a:pt x="5263" y="53230"/>
                    <a:pt x="2463" y="57183"/>
                    <a:pt x="-80" y="61288"/>
                  </a:cubicBezTo>
                  <a:lnTo>
                    <a:pt x="420639" y="61288"/>
                  </a:lnTo>
                  <a:close/>
                  <a:moveTo>
                    <a:pt x="246808" y="21855"/>
                  </a:moveTo>
                  <a:lnTo>
                    <a:pt x="395112" y="21855"/>
                  </a:lnTo>
                  <a:cubicBezTo>
                    <a:pt x="402742" y="21855"/>
                    <a:pt x="408924" y="28036"/>
                    <a:pt x="408924" y="35666"/>
                  </a:cubicBezTo>
                  <a:cubicBezTo>
                    <a:pt x="408924" y="43295"/>
                    <a:pt x="402742" y="49477"/>
                    <a:pt x="395112" y="49477"/>
                  </a:cubicBezTo>
                  <a:lnTo>
                    <a:pt x="246808" y="49477"/>
                  </a:lnTo>
                  <a:cubicBezTo>
                    <a:pt x="239178" y="49477"/>
                    <a:pt x="232997" y="43295"/>
                    <a:pt x="232997" y="35666"/>
                  </a:cubicBezTo>
                  <a:cubicBezTo>
                    <a:pt x="232997" y="28036"/>
                    <a:pt x="239178" y="21855"/>
                    <a:pt x="246808" y="21855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D0B3AB5-C6E4-34FD-E704-858229284262}"/>
                </a:ext>
              </a:extLst>
            </p:cNvPr>
            <p:cNvSpPr/>
            <p:nvPr/>
          </p:nvSpPr>
          <p:spPr>
            <a:xfrm>
              <a:off x="5634228" y="4029260"/>
              <a:ext cx="155543" cy="27622"/>
            </a:xfrm>
            <a:custGeom>
              <a:avLst/>
              <a:gdLst>
                <a:gd name="connsiteX0" fmla="*/ 141652 w 155543"/>
                <a:gd name="connsiteY0" fmla="*/ 27569 h 27622"/>
                <a:gd name="connsiteX1" fmla="*/ 13731 w 155543"/>
                <a:gd name="connsiteY1" fmla="*/ 27569 h 27622"/>
                <a:gd name="connsiteX2" fmla="*/ -80 w 155543"/>
                <a:gd name="connsiteY2" fmla="*/ 13758 h 27622"/>
                <a:gd name="connsiteX3" fmla="*/ -80 w 155543"/>
                <a:gd name="connsiteY3" fmla="*/ 13758 h 27622"/>
                <a:gd name="connsiteX4" fmla="*/ 13731 w 155543"/>
                <a:gd name="connsiteY4" fmla="*/ -53 h 27622"/>
                <a:gd name="connsiteX5" fmla="*/ 141652 w 155543"/>
                <a:gd name="connsiteY5" fmla="*/ -53 h 27622"/>
                <a:gd name="connsiteX6" fmla="*/ 155463 w 155543"/>
                <a:gd name="connsiteY6" fmla="*/ 13758 h 27622"/>
                <a:gd name="connsiteX7" fmla="*/ 155463 w 155543"/>
                <a:gd name="connsiteY7" fmla="*/ 13758 h 27622"/>
                <a:gd name="connsiteX8" fmla="*/ 141652 w 155543"/>
                <a:gd name="connsiteY8" fmla="*/ 27569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43" h="27622">
                  <a:moveTo>
                    <a:pt x="141652" y="27569"/>
                  </a:moveTo>
                  <a:lnTo>
                    <a:pt x="13731" y="27569"/>
                  </a:lnTo>
                  <a:cubicBezTo>
                    <a:pt x="6102" y="27569"/>
                    <a:pt x="-80" y="21388"/>
                    <a:pt x="-80" y="13758"/>
                  </a:cubicBezTo>
                  <a:lnTo>
                    <a:pt x="-80" y="13758"/>
                  </a:lnTo>
                  <a:cubicBezTo>
                    <a:pt x="-80" y="6129"/>
                    <a:pt x="6102" y="-53"/>
                    <a:pt x="13731" y="-53"/>
                  </a:cubicBezTo>
                  <a:lnTo>
                    <a:pt x="141652" y="-53"/>
                  </a:lnTo>
                  <a:cubicBezTo>
                    <a:pt x="149282" y="-53"/>
                    <a:pt x="155463" y="6129"/>
                    <a:pt x="155463" y="13758"/>
                  </a:cubicBezTo>
                  <a:lnTo>
                    <a:pt x="155463" y="13758"/>
                  </a:lnTo>
                  <a:cubicBezTo>
                    <a:pt x="155463" y="21388"/>
                    <a:pt x="149282" y="27569"/>
                    <a:pt x="141652" y="27569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A1A8E9F-305B-545C-91EA-33BBCE2A7D9A}"/>
                </a:ext>
              </a:extLst>
            </p:cNvPr>
            <p:cNvSpPr/>
            <p:nvPr/>
          </p:nvSpPr>
          <p:spPr>
            <a:xfrm>
              <a:off x="4731258" y="4068313"/>
              <a:ext cx="440626" cy="82105"/>
            </a:xfrm>
            <a:custGeom>
              <a:avLst/>
              <a:gdLst>
                <a:gd name="connsiteX0" fmla="*/ 54117 w 440626"/>
                <a:gd name="connsiteY0" fmla="*/ 75861 h 82105"/>
                <a:gd name="connsiteX1" fmla="*/ 44554 w 440626"/>
                <a:gd name="connsiteY1" fmla="*/ 66374 h 82105"/>
                <a:gd name="connsiteX2" fmla="*/ 44592 w 440626"/>
                <a:gd name="connsiteY2" fmla="*/ 65479 h 82105"/>
                <a:gd name="connsiteX3" fmla="*/ 54975 w 440626"/>
                <a:gd name="connsiteY3" fmla="*/ 55954 h 82105"/>
                <a:gd name="connsiteX4" fmla="*/ 440546 w 440626"/>
                <a:gd name="connsiteY4" fmla="*/ 55954 h 82105"/>
                <a:gd name="connsiteX5" fmla="*/ 440546 w 440626"/>
                <a:gd name="connsiteY5" fmla="*/ -53 h 82105"/>
                <a:gd name="connsiteX6" fmla="*/ 19542 w 440626"/>
                <a:gd name="connsiteY6" fmla="*/ -53 h 82105"/>
                <a:gd name="connsiteX7" fmla="*/ -80 w 440626"/>
                <a:gd name="connsiteY7" fmla="*/ 68717 h 82105"/>
                <a:gd name="connsiteX8" fmla="*/ 13350 w 440626"/>
                <a:gd name="connsiteY8" fmla="*/ 82052 h 82105"/>
                <a:gd name="connsiteX9" fmla="*/ 433974 w 440626"/>
                <a:gd name="connsiteY9" fmla="*/ 82052 h 82105"/>
                <a:gd name="connsiteX10" fmla="*/ 440261 w 440626"/>
                <a:gd name="connsiteY10" fmla="*/ 75766 h 82105"/>
                <a:gd name="connsiteX11" fmla="*/ 54117 w 440626"/>
                <a:gd name="connsiteY11" fmla="*/ 75766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626" h="82105">
                  <a:moveTo>
                    <a:pt x="54117" y="75861"/>
                  </a:moveTo>
                  <a:cubicBezTo>
                    <a:pt x="48860" y="75880"/>
                    <a:pt x="44573" y="71632"/>
                    <a:pt x="44554" y="66374"/>
                  </a:cubicBezTo>
                  <a:cubicBezTo>
                    <a:pt x="44554" y="66079"/>
                    <a:pt x="44564" y="65774"/>
                    <a:pt x="44592" y="65479"/>
                  </a:cubicBezTo>
                  <a:cubicBezTo>
                    <a:pt x="44945" y="60040"/>
                    <a:pt x="49526" y="55840"/>
                    <a:pt x="54975" y="55954"/>
                  </a:cubicBezTo>
                  <a:lnTo>
                    <a:pt x="440546" y="55954"/>
                  </a:lnTo>
                  <a:lnTo>
                    <a:pt x="440546" y="-53"/>
                  </a:lnTo>
                  <a:lnTo>
                    <a:pt x="19542" y="-53"/>
                  </a:lnTo>
                  <a:cubicBezTo>
                    <a:pt x="6692" y="20587"/>
                    <a:pt x="-99" y="44409"/>
                    <a:pt x="-80" y="68717"/>
                  </a:cubicBezTo>
                  <a:cubicBezTo>
                    <a:pt x="-23" y="76099"/>
                    <a:pt x="5968" y="82052"/>
                    <a:pt x="13350" y="82052"/>
                  </a:cubicBezTo>
                  <a:lnTo>
                    <a:pt x="433974" y="82052"/>
                  </a:lnTo>
                  <a:cubicBezTo>
                    <a:pt x="437422" y="82005"/>
                    <a:pt x="440213" y="79214"/>
                    <a:pt x="440261" y="75766"/>
                  </a:cubicBezTo>
                  <a:lnTo>
                    <a:pt x="54117" y="75766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B83B46-86C3-FF83-6FB1-317BD2D042BA}"/>
                </a:ext>
              </a:extLst>
            </p:cNvPr>
            <p:cNvSpPr/>
            <p:nvPr/>
          </p:nvSpPr>
          <p:spPr>
            <a:xfrm>
              <a:off x="4750879" y="4068694"/>
              <a:ext cx="420719" cy="9525"/>
            </a:xfrm>
            <a:custGeom>
              <a:avLst/>
              <a:gdLst>
                <a:gd name="connsiteX0" fmla="*/ 420719 w 420719"/>
                <a:gd name="connsiteY0" fmla="*/ 0 h 9525"/>
                <a:gd name="connsiteX1" fmla="*/ 0 w 420719"/>
                <a:gd name="connsiteY1" fmla="*/ 0 h 9525"/>
                <a:gd name="connsiteX2" fmla="*/ 0 w 420719"/>
                <a:gd name="connsiteY2" fmla="*/ 0 h 9525"/>
                <a:gd name="connsiteX3" fmla="*/ 420719 w 420719"/>
                <a:gd name="connsiteY3" fmla="*/ 0 h 9525"/>
                <a:gd name="connsiteX4" fmla="*/ 420719 w 420719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719" h="9525">
                  <a:moveTo>
                    <a:pt x="42071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20719" y="0"/>
                  </a:lnTo>
                  <a:lnTo>
                    <a:pt x="420719" y="0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546BDC0-F9F3-4E01-0370-7897415FC28E}"/>
                </a:ext>
              </a:extLst>
            </p:cNvPr>
            <p:cNvSpPr/>
            <p:nvPr/>
          </p:nvSpPr>
          <p:spPr>
            <a:xfrm>
              <a:off x="4983956" y="4029260"/>
              <a:ext cx="175926" cy="27622"/>
            </a:xfrm>
            <a:custGeom>
              <a:avLst/>
              <a:gdLst>
                <a:gd name="connsiteX0" fmla="*/ 13731 w 175926"/>
                <a:gd name="connsiteY0" fmla="*/ 27569 h 27622"/>
                <a:gd name="connsiteX1" fmla="*/ 162035 w 175926"/>
                <a:gd name="connsiteY1" fmla="*/ 27569 h 27622"/>
                <a:gd name="connsiteX2" fmla="*/ 175847 w 175926"/>
                <a:gd name="connsiteY2" fmla="*/ 13758 h 27622"/>
                <a:gd name="connsiteX3" fmla="*/ 162035 w 175926"/>
                <a:gd name="connsiteY3" fmla="*/ -53 h 27622"/>
                <a:gd name="connsiteX4" fmla="*/ 13731 w 175926"/>
                <a:gd name="connsiteY4" fmla="*/ -53 h 27622"/>
                <a:gd name="connsiteX5" fmla="*/ -80 w 175926"/>
                <a:gd name="connsiteY5" fmla="*/ 13758 h 27622"/>
                <a:gd name="connsiteX6" fmla="*/ 13731 w 175926"/>
                <a:gd name="connsiteY6" fmla="*/ 27569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926" h="27622">
                  <a:moveTo>
                    <a:pt x="13731" y="27569"/>
                  </a:moveTo>
                  <a:lnTo>
                    <a:pt x="162035" y="27569"/>
                  </a:lnTo>
                  <a:cubicBezTo>
                    <a:pt x="169665" y="27569"/>
                    <a:pt x="175847" y="21388"/>
                    <a:pt x="175847" y="13758"/>
                  </a:cubicBezTo>
                  <a:cubicBezTo>
                    <a:pt x="175847" y="6129"/>
                    <a:pt x="169665" y="-53"/>
                    <a:pt x="162035" y="-53"/>
                  </a:cubicBezTo>
                  <a:lnTo>
                    <a:pt x="13731" y="-53"/>
                  </a:lnTo>
                  <a:cubicBezTo>
                    <a:pt x="6102" y="-53"/>
                    <a:pt x="-80" y="6129"/>
                    <a:pt x="-80" y="13758"/>
                  </a:cubicBezTo>
                  <a:cubicBezTo>
                    <a:pt x="-80" y="21388"/>
                    <a:pt x="6102" y="27569"/>
                    <a:pt x="13731" y="27569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1F71B93-35EE-DB44-21F3-7DD7A3F61CDC}"/>
                </a:ext>
              </a:extLst>
            </p:cNvPr>
            <p:cNvSpPr/>
            <p:nvPr/>
          </p:nvSpPr>
          <p:spPr>
            <a:xfrm>
              <a:off x="4775644" y="4125172"/>
              <a:ext cx="395668" cy="19054"/>
            </a:xfrm>
            <a:custGeom>
              <a:avLst/>
              <a:gdLst>
                <a:gd name="connsiteX0" fmla="*/ -80 w 395668"/>
                <a:gd name="connsiteY0" fmla="*/ 9476 h 19054"/>
                <a:gd name="connsiteX1" fmla="*/ 9445 w 395668"/>
                <a:gd name="connsiteY1" fmla="*/ 19001 h 19054"/>
                <a:gd name="connsiteX2" fmla="*/ 395589 w 395668"/>
                <a:gd name="connsiteY2" fmla="*/ 19001 h 19054"/>
                <a:gd name="connsiteX3" fmla="*/ 395589 w 395668"/>
                <a:gd name="connsiteY3" fmla="*/ -49 h 19054"/>
                <a:gd name="connsiteX4" fmla="*/ 9731 w 395668"/>
                <a:gd name="connsiteY4" fmla="*/ -49 h 19054"/>
                <a:gd name="connsiteX5" fmla="*/ -80 w 395668"/>
                <a:gd name="connsiteY5" fmla="*/ 9191 h 19054"/>
                <a:gd name="connsiteX6" fmla="*/ -80 w 395668"/>
                <a:gd name="connsiteY6" fmla="*/ 9476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668" h="19054">
                  <a:moveTo>
                    <a:pt x="-80" y="9476"/>
                  </a:moveTo>
                  <a:cubicBezTo>
                    <a:pt x="-80" y="14734"/>
                    <a:pt x="4187" y="19001"/>
                    <a:pt x="9445" y="19001"/>
                  </a:cubicBezTo>
                  <a:lnTo>
                    <a:pt x="395589" y="19001"/>
                  </a:lnTo>
                  <a:lnTo>
                    <a:pt x="395589" y="-49"/>
                  </a:lnTo>
                  <a:lnTo>
                    <a:pt x="9731" y="-49"/>
                  </a:lnTo>
                  <a:cubicBezTo>
                    <a:pt x="4473" y="-211"/>
                    <a:pt x="82" y="3933"/>
                    <a:pt x="-80" y="9191"/>
                  </a:cubicBezTo>
                  <a:cubicBezTo>
                    <a:pt x="-80" y="9286"/>
                    <a:pt x="-80" y="9381"/>
                    <a:pt x="-80" y="9476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A166AAB-2522-B0F8-96C1-C516A1D7AD38}"/>
                </a:ext>
              </a:extLst>
            </p:cNvPr>
            <p:cNvSpPr/>
            <p:nvPr/>
          </p:nvSpPr>
          <p:spPr>
            <a:xfrm>
              <a:off x="4759261" y="4029260"/>
              <a:ext cx="189738" cy="27622"/>
            </a:xfrm>
            <a:custGeom>
              <a:avLst/>
              <a:gdLst>
                <a:gd name="connsiteX0" fmla="*/ 189658 w 189738"/>
                <a:gd name="connsiteY0" fmla="*/ 13758 h 27622"/>
                <a:gd name="connsiteX1" fmla="*/ 189658 w 189738"/>
                <a:gd name="connsiteY1" fmla="*/ 13758 h 27622"/>
                <a:gd name="connsiteX2" fmla="*/ 175847 w 189738"/>
                <a:gd name="connsiteY2" fmla="*/ 27569 h 27622"/>
                <a:gd name="connsiteX3" fmla="*/ -80 w 189738"/>
                <a:gd name="connsiteY3" fmla="*/ 27569 h 27622"/>
                <a:gd name="connsiteX4" fmla="*/ 29829 w 189738"/>
                <a:gd name="connsiteY4" fmla="*/ -53 h 27622"/>
                <a:gd name="connsiteX5" fmla="*/ 175847 w 189738"/>
                <a:gd name="connsiteY5" fmla="*/ -53 h 27622"/>
                <a:gd name="connsiteX6" fmla="*/ 189658 w 189738"/>
                <a:gd name="connsiteY6" fmla="*/ 13758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8" h="27622">
                  <a:moveTo>
                    <a:pt x="189658" y="13758"/>
                  </a:moveTo>
                  <a:lnTo>
                    <a:pt x="189658" y="13758"/>
                  </a:lnTo>
                  <a:cubicBezTo>
                    <a:pt x="189658" y="21388"/>
                    <a:pt x="183477" y="27569"/>
                    <a:pt x="175847" y="27569"/>
                  </a:cubicBezTo>
                  <a:lnTo>
                    <a:pt x="-80" y="27569"/>
                  </a:lnTo>
                  <a:cubicBezTo>
                    <a:pt x="8312" y="16787"/>
                    <a:pt x="18418" y="7462"/>
                    <a:pt x="29829" y="-53"/>
                  </a:cubicBezTo>
                  <a:lnTo>
                    <a:pt x="175847" y="-53"/>
                  </a:lnTo>
                  <a:cubicBezTo>
                    <a:pt x="183477" y="-53"/>
                    <a:pt x="189658" y="6129"/>
                    <a:pt x="189658" y="13758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7E33EC4-A8F7-EB90-A454-C7A246BD56E5}"/>
                </a:ext>
              </a:extLst>
            </p:cNvPr>
            <p:cNvSpPr/>
            <p:nvPr/>
          </p:nvSpPr>
          <p:spPr>
            <a:xfrm>
              <a:off x="4682013" y="4152990"/>
              <a:ext cx="2280094" cy="38100"/>
            </a:xfrm>
            <a:custGeom>
              <a:avLst/>
              <a:gdLst>
                <a:gd name="connsiteX0" fmla="*/ 2260964 w 2280094"/>
                <a:gd name="connsiteY0" fmla="*/ 38047 h 38100"/>
                <a:gd name="connsiteX1" fmla="*/ 18970 w 2280094"/>
                <a:gd name="connsiteY1" fmla="*/ 38047 h 38100"/>
                <a:gd name="connsiteX2" fmla="*/ -80 w 2280094"/>
                <a:gd name="connsiteY2" fmla="*/ 18997 h 38100"/>
                <a:gd name="connsiteX3" fmla="*/ -80 w 2280094"/>
                <a:gd name="connsiteY3" fmla="*/ 18997 h 38100"/>
                <a:gd name="connsiteX4" fmla="*/ 18970 w 2280094"/>
                <a:gd name="connsiteY4" fmla="*/ -53 h 38100"/>
                <a:gd name="connsiteX5" fmla="*/ 2260964 w 2280094"/>
                <a:gd name="connsiteY5" fmla="*/ -53 h 38100"/>
                <a:gd name="connsiteX6" fmla="*/ 2280014 w 2280094"/>
                <a:gd name="connsiteY6" fmla="*/ 18997 h 38100"/>
                <a:gd name="connsiteX7" fmla="*/ 2280014 w 2280094"/>
                <a:gd name="connsiteY7" fmla="*/ 18997 h 38100"/>
                <a:gd name="connsiteX8" fmla="*/ 2260964 w 2280094"/>
                <a:gd name="connsiteY8" fmla="*/ 3804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094" h="38100">
                  <a:moveTo>
                    <a:pt x="2260964" y="38047"/>
                  </a:moveTo>
                  <a:lnTo>
                    <a:pt x="18970" y="38047"/>
                  </a:lnTo>
                  <a:cubicBezTo>
                    <a:pt x="8445" y="38047"/>
                    <a:pt x="-80" y="29522"/>
                    <a:pt x="-80" y="18997"/>
                  </a:cubicBezTo>
                  <a:lnTo>
                    <a:pt x="-80" y="18997"/>
                  </a:lnTo>
                  <a:cubicBezTo>
                    <a:pt x="-80" y="8472"/>
                    <a:pt x="8445" y="-53"/>
                    <a:pt x="18970" y="-53"/>
                  </a:cubicBezTo>
                  <a:lnTo>
                    <a:pt x="2260964" y="-53"/>
                  </a:lnTo>
                  <a:cubicBezTo>
                    <a:pt x="2271490" y="-53"/>
                    <a:pt x="2280014" y="8472"/>
                    <a:pt x="2280014" y="18997"/>
                  </a:cubicBezTo>
                  <a:lnTo>
                    <a:pt x="2280014" y="18997"/>
                  </a:lnTo>
                  <a:cubicBezTo>
                    <a:pt x="2280014" y="29522"/>
                    <a:pt x="2271490" y="38047"/>
                    <a:pt x="2260964" y="38047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2B04EB2-2B98-A565-76D4-882D14F49FF1}"/>
                </a:ext>
              </a:extLst>
            </p:cNvPr>
            <p:cNvSpPr/>
            <p:nvPr/>
          </p:nvSpPr>
          <p:spPr>
            <a:xfrm>
              <a:off x="4825079" y="4191185"/>
              <a:ext cx="42576" cy="385095"/>
            </a:xfrm>
            <a:custGeom>
              <a:avLst/>
              <a:gdLst>
                <a:gd name="connsiteX0" fmla="*/ 0 w 42576"/>
                <a:gd name="connsiteY0" fmla="*/ 0 h 385095"/>
                <a:gd name="connsiteX1" fmla="*/ 42577 w 42576"/>
                <a:gd name="connsiteY1" fmla="*/ 0 h 385095"/>
                <a:gd name="connsiteX2" fmla="*/ 42577 w 42576"/>
                <a:gd name="connsiteY2" fmla="*/ 385096 h 385095"/>
                <a:gd name="connsiteX3" fmla="*/ 0 w 42576"/>
                <a:gd name="connsiteY3" fmla="*/ 385096 h 38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6" h="385095">
                  <a:moveTo>
                    <a:pt x="0" y="0"/>
                  </a:moveTo>
                  <a:lnTo>
                    <a:pt x="42577" y="0"/>
                  </a:lnTo>
                  <a:lnTo>
                    <a:pt x="42577" y="385096"/>
                  </a:lnTo>
                  <a:lnTo>
                    <a:pt x="0" y="385096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7327350-B7BA-7B30-55B2-D6DE53F3D121}"/>
                </a:ext>
              </a:extLst>
            </p:cNvPr>
            <p:cNvSpPr/>
            <p:nvPr/>
          </p:nvSpPr>
          <p:spPr>
            <a:xfrm>
              <a:off x="5810916" y="4191185"/>
              <a:ext cx="42576" cy="385095"/>
            </a:xfrm>
            <a:custGeom>
              <a:avLst/>
              <a:gdLst>
                <a:gd name="connsiteX0" fmla="*/ 0 w 42576"/>
                <a:gd name="connsiteY0" fmla="*/ 0 h 385095"/>
                <a:gd name="connsiteX1" fmla="*/ 42577 w 42576"/>
                <a:gd name="connsiteY1" fmla="*/ 0 h 385095"/>
                <a:gd name="connsiteX2" fmla="*/ 42577 w 42576"/>
                <a:gd name="connsiteY2" fmla="*/ 385096 h 385095"/>
                <a:gd name="connsiteX3" fmla="*/ 0 w 42576"/>
                <a:gd name="connsiteY3" fmla="*/ 385096 h 38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6" h="385095">
                  <a:moveTo>
                    <a:pt x="0" y="0"/>
                  </a:moveTo>
                  <a:lnTo>
                    <a:pt x="42577" y="0"/>
                  </a:lnTo>
                  <a:lnTo>
                    <a:pt x="42577" y="385096"/>
                  </a:lnTo>
                  <a:lnTo>
                    <a:pt x="0" y="385096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634443D-76A9-427A-ADBF-0F7567C469BB}"/>
                </a:ext>
              </a:extLst>
            </p:cNvPr>
            <p:cNvSpPr/>
            <p:nvPr/>
          </p:nvSpPr>
          <p:spPr>
            <a:xfrm>
              <a:off x="6730174" y="4191185"/>
              <a:ext cx="42576" cy="385095"/>
            </a:xfrm>
            <a:custGeom>
              <a:avLst/>
              <a:gdLst>
                <a:gd name="connsiteX0" fmla="*/ 0 w 42576"/>
                <a:gd name="connsiteY0" fmla="*/ 0 h 385095"/>
                <a:gd name="connsiteX1" fmla="*/ 42577 w 42576"/>
                <a:gd name="connsiteY1" fmla="*/ 0 h 385095"/>
                <a:gd name="connsiteX2" fmla="*/ 42577 w 42576"/>
                <a:gd name="connsiteY2" fmla="*/ 385096 h 385095"/>
                <a:gd name="connsiteX3" fmla="*/ 0 w 42576"/>
                <a:gd name="connsiteY3" fmla="*/ 385096 h 38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6" h="385095">
                  <a:moveTo>
                    <a:pt x="0" y="0"/>
                  </a:moveTo>
                  <a:lnTo>
                    <a:pt x="42577" y="0"/>
                  </a:lnTo>
                  <a:lnTo>
                    <a:pt x="42577" y="385096"/>
                  </a:lnTo>
                  <a:lnTo>
                    <a:pt x="0" y="385096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3504C78-4D61-B44B-A269-76E3C9B86988}"/>
                </a:ext>
              </a:extLst>
            </p:cNvPr>
            <p:cNvSpPr/>
            <p:nvPr/>
          </p:nvSpPr>
          <p:spPr>
            <a:xfrm>
              <a:off x="6914864" y="4380828"/>
              <a:ext cx="346138" cy="140493"/>
            </a:xfrm>
            <a:custGeom>
              <a:avLst/>
              <a:gdLst>
                <a:gd name="connsiteX0" fmla="*/ 274907 w 346138"/>
                <a:gd name="connsiteY0" fmla="*/ 44333 h 140493"/>
                <a:gd name="connsiteX1" fmla="*/ 272240 w 346138"/>
                <a:gd name="connsiteY1" fmla="*/ 25950 h 140493"/>
                <a:gd name="connsiteX2" fmla="*/ 242236 w 346138"/>
                <a:gd name="connsiteY2" fmla="*/ -53 h 140493"/>
                <a:gd name="connsiteX3" fmla="*/ 113172 w 346138"/>
                <a:gd name="connsiteY3" fmla="*/ -53 h 140493"/>
                <a:gd name="connsiteX4" fmla="*/ 83168 w 346138"/>
                <a:gd name="connsiteY4" fmla="*/ 25950 h 140493"/>
                <a:gd name="connsiteX5" fmla="*/ 80597 w 346138"/>
                <a:gd name="connsiteY5" fmla="*/ 44333 h 140493"/>
                <a:gd name="connsiteX6" fmla="*/ 54307 w 346138"/>
                <a:gd name="connsiteY6" fmla="*/ 67193 h 140493"/>
                <a:gd name="connsiteX7" fmla="*/ 28495 w 346138"/>
                <a:gd name="connsiteY7" fmla="*/ 67193 h 140493"/>
                <a:gd name="connsiteX8" fmla="*/ -80 w 346138"/>
                <a:gd name="connsiteY8" fmla="*/ 95768 h 140493"/>
                <a:gd name="connsiteX9" fmla="*/ -80 w 346138"/>
                <a:gd name="connsiteY9" fmla="*/ 140441 h 140493"/>
                <a:gd name="connsiteX10" fmla="*/ 346058 w 346138"/>
                <a:gd name="connsiteY10" fmla="*/ 140441 h 140493"/>
                <a:gd name="connsiteX11" fmla="*/ 346058 w 346138"/>
                <a:gd name="connsiteY11" fmla="*/ 95768 h 140493"/>
                <a:gd name="connsiteX12" fmla="*/ 317483 w 346138"/>
                <a:gd name="connsiteY12" fmla="*/ 67193 h 140493"/>
                <a:gd name="connsiteX13" fmla="*/ 302053 w 346138"/>
                <a:gd name="connsiteY13" fmla="*/ 67193 h 140493"/>
                <a:gd name="connsiteX14" fmla="*/ 274907 w 346138"/>
                <a:gd name="connsiteY14" fmla="*/ 4433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138" h="140493">
                  <a:moveTo>
                    <a:pt x="274907" y="44333"/>
                  </a:moveTo>
                  <a:lnTo>
                    <a:pt x="272240" y="25950"/>
                  </a:lnTo>
                  <a:cubicBezTo>
                    <a:pt x="270144" y="11006"/>
                    <a:pt x="257333" y="-101"/>
                    <a:pt x="242236" y="-53"/>
                  </a:cubicBezTo>
                  <a:lnTo>
                    <a:pt x="113172" y="-53"/>
                  </a:lnTo>
                  <a:cubicBezTo>
                    <a:pt x="98104" y="-25"/>
                    <a:pt x="85340" y="11044"/>
                    <a:pt x="83168" y="25950"/>
                  </a:cubicBezTo>
                  <a:lnTo>
                    <a:pt x="80597" y="44333"/>
                  </a:lnTo>
                  <a:cubicBezTo>
                    <a:pt x="78749" y="57440"/>
                    <a:pt x="67538" y="67184"/>
                    <a:pt x="54307" y="67193"/>
                  </a:cubicBezTo>
                  <a:lnTo>
                    <a:pt x="28495" y="67193"/>
                  </a:lnTo>
                  <a:cubicBezTo>
                    <a:pt x="12712" y="67193"/>
                    <a:pt x="-80" y="79986"/>
                    <a:pt x="-80" y="95768"/>
                  </a:cubicBezTo>
                  <a:lnTo>
                    <a:pt x="-80" y="140441"/>
                  </a:lnTo>
                  <a:lnTo>
                    <a:pt x="346058" y="140441"/>
                  </a:lnTo>
                  <a:lnTo>
                    <a:pt x="346058" y="95768"/>
                  </a:lnTo>
                  <a:cubicBezTo>
                    <a:pt x="346058" y="79986"/>
                    <a:pt x="333267" y="67193"/>
                    <a:pt x="317483" y="67193"/>
                  </a:cubicBezTo>
                  <a:lnTo>
                    <a:pt x="302053" y="67193"/>
                  </a:lnTo>
                  <a:cubicBezTo>
                    <a:pt x="288480" y="67660"/>
                    <a:pt x="276754" y="57783"/>
                    <a:pt x="274907" y="443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41B73F-5EE6-0E02-295F-4526811C778B}"/>
                </a:ext>
              </a:extLst>
            </p:cNvPr>
            <p:cNvSpPr/>
            <p:nvPr/>
          </p:nvSpPr>
          <p:spPr>
            <a:xfrm>
              <a:off x="6972681" y="4489794"/>
              <a:ext cx="64007" cy="64008"/>
            </a:xfrm>
            <a:custGeom>
              <a:avLst/>
              <a:gdLst>
                <a:gd name="connsiteX0" fmla="*/ 63928 w 64007"/>
                <a:gd name="connsiteY0" fmla="*/ 31856 h 64008"/>
                <a:gd name="connsiteX1" fmla="*/ 32019 w 64007"/>
                <a:gd name="connsiteY1" fmla="*/ 63955 h 64008"/>
                <a:gd name="connsiteX2" fmla="*/ -80 w 64007"/>
                <a:gd name="connsiteY2" fmla="*/ 32046 h 64008"/>
                <a:gd name="connsiteX3" fmla="*/ 31829 w 64007"/>
                <a:gd name="connsiteY3" fmla="*/ -53 h 64008"/>
                <a:gd name="connsiteX4" fmla="*/ 31924 w 64007"/>
                <a:gd name="connsiteY4" fmla="*/ -53 h 64008"/>
                <a:gd name="connsiteX5" fmla="*/ 63928 w 64007"/>
                <a:gd name="connsiteY5" fmla="*/ 31856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07" h="64008">
                  <a:moveTo>
                    <a:pt x="63928" y="31856"/>
                  </a:moveTo>
                  <a:cubicBezTo>
                    <a:pt x="63976" y="49534"/>
                    <a:pt x="49697" y="63898"/>
                    <a:pt x="32019" y="63955"/>
                  </a:cubicBezTo>
                  <a:cubicBezTo>
                    <a:pt x="14341" y="64012"/>
                    <a:pt x="-23" y="49725"/>
                    <a:pt x="-80" y="32046"/>
                  </a:cubicBezTo>
                  <a:cubicBezTo>
                    <a:pt x="-127" y="14368"/>
                    <a:pt x="14150" y="4"/>
                    <a:pt x="31829" y="-53"/>
                  </a:cubicBezTo>
                  <a:cubicBezTo>
                    <a:pt x="31857" y="-53"/>
                    <a:pt x="31896" y="-53"/>
                    <a:pt x="31924" y="-53"/>
                  </a:cubicBezTo>
                  <a:cubicBezTo>
                    <a:pt x="49564" y="-53"/>
                    <a:pt x="63871" y="14215"/>
                    <a:pt x="63928" y="3185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FF164FA-3824-4492-E357-5A6C8547C9EC}"/>
                </a:ext>
              </a:extLst>
            </p:cNvPr>
            <p:cNvSpPr/>
            <p:nvPr/>
          </p:nvSpPr>
          <p:spPr>
            <a:xfrm>
              <a:off x="7138320" y="4489794"/>
              <a:ext cx="64008" cy="64008"/>
            </a:xfrm>
            <a:custGeom>
              <a:avLst/>
              <a:gdLst>
                <a:gd name="connsiteX0" fmla="*/ 63929 w 64008"/>
                <a:gd name="connsiteY0" fmla="*/ 31856 h 64008"/>
                <a:gd name="connsiteX1" fmla="*/ 32019 w 64008"/>
                <a:gd name="connsiteY1" fmla="*/ 63955 h 64008"/>
                <a:gd name="connsiteX2" fmla="*/ -80 w 64008"/>
                <a:gd name="connsiteY2" fmla="*/ 32046 h 64008"/>
                <a:gd name="connsiteX3" fmla="*/ 31829 w 64008"/>
                <a:gd name="connsiteY3" fmla="*/ -53 h 64008"/>
                <a:gd name="connsiteX4" fmla="*/ 32019 w 64008"/>
                <a:gd name="connsiteY4" fmla="*/ -53 h 64008"/>
                <a:gd name="connsiteX5" fmla="*/ 63929 w 64008"/>
                <a:gd name="connsiteY5" fmla="*/ 31856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08" h="64008">
                  <a:moveTo>
                    <a:pt x="63929" y="31856"/>
                  </a:moveTo>
                  <a:cubicBezTo>
                    <a:pt x="63985" y="49534"/>
                    <a:pt x="49698" y="63898"/>
                    <a:pt x="32019" y="63955"/>
                  </a:cubicBezTo>
                  <a:cubicBezTo>
                    <a:pt x="14341" y="64002"/>
                    <a:pt x="-22" y="49725"/>
                    <a:pt x="-80" y="32046"/>
                  </a:cubicBezTo>
                  <a:cubicBezTo>
                    <a:pt x="-127" y="14368"/>
                    <a:pt x="14151" y="4"/>
                    <a:pt x="31829" y="-53"/>
                  </a:cubicBezTo>
                  <a:cubicBezTo>
                    <a:pt x="31896" y="-53"/>
                    <a:pt x="31953" y="-53"/>
                    <a:pt x="32019" y="-53"/>
                  </a:cubicBezTo>
                  <a:cubicBezTo>
                    <a:pt x="49641" y="-53"/>
                    <a:pt x="63929" y="14234"/>
                    <a:pt x="63929" y="3185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26478F5-6249-47D5-49B3-50CD8BA17BA8}"/>
                </a:ext>
              </a:extLst>
            </p:cNvPr>
            <p:cNvSpPr/>
            <p:nvPr/>
          </p:nvSpPr>
          <p:spPr>
            <a:xfrm>
              <a:off x="7009542" y="4391782"/>
              <a:ext cx="69913" cy="43148"/>
            </a:xfrm>
            <a:custGeom>
              <a:avLst/>
              <a:gdLst>
                <a:gd name="connsiteX0" fmla="*/ 48307 w 69913"/>
                <a:gd name="connsiteY0" fmla="*/ 43095 h 43148"/>
                <a:gd name="connsiteX1" fmla="*/ 21447 w 69913"/>
                <a:gd name="connsiteY1" fmla="*/ 43095 h 43148"/>
                <a:gd name="connsiteX2" fmla="*/ -80 w 69913"/>
                <a:gd name="connsiteY2" fmla="*/ 21473 h 43148"/>
                <a:gd name="connsiteX3" fmla="*/ -80 w 69913"/>
                <a:gd name="connsiteY3" fmla="*/ 21473 h 43148"/>
                <a:gd name="connsiteX4" fmla="*/ 21447 w 69913"/>
                <a:gd name="connsiteY4" fmla="*/ -53 h 43148"/>
                <a:gd name="connsiteX5" fmla="*/ 48307 w 69913"/>
                <a:gd name="connsiteY5" fmla="*/ -53 h 43148"/>
                <a:gd name="connsiteX6" fmla="*/ 69833 w 69913"/>
                <a:gd name="connsiteY6" fmla="*/ 21473 h 43148"/>
                <a:gd name="connsiteX7" fmla="*/ 69833 w 69913"/>
                <a:gd name="connsiteY7" fmla="*/ 21473 h 43148"/>
                <a:gd name="connsiteX8" fmla="*/ 48307 w 69913"/>
                <a:gd name="connsiteY8" fmla="*/ 43095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913" h="43148">
                  <a:moveTo>
                    <a:pt x="48307" y="43095"/>
                  </a:moveTo>
                  <a:lnTo>
                    <a:pt x="21447" y="43095"/>
                  </a:lnTo>
                  <a:cubicBezTo>
                    <a:pt x="9540" y="43038"/>
                    <a:pt x="-80" y="33380"/>
                    <a:pt x="-80" y="21473"/>
                  </a:cubicBezTo>
                  <a:lnTo>
                    <a:pt x="-80" y="21473"/>
                  </a:lnTo>
                  <a:cubicBezTo>
                    <a:pt x="-80" y="9586"/>
                    <a:pt x="9559" y="-53"/>
                    <a:pt x="21447" y="-53"/>
                  </a:cubicBezTo>
                  <a:lnTo>
                    <a:pt x="48307" y="-53"/>
                  </a:lnTo>
                  <a:cubicBezTo>
                    <a:pt x="60194" y="-53"/>
                    <a:pt x="69833" y="9586"/>
                    <a:pt x="69833" y="21473"/>
                  </a:cubicBezTo>
                  <a:lnTo>
                    <a:pt x="69833" y="21473"/>
                  </a:lnTo>
                  <a:cubicBezTo>
                    <a:pt x="69833" y="33380"/>
                    <a:pt x="60213" y="43038"/>
                    <a:pt x="48307" y="4309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F5EC90D-3130-A6F3-7562-0CD8C8EFECA1}"/>
                </a:ext>
              </a:extLst>
            </p:cNvPr>
            <p:cNvSpPr/>
            <p:nvPr/>
          </p:nvSpPr>
          <p:spPr>
            <a:xfrm>
              <a:off x="7103935" y="4391877"/>
              <a:ext cx="69913" cy="43053"/>
            </a:xfrm>
            <a:custGeom>
              <a:avLst/>
              <a:gdLst>
                <a:gd name="connsiteX0" fmla="*/ 47831 w 69913"/>
                <a:gd name="connsiteY0" fmla="*/ 43000 h 43053"/>
                <a:gd name="connsiteX1" fmla="*/ 21447 w 69913"/>
                <a:gd name="connsiteY1" fmla="*/ 43000 h 43053"/>
                <a:gd name="connsiteX2" fmla="*/ -80 w 69913"/>
                <a:gd name="connsiteY2" fmla="*/ 21378 h 43053"/>
                <a:gd name="connsiteX3" fmla="*/ -80 w 69913"/>
                <a:gd name="connsiteY3" fmla="*/ 21378 h 43053"/>
                <a:gd name="connsiteX4" fmla="*/ 21447 w 69913"/>
                <a:gd name="connsiteY4" fmla="*/ -53 h 43053"/>
                <a:gd name="connsiteX5" fmla="*/ 48307 w 69913"/>
                <a:gd name="connsiteY5" fmla="*/ -53 h 43053"/>
                <a:gd name="connsiteX6" fmla="*/ 69834 w 69913"/>
                <a:gd name="connsiteY6" fmla="*/ 21473 h 43053"/>
                <a:gd name="connsiteX7" fmla="*/ 69834 w 69913"/>
                <a:gd name="connsiteY7" fmla="*/ 21473 h 43053"/>
                <a:gd name="connsiteX8" fmla="*/ 48117 w 69913"/>
                <a:gd name="connsiteY8" fmla="*/ 43000 h 43053"/>
                <a:gd name="connsiteX9" fmla="*/ 47831 w 69913"/>
                <a:gd name="connsiteY9" fmla="*/ 43000 h 4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13" h="43053">
                  <a:moveTo>
                    <a:pt x="47831" y="43000"/>
                  </a:moveTo>
                  <a:lnTo>
                    <a:pt x="21447" y="43000"/>
                  </a:lnTo>
                  <a:cubicBezTo>
                    <a:pt x="9540" y="42943"/>
                    <a:pt x="-80" y="33284"/>
                    <a:pt x="-80" y="21378"/>
                  </a:cubicBezTo>
                  <a:lnTo>
                    <a:pt x="-80" y="21378"/>
                  </a:lnTo>
                  <a:cubicBezTo>
                    <a:pt x="-32" y="9529"/>
                    <a:pt x="9597" y="-53"/>
                    <a:pt x="21447" y="-53"/>
                  </a:cubicBezTo>
                  <a:lnTo>
                    <a:pt x="48307" y="-53"/>
                  </a:lnTo>
                  <a:cubicBezTo>
                    <a:pt x="60194" y="-53"/>
                    <a:pt x="69834" y="9586"/>
                    <a:pt x="69834" y="21473"/>
                  </a:cubicBezTo>
                  <a:lnTo>
                    <a:pt x="69834" y="21473"/>
                  </a:lnTo>
                  <a:cubicBezTo>
                    <a:pt x="69786" y="33418"/>
                    <a:pt x="60061" y="43057"/>
                    <a:pt x="48117" y="43000"/>
                  </a:cubicBezTo>
                  <a:cubicBezTo>
                    <a:pt x="48021" y="43000"/>
                    <a:pt x="47926" y="43000"/>
                    <a:pt x="47831" y="430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08652B-5099-1746-F238-0B79DAAD3CC6}"/>
                </a:ext>
              </a:extLst>
            </p:cNvPr>
            <p:cNvSpPr txBox="1"/>
            <p:nvPr/>
          </p:nvSpPr>
          <p:spPr>
            <a:xfrm>
              <a:off x="9448800" y="1199923"/>
              <a:ext cx="2583543" cy="793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 Technology</a:t>
              </a:r>
              <a:r>
                <a:rPr lang="en-US" sz="10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 various sensors used to collect data in IoT systems.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A1ED86-2082-9055-3566-F8D247FC03D2}"/>
                </a:ext>
              </a:extLst>
            </p:cNvPr>
            <p:cNvSpPr txBox="1"/>
            <p:nvPr/>
          </p:nvSpPr>
          <p:spPr>
            <a:xfrm>
              <a:off x="9448800" y="2558823"/>
              <a:ext cx="2583543" cy="978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IoT Architecture</a:t>
              </a:r>
            </a:p>
            <a:p>
              <a:pPr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 the layers and components of an IoT system, including devices.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214A8C-6BC8-E43D-24F8-2D61B8E93680}"/>
                </a:ext>
              </a:extLst>
            </p:cNvPr>
            <p:cNvSpPr txBox="1"/>
            <p:nvPr/>
          </p:nvSpPr>
          <p:spPr>
            <a:xfrm>
              <a:off x="9448800" y="3828823"/>
              <a:ext cx="2583543" cy="978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Connectivity Protocols</a:t>
              </a:r>
            </a:p>
            <a:p>
              <a:pPr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Understanding communication protocols such as Wi-Fi, Bluetooth, and MQTT.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C00BB8-F621-C486-48F3-492BC7B288FB}"/>
                </a:ext>
              </a:extLst>
            </p:cNvPr>
            <p:cNvSpPr txBox="1"/>
            <p:nvPr/>
          </p:nvSpPr>
          <p:spPr>
            <a:xfrm>
              <a:off x="9448800" y="5185918"/>
              <a:ext cx="2583543" cy="978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Analytics</a:t>
              </a:r>
            </a:p>
            <a:p>
              <a:pPr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Analyzing and interpreting the large volumes of data generated by IoT devices.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F86F0F-355F-5D8E-0A55-A58E56BED037}"/>
                </a:ext>
              </a:extLst>
            </p:cNvPr>
            <p:cNvSpPr txBox="1"/>
            <p:nvPr/>
          </p:nvSpPr>
          <p:spPr>
            <a:xfrm>
              <a:off x="159657" y="1228271"/>
              <a:ext cx="2583543" cy="978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Security and Privacy</a:t>
              </a:r>
            </a:p>
            <a:p>
              <a:pPr algn="r"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Addressing security challenges and implementing measures to protect IoT systems and user data.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BDD28-6464-9C66-7D3D-ABFA4C37CBB9}"/>
                </a:ext>
              </a:extLst>
            </p:cNvPr>
            <p:cNvSpPr txBox="1"/>
            <p:nvPr/>
          </p:nvSpPr>
          <p:spPr>
            <a:xfrm>
              <a:off x="159657" y="2587171"/>
              <a:ext cx="2583543" cy="978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of IoT</a:t>
              </a:r>
            </a:p>
            <a:p>
              <a:pPr algn="r"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 real-world applications across various industries, including smart cities, healthcare, agriculture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EA4F01-B9C0-7ED3-6C3D-7842C89163C4}"/>
                </a:ext>
              </a:extLst>
            </p:cNvPr>
            <p:cNvSpPr txBox="1"/>
            <p:nvPr/>
          </p:nvSpPr>
          <p:spPr>
            <a:xfrm>
              <a:off x="159657" y="3857171"/>
              <a:ext cx="2583543" cy="978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Future Trends</a:t>
              </a:r>
            </a:p>
            <a:p>
              <a:pPr algn="r"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Discussing emerging technologies and trends shaping the future of IoT, such as edge computing.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39100E-E387-CA93-A85A-518E810FF200}"/>
                </a:ext>
              </a:extLst>
            </p:cNvPr>
            <p:cNvSpPr txBox="1"/>
            <p:nvPr/>
          </p:nvSpPr>
          <p:spPr>
            <a:xfrm>
              <a:off x="159657" y="5214266"/>
              <a:ext cx="2583543" cy="11627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685800">
                <a:spcBef>
                  <a:spcPts val="450"/>
                </a:spcBef>
              </a:pPr>
              <a:r>
                <a:rPr lang="en-US" sz="105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Smart Home Automation</a:t>
              </a:r>
            </a:p>
            <a:p>
              <a:pPr algn="r" defTabSz="685800">
                <a:spcBef>
                  <a:spcPts val="450"/>
                </a:spcBef>
              </a:pPr>
              <a:r>
                <a:rPr lang="en-US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Integrating IoT devices to automate home tasks such as lighting, temperature control, and security.</a:t>
              </a: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3" name="Picture 18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F794425-A556-EDC7-545A-43AC86D3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439" y="1511231"/>
              <a:ext cx="365760" cy="365760"/>
            </a:xfrm>
            <a:prstGeom prst="rect">
              <a:avLst/>
            </a:prstGeom>
          </p:spPr>
        </p:pic>
        <p:pic>
          <p:nvPicPr>
            <p:cNvPr id="185" name="Picture 18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0BAC530-EB25-C41A-7D7D-AE2B7F57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105" y="2795106"/>
              <a:ext cx="365760" cy="365760"/>
            </a:xfrm>
            <a:prstGeom prst="rect">
              <a:avLst/>
            </a:prstGeom>
          </p:spPr>
        </p:pic>
        <p:pic>
          <p:nvPicPr>
            <p:cNvPr id="187" name="Picture 18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359E14F-FC4E-F50F-39A1-8B74FC585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1773" y="4065836"/>
              <a:ext cx="365760" cy="365760"/>
            </a:xfrm>
            <a:prstGeom prst="rect">
              <a:avLst/>
            </a:prstGeom>
          </p:spPr>
        </p:pic>
        <p:pic>
          <p:nvPicPr>
            <p:cNvPr id="189" name="Picture 18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0030300-287A-552F-FDE6-2877826A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439" y="5349330"/>
              <a:ext cx="365760" cy="365760"/>
            </a:xfrm>
            <a:prstGeom prst="rect">
              <a:avLst/>
            </a:prstGeom>
          </p:spPr>
        </p:pic>
        <p:pic>
          <p:nvPicPr>
            <p:cNvPr id="191" name="Picture 1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78B2D8-A036-3B06-FD48-F9D88215F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513" y="1528852"/>
              <a:ext cx="365760" cy="365760"/>
            </a:xfrm>
            <a:prstGeom prst="rect">
              <a:avLst/>
            </a:prstGeom>
          </p:spPr>
        </p:pic>
        <p:pic>
          <p:nvPicPr>
            <p:cNvPr id="195" name="Picture 19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32277B7-E511-1FD4-864D-71FD4824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847" y="2801202"/>
              <a:ext cx="365760" cy="365760"/>
            </a:xfrm>
            <a:prstGeom prst="rect">
              <a:avLst/>
            </a:prstGeom>
          </p:spPr>
        </p:pic>
        <p:pic>
          <p:nvPicPr>
            <p:cNvPr id="197" name="Picture 19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DE6AC43-4D89-82A8-4751-D889C6A72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610" y="4073932"/>
              <a:ext cx="365760" cy="365760"/>
            </a:xfrm>
            <a:prstGeom prst="rect">
              <a:avLst/>
            </a:prstGeom>
          </p:spPr>
        </p:pic>
        <p:pic>
          <p:nvPicPr>
            <p:cNvPr id="199" name="Picture 19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8E671A5-7D55-F9D0-1E88-DFA3B3FAE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322" y="5362474"/>
              <a:ext cx="365760" cy="36576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65FE9F-7420-6228-6632-1BE0D5A745BF}"/>
              </a:ext>
            </a:extLst>
          </p:cNvPr>
          <p:cNvSpPr txBox="1"/>
          <p:nvPr/>
        </p:nvSpPr>
        <p:spPr>
          <a:xfrm>
            <a:off x="0" y="1155268"/>
            <a:ext cx="9144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sz="21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Of Things PPT</a:t>
            </a:r>
          </a:p>
        </p:txBody>
      </p:sp>
    </p:spTree>
    <p:extLst>
      <p:ext uri="{BB962C8B-B14F-4D97-AF65-F5344CB8AC3E}">
        <p14:creationId xmlns:p14="http://schemas.microsoft.com/office/powerpoint/2010/main" val="346485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53">
      <a:dk1>
        <a:sysClr val="windowText" lastClr="000000"/>
      </a:dk1>
      <a:lt1>
        <a:sysClr val="window" lastClr="FFFFFF"/>
      </a:lt1>
      <a:dk2>
        <a:srgbClr val="F4A500"/>
      </a:dk2>
      <a:lt2>
        <a:srgbClr val="DE5527"/>
      </a:lt2>
      <a:accent1>
        <a:srgbClr val="CB0042"/>
      </a:accent1>
      <a:accent2>
        <a:srgbClr val="A11F7F"/>
      </a:accent2>
      <a:accent3>
        <a:srgbClr val="563EA0"/>
      </a:accent3>
      <a:accent4>
        <a:srgbClr val="1B75BC"/>
      </a:accent4>
      <a:accent5>
        <a:srgbClr val="00AAB1"/>
      </a:accent5>
      <a:accent6>
        <a:srgbClr val="8BCE41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Slide Egg</cp:lastModifiedBy>
  <cp:revision>3</cp:revision>
  <dcterms:created xsi:type="dcterms:W3CDTF">2024-03-13T07:09:16Z</dcterms:created>
  <dcterms:modified xsi:type="dcterms:W3CDTF">2024-03-13T12:16:06Z</dcterms:modified>
</cp:coreProperties>
</file>