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FFCC00"/>
    <a:srgbClr val="5C3C2F"/>
    <a:srgbClr val="FF00FF"/>
    <a:srgbClr val="66FF99"/>
    <a:srgbClr val="006600"/>
    <a:srgbClr val="004C00"/>
    <a:srgbClr val="00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552526"/>
            <a:ext cx="7779529" cy="16167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69" y="3487980"/>
            <a:ext cx="7789240" cy="69189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309"/>
            <a:ext cx="8229599" cy="3367950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6B10CD-659C-282A-21F4-FB69DA57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7700"/>
            <a:ext cx="65442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96"/>
            <a:ext cx="6544225" cy="36946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F6862A-1920-9176-6FDB-E267395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552526"/>
            <a:ext cx="7779529" cy="1616701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69" y="3487980"/>
            <a:ext cx="7789240" cy="691892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309"/>
            <a:ext cx="8229599" cy="3367950"/>
          </a:xfrm>
        </p:spPr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17700"/>
            <a:ext cx="6544225" cy="763525"/>
          </a:xfrm>
        </p:spPr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76896"/>
            <a:ext cx="6544225" cy="3694697"/>
          </a:xfrm>
        </p:spPr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2024-11-24T06:33:23Z</dcterms:modified>
</cp:coreProperties>
</file>